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9" r:id="rId2"/>
    <p:sldMasterId id="2147483750" r:id="rId3"/>
    <p:sldMasterId id="2147483765" r:id="rId4"/>
  </p:sldMasterIdLst>
  <p:notesMasterIdLst>
    <p:notesMasterId r:id="rId90"/>
  </p:notesMasterIdLst>
  <p:sldIdLst>
    <p:sldId id="362" r:id="rId5"/>
    <p:sldId id="363" r:id="rId6"/>
    <p:sldId id="374" r:id="rId7"/>
    <p:sldId id="303" r:id="rId8"/>
    <p:sldId id="304" r:id="rId9"/>
    <p:sldId id="305" r:id="rId10"/>
    <p:sldId id="373" r:id="rId11"/>
    <p:sldId id="261" r:id="rId12"/>
    <p:sldId id="262" r:id="rId13"/>
    <p:sldId id="263" r:id="rId14"/>
    <p:sldId id="264" r:id="rId15"/>
    <p:sldId id="366" r:id="rId16"/>
    <p:sldId id="265" r:id="rId17"/>
    <p:sldId id="266" r:id="rId18"/>
    <p:sldId id="267" r:id="rId19"/>
    <p:sldId id="268" r:id="rId20"/>
    <p:sldId id="367" r:id="rId21"/>
    <p:sldId id="269" r:id="rId22"/>
    <p:sldId id="270" r:id="rId23"/>
    <p:sldId id="271" r:id="rId24"/>
    <p:sldId id="272" r:id="rId25"/>
    <p:sldId id="273" r:id="rId26"/>
    <p:sldId id="364" r:id="rId27"/>
    <p:sldId id="274" r:id="rId28"/>
    <p:sldId id="275" r:id="rId29"/>
    <p:sldId id="365" r:id="rId30"/>
    <p:sldId id="276" r:id="rId31"/>
    <p:sldId id="277" r:id="rId32"/>
    <p:sldId id="278" r:id="rId33"/>
    <p:sldId id="279" r:id="rId34"/>
    <p:sldId id="280" r:id="rId35"/>
    <p:sldId id="281" r:id="rId36"/>
    <p:sldId id="282" r:id="rId37"/>
    <p:sldId id="283" r:id="rId38"/>
    <p:sldId id="284" r:id="rId39"/>
    <p:sldId id="285" r:id="rId40"/>
    <p:sldId id="286" r:id="rId41"/>
    <p:sldId id="377" r:id="rId42"/>
    <p:sldId id="288" r:id="rId43"/>
    <p:sldId id="289" r:id="rId44"/>
    <p:sldId id="370" r:id="rId45"/>
    <p:sldId id="290" r:id="rId46"/>
    <p:sldId id="292" r:id="rId47"/>
    <p:sldId id="371" r:id="rId48"/>
    <p:sldId id="293" r:id="rId49"/>
    <p:sldId id="295" r:id="rId50"/>
    <p:sldId id="372" r:id="rId51"/>
    <p:sldId id="296" r:id="rId52"/>
    <p:sldId id="297" r:id="rId53"/>
    <p:sldId id="299" r:id="rId54"/>
    <p:sldId id="300" r:id="rId55"/>
    <p:sldId id="301" r:id="rId56"/>
    <p:sldId id="347" r:id="rId57"/>
    <p:sldId id="348" r:id="rId58"/>
    <p:sldId id="349" r:id="rId59"/>
    <p:sldId id="350" r:id="rId60"/>
    <p:sldId id="368" r:id="rId61"/>
    <p:sldId id="352" r:id="rId62"/>
    <p:sldId id="353" r:id="rId63"/>
    <p:sldId id="354" r:id="rId64"/>
    <p:sldId id="355" r:id="rId65"/>
    <p:sldId id="356" r:id="rId66"/>
    <p:sldId id="357" r:id="rId67"/>
    <p:sldId id="358" r:id="rId68"/>
    <p:sldId id="359" r:id="rId69"/>
    <p:sldId id="360" r:id="rId70"/>
    <p:sldId id="361"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75" r:id="rId87"/>
    <p:sldId id="336" r:id="rId88"/>
    <p:sldId id="369" r:id="rId8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FF"/>
    <a:srgbClr val="CCECFF"/>
    <a:srgbClr val="CCCCFF"/>
    <a:srgbClr val="66FF33"/>
    <a:srgbClr val="0099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30" autoAdjust="0"/>
  </p:normalViewPr>
  <p:slideViewPr>
    <p:cSldViewPr>
      <p:cViewPr>
        <p:scale>
          <a:sx n="70" d="100"/>
          <a:sy n="70" d="100"/>
        </p:scale>
        <p:origin x="-1302"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image" Target="../media/image94.wmf"/><Relationship Id="rId3" Type="http://schemas.openxmlformats.org/officeDocument/2006/relationships/image" Target="../media/image84.wmf"/><Relationship Id="rId7" Type="http://schemas.openxmlformats.org/officeDocument/2006/relationships/image" Target="../media/image88.wmf"/><Relationship Id="rId12" Type="http://schemas.openxmlformats.org/officeDocument/2006/relationships/image" Target="../media/image93.wmf"/><Relationship Id="rId2" Type="http://schemas.openxmlformats.org/officeDocument/2006/relationships/image" Target="../media/image83.wmf"/><Relationship Id="rId16" Type="http://schemas.openxmlformats.org/officeDocument/2006/relationships/image" Target="../media/image97.wmf"/><Relationship Id="rId1" Type="http://schemas.openxmlformats.org/officeDocument/2006/relationships/image" Target="../media/image82.wmf"/><Relationship Id="rId6" Type="http://schemas.openxmlformats.org/officeDocument/2006/relationships/image" Target="../media/image87.wmf"/><Relationship Id="rId11" Type="http://schemas.openxmlformats.org/officeDocument/2006/relationships/image" Target="../media/image92.wmf"/><Relationship Id="rId5" Type="http://schemas.openxmlformats.org/officeDocument/2006/relationships/image" Target="../media/image86.wmf"/><Relationship Id="rId15" Type="http://schemas.openxmlformats.org/officeDocument/2006/relationships/image" Target="../media/image96.wmf"/><Relationship Id="rId10" Type="http://schemas.openxmlformats.org/officeDocument/2006/relationships/image" Target="../media/image91.wmf"/><Relationship Id="rId4" Type="http://schemas.openxmlformats.org/officeDocument/2006/relationships/image" Target="../media/image85.wmf"/><Relationship Id="rId9" Type="http://schemas.openxmlformats.org/officeDocument/2006/relationships/image" Target="../media/image90.wmf"/><Relationship Id="rId14" Type="http://schemas.openxmlformats.org/officeDocument/2006/relationships/image" Target="../media/image9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10" Type="http://schemas.openxmlformats.org/officeDocument/2006/relationships/image" Target="../media/image107.wmf"/><Relationship Id="rId4" Type="http://schemas.openxmlformats.org/officeDocument/2006/relationships/image" Target="../media/image101.wmf"/><Relationship Id="rId9" Type="http://schemas.openxmlformats.org/officeDocument/2006/relationships/image" Target="../media/image10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10" Type="http://schemas.openxmlformats.org/officeDocument/2006/relationships/image" Target="../media/image117.wmf"/><Relationship Id="rId4" Type="http://schemas.openxmlformats.org/officeDocument/2006/relationships/image" Target="../media/image111.wmf"/><Relationship Id="rId9" Type="http://schemas.openxmlformats.org/officeDocument/2006/relationships/image" Target="../media/image11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0.wmf"/><Relationship Id="rId7" Type="http://schemas.openxmlformats.org/officeDocument/2006/relationships/image" Target="../media/image124.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123.wmf"/><Relationship Id="rId11" Type="http://schemas.openxmlformats.org/officeDocument/2006/relationships/image" Target="../media/image128.wmf"/><Relationship Id="rId5" Type="http://schemas.openxmlformats.org/officeDocument/2006/relationships/image" Target="../media/image122.wmf"/><Relationship Id="rId10" Type="http://schemas.openxmlformats.org/officeDocument/2006/relationships/image" Target="../media/image127.wmf"/><Relationship Id="rId4" Type="http://schemas.openxmlformats.org/officeDocument/2006/relationships/image" Target="../media/image121.wmf"/><Relationship Id="rId9" Type="http://schemas.openxmlformats.org/officeDocument/2006/relationships/image" Target="../media/image12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137.wmf"/><Relationship Id="rId7" Type="http://schemas.openxmlformats.org/officeDocument/2006/relationships/image" Target="../media/image141.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 Id="rId9" Type="http://schemas.openxmlformats.org/officeDocument/2006/relationships/image" Target="../media/image14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6.wmf"/><Relationship Id="rId7" Type="http://schemas.openxmlformats.org/officeDocument/2006/relationships/image" Target="../media/image150.wmf"/><Relationship Id="rId2" Type="http://schemas.openxmlformats.org/officeDocument/2006/relationships/image" Target="../media/image145.wmf"/><Relationship Id="rId1" Type="http://schemas.openxmlformats.org/officeDocument/2006/relationships/image" Target="../media/image144.wmf"/><Relationship Id="rId6" Type="http://schemas.openxmlformats.org/officeDocument/2006/relationships/image" Target="../media/image149.wmf"/><Relationship Id="rId5" Type="http://schemas.openxmlformats.org/officeDocument/2006/relationships/image" Target="../media/image148.wmf"/><Relationship Id="rId4" Type="http://schemas.openxmlformats.org/officeDocument/2006/relationships/image" Target="../media/image14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9.wmf"/><Relationship Id="rId1" Type="http://schemas.openxmlformats.org/officeDocument/2006/relationships/image" Target="../media/image151.wmf"/><Relationship Id="rId6" Type="http://schemas.openxmlformats.org/officeDocument/2006/relationships/image" Target="../media/image155.wmf"/><Relationship Id="rId5" Type="http://schemas.openxmlformats.org/officeDocument/2006/relationships/image" Target="../media/image154.wmf"/><Relationship Id="rId4" Type="http://schemas.openxmlformats.org/officeDocument/2006/relationships/image" Target="../media/image1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67.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11" Type="http://schemas.openxmlformats.org/officeDocument/2006/relationships/image" Target="../media/image166.wmf"/><Relationship Id="rId5" Type="http://schemas.openxmlformats.org/officeDocument/2006/relationships/image" Target="../media/image160.wmf"/><Relationship Id="rId10" Type="http://schemas.openxmlformats.org/officeDocument/2006/relationships/image" Target="../media/image165.wmf"/><Relationship Id="rId4" Type="http://schemas.openxmlformats.org/officeDocument/2006/relationships/image" Target="../media/image159.wmf"/><Relationship Id="rId9" Type="http://schemas.openxmlformats.org/officeDocument/2006/relationships/image" Target="../media/image1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2.wmf"/><Relationship Id="rId4" Type="http://schemas.openxmlformats.org/officeDocument/2006/relationships/image" Target="../media/image17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image" Target="../media/image183.wmf"/><Relationship Id="rId18" Type="http://schemas.openxmlformats.org/officeDocument/2006/relationships/image" Target="../media/image188.wmf"/><Relationship Id="rId3" Type="http://schemas.openxmlformats.org/officeDocument/2006/relationships/image" Target="../media/image174.wmf"/><Relationship Id="rId21" Type="http://schemas.openxmlformats.org/officeDocument/2006/relationships/image" Target="../media/image191.wmf"/><Relationship Id="rId7" Type="http://schemas.openxmlformats.org/officeDocument/2006/relationships/image" Target="../media/image162.wmf"/><Relationship Id="rId12" Type="http://schemas.openxmlformats.org/officeDocument/2006/relationships/image" Target="../media/image182.wmf"/><Relationship Id="rId17" Type="http://schemas.openxmlformats.org/officeDocument/2006/relationships/image" Target="../media/image187.wmf"/><Relationship Id="rId2" Type="http://schemas.openxmlformats.org/officeDocument/2006/relationships/image" Target="../media/image173.wmf"/><Relationship Id="rId16" Type="http://schemas.openxmlformats.org/officeDocument/2006/relationships/image" Target="../media/image186.wmf"/><Relationship Id="rId20" Type="http://schemas.openxmlformats.org/officeDocument/2006/relationships/image" Target="../media/image190.wmf"/><Relationship Id="rId1" Type="http://schemas.openxmlformats.org/officeDocument/2006/relationships/image" Target="../media/image161.wmf"/><Relationship Id="rId6" Type="http://schemas.openxmlformats.org/officeDocument/2006/relationships/image" Target="../media/image177.wmf"/><Relationship Id="rId11" Type="http://schemas.openxmlformats.org/officeDocument/2006/relationships/image" Target="../media/image181.wmf"/><Relationship Id="rId5" Type="http://schemas.openxmlformats.org/officeDocument/2006/relationships/image" Target="../media/image176.wmf"/><Relationship Id="rId15" Type="http://schemas.openxmlformats.org/officeDocument/2006/relationships/image" Target="../media/image185.wmf"/><Relationship Id="rId10" Type="http://schemas.openxmlformats.org/officeDocument/2006/relationships/image" Target="../media/image180.wmf"/><Relationship Id="rId19" Type="http://schemas.openxmlformats.org/officeDocument/2006/relationships/image" Target="../media/image189.wmf"/><Relationship Id="rId4" Type="http://schemas.openxmlformats.org/officeDocument/2006/relationships/image" Target="../media/image175.wmf"/><Relationship Id="rId9" Type="http://schemas.openxmlformats.org/officeDocument/2006/relationships/image" Target="../media/image179.wmf"/><Relationship Id="rId14" Type="http://schemas.openxmlformats.org/officeDocument/2006/relationships/image" Target="../media/image18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92.wmf"/><Relationship Id="rId5" Type="http://schemas.openxmlformats.org/officeDocument/2006/relationships/image" Target="../media/image196.wmf"/><Relationship Id="rId4" Type="http://schemas.openxmlformats.org/officeDocument/2006/relationships/image" Target="../media/image195.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image" Target="../media/image209.wmf"/><Relationship Id="rId18" Type="http://schemas.openxmlformats.org/officeDocument/2006/relationships/image" Target="../media/image214.wmf"/><Relationship Id="rId26" Type="http://schemas.openxmlformats.org/officeDocument/2006/relationships/image" Target="../media/image222.wmf"/><Relationship Id="rId3" Type="http://schemas.openxmlformats.org/officeDocument/2006/relationships/image" Target="../media/image199.wmf"/><Relationship Id="rId21" Type="http://schemas.openxmlformats.org/officeDocument/2006/relationships/image" Target="../media/image217.wmf"/><Relationship Id="rId7" Type="http://schemas.openxmlformats.org/officeDocument/2006/relationships/image" Target="../media/image203.wmf"/><Relationship Id="rId12" Type="http://schemas.openxmlformats.org/officeDocument/2006/relationships/image" Target="../media/image208.wmf"/><Relationship Id="rId17" Type="http://schemas.openxmlformats.org/officeDocument/2006/relationships/image" Target="../media/image213.wmf"/><Relationship Id="rId25" Type="http://schemas.openxmlformats.org/officeDocument/2006/relationships/image" Target="../media/image221.wmf"/><Relationship Id="rId2" Type="http://schemas.openxmlformats.org/officeDocument/2006/relationships/image" Target="../media/image198.wmf"/><Relationship Id="rId16" Type="http://schemas.openxmlformats.org/officeDocument/2006/relationships/image" Target="../media/image212.wmf"/><Relationship Id="rId20" Type="http://schemas.openxmlformats.org/officeDocument/2006/relationships/image" Target="../media/image216.wmf"/><Relationship Id="rId29" Type="http://schemas.openxmlformats.org/officeDocument/2006/relationships/image" Target="../media/image225.wmf"/><Relationship Id="rId1" Type="http://schemas.openxmlformats.org/officeDocument/2006/relationships/image" Target="../media/image197.wmf"/><Relationship Id="rId6" Type="http://schemas.openxmlformats.org/officeDocument/2006/relationships/image" Target="../media/image202.wmf"/><Relationship Id="rId11" Type="http://schemas.openxmlformats.org/officeDocument/2006/relationships/image" Target="../media/image207.wmf"/><Relationship Id="rId24" Type="http://schemas.openxmlformats.org/officeDocument/2006/relationships/image" Target="../media/image220.wmf"/><Relationship Id="rId5" Type="http://schemas.openxmlformats.org/officeDocument/2006/relationships/image" Target="../media/image201.wmf"/><Relationship Id="rId15" Type="http://schemas.openxmlformats.org/officeDocument/2006/relationships/image" Target="../media/image211.wmf"/><Relationship Id="rId23" Type="http://schemas.openxmlformats.org/officeDocument/2006/relationships/image" Target="../media/image219.wmf"/><Relationship Id="rId28" Type="http://schemas.openxmlformats.org/officeDocument/2006/relationships/image" Target="../media/image224.wmf"/><Relationship Id="rId10" Type="http://schemas.openxmlformats.org/officeDocument/2006/relationships/image" Target="../media/image206.wmf"/><Relationship Id="rId19" Type="http://schemas.openxmlformats.org/officeDocument/2006/relationships/image" Target="../media/image215.wmf"/><Relationship Id="rId4" Type="http://schemas.openxmlformats.org/officeDocument/2006/relationships/image" Target="../media/image200.wmf"/><Relationship Id="rId9" Type="http://schemas.openxmlformats.org/officeDocument/2006/relationships/image" Target="../media/image205.wmf"/><Relationship Id="rId14" Type="http://schemas.openxmlformats.org/officeDocument/2006/relationships/image" Target="../media/image210.wmf"/><Relationship Id="rId22" Type="http://schemas.openxmlformats.org/officeDocument/2006/relationships/image" Target="../media/image218.wmf"/><Relationship Id="rId27" Type="http://schemas.openxmlformats.org/officeDocument/2006/relationships/image" Target="../media/image223.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image" Target="../media/image238.wmf"/><Relationship Id="rId3" Type="http://schemas.openxmlformats.org/officeDocument/2006/relationships/image" Target="../media/image229.wmf"/><Relationship Id="rId7" Type="http://schemas.openxmlformats.org/officeDocument/2006/relationships/image" Target="../media/image232.wmf"/><Relationship Id="rId12" Type="http://schemas.openxmlformats.org/officeDocument/2006/relationships/image" Target="../media/image237.wmf"/><Relationship Id="rId2" Type="http://schemas.openxmlformats.org/officeDocument/2006/relationships/image" Target="../media/image228.wmf"/><Relationship Id="rId1" Type="http://schemas.openxmlformats.org/officeDocument/2006/relationships/image" Target="../media/image227.wmf"/><Relationship Id="rId6" Type="http://schemas.openxmlformats.org/officeDocument/2006/relationships/image" Target="../media/image231.wmf"/><Relationship Id="rId11" Type="http://schemas.openxmlformats.org/officeDocument/2006/relationships/image" Target="../media/image236.wmf"/><Relationship Id="rId5" Type="http://schemas.openxmlformats.org/officeDocument/2006/relationships/image" Target="../media/image224.wmf"/><Relationship Id="rId15" Type="http://schemas.openxmlformats.org/officeDocument/2006/relationships/image" Target="../media/image240.wmf"/><Relationship Id="rId10" Type="http://schemas.openxmlformats.org/officeDocument/2006/relationships/image" Target="../media/image235.wmf"/><Relationship Id="rId4" Type="http://schemas.openxmlformats.org/officeDocument/2006/relationships/image" Target="../media/image230.wmf"/><Relationship Id="rId9" Type="http://schemas.openxmlformats.org/officeDocument/2006/relationships/image" Target="../media/image234.wmf"/><Relationship Id="rId14" Type="http://schemas.openxmlformats.org/officeDocument/2006/relationships/image" Target="../media/image23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42.wmf"/><Relationship Id="rId1" Type="http://schemas.openxmlformats.org/officeDocument/2006/relationships/image" Target="../media/image24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image" Target="../media/image245.wmf"/><Relationship Id="rId7" Type="http://schemas.openxmlformats.org/officeDocument/2006/relationships/image" Target="../media/image249.wmf"/><Relationship Id="rId12" Type="http://schemas.openxmlformats.org/officeDocument/2006/relationships/image" Target="../media/image254.wmf"/><Relationship Id="rId2" Type="http://schemas.openxmlformats.org/officeDocument/2006/relationships/image" Target="../media/image244.wmf"/><Relationship Id="rId1" Type="http://schemas.openxmlformats.org/officeDocument/2006/relationships/image" Target="../media/image243.wmf"/><Relationship Id="rId6" Type="http://schemas.openxmlformats.org/officeDocument/2006/relationships/image" Target="../media/image248.wmf"/><Relationship Id="rId11" Type="http://schemas.openxmlformats.org/officeDocument/2006/relationships/image" Target="../media/image253.wmf"/><Relationship Id="rId5" Type="http://schemas.openxmlformats.org/officeDocument/2006/relationships/image" Target="../media/image247.wmf"/><Relationship Id="rId10" Type="http://schemas.openxmlformats.org/officeDocument/2006/relationships/image" Target="../media/image252.wmf"/><Relationship Id="rId4" Type="http://schemas.openxmlformats.org/officeDocument/2006/relationships/image" Target="../media/image246.wmf"/><Relationship Id="rId9" Type="http://schemas.openxmlformats.org/officeDocument/2006/relationships/image" Target="../media/image25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 Id="rId4" Type="http://schemas.openxmlformats.org/officeDocument/2006/relationships/image" Target="../media/image25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61.wmf"/><Relationship Id="rId7" Type="http://schemas.openxmlformats.org/officeDocument/2006/relationships/image" Target="../media/image265.wmf"/><Relationship Id="rId2" Type="http://schemas.openxmlformats.org/officeDocument/2006/relationships/image" Target="../media/image260.wmf"/><Relationship Id="rId1" Type="http://schemas.openxmlformats.org/officeDocument/2006/relationships/image" Target="../media/image259.wmf"/><Relationship Id="rId6" Type="http://schemas.openxmlformats.org/officeDocument/2006/relationships/image" Target="../media/image264.wmf"/><Relationship Id="rId5" Type="http://schemas.openxmlformats.org/officeDocument/2006/relationships/image" Target="../media/image263.wmf"/><Relationship Id="rId4" Type="http://schemas.openxmlformats.org/officeDocument/2006/relationships/image" Target="../media/image2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73.wmf"/><Relationship Id="rId3" Type="http://schemas.openxmlformats.org/officeDocument/2006/relationships/image" Target="../media/image268.wmf"/><Relationship Id="rId7" Type="http://schemas.openxmlformats.org/officeDocument/2006/relationships/image" Target="../media/image272.wmf"/><Relationship Id="rId2" Type="http://schemas.openxmlformats.org/officeDocument/2006/relationships/image" Target="../media/image267.wmf"/><Relationship Id="rId1" Type="http://schemas.openxmlformats.org/officeDocument/2006/relationships/image" Target="../media/image266.wmf"/><Relationship Id="rId6" Type="http://schemas.openxmlformats.org/officeDocument/2006/relationships/image" Target="../media/image271.wmf"/><Relationship Id="rId5" Type="http://schemas.openxmlformats.org/officeDocument/2006/relationships/image" Target="../media/image270.wmf"/><Relationship Id="rId4" Type="http://schemas.openxmlformats.org/officeDocument/2006/relationships/image" Target="../media/image269.wmf"/><Relationship Id="rId9" Type="http://schemas.openxmlformats.org/officeDocument/2006/relationships/image" Target="../media/image274.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83.wmf"/><Relationship Id="rId13" Type="http://schemas.openxmlformats.org/officeDocument/2006/relationships/image" Target="../media/image288.wmf"/><Relationship Id="rId18" Type="http://schemas.openxmlformats.org/officeDocument/2006/relationships/image" Target="../media/image293.wmf"/><Relationship Id="rId3" Type="http://schemas.openxmlformats.org/officeDocument/2006/relationships/image" Target="../media/image278.wmf"/><Relationship Id="rId21" Type="http://schemas.openxmlformats.org/officeDocument/2006/relationships/image" Target="../media/image296.wmf"/><Relationship Id="rId7" Type="http://schemas.openxmlformats.org/officeDocument/2006/relationships/image" Target="../media/image282.wmf"/><Relationship Id="rId12" Type="http://schemas.openxmlformats.org/officeDocument/2006/relationships/image" Target="../media/image287.wmf"/><Relationship Id="rId17" Type="http://schemas.openxmlformats.org/officeDocument/2006/relationships/image" Target="../media/image292.wmf"/><Relationship Id="rId2" Type="http://schemas.openxmlformats.org/officeDocument/2006/relationships/image" Target="../media/image277.wmf"/><Relationship Id="rId16" Type="http://schemas.openxmlformats.org/officeDocument/2006/relationships/image" Target="../media/image291.wmf"/><Relationship Id="rId20" Type="http://schemas.openxmlformats.org/officeDocument/2006/relationships/image" Target="../media/image295.wmf"/><Relationship Id="rId1" Type="http://schemas.openxmlformats.org/officeDocument/2006/relationships/image" Target="../media/image276.wmf"/><Relationship Id="rId6" Type="http://schemas.openxmlformats.org/officeDocument/2006/relationships/image" Target="../media/image281.wmf"/><Relationship Id="rId11" Type="http://schemas.openxmlformats.org/officeDocument/2006/relationships/image" Target="../media/image286.wmf"/><Relationship Id="rId5" Type="http://schemas.openxmlformats.org/officeDocument/2006/relationships/image" Target="../media/image280.wmf"/><Relationship Id="rId15" Type="http://schemas.openxmlformats.org/officeDocument/2006/relationships/image" Target="../media/image290.wmf"/><Relationship Id="rId23" Type="http://schemas.openxmlformats.org/officeDocument/2006/relationships/image" Target="../media/image298.wmf"/><Relationship Id="rId10" Type="http://schemas.openxmlformats.org/officeDocument/2006/relationships/image" Target="../media/image285.wmf"/><Relationship Id="rId19" Type="http://schemas.openxmlformats.org/officeDocument/2006/relationships/image" Target="../media/image294.wmf"/><Relationship Id="rId4" Type="http://schemas.openxmlformats.org/officeDocument/2006/relationships/image" Target="../media/image279.wmf"/><Relationship Id="rId9" Type="http://schemas.openxmlformats.org/officeDocument/2006/relationships/image" Target="../media/image284.wmf"/><Relationship Id="rId14" Type="http://schemas.openxmlformats.org/officeDocument/2006/relationships/image" Target="../media/image289.wmf"/><Relationship Id="rId22" Type="http://schemas.openxmlformats.org/officeDocument/2006/relationships/image" Target="../media/image297.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307.wmf"/><Relationship Id="rId13" Type="http://schemas.openxmlformats.org/officeDocument/2006/relationships/image" Target="../media/image312.wmf"/><Relationship Id="rId18" Type="http://schemas.openxmlformats.org/officeDocument/2006/relationships/image" Target="../media/image317.wmf"/><Relationship Id="rId3" Type="http://schemas.openxmlformats.org/officeDocument/2006/relationships/image" Target="../media/image302.wmf"/><Relationship Id="rId7" Type="http://schemas.openxmlformats.org/officeDocument/2006/relationships/image" Target="../media/image306.wmf"/><Relationship Id="rId12" Type="http://schemas.openxmlformats.org/officeDocument/2006/relationships/image" Target="../media/image311.wmf"/><Relationship Id="rId17" Type="http://schemas.openxmlformats.org/officeDocument/2006/relationships/image" Target="../media/image316.wmf"/><Relationship Id="rId2" Type="http://schemas.openxmlformats.org/officeDocument/2006/relationships/image" Target="../media/image301.wmf"/><Relationship Id="rId16" Type="http://schemas.openxmlformats.org/officeDocument/2006/relationships/image" Target="../media/image315.wmf"/><Relationship Id="rId20" Type="http://schemas.openxmlformats.org/officeDocument/2006/relationships/image" Target="../media/image319.wmf"/><Relationship Id="rId1" Type="http://schemas.openxmlformats.org/officeDocument/2006/relationships/image" Target="../media/image300.wmf"/><Relationship Id="rId6" Type="http://schemas.openxmlformats.org/officeDocument/2006/relationships/image" Target="../media/image305.wmf"/><Relationship Id="rId11" Type="http://schemas.openxmlformats.org/officeDocument/2006/relationships/image" Target="../media/image310.wmf"/><Relationship Id="rId5" Type="http://schemas.openxmlformats.org/officeDocument/2006/relationships/image" Target="../media/image304.wmf"/><Relationship Id="rId15" Type="http://schemas.openxmlformats.org/officeDocument/2006/relationships/image" Target="../media/image314.wmf"/><Relationship Id="rId10" Type="http://schemas.openxmlformats.org/officeDocument/2006/relationships/image" Target="../media/image309.wmf"/><Relationship Id="rId19" Type="http://schemas.openxmlformats.org/officeDocument/2006/relationships/image" Target="../media/image318.wmf"/><Relationship Id="rId4" Type="http://schemas.openxmlformats.org/officeDocument/2006/relationships/image" Target="../media/image303.wmf"/><Relationship Id="rId9" Type="http://schemas.openxmlformats.org/officeDocument/2006/relationships/image" Target="../media/image308.wmf"/><Relationship Id="rId14" Type="http://schemas.openxmlformats.org/officeDocument/2006/relationships/image" Target="../media/image313.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322.wmf"/><Relationship Id="rId7" Type="http://schemas.openxmlformats.org/officeDocument/2006/relationships/image" Target="../media/image326.wmf"/><Relationship Id="rId12" Type="http://schemas.openxmlformats.org/officeDocument/2006/relationships/image" Target="../media/image231.wmf"/><Relationship Id="rId2" Type="http://schemas.openxmlformats.org/officeDocument/2006/relationships/image" Target="../media/image321.wmf"/><Relationship Id="rId1" Type="http://schemas.openxmlformats.org/officeDocument/2006/relationships/image" Target="../media/image320.wmf"/><Relationship Id="rId6" Type="http://schemas.openxmlformats.org/officeDocument/2006/relationships/image" Target="../media/image325.wmf"/><Relationship Id="rId11" Type="http://schemas.openxmlformats.org/officeDocument/2006/relationships/image" Target="../media/image224.wmf"/><Relationship Id="rId5" Type="http://schemas.openxmlformats.org/officeDocument/2006/relationships/image" Target="../media/image324.wmf"/><Relationship Id="rId10" Type="http://schemas.openxmlformats.org/officeDocument/2006/relationships/image" Target="../media/image327.wmf"/><Relationship Id="rId4" Type="http://schemas.openxmlformats.org/officeDocument/2006/relationships/image" Target="../media/image323.wmf"/><Relationship Id="rId9" Type="http://schemas.openxmlformats.org/officeDocument/2006/relationships/image" Target="../media/image23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29.wmf"/><Relationship Id="rId1" Type="http://schemas.openxmlformats.org/officeDocument/2006/relationships/image" Target="../media/image32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332.wmf"/><Relationship Id="rId2" Type="http://schemas.openxmlformats.org/officeDocument/2006/relationships/image" Target="../media/image331.wmf"/><Relationship Id="rId1" Type="http://schemas.openxmlformats.org/officeDocument/2006/relationships/image" Target="../media/image330.wmf"/><Relationship Id="rId6" Type="http://schemas.openxmlformats.org/officeDocument/2006/relationships/image" Target="../media/image335.wmf"/><Relationship Id="rId5" Type="http://schemas.openxmlformats.org/officeDocument/2006/relationships/image" Target="../media/image334.wmf"/><Relationship Id="rId4" Type="http://schemas.openxmlformats.org/officeDocument/2006/relationships/image" Target="../media/image33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37.wmf"/><Relationship Id="rId1" Type="http://schemas.openxmlformats.org/officeDocument/2006/relationships/image" Target="../media/image33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3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39.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41.wmf"/><Relationship Id="rId1" Type="http://schemas.openxmlformats.org/officeDocument/2006/relationships/image" Target="../media/image3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wmf"/><Relationship Id="rId6" Type="http://schemas.openxmlformats.org/officeDocument/2006/relationships/image" Target="../media/image347.wmf"/><Relationship Id="rId5" Type="http://schemas.openxmlformats.org/officeDocument/2006/relationships/image" Target="../media/image346.wmf"/><Relationship Id="rId4" Type="http://schemas.openxmlformats.org/officeDocument/2006/relationships/image" Target="../media/image34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50.wmf"/><Relationship Id="rId2" Type="http://schemas.openxmlformats.org/officeDocument/2006/relationships/image" Target="../media/image349.wmf"/><Relationship Id="rId1" Type="http://schemas.openxmlformats.org/officeDocument/2006/relationships/image" Target="../media/image348.wmf"/><Relationship Id="rId6" Type="http://schemas.openxmlformats.org/officeDocument/2006/relationships/image" Target="../media/image353.wmf"/><Relationship Id="rId5" Type="http://schemas.openxmlformats.org/officeDocument/2006/relationships/image" Target="../media/image352.wmf"/><Relationship Id="rId4" Type="http://schemas.openxmlformats.org/officeDocument/2006/relationships/image" Target="../media/image35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55.wmf"/><Relationship Id="rId1" Type="http://schemas.openxmlformats.org/officeDocument/2006/relationships/image" Target="../media/image354.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358.wmf"/><Relationship Id="rId1" Type="http://schemas.openxmlformats.org/officeDocument/2006/relationships/image" Target="../media/image35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361.wmf"/><Relationship Id="rId2" Type="http://schemas.openxmlformats.org/officeDocument/2006/relationships/image" Target="../media/image360.wmf"/><Relationship Id="rId1" Type="http://schemas.openxmlformats.org/officeDocument/2006/relationships/image" Target="../media/image359.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62.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66.wmf"/><Relationship Id="rId1" Type="http://schemas.openxmlformats.org/officeDocument/2006/relationships/image" Target="../media/image365.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368.wmf"/><Relationship Id="rId1" Type="http://schemas.openxmlformats.org/officeDocument/2006/relationships/image" Target="../media/image36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71.wmf"/><Relationship Id="rId2" Type="http://schemas.openxmlformats.org/officeDocument/2006/relationships/image" Target="../media/image370.wmf"/><Relationship Id="rId1" Type="http://schemas.openxmlformats.org/officeDocument/2006/relationships/image" Target="../media/image369.wmf"/><Relationship Id="rId4" Type="http://schemas.openxmlformats.org/officeDocument/2006/relationships/image" Target="../media/image37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75.wmf"/><Relationship Id="rId2" Type="http://schemas.openxmlformats.org/officeDocument/2006/relationships/image" Target="../media/image374.wmf"/><Relationship Id="rId1" Type="http://schemas.openxmlformats.org/officeDocument/2006/relationships/image" Target="../media/image373.wmf"/><Relationship Id="rId4" Type="http://schemas.openxmlformats.org/officeDocument/2006/relationships/image" Target="../media/image37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378.wmf"/><Relationship Id="rId1" Type="http://schemas.openxmlformats.org/officeDocument/2006/relationships/image" Target="../media/image37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380.wmf"/><Relationship Id="rId1" Type="http://schemas.openxmlformats.org/officeDocument/2006/relationships/image" Target="../media/image37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18" Type="http://schemas.openxmlformats.org/officeDocument/2006/relationships/image" Target="../media/image54.wmf"/><Relationship Id="rId26" Type="http://schemas.openxmlformats.org/officeDocument/2006/relationships/image" Target="../media/image62.wmf"/><Relationship Id="rId3" Type="http://schemas.openxmlformats.org/officeDocument/2006/relationships/image" Target="../media/image39.wmf"/><Relationship Id="rId21" Type="http://schemas.openxmlformats.org/officeDocument/2006/relationships/image" Target="../media/image57.wmf"/><Relationship Id="rId7" Type="http://schemas.openxmlformats.org/officeDocument/2006/relationships/image" Target="../media/image43.wmf"/><Relationship Id="rId12" Type="http://schemas.openxmlformats.org/officeDocument/2006/relationships/image" Target="../media/image48.wmf"/><Relationship Id="rId17" Type="http://schemas.openxmlformats.org/officeDocument/2006/relationships/image" Target="../media/image53.wmf"/><Relationship Id="rId25" Type="http://schemas.openxmlformats.org/officeDocument/2006/relationships/image" Target="../media/image61.wmf"/><Relationship Id="rId2" Type="http://schemas.openxmlformats.org/officeDocument/2006/relationships/image" Target="../media/image38.wmf"/><Relationship Id="rId16" Type="http://schemas.openxmlformats.org/officeDocument/2006/relationships/image" Target="../media/image52.wmf"/><Relationship Id="rId20" Type="http://schemas.openxmlformats.org/officeDocument/2006/relationships/image" Target="../media/image56.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24" Type="http://schemas.openxmlformats.org/officeDocument/2006/relationships/image" Target="../media/image60.wmf"/><Relationship Id="rId5" Type="http://schemas.openxmlformats.org/officeDocument/2006/relationships/image" Target="../media/image41.wmf"/><Relationship Id="rId15" Type="http://schemas.openxmlformats.org/officeDocument/2006/relationships/image" Target="../media/image51.wmf"/><Relationship Id="rId23" Type="http://schemas.openxmlformats.org/officeDocument/2006/relationships/image" Target="../media/image59.wmf"/><Relationship Id="rId10" Type="http://schemas.openxmlformats.org/officeDocument/2006/relationships/image" Target="../media/image46.wmf"/><Relationship Id="rId19" Type="http://schemas.openxmlformats.org/officeDocument/2006/relationships/image" Target="../media/image55.wmf"/><Relationship Id="rId4" Type="http://schemas.openxmlformats.org/officeDocument/2006/relationships/image" Target="../media/image40.wmf"/><Relationship Id="rId9" Type="http://schemas.openxmlformats.org/officeDocument/2006/relationships/image" Target="../media/image45.wmf"/><Relationship Id="rId14" Type="http://schemas.openxmlformats.org/officeDocument/2006/relationships/image" Target="../media/image50.wmf"/><Relationship Id="rId22"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ea typeface="楷体" pitchFamily="49" charset="-122"/>
              </a:defRPr>
            </a:lvl1pPr>
          </a:lstStyle>
          <a:p>
            <a:pPr>
              <a:defRPr/>
            </a:pPr>
            <a:endParaRPr lang="en-US" altLang="zh-CN"/>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ea typeface="楷体" pitchFamily="49" charset="-122"/>
              </a:defRPr>
            </a:lvl1pPr>
          </a:lstStyle>
          <a:p>
            <a:pPr>
              <a:defRPr/>
            </a:pPr>
            <a:endParaRPr lang="en-US" altLang="zh-CN"/>
          </a:p>
        </p:txBody>
      </p:sp>
      <p:sp>
        <p:nvSpPr>
          <p:cNvPr id="1126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ea typeface="楷体" pitchFamily="49"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ea typeface="楷体" pitchFamily="49" charset="-122"/>
              </a:defRPr>
            </a:lvl1pPr>
          </a:lstStyle>
          <a:p>
            <a:pPr>
              <a:defRPr/>
            </a:pPr>
            <a:fld id="{80E3B41A-9BD6-4A13-AD62-EE9C12D0B5DE}" type="slidenum">
              <a:rPr lang="en-US" altLang="zh-CN"/>
              <a:pPr>
                <a:defRPr/>
              </a:pPr>
              <a:t>‹#›</a:t>
            </a:fld>
            <a:endParaRPr lang="en-US" altLang="zh-CN" dirty="0"/>
          </a:p>
        </p:txBody>
      </p:sp>
    </p:spTree>
    <p:extLst>
      <p:ext uri="{BB962C8B-B14F-4D97-AF65-F5344CB8AC3E}">
        <p14:creationId xmlns:p14="http://schemas.microsoft.com/office/powerpoint/2010/main" val="1650406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楷体" pitchFamily="49"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楷体" pitchFamily="49"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楷体" pitchFamily="49"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楷体" pitchFamily="49"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楷体"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a:ln/>
        </p:spPr>
      </p:sp>
      <p:sp>
        <p:nvSpPr>
          <p:cNvPr id="1136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36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A733EB0-8AD5-4E66-B195-28D16AC01046}" type="slidenum">
              <a:rPr lang="zh-CN" altLang="en-US" smtClean="0">
                <a:latin typeface="Times New Roman" pitchFamily="18" charset="0"/>
                <a:ea typeface="楷体" pitchFamily="49" charset="-122"/>
              </a:rPr>
              <a:pPr eaLnBrk="1" hangingPunct="1"/>
              <a:t>1</a:t>
            </a:fld>
            <a:endParaRPr lang="zh-CN" altLang="en-US" smtClean="0">
              <a:latin typeface="Times New Roman" pitchFamily="18" charset="0"/>
              <a:ea typeface="楷体"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a:ln/>
        </p:spPr>
      </p:sp>
      <p:sp>
        <p:nvSpPr>
          <p:cNvPr id="1146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46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FA370903-2E6D-49F3-862A-348D161195B4}" type="slidenum">
              <a:rPr lang="zh-CN" altLang="en-US" smtClean="0">
                <a:latin typeface="Times New Roman" pitchFamily="18" charset="0"/>
                <a:ea typeface="楷体" pitchFamily="49" charset="-122"/>
              </a:rPr>
              <a:pPr eaLnBrk="1" hangingPunct="1"/>
              <a:t>2</a:t>
            </a:fld>
            <a:endParaRPr lang="zh-CN" altLang="en-US" smtClean="0">
              <a:latin typeface="Times New Roman" pitchFamily="18" charset="0"/>
              <a:ea typeface="楷体"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57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05EA6DBA-0335-410C-BEC8-59FB49DA7858}" type="slidenum">
              <a:rPr lang="zh-CN" altLang="en-US" smtClean="0">
                <a:latin typeface="Times New Roman" pitchFamily="18" charset="0"/>
                <a:ea typeface="楷体" pitchFamily="49" charset="-122"/>
              </a:rPr>
              <a:pPr eaLnBrk="1" hangingPunct="1"/>
              <a:t>3</a:t>
            </a:fld>
            <a:endParaRPr lang="zh-CN" altLang="en-US" smtClean="0">
              <a:latin typeface="Times New Roman" pitchFamily="18" charset="0"/>
              <a:ea typeface="楷体"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67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2E6EAD67-7337-45E2-9134-6910055EA979}" type="slidenum">
              <a:rPr lang="zh-CN" altLang="en-US" smtClean="0">
                <a:latin typeface="Times New Roman" pitchFamily="18" charset="0"/>
                <a:ea typeface="楷体" pitchFamily="49" charset="-122"/>
              </a:rPr>
              <a:pPr eaLnBrk="1" hangingPunct="1"/>
              <a:t>12</a:t>
            </a:fld>
            <a:endParaRPr lang="zh-CN" altLang="en-US" smtClean="0">
              <a:latin typeface="Times New Roman" pitchFamily="18" charset="0"/>
              <a:ea typeface="楷体"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ln/>
        </p:spPr>
      </p:sp>
      <p:sp>
        <p:nvSpPr>
          <p:cNvPr id="1177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77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CB04B82-02A8-4C9A-AA85-73DE2BDADB4D}" type="slidenum">
              <a:rPr lang="zh-CN" altLang="en-US" smtClean="0">
                <a:latin typeface="Times New Roman" pitchFamily="18" charset="0"/>
                <a:ea typeface="楷体" pitchFamily="49" charset="-122"/>
              </a:rPr>
              <a:pPr eaLnBrk="1" hangingPunct="1"/>
              <a:t>17</a:t>
            </a:fld>
            <a:endParaRPr lang="zh-CN" altLang="en-US" smtClean="0">
              <a:latin typeface="Times New Roman" pitchFamily="18" charset="0"/>
              <a:ea typeface="楷体" pitchFamily="49"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87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5E2F8107-FD07-42DC-8F35-6811BA262C87}" type="slidenum">
              <a:rPr lang="zh-CN" altLang="en-US" smtClean="0">
                <a:latin typeface="Times New Roman" pitchFamily="18" charset="0"/>
                <a:ea typeface="楷体" pitchFamily="49" charset="-122"/>
              </a:rPr>
              <a:pPr eaLnBrk="1" hangingPunct="1"/>
              <a:t>57</a:t>
            </a:fld>
            <a:endParaRPr lang="zh-CN" altLang="en-US" smtClean="0">
              <a:latin typeface="Times New Roman" pitchFamily="18" charset="0"/>
              <a:ea typeface="楷体" pitchFamily="49"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98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97B3B87-7331-4485-BAFC-DBD4388A296C}" type="slidenum">
              <a:rPr lang="zh-CN" altLang="en-US" smtClean="0">
                <a:latin typeface="Times New Roman" pitchFamily="18" charset="0"/>
                <a:ea typeface="楷体" pitchFamily="49" charset="-122"/>
              </a:rPr>
              <a:pPr eaLnBrk="1" hangingPunct="1"/>
              <a:t>85</a:t>
            </a:fld>
            <a:endParaRPr lang="zh-CN" altLang="en-US" smtClean="0">
              <a:latin typeface="Times New Roman" pitchFamily="18" charset="0"/>
              <a:ea typeface="楷体"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0A77255C-1039-484F-99DA-B41553DE0A33}" type="slidenum">
              <a:rPr lang="en-US" altLang="zh-CN"/>
              <a:pPr>
                <a:defRPr/>
              </a:pPr>
              <a:t>‹#›</a:t>
            </a:fld>
            <a:endParaRPr lang="en-US" altLang="zh-CN" dirty="0"/>
          </a:p>
        </p:txBody>
      </p:sp>
    </p:spTree>
    <p:extLst>
      <p:ext uri="{BB962C8B-B14F-4D97-AF65-F5344CB8AC3E}">
        <p14:creationId xmlns:p14="http://schemas.microsoft.com/office/powerpoint/2010/main" val="12852934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AC5E3C97-87CA-4BA0-8000-3FE713C8DD53}" type="slidenum">
              <a:rPr lang="en-US" altLang="zh-CN"/>
              <a:pPr>
                <a:defRPr/>
              </a:pPr>
              <a:t>‹#›</a:t>
            </a:fld>
            <a:endParaRPr lang="en-US" altLang="zh-CN" dirty="0"/>
          </a:p>
        </p:txBody>
      </p:sp>
    </p:spTree>
    <p:extLst>
      <p:ext uri="{BB962C8B-B14F-4D97-AF65-F5344CB8AC3E}">
        <p14:creationId xmlns:p14="http://schemas.microsoft.com/office/powerpoint/2010/main" val="193712199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D8041AB-C428-440E-8599-02C82FF69FBE}" type="slidenum">
              <a:rPr lang="en-US" altLang="zh-CN"/>
              <a:pPr>
                <a:defRPr/>
              </a:pPr>
              <a:t>‹#›</a:t>
            </a:fld>
            <a:endParaRPr lang="en-US" altLang="zh-CN" dirty="0"/>
          </a:p>
        </p:txBody>
      </p:sp>
    </p:spTree>
    <p:extLst>
      <p:ext uri="{BB962C8B-B14F-4D97-AF65-F5344CB8AC3E}">
        <p14:creationId xmlns:p14="http://schemas.microsoft.com/office/powerpoint/2010/main" val="29534683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9" name="灯片编号占位符 8"/>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03649F83-13C7-4CD9-8C62-2ED822D7447B}" type="slidenum">
              <a:rPr lang="en-US" altLang="zh-CN"/>
              <a:pPr>
                <a:defRPr/>
              </a:pPr>
              <a:t>‹#›</a:t>
            </a:fld>
            <a:endParaRPr lang="en-US" altLang="zh-CN" dirty="0"/>
          </a:p>
        </p:txBody>
      </p:sp>
    </p:spTree>
    <p:extLst>
      <p:ext uri="{BB962C8B-B14F-4D97-AF65-F5344CB8AC3E}">
        <p14:creationId xmlns:p14="http://schemas.microsoft.com/office/powerpoint/2010/main" val="325602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3668D1E9-EBE2-4666-BDCD-701E0017CCDE}" type="slidenum">
              <a:rPr lang="en-US" altLang="zh-CN"/>
              <a:pPr>
                <a:defRPr/>
              </a:pPr>
              <a:t>‹#›</a:t>
            </a:fld>
            <a:endParaRPr lang="en-US" altLang="zh-CN" dirty="0"/>
          </a:p>
        </p:txBody>
      </p:sp>
    </p:spTree>
    <p:extLst>
      <p:ext uri="{BB962C8B-B14F-4D97-AF65-F5344CB8AC3E}">
        <p14:creationId xmlns:p14="http://schemas.microsoft.com/office/powerpoint/2010/main" val="427568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968C4179-0F0D-4B67-B8C7-5A40174DB42E}" type="slidenum">
              <a:rPr lang="en-US" altLang="zh-CN"/>
              <a:pPr>
                <a:defRPr/>
              </a:pPr>
              <a:t>‹#›</a:t>
            </a:fld>
            <a:endParaRPr lang="en-US" altLang="zh-CN" dirty="0"/>
          </a:p>
        </p:txBody>
      </p:sp>
    </p:spTree>
    <p:extLst>
      <p:ext uri="{BB962C8B-B14F-4D97-AF65-F5344CB8AC3E}">
        <p14:creationId xmlns:p14="http://schemas.microsoft.com/office/powerpoint/2010/main" val="64150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8EEDC2-7067-4CE9-A939-CD643034ABB8}"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7CB707-57C5-4797-80C8-EE8FAC838F13}" type="slidenum">
              <a:rPr lang="zh-CN" altLang="en-US"/>
              <a:pPr>
                <a:defRPr/>
              </a:pPr>
              <a:t>‹#›</a:t>
            </a:fld>
            <a:endParaRPr lang="zh-CN" altLang="en-US" dirty="0"/>
          </a:p>
        </p:txBody>
      </p:sp>
    </p:spTree>
    <p:extLst>
      <p:ext uri="{BB962C8B-B14F-4D97-AF65-F5344CB8AC3E}">
        <p14:creationId xmlns:p14="http://schemas.microsoft.com/office/powerpoint/2010/main" val="359959675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06"/>
            <a:ext cx="8229600" cy="1000140"/>
          </a:xfrm>
        </p:spPr>
        <p:txBody>
          <a:bodyPr/>
          <a:lstStyle>
            <a:lvl1pPr algn="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214422"/>
            <a:ext cx="8229600" cy="49117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78E518B3-2F33-4F1E-9805-9A871AB48A4C}"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4D4D9D-3B2C-496A-A797-3986CBDDA8A4}" type="slidenum">
              <a:rPr lang="zh-CN" altLang="en-US"/>
              <a:pPr>
                <a:defRPr/>
              </a:pPr>
              <a:t>‹#›</a:t>
            </a:fld>
            <a:endParaRPr lang="zh-CN" altLang="en-US" dirty="0"/>
          </a:p>
        </p:txBody>
      </p:sp>
    </p:spTree>
    <p:extLst>
      <p:ext uri="{BB962C8B-B14F-4D97-AF65-F5344CB8AC3E}">
        <p14:creationId xmlns:p14="http://schemas.microsoft.com/office/powerpoint/2010/main" val="150662502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3FEE678-6827-482C-8433-8A706B6FF4B2}"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E5ADA-C32F-4EF1-A411-0B2507E0B77A}" type="slidenum">
              <a:rPr lang="zh-CN" altLang="en-US"/>
              <a:pPr>
                <a:defRPr/>
              </a:pPr>
              <a:t>‹#›</a:t>
            </a:fld>
            <a:endParaRPr lang="zh-CN" altLang="en-US" dirty="0"/>
          </a:p>
        </p:txBody>
      </p:sp>
    </p:spTree>
    <p:extLst>
      <p:ext uri="{BB962C8B-B14F-4D97-AF65-F5344CB8AC3E}">
        <p14:creationId xmlns:p14="http://schemas.microsoft.com/office/powerpoint/2010/main" val="30409681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B335D97-B5F8-441D-AEE7-944C32EE24B5}"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7D43A9E-11CF-40CF-BC00-95B56214C38C}" type="slidenum">
              <a:rPr lang="zh-CN" altLang="en-US"/>
              <a:pPr>
                <a:defRPr/>
              </a:pPr>
              <a:t>‹#›</a:t>
            </a:fld>
            <a:endParaRPr lang="zh-CN" altLang="en-US" dirty="0"/>
          </a:p>
        </p:txBody>
      </p:sp>
    </p:spTree>
    <p:extLst>
      <p:ext uri="{BB962C8B-B14F-4D97-AF65-F5344CB8AC3E}">
        <p14:creationId xmlns:p14="http://schemas.microsoft.com/office/powerpoint/2010/main" val="346981349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41FA995-33D9-4D20-8DE4-16441EC87339}" type="datetimeFigureOut">
              <a:rPr lang="zh-CN" altLang="en-US"/>
              <a:pPr>
                <a:defRPr/>
              </a:pPr>
              <a:t>2015/5/7</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87D32B1-C8B6-46B7-9C22-B6C7AD75B5F3}" type="slidenum">
              <a:rPr lang="zh-CN" altLang="en-US"/>
              <a:pPr>
                <a:defRPr/>
              </a:pPr>
              <a:t>‹#›</a:t>
            </a:fld>
            <a:endParaRPr lang="zh-CN" altLang="en-US" dirty="0"/>
          </a:p>
        </p:txBody>
      </p:sp>
    </p:spTree>
    <p:extLst>
      <p:ext uri="{BB962C8B-B14F-4D97-AF65-F5344CB8AC3E}">
        <p14:creationId xmlns:p14="http://schemas.microsoft.com/office/powerpoint/2010/main" val="204524398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1D334BB-C5FA-43BE-A8F0-B05561075DE1}" type="slidenum">
              <a:rPr lang="en-US" altLang="zh-CN"/>
              <a:pPr>
                <a:defRPr/>
              </a:pPr>
              <a:t>‹#›</a:t>
            </a:fld>
            <a:endParaRPr lang="en-US" altLang="zh-CN" dirty="0"/>
          </a:p>
        </p:txBody>
      </p:sp>
    </p:spTree>
    <p:extLst>
      <p:ext uri="{BB962C8B-B14F-4D97-AF65-F5344CB8AC3E}">
        <p14:creationId xmlns:p14="http://schemas.microsoft.com/office/powerpoint/2010/main" val="27987523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F3D116A-20A1-4485-8E98-5513DDA6BCED}" type="datetimeFigureOut">
              <a:rPr lang="zh-CN" altLang="en-US"/>
              <a:pPr>
                <a:defRPr/>
              </a:pPr>
              <a:t>2015/5/7</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6939437-4078-4BBB-871B-D9A99B8552B6}" type="slidenum">
              <a:rPr lang="zh-CN" altLang="en-US"/>
              <a:pPr>
                <a:defRPr/>
              </a:pPr>
              <a:t>‹#›</a:t>
            </a:fld>
            <a:endParaRPr lang="zh-CN" altLang="en-US" dirty="0"/>
          </a:p>
        </p:txBody>
      </p:sp>
    </p:spTree>
    <p:extLst>
      <p:ext uri="{BB962C8B-B14F-4D97-AF65-F5344CB8AC3E}">
        <p14:creationId xmlns:p14="http://schemas.microsoft.com/office/powerpoint/2010/main" val="302493249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96662B3-BCE8-4EE4-A8F9-D523A1F5995C}" type="datetimeFigureOut">
              <a:rPr lang="zh-CN" altLang="en-US"/>
              <a:pPr>
                <a:defRPr/>
              </a:pPr>
              <a:t>2015/5/7</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E2C0F1D-E416-4829-ADCB-C763325071C5}" type="slidenum">
              <a:rPr lang="zh-CN" altLang="en-US"/>
              <a:pPr>
                <a:defRPr/>
              </a:pPr>
              <a:t>‹#›</a:t>
            </a:fld>
            <a:endParaRPr lang="zh-CN" altLang="en-US" dirty="0"/>
          </a:p>
        </p:txBody>
      </p:sp>
    </p:spTree>
    <p:extLst>
      <p:ext uri="{BB962C8B-B14F-4D97-AF65-F5344CB8AC3E}">
        <p14:creationId xmlns:p14="http://schemas.microsoft.com/office/powerpoint/2010/main" val="66160924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14E4388-451B-46EA-96DA-5FED8CB9680B}"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D74A01-5B73-492F-A24F-57C612D59F5D}" type="slidenum">
              <a:rPr lang="zh-CN" altLang="en-US"/>
              <a:pPr>
                <a:defRPr/>
              </a:pPr>
              <a:t>‹#›</a:t>
            </a:fld>
            <a:endParaRPr lang="zh-CN" altLang="en-US" dirty="0"/>
          </a:p>
        </p:txBody>
      </p:sp>
    </p:spTree>
    <p:extLst>
      <p:ext uri="{BB962C8B-B14F-4D97-AF65-F5344CB8AC3E}">
        <p14:creationId xmlns:p14="http://schemas.microsoft.com/office/powerpoint/2010/main" val="113075282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BA9AB4F-CA1E-48ED-AE73-B5A98BF5E4C6}"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031B088-FB21-408E-B0D1-AB7E756D6211}" type="slidenum">
              <a:rPr lang="zh-CN" altLang="en-US"/>
              <a:pPr>
                <a:defRPr/>
              </a:pPr>
              <a:t>‹#›</a:t>
            </a:fld>
            <a:endParaRPr lang="zh-CN" altLang="en-US" dirty="0"/>
          </a:p>
        </p:txBody>
      </p:sp>
    </p:spTree>
    <p:extLst>
      <p:ext uri="{BB962C8B-B14F-4D97-AF65-F5344CB8AC3E}">
        <p14:creationId xmlns:p14="http://schemas.microsoft.com/office/powerpoint/2010/main" val="48486561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516DBBC-7937-41A6-9E45-B7058D643801}"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FFE95B-79B7-4174-8823-D949A1A1BB3B}" type="slidenum">
              <a:rPr lang="zh-CN" altLang="en-US"/>
              <a:pPr>
                <a:defRPr/>
              </a:pPr>
              <a:t>‹#›</a:t>
            </a:fld>
            <a:endParaRPr lang="zh-CN" altLang="en-US" dirty="0"/>
          </a:p>
        </p:txBody>
      </p:sp>
    </p:spTree>
    <p:extLst>
      <p:ext uri="{BB962C8B-B14F-4D97-AF65-F5344CB8AC3E}">
        <p14:creationId xmlns:p14="http://schemas.microsoft.com/office/powerpoint/2010/main" val="3694773445"/>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E21254-0BC7-43D4-A49B-0105F8EA37DD}"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F3296F-3D6C-4D99-A7FF-BBF2287A12AE}" type="slidenum">
              <a:rPr lang="zh-CN" altLang="en-US"/>
              <a:pPr>
                <a:defRPr/>
              </a:pPr>
              <a:t>‹#›</a:t>
            </a:fld>
            <a:endParaRPr lang="zh-CN" altLang="en-US" dirty="0"/>
          </a:p>
        </p:txBody>
      </p:sp>
    </p:spTree>
    <p:extLst>
      <p:ext uri="{BB962C8B-B14F-4D97-AF65-F5344CB8AC3E}">
        <p14:creationId xmlns:p14="http://schemas.microsoft.com/office/powerpoint/2010/main" val="180558893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9" name="灯片编号占位符 8"/>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1925C68C-17CE-452E-8CB7-0BBC59E534BA}" type="slidenum">
              <a:rPr lang="en-US" altLang="zh-CN"/>
              <a:pPr>
                <a:defRPr/>
              </a:pPr>
              <a:t>‹#›</a:t>
            </a:fld>
            <a:endParaRPr lang="en-US" altLang="zh-CN" dirty="0"/>
          </a:p>
        </p:txBody>
      </p:sp>
    </p:spTree>
    <p:extLst>
      <p:ext uri="{BB962C8B-B14F-4D97-AF65-F5344CB8AC3E}">
        <p14:creationId xmlns:p14="http://schemas.microsoft.com/office/powerpoint/2010/main" val="1317400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586B5403-DADE-4C37-BEE8-AFADDA4D26E8}" type="slidenum">
              <a:rPr lang="en-US" altLang="zh-CN"/>
              <a:pPr>
                <a:defRPr/>
              </a:pPr>
              <a:t>‹#›</a:t>
            </a:fld>
            <a:endParaRPr lang="en-US" altLang="zh-CN" dirty="0"/>
          </a:p>
        </p:txBody>
      </p:sp>
    </p:spTree>
    <p:extLst>
      <p:ext uri="{BB962C8B-B14F-4D97-AF65-F5344CB8AC3E}">
        <p14:creationId xmlns:p14="http://schemas.microsoft.com/office/powerpoint/2010/main" val="196487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D154D4BD-B368-488F-A942-AA14DE266A99}" type="slidenum">
              <a:rPr lang="en-US" altLang="zh-CN"/>
              <a:pPr>
                <a:defRPr/>
              </a:pPr>
              <a:t>‹#›</a:t>
            </a:fld>
            <a:endParaRPr lang="en-US" altLang="zh-CN" dirty="0"/>
          </a:p>
        </p:txBody>
      </p:sp>
    </p:spTree>
    <p:extLst>
      <p:ext uri="{BB962C8B-B14F-4D97-AF65-F5344CB8AC3E}">
        <p14:creationId xmlns:p14="http://schemas.microsoft.com/office/powerpoint/2010/main" val="497622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楷体" pitchFamily="49" charset="-122"/>
                <a:ea typeface="楷体" pitchFamily="49" charset="-122"/>
              </a:defRPr>
            </a:lvl1pPr>
          </a:lstStyle>
          <a:p>
            <a:pPr>
              <a:defRPr/>
            </a:pPr>
            <a:fld id="{3CD0EE2B-26B4-4206-809E-9F68C9DD9026}"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7AB00018-D180-40F5-A0C3-0CC5789BB4B4}" type="slidenum">
              <a:rPr lang="zh-CN" altLang="en-US"/>
              <a:pPr>
                <a:defRPr/>
              </a:pPr>
              <a:t>‹#›</a:t>
            </a:fld>
            <a:endParaRPr lang="zh-CN" altLang="en-US" dirty="0"/>
          </a:p>
        </p:txBody>
      </p:sp>
    </p:spTree>
    <p:extLst>
      <p:ext uri="{BB962C8B-B14F-4D97-AF65-F5344CB8AC3E}">
        <p14:creationId xmlns:p14="http://schemas.microsoft.com/office/powerpoint/2010/main" val="11234357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242332A2-AFFE-4DAA-BE48-06066F0271EE}" type="slidenum">
              <a:rPr lang="en-US" altLang="zh-CN"/>
              <a:pPr>
                <a:defRPr/>
              </a:pPr>
              <a:t>‹#›</a:t>
            </a:fld>
            <a:endParaRPr lang="en-US" altLang="zh-CN" dirty="0"/>
          </a:p>
        </p:txBody>
      </p:sp>
    </p:spTree>
    <p:extLst>
      <p:ext uri="{BB962C8B-B14F-4D97-AF65-F5344CB8AC3E}">
        <p14:creationId xmlns:p14="http://schemas.microsoft.com/office/powerpoint/2010/main" val="331208451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楷体" pitchFamily="49" charset="-122"/>
                <a:ea typeface="楷体" pitchFamily="49" charset="-122"/>
              </a:defRPr>
            </a:lvl1pPr>
          </a:lstStyle>
          <a:p>
            <a:pPr>
              <a:defRPr/>
            </a:pPr>
            <a:fld id="{F22CED3B-F078-4923-9BC4-CCC7C0662634}"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CA7FB95A-240D-4416-833E-79A205B933E4}" type="slidenum">
              <a:rPr lang="zh-CN" altLang="en-US"/>
              <a:pPr>
                <a:defRPr/>
              </a:pPr>
              <a:t>‹#›</a:t>
            </a:fld>
            <a:endParaRPr lang="zh-CN" altLang="en-US" dirty="0"/>
          </a:p>
        </p:txBody>
      </p:sp>
    </p:spTree>
    <p:extLst>
      <p:ext uri="{BB962C8B-B14F-4D97-AF65-F5344CB8AC3E}">
        <p14:creationId xmlns:p14="http://schemas.microsoft.com/office/powerpoint/2010/main" val="1184516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ea typeface="楷体" pitchFamily="49"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atin typeface="楷体" pitchFamily="49" charset="-122"/>
                <a:ea typeface="楷体" pitchFamily="49" charset="-122"/>
              </a:defRPr>
            </a:lvl1pPr>
          </a:lstStyle>
          <a:p>
            <a:pPr>
              <a:defRPr/>
            </a:pPr>
            <a:fld id="{6A739F97-FECA-4A8A-934B-82D4FA717EE4}"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57DE52A6-D681-400F-A636-4A89B38D130C}" type="slidenum">
              <a:rPr lang="zh-CN" altLang="en-US"/>
              <a:pPr>
                <a:defRPr/>
              </a:pPr>
              <a:t>‹#›</a:t>
            </a:fld>
            <a:endParaRPr lang="zh-CN" altLang="en-US" dirty="0"/>
          </a:p>
        </p:txBody>
      </p:sp>
    </p:spTree>
    <p:extLst>
      <p:ext uri="{BB962C8B-B14F-4D97-AF65-F5344CB8AC3E}">
        <p14:creationId xmlns:p14="http://schemas.microsoft.com/office/powerpoint/2010/main" val="315859795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atin typeface="楷体" pitchFamily="49" charset="-122"/>
                <a:ea typeface="楷体" pitchFamily="49" charset="-122"/>
              </a:defRPr>
            </a:lvl1pPr>
          </a:lstStyle>
          <a:p>
            <a:pPr>
              <a:defRPr/>
            </a:pPr>
            <a:fld id="{EAD4D0D9-B7CF-43A8-A3A9-245A2D398A5B}" type="datetimeFigureOut">
              <a:rPr lang="zh-CN" altLang="en-US"/>
              <a:pPr>
                <a:defRPr/>
              </a:pPr>
              <a:t>2015/5/7</a:t>
            </a:fld>
            <a:endParaRPr lang="zh-CN" altLang="en-US" dirty="0"/>
          </a:p>
        </p:txBody>
      </p:sp>
      <p:sp>
        <p:nvSpPr>
          <p:cNvPr id="6" name="页脚占位符 5"/>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25B945EE-DC94-49FB-A132-D8977CF06446}" type="slidenum">
              <a:rPr lang="zh-CN" altLang="en-US"/>
              <a:pPr>
                <a:defRPr/>
              </a:pPr>
              <a:t>‹#›</a:t>
            </a:fld>
            <a:endParaRPr lang="zh-CN" altLang="en-US" dirty="0"/>
          </a:p>
        </p:txBody>
      </p:sp>
    </p:spTree>
    <p:extLst>
      <p:ext uri="{BB962C8B-B14F-4D97-AF65-F5344CB8AC3E}">
        <p14:creationId xmlns:p14="http://schemas.microsoft.com/office/powerpoint/2010/main" val="312556789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atin typeface="楷体" pitchFamily="49" charset="-122"/>
                <a:ea typeface="楷体" pitchFamily="49" charset="-122"/>
              </a:defRPr>
            </a:lvl1pPr>
          </a:lstStyle>
          <a:p>
            <a:pPr>
              <a:defRPr/>
            </a:pPr>
            <a:fld id="{065CD910-A0D2-4054-9FAD-2DB16F4D4E7C}" type="datetimeFigureOut">
              <a:rPr lang="zh-CN" altLang="en-US"/>
              <a:pPr>
                <a:defRPr/>
              </a:pPr>
              <a:t>2015/5/7</a:t>
            </a:fld>
            <a:endParaRPr lang="zh-CN" altLang="en-US" dirty="0"/>
          </a:p>
        </p:txBody>
      </p:sp>
      <p:sp>
        <p:nvSpPr>
          <p:cNvPr id="8" name="页脚占位符 7"/>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0EC752C1-948E-4265-A4E2-B28291ABBB82}" type="slidenum">
              <a:rPr lang="zh-CN" altLang="en-US"/>
              <a:pPr>
                <a:defRPr/>
              </a:pPr>
              <a:t>‹#›</a:t>
            </a:fld>
            <a:endParaRPr lang="zh-CN" altLang="en-US" dirty="0"/>
          </a:p>
        </p:txBody>
      </p:sp>
    </p:spTree>
    <p:extLst>
      <p:ext uri="{BB962C8B-B14F-4D97-AF65-F5344CB8AC3E}">
        <p14:creationId xmlns:p14="http://schemas.microsoft.com/office/powerpoint/2010/main" val="402904535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atin typeface="楷体" pitchFamily="49" charset="-122"/>
                <a:ea typeface="楷体" pitchFamily="49" charset="-122"/>
              </a:defRPr>
            </a:lvl1pPr>
          </a:lstStyle>
          <a:p>
            <a:pPr>
              <a:defRPr/>
            </a:pPr>
            <a:fld id="{29D5FC73-6CF1-4782-982E-C44A62646C37}" type="datetimeFigureOut">
              <a:rPr lang="zh-CN" altLang="en-US"/>
              <a:pPr>
                <a:defRPr/>
              </a:pPr>
              <a:t>2015/5/7</a:t>
            </a:fld>
            <a:endParaRPr lang="zh-CN" altLang="en-US" dirty="0"/>
          </a:p>
        </p:txBody>
      </p:sp>
      <p:sp>
        <p:nvSpPr>
          <p:cNvPr id="4" name="页脚占位符 3"/>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AA859DB1-4147-438E-BB44-79A698C795CE}" type="slidenum">
              <a:rPr lang="zh-CN" altLang="en-US"/>
              <a:pPr>
                <a:defRPr/>
              </a:pPr>
              <a:t>‹#›</a:t>
            </a:fld>
            <a:endParaRPr lang="zh-CN" altLang="en-US" dirty="0"/>
          </a:p>
        </p:txBody>
      </p:sp>
    </p:spTree>
    <p:extLst>
      <p:ext uri="{BB962C8B-B14F-4D97-AF65-F5344CB8AC3E}">
        <p14:creationId xmlns:p14="http://schemas.microsoft.com/office/powerpoint/2010/main" val="216567849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楷体" pitchFamily="49" charset="-122"/>
                <a:ea typeface="楷体" pitchFamily="49" charset="-122"/>
              </a:defRPr>
            </a:lvl1pPr>
          </a:lstStyle>
          <a:p>
            <a:pPr>
              <a:defRPr/>
            </a:pPr>
            <a:fld id="{7EEB7C26-2F46-48A5-8A7F-A799D0F08DA9}" type="datetimeFigureOut">
              <a:rPr lang="zh-CN" altLang="en-US"/>
              <a:pPr>
                <a:defRPr/>
              </a:pPr>
              <a:t>2015/5/7</a:t>
            </a:fld>
            <a:endParaRPr lang="zh-CN" altLang="en-US" dirty="0"/>
          </a:p>
        </p:txBody>
      </p:sp>
      <p:sp>
        <p:nvSpPr>
          <p:cNvPr id="3" name="页脚占位符 2"/>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069315BB-A9A3-452A-B09D-B8170DBC68CF}" type="slidenum">
              <a:rPr lang="zh-CN" altLang="en-US"/>
              <a:pPr>
                <a:defRPr/>
              </a:pPr>
              <a:t>‹#›</a:t>
            </a:fld>
            <a:endParaRPr lang="zh-CN" altLang="en-US" dirty="0"/>
          </a:p>
        </p:txBody>
      </p:sp>
    </p:spTree>
    <p:extLst>
      <p:ext uri="{BB962C8B-B14F-4D97-AF65-F5344CB8AC3E}">
        <p14:creationId xmlns:p14="http://schemas.microsoft.com/office/powerpoint/2010/main" val="14001110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ea typeface="楷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atin typeface="楷体" pitchFamily="49" charset="-122"/>
                <a:ea typeface="楷体" pitchFamily="49" charset="-122"/>
              </a:defRPr>
            </a:lvl1pPr>
          </a:lstStyle>
          <a:p>
            <a:pPr>
              <a:defRPr/>
            </a:pPr>
            <a:fld id="{92240792-D6BC-4EAF-A771-4DBD579530A5}" type="datetimeFigureOut">
              <a:rPr lang="zh-CN" altLang="en-US"/>
              <a:pPr>
                <a:defRPr/>
              </a:pPr>
              <a:t>2015/5/7</a:t>
            </a:fld>
            <a:endParaRPr lang="zh-CN" altLang="en-US" dirty="0"/>
          </a:p>
        </p:txBody>
      </p:sp>
      <p:sp>
        <p:nvSpPr>
          <p:cNvPr id="6" name="页脚占位符 5"/>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75C60A29-676E-437A-9460-2D4CDE0D7168}" type="slidenum">
              <a:rPr lang="zh-CN" altLang="en-US"/>
              <a:pPr>
                <a:defRPr/>
              </a:pPr>
              <a:t>‹#›</a:t>
            </a:fld>
            <a:endParaRPr lang="zh-CN" altLang="en-US" dirty="0"/>
          </a:p>
        </p:txBody>
      </p:sp>
    </p:spTree>
    <p:extLst>
      <p:ext uri="{BB962C8B-B14F-4D97-AF65-F5344CB8AC3E}">
        <p14:creationId xmlns:p14="http://schemas.microsoft.com/office/powerpoint/2010/main" val="392643043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ea typeface="楷体" pitchFamily="49" charset="-122"/>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atin typeface="楷体" pitchFamily="49" charset="-122"/>
                <a:ea typeface="楷体" pitchFamily="49" charset="-122"/>
              </a:defRPr>
            </a:lvl1pPr>
          </a:lstStyle>
          <a:p>
            <a:pPr>
              <a:defRPr/>
            </a:pPr>
            <a:fld id="{88B6D3AE-1678-4BDF-962C-421FB4C1D87F}" type="datetimeFigureOut">
              <a:rPr lang="zh-CN" altLang="en-US"/>
              <a:pPr>
                <a:defRPr/>
              </a:pPr>
              <a:t>2015/5/7</a:t>
            </a:fld>
            <a:endParaRPr lang="zh-CN" altLang="en-US" dirty="0"/>
          </a:p>
        </p:txBody>
      </p:sp>
      <p:sp>
        <p:nvSpPr>
          <p:cNvPr id="6" name="页脚占位符 5"/>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0219EC19-F39B-465A-B2BE-638DC1BF8569}" type="slidenum">
              <a:rPr lang="zh-CN" altLang="en-US"/>
              <a:pPr>
                <a:defRPr/>
              </a:pPr>
              <a:t>‹#›</a:t>
            </a:fld>
            <a:endParaRPr lang="zh-CN" altLang="en-US" dirty="0"/>
          </a:p>
        </p:txBody>
      </p:sp>
    </p:spTree>
    <p:extLst>
      <p:ext uri="{BB962C8B-B14F-4D97-AF65-F5344CB8AC3E}">
        <p14:creationId xmlns:p14="http://schemas.microsoft.com/office/powerpoint/2010/main" val="80849448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楷体" pitchFamily="49" charset="-122"/>
                <a:ea typeface="楷体" pitchFamily="49" charset="-122"/>
              </a:defRPr>
            </a:lvl1pPr>
          </a:lstStyle>
          <a:p>
            <a:pPr>
              <a:defRPr/>
            </a:pPr>
            <a:fld id="{3D718E21-2108-4E4B-88D8-E55FA5BC0FBE}"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53CAAA0D-77A2-4C16-A1CF-A3782F4AF112}" type="slidenum">
              <a:rPr lang="zh-CN" altLang="en-US"/>
              <a:pPr>
                <a:defRPr/>
              </a:pPr>
              <a:t>‹#›</a:t>
            </a:fld>
            <a:endParaRPr lang="zh-CN" altLang="en-US" dirty="0"/>
          </a:p>
        </p:txBody>
      </p:sp>
    </p:spTree>
    <p:extLst>
      <p:ext uri="{BB962C8B-B14F-4D97-AF65-F5344CB8AC3E}">
        <p14:creationId xmlns:p14="http://schemas.microsoft.com/office/powerpoint/2010/main" val="298122534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ea typeface="楷体" pitchFamily="49" charset="-122"/>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楷体" pitchFamily="49" charset="-122"/>
                <a:ea typeface="楷体" pitchFamily="49" charset="-122"/>
              </a:defRPr>
            </a:lvl1pPr>
          </a:lstStyle>
          <a:p>
            <a:pPr>
              <a:defRPr/>
            </a:pPr>
            <a:fld id="{D5C9EBDA-A7FD-49E6-9B7F-57FB4024E8D3}"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atin typeface="楷体" pitchFamily="49" charset="-122"/>
                <a:ea typeface="楷体" pitchFamily="49" charset="-122"/>
              </a:defRPr>
            </a:lvl1pPr>
          </a:lstStyle>
          <a:p>
            <a:pPr>
              <a:defRPr/>
            </a:pPr>
            <a:fld id="{9DADAD93-274B-446F-91B6-99AE50C7D905}" type="slidenum">
              <a:rPr lang="zh-CN" altLang="en-US"/>
              <a:pPr>
                <a:defRPr/>
              </a:pPr>
              <a:t>‹#›</a:t>
            </a:fld>
            <a:endParaRPr lang="zh-CN" altLang="en-US" dirty="0"/>
          </a:p>
        </p:txBody>
      </p:sp>
    </p:spTree>
    <p:extLst>
      <p:ext uri="{BB962C8B-B14F-4D97-AF65-F5344CB8AC3E}">
        <p14:creationId xmlns:p14="http://schemas.microsoft.com/office/powerpoint/2010/main" val="174211162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C7B21D9F-9B5D-4CE1-BBCE-97575C4BFF32}" type="slidenum">
              <a:rPr lang="en-US" altLang="zh-CN"/>
              <a:pPr>
                <a:defRPr/>
              </a:pPr>
              <a:t>‹#›</a:t>
            </a:fld>
            <a:endParaRPr lang="en-US" altLang="zh-CN" dirty="0"/>
          </a:p>
        </p:txBody>
      </p:sp>
    </p:spTree>
    <p:extLst>
      <p:ext uri="{BB962C8B-B14F-4D97-AF65-F5344CB8AC3E}">
        <p14:creationId xmlns:p14="http://schemas.microsoft.com/office/powerpoint/2010/main" val="176234907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9" name="灯片编号占位符 8"/>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DF375FD1-86B9-4D03-B560-55732C470A9F}" type="slidenum">
              <a:rPr lang="en-US" altLang="zh-CN"/>
              <a:pPr>
                <a:defRPr/>
              </a:pPr>
              <a:t>‹#›</a:t>
            </a:fld>
            <a:endParaRPr lang="en-US" altLang="zh-CN" dirty="0"/>
          </a:p>
        </p:txBody>
      </p:sp>
    </p:spTree>
    <p:extLst>
      <p:ext uri="{BB962C8B-B14F-4D97-AF65-F5344CB8AC3E}">
        <p14:creationId xmlns:p14="http://schemas.microsoft.com/office/powerpoint/2010/main" val="2761873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6175EAAE-8EED-4C9F-9E6C-C9D006B0C7FD}" type="slidenum">
              <a:rPr lang="en-US" altLang="zh-CN"/>
              <a:pPr>
                <a:defRPr/>
              </a:pPr>
              <a:t>‹#›</a:t>
            </a:fld>
            <a:endParaRPr lang="en-US" altLang="zh-CN" dirty="0"/>
          </a:p>
        </p:txBody>
      </p:sp>
    </p:spTree>
    <p:extLst>
      <p:ext uri="{BB962C8B-B14F-4D97-AF65-F5344CB8AC3E}">
        <p14:creationId xmlns:p14="http://schemas.microsoft.com/office/powerpoint/2010/main" val="18571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ea typeface="楷体" pitchFamily="49"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atin typeface="楷体" pitchFamily="49" charset="-122"/>
                <a:ea typeface="楷体" pitchFamily="49" charset="-122"/>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atin typeface="楷体" pitchFamily="49" charset="-122"/>
                <a:ea typeface="楷体" pitchFamily="49" charset="-122"/>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atin typeface="楷体" pitchFamily="49" charset="-122"/>
                <a:ea typeface="楷体" pitchFamily="49" charset="-122"/>
              </a:defRPr>
            </a:lvl1pPr>
          </a:lstStyle>
          <a:p>
            <a:pPr>
              <a:defRPr/>
            </a:pPr>
            <a:fld id="{2EEA430E-0184-4B8A-967A-88C463718DD2}" type="slidenum">
              <a:rPr lang="en-US" altLang="zh-CN"/>
              <a:pPr>
                <a:defRPr/>
              </a:pPr>
              <a:t>‹#›</a:t>
            </a:fld>
            <a:endParaRPr lang="en-US" altLang="zh-CN" dirty="0"/>
          </a:p>
        </p:txBody>
      </p:sp>
    </p:spTree>
    <p:extLst>
      <p:ext uri="{BB962C8B-B14F-4D97-AF65-F5344CB8AC3E}">
        <p14:creationId xmlns:p14="http://schemas.microsoft.com/office/powerpoint/2010/main" val="2310147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DB8D782-CF6E-4639-96E3-A486631EC43F}"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E59FDE-581A-411C-93EB-9DE525BC6846}" type="slidenum">
              <a:rPr lang="zh-CN" altLang="en-US"/>
              <a:pPr>
                <a:defRPr/>
              </a:pPr>
              <a:t>‹#›</a:t>
            </a:fld>
            <a:endParaRPr lang="zh-CN" altLang="en-US" dirty="0"/>
          </a:p>
        </p:txBody>
      </p:sp>
    </p:spTree>
    <p:extLst>
      <p:ext uri="{BB962C8B-B14F-4D97-AF65-F5344CB8AC3E}">
        <p14:creationId xmlns:p14="http://schemas.microsoft.com/office/powerpoint/2010/main" val="210253994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06"/>
            <a:ext cx="8229600" cy="1000140"/>
          </a:xfrm>
        </p:spPr>
        <p:txBody>
          <a:bodyPr/>
          <a:lstStyle>
            <a:lvl1pPr algn="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00" y="1214422"/>
            <a:ext cx="8229600" cy="49117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F71C4120-2D0D-433F-8433-41C14DEC65BB}"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A34F0A4-6C35-4612-8EA2-4EB047C6B8B9}" type="slidenum">
              <a:rPr lang="zh-CN" altLang="en-US"/>
              <a:pPr>
                <a:defRPr/>
              </a:pPr>
              <a:t>‹#›</a:t>
            </a:fld>
            <a:endParaRPr lang="zh-CN" altLang="en-US" dirty="0"/>
          </a:p>
        </p:txBody>
      </p:sp>
    </p:spTree>
    <p:extLst>
      <p:ext uri="{BB962C8B-B14F-4D97-AF65-F5344CB8AC3E}">
        <p14:creationId xmlns:p14="http://schemas.microsoft.com/office/powerpoint/2010/main" val="208136161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8707406-7DA7-4D73-9C3B-39B5EFA51C06}"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99B72A-765A-4EDF-B84E-C82211A65EF7}" type="slidenum">
              <a:rPr lang="zh-CN" altLang="en-US"/>
              <a:pPr>
                <a:defRPr/>
              </a:pPr>
              <a:t>‹#›</a:t>
            </a:fld>
            <a:endParaRPr lang="zh-CN" altLang="en-US" dirty="0"/>
          </a:p>
        </p:txBody>
      </p:sp>
    </p:spTree>
    <p:extLst>
      <p:ext uri="{BB962C8B-B14F-4D97-AF65-F5344CB8AC3E}">
        <p14:creationId xmlns:p14="http://schemas.microsoft.com/office/powerpoint/2010/main" val="184795974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880BABC-6FAC-42B2-AC7F-61D55E9587A8}"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100359E-C138-4936-89F5-4693DE9FF69B}" type="slidenum">
              <a:rPr lang="zh-CN" altLang="en-US"/>
              <a:pPr>
                <a:defRPr/>
              </a:pPr>
              <a:t>‹#›</a:t>
            </a:fld>
            <a:endParaRPr lang="zh-CN" altLang="en-US" dirty="0"/>
          </a:p>
        </p:txBody>
      </p:sp>
    </p:spTree>
    <p:extLst>
      <p:ext uri="{BB962C8B-B14F-4D97-AF65-F5344CB8AC3E}">
        <p14:creationId xmlns:p14="http://schemas.microsoft.com/office/powerpoint/2010/main" val="1170022715"/>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7EF3CF3-8D60-4D8C-A4C1-168C5E81446C}" type="datetimeFigureOut">
              <a:rPr lang="zh-CN" altLang="en-US"/>
              <a:pPr>
                <a:defRPr/>
              </a:pPr>
              <a:t>2015/5/7</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9B89C7-EB36-4122-8D9E-1F2E829148DF}" type="slidenum">
              <a:rPr lang="zh-CN" altLang="en-US"/>
              <a:pPr>
                <a:defRPr/>
              </a:pPr>
              <a:t>‹#›</a:t>
            </a:fld>
            <a:endParaRPr lang="zh-CN" altLang="en-US" dirty="0"/>
          </a:p>
        </p:txBody>
      </p:sp>
    </p:spTree>
    <p:extLst>
      <p:ext uri="{BB962C8B-B14F-4D97-AF65-F5344CB8AC3E}">
        <p14:creationId xmlns:p14="http://schemas.microsoft.com/office/powerpoint/2010/main" val="363406692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B4B7271-924C-4B31-81CF-9EB4FC141060}" type="datetimeFigureOut">
              <a:rPr lang="zh-CN" altLang="en-US"/>
              <a:pPr>
                <a:defRPr/>
              </a:pPr>
              <a:t>2015/5/7</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A5A6489-52B6-4E23-A6A2-FB56ABF8AFF4}" type="slidenum">
              <a:rPr lang="zh-CN" altLang="en-US"/>
              <a:pPr>
                <a:defRPr/>
              </a:pPr>
              <a:t>‹#›</a:t>
            </a:fld>
            <a:endParaRPr lang="zh-CN" altLang="en-US" dirty="0"/>
          </a:p>
        </p:txBody>
      </p:sp>
    </p:spTree>
    <p:extLst>
      <p:ext uri="{BB962C8B-B14F-4D97-AF65-F5344CB8AC3E}">
        <p14:creationId xmlns:p14="http://schemas.microsoft.com/office/powerpoint/2010/main" val="423716891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517D4A9-92D2-41D7-BC9F-64E43F4A0516}" type="datetimeFigureOut">
              <a:rPr lang="zh-CN" altLang="en-US"/>
              <a:pPr>
                <a:defRPr/>
              </a:pPr>
              <a:t>2015/5/7</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0CE075-F5D2-4D22-8DC7-D86C440B63DD}" type="slidenum">
              <a:rPr lang="zh-CN" altLang="en-US"/>
              <a:pPr>
                <a:defRPr/>
              </a:pPr>
              <a:t>‹#›</a:t>
            </a:fld>
            <a:endParaRPr lang="zh-CN" altLang="en-US" dirty="0"/>
          </a:p>
        </p:txBody>
      </p:sp>
    </p:spTree>
    <p:extLst>
      <p:ext uri="{BB962C8B-B14F-4D97-AF65-F5344CB8AC3E}">
        <p14:creationId xmlns:p14="http://schemas.microsoft.com/office/powerpoint/2010/main" val="211672534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B081B0A8-3378-40B1-AB1E-AC8B8BDC6748}" type="slidenum">
              <a:rPr lang="en-US" altLang="zh-CN"/>
              <a:pPr>
                <a:defRPr/>
              </a:pPr>
              <a:t>‹#›</a:t>
            </a:fld>
            <a:endParaRPr lang="en-US" altLang="zh-CN" dirty="0"/>
          </a:p>
        </p:txBody>
      </p:sp>
    </p:spTree>
    <p:extLst>
      <p:ext uri="{BB962C8B-B14F-4D97-AF65-F5344CB8AC3E}">
        <p14:creationId xmlns:p14="http://schemas.microsoft.com/office/powerpoint/2010/main" val="2674739631"/>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2428936-7F48-419F-AE02-66AEFF80038D}"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75E515-E90B-40F9-B5BF-FF3E75ACB55C}" type="slidenum">
              <a:rPr lang="zh-CN" altLang="en-US"/>
              <a:pPr>
                <a:defRPr/>
              </a:pPr>
              <a:t>‹#›</a:t>
            </a:fld>
            <a:endParaRPr lang="zh-CN" altLang="en-US" dirty="0"/>
          </a:p>
        </p:txBody>
      </p:sp>
    </p:spTree>
    <p:extLst>
      <p:ext uri="{BB962C8B-B14F-4D97-AF65-F5344CB8AC3E}">
        <p14:creationId xmlns:p14="http://schemas.microsoft.com/office/powerpoint/2010/main" val="292883752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8056D8-B10A-462F-B514-E4A25E667213}" type="datetimeFigureOut">
              <a:rPr lang="zh-CN" altLang="en-US"/>
              <a:pPr>
                <a:defRPr/>
              </a:pPr>
              <a:t>2015/5/7</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0B1302B-5260-4C2D-B124-EB82BE7CF72D}" type="slidenum">
              <a:rPr lang="zh-CN" altLang="en-US"/>
              <a:pPr>
                <a:defRPr/>
              </a:pPr>
              <a:t>‹#›</a:t>
            </a:fld>
            <a:endParaRPr lang="zh-CN" altLang="en-US" dirty="0"/>
          </a:p>
        </p:txBody>
      </p:sp>
    </p:spTree>
    <p:extLst>
      <p:ext uri="{BB962C8B-B14F-4D97-AF65-F5344CB8AC3E}">
        <p14:creationId xmlns:p14="http://schemas.microsoft.com/office/powerpoint/2010/main" val="1462501848"/>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9130DE-8494-4C51-9D17-0AA3C15FCB02}"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16E4390-4D78-4AFE-B352-D31AE68CD401}" type="slidenum">
              <a:rPr lang="zh-CN" altLang="en-US"/>
              <a:pPr>
                <a:defRPr/>
              </a:pPr>
              <a:t>‹#›</a:t>
            </a:fld>
            <a:endParaRPr lang="zh-CN" altLang="en-US" dirty="0"/>
          </a:p>
        </p:txBody>
      </p:sp>
    </p:spTree>
    <p:extLst>
      <p:ext uri="{BB962C8B-B14F-4D97-AF65-F5344CB8AC3E}">
        <p14:creationId xmlns:p14="http://schemas.microsoft.com/office/powerpoint/2010/main" val="302484933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732DD6-CD07-4AE9-84E4-D1B23ECF20D2}" type="datetimeFigureOut">
              <a:rPr lang="zh-CN" altLang="en-US"/>
              <a:pPr>
                <a:defRPr/>
              </a:pPr>
              <a:t>2015/5/7</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4B0E99-6973-4902-ACCA-DDBC81E9DCC9}" type="slidenum">
              <a:rPr lang="zh-CN" altLang="en-US"/>
              <a:pPr>
                <a:defRPr/>
              </a:pPr>
              <a:t>‹#›</a:t>
            </a:fld>
            <a:endParaRPr lang="zh-CN" altLang="en-US" dirty="0"/>
          </a:p>
        </p:txBody>
      </p:sp>
    </p:spTree>
    <p:extLst>
      <p:ext uri="{BB962C8B-B14F-4D97-AF65-F5344CB8AC3E}">
        <p14:creationId xmlns:p14="http://schemas.microsoft.com/office/powerpoint/2010/main" val="385920157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19C0A954-0687-415B-AF3E-BF9562FFD97F}" type="slidenum">
              <a:rPr lang="en-US" altLang="zh-CN"/>
              <a:pPr>
                <a:defRPr/>
              </a:pPr>
              <a:t>‹#›</a:t>
            </a:fld>
            <a:endParaRPr lang="en-US" altLang="zh-CN" dirty="0"/>
          </a:p>
        </p:txBody>
      </p:sp>
    </p:spTree>
    <p:extLst>
      <p:ext uri="{BB962C8B-B14F-4D97-AF65-F5344CB8AC3E}">
        <p14:creationId xmlns:p14="http://schemas.microsoft.com/office/powerpoint/2010/main" val="6440726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CC71BF7C-3098-40CA-80EF-0296DB481D2F}" type="slidenum">
              <a:rPr lang="en-US" altLang="zh-CN"/>
              <a:pPr>
                <a:defRPr/>
              </a:pPr>
              <a:t>‹#›</a:t>
            </a:fld>
            <a:endParaRPr lang="en-US" altLang="zh-CN" dirty="0"/>
          </a:p>
        </p:txBody>
      </p:sp>
    </p:spTree>
    <p:extLst>
      <p:ext uri="{BB962C8B-B14F-4D97-AF65-F5344CB8AC3E}">
        <p14:creationId xmlns:p14="http://schemas.microsoft.com/office/powerpoint/2010/main" val="173154451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DCBF03AE-E1EC-4D3E-88F8-CAE6E1091F19}" type="slidenum">
              <a:rPr lang="en-US" altLang="zh-CN"/>
              <a:pPr>
                <a:defRPr/>
              </a:pPr>
              <a:t>‹#›</a:t>
            </a:fld>
            <a:endParaRPr lang="en-US" altLang="zh-CN" dirty="0"/>
          </a:p>
        </p:txBody>
      </p:sp>
    </p:spTree>
    <p:extLst>
      <p:ext uri="{BB962C8B-B14F-4D97-AF65-F5344CB8AC3E}">
        <p14:creationId xmlns:p14="http://schemas.microsoft.com/office/powerpoint/2010/main" val="405529709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1108E3AC-5F44-4074-886F-4CFEDF5EC227}" type="slidenum">
              <a:rPr lang="en-US" altLang="zh-CN"/>
              <a:pPr>
                <a:defRPr/>
              </a:pPr>
              <a:t>‹#›</a:t>
            </a:fld>
            <a:endParaRPr lang="en-US" altLang="zh-CN" dirty="0"/>
          </a:p>
        </p:txBody>
      </p:sp>
    </p:spTree>
    <p:extLst>
      <p:ext uri="{BB962C8B-B14F-4D97-AF65-F5344CB8AC3E}">
        <p14:creationId xmlns:p14="http://schemas.microsoft.com/office/powerpoint/2010/main" val="18569279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30446;&#24405;.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楷体" pitchFamily="49" charset="-122"/>
                <a:ea typeface="楷体" pitchFamily="49" charset="-122"/>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楷体" pitchFamily="49" charset="-122"/>
                <a:ea typeface="楷体" pitchFamily="49" charset="-122"/>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楷体" pitchFamily="49" charset="-122"/>
                <a:ea typeface="楷体" pitchFamily="49" charset="-122"/>
              </a:defRPr>
            </a:lvl1pPr>
          </a:lstStyle>
          <a:p>
            <a:pPr>
              <a:defRPr/>
            </a:pPr>
            <a:fld id="{8AB1316E-BE47-4996-8B62-8B61A144EE74}" type="slidenum">
              <a:rPr lang="en-US" altLang="zh-CN"/>
              <a:pPr>
                <a:defRPr/>
              </a:pPr>
              <a:t>‹#›</a:t>
            </a:fld>
            <a:endParaRPr lang="en-US" altLang="zh-CN" dirty="0"/>
          </a:p>
        </p:txBody>
      </p:sp>
      <p:sp>
        <p:nvSpPr>
          <p:cNvPr id="1031" name="Text Box 7"/>
          <p:cNvSpPr txBox="1">
            <a:spLocks noChangeArrowheads="1"/>
          </p:cNvSpPr>
          <p:nvPr userDrawn="1"/>
        </p:nvSpPr>
        <p:spPr bwMode="auto">
          <a:xfrm>
            <a:off x="-381000" y="5181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endParaRPr kumimoji="1" lang="zh-CN" altLang="zh-CN" sz="2400">
              <a:latin typeface="Times New Roman" pitchFamily="18" charset="0"/>
              <a:ea typeface="楷体" pitchFamily="49" charset="-122"/>
            </a:endParaRPr>
          </a:p>
        </p:txBody>
      </p:sp>
      <p:sp>
        <p:nvSpPr>
          <p:cNvPr id="1032" name="Text Box 8"/>
          <p:cNvSpPr txBox="1">
            <a:spLocks noChangeArrowheads="1"/>
          </p:cNvSpPr>
          <p:nvPr userDrawn="1"/>
        </p:nvSpPr>
        <p:spPr bwMode="auto">
          <a:xfrm>
            <a:off x="3581400" y="64770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kumimoji="1" lang="zh-CN" altLang="en-US" sz="1600" b="1">
                <a:solidFill>
                  <a:srgbClr val="FF3300"/>
                </a:solidFill>
                <a:latin typeface="楷体" pitchFamily="49" charset="-122"/>
                <a:ea typeface="楷体" pitchFamily="49" charset="-122"/>
              </a:rPr>
              <a:t>管  理  运  筹  学</a:t>
            </a:r>
          </a:p>
        </p:txBody>
      </p:sp>
      <p:sp>
        <p:nvSpPr>
          <p:cNvPr id="1033" name="AutoShape 9">
            <a:hlinkClick r:id="rId16" action="ppaction://hlinkpres?slideindex=1&amp;slidetitle=" highlightClick="1"/>
          </p:cNvPr>
          <p:cNvSpPr>
            <a:spLocks noChangeArrowheads="1"/>
          </p:cNvSpPr>
          <p:nvPr userDrawn="1"/>
        </p:nvSpPr>
        <p:spPr bwMode="auto">
          <a:xfrm>
            <a:off x="7524750" y="6426200"/>
            <a:ext cx="431800" cy="431800"/>
          </a:xfrm>
          <a:prstGeom prst="actionButtonHome">
            <a:avLst/>
          </a:prstGeom>
          <a:solidFill>
            <a:srgbClr val="CC99FF">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5695" r:id="rId1"/>
    <p:sldLayoutId id="2147485696" r:id="rId2"/>
    <p:sldLayoutId id="2147485697" r:id="rId3"/>
    <p:sldLayoutId id="2147485698" r:id="rId4"/>
    <p:sldLayoutId id="2147485699" r:id="rId5"/>
    <p:sldLayoutId id="2147485700" r:id="rId6"/>
    <p:sldLayoutId id="2147485701" r:id="rId7"/>
    <p:sldLayoutId id="2147485702" r:id="rId8"/>
    <p:sldLayoutId id="2147485703" r:id="rId9"/>
    <p:sldLayoutId id="2147485704" r:id="rId10"/>
    <p:sldLayoutId id="2147485705" r:id="rId11"/>
    <p:sldLayoutId id="2147485728" r:id="rId12"/>
    <p:sldLayoutId id="2147485729" r:id="rId13"/>
    <p:sldLayoutId id="2147485730" r:id="rId14"/>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微软雅黑" pitchFamily="34" charset="-122"/>
        </a:defRPr>
      </a:lvl2pPr>
      <a:lvl3pPr algn="ctr" rtl="0" eaLnBrk="0" fontAlgn="base" hangingPunct="0">
        <a:spcBef>
          <a:spcPct val="0"/>
        </a:spcBef>
        <a:spcAft>
          <a:spcPct val="0"/>
        </a:spcAft>
        <a:defRPr sz="4400">
          <a:solidFill>
            <a:schemeClr val="tx1"/>
          </a:solidFill>
          <a:latin typeface="Calibri" pitchFamily="34" charset="0"/>
          <a:ea typeface="微软雅黑" pitchFamily="34" charset="-122"/>
        </a:defRPr>
      </a:lvl3pPr>
      <a:lvl4pPr algn="ctr" rtl="0" eaLnBrk="0" fontAlgn="base" hangingPunct="0">
        <a:spcBef>
          <a:spcPct val="0"/>
        </a:spcBef>
        <a:spcAft>
          <a:spcPct val="0"/>
        </a:spcAft>
        <a:defRPr sz="4400">
          <a:solidFill>
            <a:schemeClr val="tx1"/>
          </a:solidFill>
          <a:latin typeface="Calibri" pitchFamily="34" charset="0"/>
          <a:ea typeface="微软雅黑" pitchFamily="34" charset="-122"/>
        </a:defRPr>
      </a:lvl4pPr>
      <a:lvl5pPr algn="ctr" rtl="0" eaLnBrk="0" fontAlgn="base" hangingPunct="0">
        <a:spcBef>
          <a:spcPct val="0"/>
        </a:spcBef>
        <a:spcAft>
          <a:spcPct val="0"/>
        </a:spcAft>
        <a:defRPr sz="4400">
          <a:solidFill>
            <a:schemeClr val="tx1"/>
          </a:solidFill>
          <a:latin typeface="Calibri" pitchFamily="34" charset="0"/>
          <a:ea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微软雅黑" pitchFamily="34" charset="-122"/>
        </a:defRPr>
      </a:lvl6pPr>
      <a:lvl7pPr marL="914400" algn="ctr" rtl="0" fontAlgn="base">
        <a:spcBef>
          <a:spcPct val="0"/>
        </a:spcBef>
        <a:spcAft>
          <a:spcPct val="0"/>
        </a:spcAft>
        <a:defRPr sz="4400">
          <a:solidFill>
            <a:schemeClr val="tx1"/>
          </a:solidFill>
          <a:latin typeface="Calibri" pitchFamily="34" charset="0"/>
          <a:ea typeface="微软雅黑" pitchFamily="34" charset="-122"/>
        </a:defRPr>
      </a:lvl7pPr>
      <a:lvl8pPr marL="1371600" algn="ctr" rtl="0" fontAlgn="base">
        <a:spcBef>
          <a:spcPct val="0"/>
        </a:spcBef>
        <a:spcAft>
          <a:spcPct val="0"/>
        </a:spcAft>
        <a:defRPr sz="4400">
          <a:solidFill>
            <a:schemeClr val="tx1"/>
          </a:solidFill>
          <a:latin typeface="Calibri" pitchFamily="34" charset="0"/>
          <a:ea typeface="微软雅黑" pitchFamily="34" charset="-122"/>
        </a:defRPr>
      </a:lvl8pPr>
      <a:lvl9pPr marL="1828800" algn="ctr" rtl="0" fontAlgn="base">
        <a:spcBef>
          <a:spcPct val="0"/>
        </a:spcBef>
        <a:spcAft>
          <a:spcPct val="0"/>
        </a:spcAft>
        <a:defRPr sz="4400">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楷体" pitchFamily="49" charset="-122"/>
                <a:ea typeface="楷体" pitchFamily="49" charset="-122"/>
              </a:defRPr>
            </a:lvl1pPr>
          </a:lstStyle>
          <a:p>
            <a:pPr>
              <a:defRPr/>
            </a:pPr>
            <a:fld id="{5DF32042-158C-41C3-A515-C4378386DA9F}" type="datetimeFigureOut">
              <a:rPr lang="zh-CN" altLang="en-US"/>
              <a:pPr>
                <a:defRPr/>
              </a:pPr>
              <a:t>2015/5/7</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楷体" pitchFamily="49" charset="-122"/>
                <a:ea typeface="楷体" pitchFamily="49" charset="-122"/>
              </a:defRPr>
            </a:lvl1pPr>
          </a:lstStyle>
          <a:p>
            <a:pPr>
              <a:defRPr/>
            </a:pPr>
            <a:fld id="{681B620F-8CF2-4F5B-A911-6F602F6B63BA}"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 id="2147485731" r:id="rId12"/>
    <p:sldLayoutId id="2147485732" r:id="rId13"/>
    <p:sldLayoutId id="2147485733" r:id="rId14"/>
  </p:sldLayoutIdLst>
  <p:transition spd="med">
    <p:fade/>
  </p:transition>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defRPr sz="4400" b="1">
          <a:solidFill>
            <a:schemeClr val="tx1"/>
          </a:solidFill>
          <a:latin typeface="Calibri" pitchFamily="34" charset="0"/>
          <a:ea typeface="微软雅黑" pitchFamily="34" charset="-122"/>
        </a:defRPr>
      </a:lvl5pPr>
      <a:lvl6pPr marL="457200" algn="ctr" rtl="0" fontAlgn="base">
        <a:spcBef>
          <a:spcPct val="0"/>
        </a:spcBef>
        <a:spcAft>
          <a:spcPct val="0"/>
        </a:spcAft>
        <a:defRPr sz="4400" b="1">
          <a:solidFill>
            <a:schemeClr val="tx1"/>
          </a:solidFill>
          <a:latin typeface="Calibri" pitchFamily="34" charset="0"/>
          <a:ea typeface="微软雅黑" pitchFamily="34" charset="-122"/>
        </a:defRPr>
      </a:lvl6pPr>
      <a:lvl7pPr marL="914400" algn="ctr" rtl="0" fontAlgn="base">
        <a:spcBef>
          <a:spcPct val="0"/>
        </a:spcBef>
        <a:spcAft>
          <a:spcPct val="0"/>
        </a:spcAft>
        <a:defRPr sz="4400" b="1">
          <a:solidFill>
            <a:schemeClr val="tx1"/>
          </a:solidFill>
          <a:latin typeface="Calibri" pitchFamily="34" charset="0"/>
          <a:ea typeface="微软雅黑" pitchFamily="34" charset="-122"/>
        </a:defRPr>
      </a:lvl7pPr>
      <a:lvl8pPr marL="1371600" algn="ctr" rtl="0" fontAlgn="base">
        <a:spcBef>
          <a:spcPct val="0"/>
        </a:spcBef>
        <a:spcAft>
          <a:spcPct val="0"/>
        </a:spcAft>
        <a:defRPr sz="4400" b="1">
          <a:solidFill>
            <a:schemeClr val="tx1"/>
          </a:solidFill>
          <a:latin typeface="Calibri" pitchFamily="34" charset="0"/>
          <a:ea typeface="微软雅黑" pitchFamily="34" charset="-122"/>
        </a:defRPr>
      </a:lvl8pPr>
      <a:lvl9pPr marL="1828800" algn="ctr" rtl="0" fontAlgn="base">
        <a:spcBef>
          <a:spcPct val="0"/>
        </a:spcBef>
        <a:spcAft>
          <a:spcPct val="0"/>
        </a:spcAft>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楷体" pitchFamily="49" charset="-122"/>
                <a:ea typeface="楷体" pitchFamily="49" charset="-122"/>
              </a:defRPr>
            </a:lvl1pPr>
          </a:lstStyle>
          <a:p>
            <a:pPr>
              <a:defRPr/>
            </a:pPr>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楷体" pitchFamily="49" charset="-122"/>
                <a:ea typeface="楷体" pitchFamily="49" charset="-122"/>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楷体" pitchFamily="49" charset="-122"/>
                <a:ea typeface="楷体" pitchFamily="49" charset="-122"/>
              </a:defRPr>
            </a:lvl1pPr>
          </a:lstStyle>
          <a:p>
            <a:pPr>
              <a:defRPr/>
            </a:pPr>
            <a:fld id="{9B07DA13-8C2D-434A-A1FE-D14F5A3B8E59}"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39" r:id="rId6"/>
    <p:sldLayoutId id="2147485740" r:id="rId7"/>
    <p:sldLayoutId id="2147485741" r:id="rId8"/>
    <p:sldLayoutId id="2147485742" r:id="rId9"/>
    <p:sldLayoutId id="2147485743" r:id="rId10"/>
    <p:sldLayoutId id="2147485744" r:id="rId11"/>
    <p:sldLayoutId id="2147485745" r:id="rId12"/>
    <p:sldLayoutId id="2147485746" r:id="rId13"/>
    <p:sldLayoutId id="2147485747" r:id="rId14"/>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楷体" pitchFamily="49" charset="-122"/>
          <a:cs typeface="+mj-cs"/>
        </a:defRPr>
      </a:lvl1pPr>
      <a:lvl2pPr algn="ctr" rtl="0" eaLnBrk="0" fontAlgn="base" hangingPunct="0">
        <a:spcBef>
          <a:spcPct val="0"/>
        </a:spcBef>
        <a:spcAft>
          <a:spcPct val="0"/>
        </a:spcAft>
        <a:defRPr sz="4400">
          <a:solidFill>
            <a:schemeClr val="tx1"/>
          </a:solidFill>
          <a:latin typeface="Franklin Gothic Medium" pitchFamily="34" charset="0"/>
          <a:ea typeface="楷体" pitchFamily="49" charset="-122"/>
        </a:defRPr>
      </a:lvl2pPr>
      <a:lvl3pPr algn="ctr" rtl="0" eaLnBrk="0" fontAlgn="base" hangingPunct="0">
        <a:spcBef>
          <a:spcPct val="0"/>
        </a:spcBef>
        <a:spcAft>
          <a:spcPct val="0"/>
        </a:spcAft>
        <a:defRPr sz="4400">
          <a:solidFill>
            <a:schemeClr val="tx1"/>
          </a:solidFill>
          <a:latin typeface="Franklin Gothic Medium" pitchFamily="34" charset="0"/>
          <a:ea typeface="楷体" pitchFamily="49" charset="-122"/>
        </a:defRPr>
      </a:lvl3pPr>
      <a:lvl4pPr algn="ctr" rtl="0" eaLnBrk="0" fontAlgn="base" hangingPunct="0">
        <a:spcBef>
          <a:spcPct val="0"/>
        </a:spcBef>
        <a:spcAft>
          <a:spcPct val="0"/>
        </a:spcAft>
        <a:defRPr sz="4400">
          <a:solidFill>
            <a:schemeClr val="tx1"/>
          </a:solidFill>
          <a:latin typeface="Franklin Gothic Medium" pitchFamily="34" charset="0"/>
          <a:ea typeface="楷体" pitchFamily="49" charset="-122"/>
        </a:defRPr>
      </a:lvl4pPr>
      <a:lvl5pPr algn="ctr" rtl="0" eaLnBrk="0" fontAlgn="base" hangingPunct="0">
        <a:spcBef>
          <a:spcPct val="0"/>
        </a:spcBef>
        <a:spcAft>
          <a:spcPct val="0"/>
        </a:spcAft>
        <a:defRPr sz="4400">
          <a:solidFill>
            <a:schemeClr val="tx1"/>
          </a:solidFill>
          <a:latin typeface="Franklin Gothic Medium" pitchFamily="34" charset="0"/>
          <a:ea typeface="楷体" pitchFamily="49" charset="-122"/>
        </a:defRPr>
      </a:lvl5pPr>
      <a:lvl6pPr marL="457200" algn="ctr" rtl="0" fontAlgn="base">
        <a:spcBef>
          <a:spcPct val="0"/>
        </a:spcBef>
        <a:spcAft>
          <a:spcPct val="0"/>
        </a:spcAft>
        <a:defRPr sz="4400">
          <a:solidFill>
            <a:schemeClr val="tx1"/>
          </a:solidFill>
          <a:latin typeface="Calibri" pitchFamily="34" charset="0"/>
          <a:ea typeface="微软雅黑" pitchFamily="34" charset="-122"/>
        </a:defRPr>
      </a:lvl6pPr>
      <a:lvl7pPr marL="914400" algn="ctr" rtl="0" fontAlgn="base">
        <a:spcBef>
          <a:spcPct val="0"/>
        </a:spcBef>
        <a:spcAft>
          <a:spcPct val="0"/>
        </a:spcAft>
        <a:defRPr sz="4400">
          <a:solidFill>
            <a:schemeClr val="tx1"/>
          </a:solidFill>
          <a:latin typeface="Calibri" pitchFamily="34" charset="0"/>
          <a:ea typeface="微软雅黑" pitchFamily="34" charset="-122"/>
        </a:defRPr>
      </a:lvl7pPr>
      <a:lvl8pPr marL="1371600" algn="ctr" rtl="0" fontAlgn="base">
        <a:spcBef>
          <a:spcPct val="0"/>
        </a:spcBef>
        <a:spcAft>
          <a:spcPct val="0"/>
        </a:spcAft>
        <a:defRPr sz="4400">
          <a:solidFill>
            <a:schemeClr val="tx1"/>
          </a:solidFill>
          <a:latin typeface="Calibri" pitchFamily="34" charset="0"/>
          <a:ea typeface="微软雅黑" pitchFamily="34" charset="-122"/>
        </a:defRPr>
      </a:lvl8pPr>
      <a:lvl9pPr marL="1828800" algn="ctr" rtl="0" fontAlgn="base">
        <a:spcBef>
          <a:spcPct val="0"/>
        </a:spcBef>
        <a:spcAft>
          <a:spcPct val="0"/>
        </a:spcAft>
        <a:defRPr sz="4400">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楷体" pitchFamily="49"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楷体" pitchFamily="49"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楷体" pitchFamily="49"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楷体" pitchFamily="49"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楷体" pitchFamily="49" charset="-122"/>
                <a:ea typeface="楷体" pitchFamily="49" charset="-122"/>
              </a:defRPr>
            </a:lvl1pPr>
          </a:lstStyle>
          <a:p>
            <a:pPr>
              <a:defRPr/>
            </a:pPr>
            <a:fld id="{9C7CC222-1AE2-44D4-ADF1-CA20099B3F1C}" type="datetimeFigureOut">
              <a:rPr lang="zh-CN" altLang="en-US"/>
              <a:pPr>
                <a:defRPr/>
              </a:pPr>
              <a:t>2015/5/7</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楷体" pitchFamily="49" charset="-122"/>
                <a:ea typeface="楷体" pitchFamily="49"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楷体" pitchFamily="49" charset="-122"/>
                <a:ea typeface="楷体" pitchFamily="49" charset="-122"/>
              </a:defRPr>
            </a:lvl1pPr>
          </a:lstStyle>
          <a:p>
            <a:pPr>
              <a:defRPr/>
            </a:pPr>
            <a:fld id="{37765202-3F95-4715-99C2-D9038662EBB8}"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571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Lst>
  <p:transition spd="med">
    <p:fade/>
  </p:transition>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ea typeface="微软雅黑" pitchFamily="34" charset="-122"/>
        </a:defRPr>
      </a:lvl2pPr>
      <a:lvl3pPr algn="ctr" rtl="0" eaLnBrk="0" fontAlgn="base" hangingPunct="0">
        <a:spcBef>
          <a:spcPct val="0"/>
        </a:spcBef>
        <a:spcAft>
          <a:spcPct val="0"/>
        </a:spcAft>
        <a:defRPr sz="4400" b="1">
          <a:solidFill>
            <a:schemeClr val="tx1"/>
          </a:solidFill>
          <a:latin typeface="Calibri" pitchFamily="34" charset="0"/>
          <a:ea typeface="微软雅黑" pitchFamily="34" charset="-122"/>
        </a:defRPr>
      </a:lvl3pPr>
      <a:lvl4pPr algn="ctr" rtl="0" eaLnBrk="0" fontAlgn="base" hangingPunct="0">
        <a:spcBef>
          <a:spcPct val="0"/>
        </a:spcBef>
        <a:spcAft>
          <a:spcPct val="0"/>
        </a:spcAft>
        <a:defRPr sz="4400" b="1">
          <a:solidFill>
            <a:schemeClr val="tx1"/>
          </a:solidFill>
          <a:latin typeface="Calibri" pitchFamily="34" charset="0"/>
          <a:ea typeface="微软雅黑" pitchFamily="34" charset="-122"/>
        </a:defRPr>
      </a:lvl4pPr>
      <a:lvl5pPr algn="ctr" rtl="0" eaLnBrk="0" fontAlgn="base" hangingPunct="0">
        <a:spcBef>
          <a:spcPct val="0"/>
        </a:spcBef>
        <a:spcAft>
          <a:spcPct val="0"/>
        </a:spcAft>
        <a:defRPr sz="4400" b="1">
          <a:solidFill>
            <a:schemeClr val="tx1"/>
          </a:solidFill>
          <a:latin typeface="Calibri" pitchFamily="34" charset="0"/>
          <a:ea typeface="微软雅黑" pitchFamily="34" charset="-122"/>
        </a:defRPr>
      </a:lvl5pPr>
      <a:lvl6pPr marL="457200" algn="ctr" rtl="0" fontAlgn="base">
        <a:spcBef>
          <a:spcPct val="0"/>
        </a:spcBef>
        <a:spcAft>
          <a:spcPct val="0"/>
        </a:spcAft>
        <a:defRPr sz="4400" b="1">
          <a:solidFill>
            <a:schemeClr val="tx1"/>
          </a:solidFill>
          <a:latin typeface="Calibri" pitchFamily="34" charset="0"/>
          <a:ea typeface="微软雅黑" pitchFamily="34" charset="-122"/>
        </a:defRPr>
      </a:lvl6pPr>
      <a:lvl7pPr marL="914400" algn="ctr" rtl="0" fontAlgn="base">
        <a:spcBef>
          <a:spcPct val="0"/>
        </a:spcBef>
        <a:spcAft>
          <a:spcPct val="0"/>
        </a:spcAft>
        <a:defRPr sz="4400" b="1">
          <a:solidFill>
            <a:schemeClr val="tx1"/>
          </a:solidFill>
          <a:latin typeface="Calibri" pitchFamily="34" charset="0"/>
          <a:ea typeface="微软雅黑" pitchFamily="34" charset="-122"/>
        </a:defRPr>
      </a:lvl7pPr>
      <a:lvl8pPr marL="1371600" algn="ctr" rtl="0" fontAlgn="base">
        <a:spcBef>
          <a:spcPct val="0"/>
        </a:spcBef>
        <a:spcAft>
          <a:spcPct val="0"/>
        </a:spcAft>
        <a:defRPr sz="4400" b="1">
          <a:solidFill>
            <a:schemeClr val="tx1"/>
          </a:solidFill>
          <a:latin typeface="Calibri" pitchFamily="34" charset="0"/>
          <a:ea typeface="微软雅黑" pitchFamily="34" charset="-122"/>
        </a:defRPr>
      </a:lvl8pPr>
      <a:lvl9pPr marL="1828800" algn="ctr" rtl="0" fontAlgn="base">
        <a:spcBef>
          <a:spcPct val="0"/>
        </a:spcBef>
        <a:spcAft>
          <a:spcPct val="0"/>
        </a:spcAft>
        <a:defRPr sz="4400" b="1">
          <a:solidFill>
            <a:schemeClr val="tx1"/>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 Id="rId9"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17" Type="http://schemas.openxmlformats.org/officeDocument/2006/relationships/image" Target="../media/image12.wmf"/><Relationship Id="rId2" Type="http://schemas.openxmlformats.org/officeDocument/2006/relationships/slideLayout" Target="../slideLayouts/slideLayout40.xml"/><Relationship Id="rId16" Type="http://schemas.openxmlformats.org/officeDocument/2006/relationships/oleObject" Target="../embeddings/oleObject13.bin"/><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 Id="rId1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png"/><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7.wmf"/><Relationship Id="rId2" Type="http://schemas.openxmlformats.org/officeDocument/2006/relationships/slideLayout" Target="../slideLayouts/slideLayout35.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18" Type="http://schemas.openxmlformats.org/officeDocument/2006/relationships/image" Target="../media/image24.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oleObject" Target="../embeddings/oleObject23.bin"/><Relationship Id="rId17" Type="http://schemas.openxmlformats.org/officeDocument/2006/relationships/oleObject" Target="../embeddings/oleObject26.bin"/><Relationship Id="rId2" Type="http://schemas.openxmlformats.org/officeDocument/2006/relationships/slideLayout" Target="../slideLayouts/slideLayout35.xml"/><Relationship Id="rId16" Type="http://schemas.openxmlformats.org/officeDocument/2006/relationships/oleObject" Target="../embeddings/oleObject25.bin"/><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image" Target="../media/image1.png"/><Relationship Id="rId5" Type="http://schemas.openxmlformats.org/officeDocument/2006/relationships/oleObject" Target="../embeddings/oleObject20.bin"/><Relationship Id="rId15" Type="http://schemas.openxmlformats.org/officeDocument/2006/relationships/image" Target="../media/image23.wmf"/><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2.bin"/><Relationship Id="rId1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9.wmf"/><Relationship Id="rId2" Type="http://schemas.openxmlformats.org/officeDocument/2006/relationships/slideLayout" Target="../slideLayouts/slideLayout35.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image" Target="../media/image31.jpeg"/><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30.bin"/><Relationship Id="rId14" Type="http://schemas.openxmlformats.org/officeDocument/2006/relationships/image" Target="../media/image30.wmf"/></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1.pn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6.wmf"/><Relationship Id="rId2" Type="http://schemas.openxmlformats.org/officeDocument/2006/relationships/slideLayout" Target="../slideLayouts/slideLayout35.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13" Type="http://schemas.openxmlformats.org/officeDocument/2006/relationships/image" Target="../media/image41.wmf"/><Relationship Id="rId18" Type="http://schemas.openxmlformats.org/officeDocument/2006/relationships/oleObject" Target="../embeddings/oleObject45.bin"/><Relationship Id="rId26" Type="http://schemas.openxmlformats.org/officeDocument/2006/relationships/oleObject" Target="../embeddings/oleObject49.bin"/><Relationship Id="rId39" Type="http://schemas.openxmlformats.org/officeDocument/2006/relationships/image" Target="../media/image54.wmf"/><Relationship Id="rId21" Type="http://schemas.openxmlformats.org/officeDocument/2006/relationships/image" Target="../media/image45.wmf"/><Relationship Id="rId34" Type="http://schemas.openxmlformats.org/officeDocument/2006/relationships/oleObject" Target="../embeddings/oleObject53.bin"/><Relationship Id="rId42" Type="http://schemas.openxmlformats.org/officeDocument/2006/relationships/oleObject" Target="../embeddings/oleObject57.bin"/><Relationship Id="rId47" Type="http://schemas.openxmlformats.org/officeDocument/2006/relationships/image" Target="../media/image58.wmf"/><Relationship Id="rId50" Type="http://schemas.openxmlformats.org/officeDocument/2006/relationships/oleObject" Target="../embeddings/oleObject61.bin"/><Relationship Id="rId55" Type="http://schemas.openxmlformats.org/officeDocument/2006/relationships/image" Target="../media/image62.wmf"/><Relationship Id="rId7" Type="http://schemas.openxmlformats.org/officeDocument/2006/relationships/image" Target="../media/image38.wmf"/><Relationship Id="rId12" Type="http://schemas.openxmlformats.org/officeDocument/2006/relationships/oleObject" Target="../embeddings/oleObject42.bin"/><Relationship Id="rId17" Type="http://schemas.openxmlformats.org/officeDocument/2006/relationships/image" Target="../media/image43.wmf"/><Relationship Id="rId25" Type="http://schemas.openxmlformats.org/officeDocument/2006/relationships/image" Target="../media/image47.wmf"/><Relationship Id="rId33" Type="http://schemas.openxmlformats.org/officeDocument/2006/relationships/image" Target="../media/image51.wmf"/><Relationship Id="rId38" Type="http://schemas.openxmlformats.org/officeDocument/2006/relationships/oleObject" Target="../embeddings/oleObject55.bin"/><Relationship Id="rId46" Type="http://schemas.openxmlformats.org/officeDocument/2006/relationships/oleObject" Target="../embeddings/oleObject59.bin"/><Relationship Id="rId2" Type="http://schemas.openxmlformats.org/officeDocument/2006/relationships/slideLayout" Target="../slideLayouts/slideLayout35.xml"/><Relationship Id="rId16" Type="http://schemas.openxmlformats.org/officeDocument/2006/relationships/oleObject" Target="../embeddings/oleObject44.bin"/><Relationship Id="rId20" Type="http://schemas.openxmlformats.org/officeDocument/2006/relationships/oleObject" Target="../embeddings/oleObject46.bin"/><Relationship Id="rId29" Type="http://schemas.openxmlformats.org/officeDocument/2006/relationships/image" Target="../media/image49.wmf"/><Relationship Id="rId41" Type="http://schemas.openxmlformats.org/officeDocument/2006/relationships/image" Target="../media/image55.wmf"/><Relationship Id="rId54" Type="http://schemas.openxmlformats.org/officeDocument/2006/relationships/oleObject" Target="../embeddings/oleObject63.bin"/><Relationship Id="rId1" Type="http://schemas.openxmlformats.org/officeDocument/2006/relationships/vmlDrawing" Target="../drawings/vmlDrawing9.vml"/><Relationship Id="rId6" Type="http://schemas.openxmlformats.org/officeDocument/2006/relationships/oleObject" Target="../embeddings/oleObject39.bin"/><Relationship Id="rId11" Type="http://schemas.openxmlformats.org/officeDocument/2006/relationships/image" Target="../media/image40.wmf"/><Relationship Id="rId24" Type="http://schemas.openxmlformats.org/officeDocument/2006/relationships/oleObject" Target="../embeddings/oleObject48.bin"/><Relationship Id="rId32" Type="http://schemas.openxmlformats.org/officeDocument/2006/relationships/oleObject" Target="../embeddings/oleObject52.bin"/><Relationship Id="rId37" Type="http://schemas.openxmlformats.org/officeDocument/2006/relationships/image" Target="../media/image53.wmf"/><Relationship Id="rId40" Type="http://schemas.openxmlformats.org/officeDocument/2006/relationships/oleObject" Target="../embeddings/oleObject56.bin"/><Relationship Id="rId45" Type="http://schemas.openxmlformats.org/officeDocument/2006/relationships/image" Target="../media/image57.wmf"/><Relationship Id="rId53" Type="http://schemas.openxmlformats.org/officeDocument/2006/relationships/image" Target="../media/image61.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image" Target="../media/image46.wmf"/><Relationship Id="rId28" Type="http://schemas.openxmlformats.org/officeDocument/2006/relationships/oleObject" Target="../embeddings/oleObject50.bin"/><Relationship Id="rId36" Type="http://schemas.openxmlformats.org/officeDocument/2006/relationships/oleObject" Target="../embeddings/oleObject54.bin"/><Relationship Id="rId49" Type="http://schemas.openxmlformats.org/officeDocument/2006/relationships/image" Target="../media/image59.wmf"/><Relationship Id="rId10" Type="http://schemas.openxmlformats.org/officeDocument/2006/relationships/oleObject" Target="../embeddings/oleObject41.bin"/><Relationship Id="rId19" Type="http://schemas.openxmlformats.org/officeDocument/2006/relationships/image" Target="../media/image44.wmf"/><Relationship Id="rId31" Type="http://schemas.openxmlformats.org/officeDocument/2006/relationships/image" Target="../media/image50.wmf"/><Relationship Id="rId44" Type="http://schemas.openxmlformats.org/officeDocument/2006/relationships/oleObject" Target="../embeddings/oleObject58.bin"/><Relationship Id="rId52" Type="http://schemas.openxmlformats.org/officeDocument/2006/relationships/oleObject" Target="../embeddings/oleObject62.bin"/><Relationship Id="rId4" Type="http://schemas.openxmlformats.org/officeDocument/2006/relationships/oleObject" Target="../embeddings/oleObject38.bin"/><Relationship Id="rId9" Type="http://schemas.openxmlformats.org/officeDocument/2006/relationships/image" Target="../media/image39.wmf"/><Relationship Id="rId14" Type="http://schemas.openxmlformats.org/officeDocument/2006/relationships/oleObject" Target="../embeddings/oleObject43.bin"/><Relationship Id="rId22" Type="http://schemas.openxmlformats.org/officeDocument/2006/relationships/oleObject" Target="../embeddings/oleObject47.bin"/><Relationship Id="rId27" Type="http://schemas.openxmlformats.org/officeDocument/2006/relationships/image" Target="../media/image48.wmf"/><Relationship Id="rId30" Type="http://schemas.openxmlformats.org/officeDocument/2006/relationships/oleObject" Target="../embeddings/oleObject51.bin"/><Relationship Id="rId35" Type="http://schemas.openxmlformats.org/officeDocument/2006/relationships/image" Target="../media/image52.wmf"/><Relationship Id="rId43" Type="http://schemas.openxmlformats.org/officeDocument/2006/relationships/image" Target="../media/image56.wmf"/><Relationship Id="rId48" Type="http://schemas.openxmlformats.org/officeDocument/2006/relationships/oleObject" Target="../embeddings/oleObject60.bin"/><Relationship Id="rId8" Type="http://schemas.openxmlformats.org/officeDocument/2006/relationships/oleObject" Target="../embeddings/oleObject40.bin"/><Relationship Id="rId51" Type="http://schemas.openxmlformats.org/officeDocument/2006/relationships/image" Target="../media/image60.wmf"/><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9.bin"/><Relationship Id="rId18" Type="http://schemas.openxmlformats.org/officeDocument/2006/relationships/image" Target="../media/image70.wmf"/><Relationship Id="rId26" Type="http://schemas.openxmlformats.org/officeDocument/2006/relationships/oleObject" Target="../embeddings/oleObject75.bin"/><Relationship Id="rId3" Type="http://schemas.openxmlformats.org/officeDocument/2006/relationships/oleObject" Target="../embeddings/oleObject64.bin"/><Relationship Id="rId21" Type="http://schemas.openxmlformats.org/officeDocument/2006/relationships/oleObject" Target="../embeddings/oleObject73.bin"/><Relationship Id="rId7" Type="http://schemas.openxmlformats.org/officeDocument/2006/relationships/oleObject" Target="../embeddings/oleObject66.bin"/><Relationship Id="rId12" Type="http://schemas.openxmlformats.org/officeDocument/2006/relationships/image" Target="../media/image67.wmf"/><Relationship Id="rId17" Type="http://schemas.openxmlformats.org/officeDocument/2006/relationships/oleObject" Target="../embeddings/oleObject71.bin"/><Relationship Id="rId25"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image" Target="../media/image69.wmf"/><Relationship Id="rId20" Type="http://schemas.openxmlformats.org/officeDocument/2006/relationships/image" Target="../media/image71.wmf"/><Relationship Id="rId29" Type="http://schemas.openxmlformats.org/officeDocument/2006/relationships/image" Target="../media/image75.wmf"/><Relationship Id="rId1" Type="http://schemas.openxmlformats.org/officeDocument/2006/relationships/vmlDrawing" Target="../drawings/vmlDrawing10.vml"/><Relationship Id="rId6" Type="http://schemas.openxmlformats.org/officeDocument/2006/relationships/image" Target="../media/image64.wmf"/><Relationship Id="rId11" Type="http://schemas.openxmlformats.org/officeDocument/2006/relationships/oleObject" Target="../embeddings/oleObject68.bin"/><Relationship Id="rId24" Type="http://schemas.openxmlformats.org/officeDocument/2006/relationships/image" Target="../media/image73.wmf"/><Relationship Id="rId5" Type="http://schemas.openxmlformats.org/officeDocument/2006/relationships/oleObject" Target="../embeddings/oleObject65.bin"/><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oleObject" Target="../embeddings/oleObject76.bin"/><Relationship Id="rId10" Type="http://schemas.openxmlformats.org/officeDocument/2006/relationships/image" Target="../media/image66.wmf"/><Relationship Id="rId19" Type="http://schemas.openxmlformats.org/officeDocument/2006/relationships/oleObject" Target="../embeddings/oleObject72.bin"/><Relationship Id="rId4" Type="http://schemas.openxmlformats.org/officeDocument/2006/relationships/image" Target="../media/image63.wmf"/><Relationship Id="rId9" Type="http://schemas.openxmlformats.org/officeDocument/2006/relationships/oleObject" Target="../embeddings/oleObject67.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image" Target="../media/image74.wmf"/></Relationships>
</file>

<file path=ppt/slides/_rels/slide26.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80.wmf"/><Relationship Id="rId2" Type="http://schemas.openxmlformats.org/officeDocument/2006/relationships/slideLayout" Target="../slideLayouts/slideLayout35.xml"/><Relationship Id="rId1" Type="http://schemas.openxmlformats.org/officeDocument/2006/relationships/vmlDrawing" Target="../drawings/vmlDrawing11.vml"/><Relationship Id="rId6" Type="http://schemas.openxmlformats.org/officeDocument/2006/relationships/image" Target="../media/image77.wmf"/><Relationship Id="rId11" Type="http://schemas.openxmlformats.org/officeDocument/2006/relationships/oleObject" Target="../embeddings/oleObject81.bin"/><Relationship Id="rId5" Type="http://schemas.openxmlformats.org/officeDocument/2006/relationships/oleObject" Target="../embeddings/oleObject78.bin"/><Relationship Id="rId15" Type="http://schemas.openxmlformats.org/officeDocument/2006/relationships/image" Target="../media/image1.png"/><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80.bin"/><Relationship Id="rId14" Type="http://schemas.openxmlformats.org/officeDocument/2006/relationships/image" Target="../media/image81.wmf"/></Relationships>
</file>

<file path=ppt/slides/_rels/slide27.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8.bin"/><Relationship Id="rId18" Type="http://schemas.openxmlformats.org/officeDocument/2006/relationships/image" Target="../media/image89.wmf"/><Relationship Id="rId26" Type="http://schemas.openxmlformats.org/officeDocument/2006/relationships/image" Target="../media/image93.wmf"/><Relationship Id="rId3" Type="http://schemas.openxmlformats.org/officeDocument/2006/relationships/oleObject" Target="../embeddings/oleObject83.bin"/><Relationship Id="rId21" Type="http://schemas.openxmlformats.org/officeDocument/2006/relationships/oleObject" Target="../embeddings/oleObject92.bin"/><Relationship Id="rId34" Type="http://schemas.openxmlformats.org/officeDocument/2006/relationships/oleObject" Target="../embeddings/oleObject98.bin"/><Relationship Id="rId7" Type="http://schemas.openxmlformats.org/officeDocument/2006/relationships/oleObject" Target="../embeddings/oleObject85.bin"/><Relationship Id="rId12" Type="http://schemas.openxmlformats.org/officeDocument/2006/relationships/image" Target="../media/image86.wmf"/><Relationship Id="rId17" Type="http://schemas.openxmlformats.org/officeDocument/2006/relationships/oleObject" Target="../embeddings/oleObject90.bin"/><Relationship Id="rId25" Type="http://schemas.openxmlformats.org/officeDocument/2006/relationships/oleObject" Target="../embeddings/oleObject94.bin"/><Relationship Id="rId33"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96.bin"/><Relationship Id="rId1" Type="http://schemas.openxmlformats.org/officeDocument/2006/relationships/vmlDrawing" Target="../drawings/vmlDrawing12.vml"/><Relationship Id="rId6" Type="http://schemas.openxmlformats.org/officeDocument/2006/relationships/image" Target="../media/image83.wmf"/><Relationship Id="rId11" Type="http://schemas.openxmlformats.org/officeDocument/2006/relationships/oleObject" Target="../embeddings/oleObject87.bin"/><Relationship Id="rId24" Type="http://schemas.openxmlformats.org/officeDocument/2006/relationships/image" Target="../media/image92.wmf"/><Relationship Id="rId32" Type="http://schemas.openxmlformats.org/officeDocument/2006/relationships/image" Target="../media/image96.wmf"/><Relationship Id="rId5" Type="http://schemas.openxmlformats.org/officeDocument/2006/relationships/oleObject" Target="../embeddings/oleObject84.bin"/><Relationship Id="rId15" Type="http://schemas.openxmlformats.org/officeDocument/2006/relationships/oleObject" Target="../embeddings/oleObject89.bin"/><Relationship Id="rId23" Type="http://schemas.openxmlformats.org/officeDocument/2006/relationships/oleObject" Target="../embeddings/oleObject93.bin"/><Relationship Id="rId28" Type="http://schemas.openxmlformats.org/officeDocument/2006/relationships/image" Target="../media/image94.wmf"/><Relationship Id="rId10" Type="http://schemas.openxmlformats.org/officeDocument/2006/relationships/image" Target="../media/image85.wmf"/><Relationship Id="rId19" Type="http://schemas.openxmlformats.org/officeDocument/2006/relationships/oleObject" Target="../embeddings/oleObject91.bin"/><Relationship Id="rId31" Type="http://schemas.openxmlformats.org/officeDocument/2006/relationships/oleObject" Target="../embeddings/oleObject97.bin"/><Relationship Id="rId4" Type="http://schemas.openxmlformats.org/officeDocument/2006/relationships/image" Target="../media/image82.wmf"/><Relationship Id="rId9" Type="http://schemas.openxmlformats.org/officeDocument/2006/relationships/oleObject" Target="../embeddings/oleObject86.bin"/><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95.bin"/><Relationship Id="rId30" Type="http://schemas.openxmlformats.org/officeDocument/2006/relationships/image" Target="../media/image95.wmf"/><Relationship Id="rId35" Type="http://schemas.openxmlformats.org/officeDocument/2006/relationships/image" Target="../media/image97.wmf"/></Relationships>
</file>

<file path=ppt/slides/_rels/slide28.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104.bin"/><Relationship Id="rId18" Type="http://schemas.openxmlformats.org/officeDocument/2006/relationships/image" Target="../media/image105.wmf"/><Relationship Id="rId3" Type="http://schemas.openxmlformats.org/officeDocument/2006/relationships/oleObject" Target="../embeddings/oleObject99.bin"/><Relationship Id="rId21" Type="http://schemas.openxmlformats.org/officeDocument/2006/relationships/oleObject" Target="../embeddings/oleObject108.bin"/><Relationship Id="rId7" Type="http://schemas.openxmlformats.org/officeDocument/2006/relationships/oleObject" Target="../embeddings/oleObject101.bin"/><Relationship Id="rId12" Type="http://schemas.openxmlformats.org/officeDocument/2006/relationships/image" Target="../media/image102.wmf"/><Relationship Id="rId17" Type="http://schemas.openxmlformats.org/officeDocument/2006/relationships/oleObject" Target="../embeddings/oleObject106.bin"/><Relationship Id="rId2" Type="http://schemas.openxmlformats.org/officeDocument/2006/relationships/slideLayout" Target="../slideLayouts/slideLayout35.xml"/><Relationship Id="rId16" Type="http://schemas.openxmlformats.org/officeDocument/2006/relationships/image" Target="../media/image104.wmf"/><Relationship Id="rId20" Type="http://schemas.openxmlformats.org/officeDocument/2006/relationships/image" Target="../media/image106.wmf"/><Relationship Id="rId1" Type="http://schemas.openxmlformats.org/officeDocument/2006/relationships/vmlDrawing" Target="../drawings/vmlDrawing13.vml"/><Relationship Id="rId6" Type="http://schemas.openxmlformats.org/officeDocument/2006/relationships/image" Target="../media/image99.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23" Type="http://schemas.openxmlformats.org/officeDocument/2006/relationships/image" Target="../media/image1.png"/><Relationship Id="rId10" Type="http://schemas.openxmlformats.org/officeDocument/2006/relationships/image" Target="../media/image101.wmf"/><Relationship Id="rId19" Type="http://schemas.openxmlformats.org/officeDocument/2006/relationships/oleObject" Target="../embeddings/oleObject107.bin"/><Relationship Id="rId4" Type="http://schemas.openxmlformats.org/officeDocument/2006/relationships/image" Target="../media/image98.wmf"/><Relationship Id="rId9" Type="http://schemas.openxmlformats.org/officeDocument/2006/relationships/oleObject" Target="../embeddings/oleObject102.bin"/><Relationship Id="rId14" Type="http://schemas.openxmlformats.org/officeDocument/2006/relationships/image" Target="../media/image103.wmf"/><Relationship Id="rId22" Type="http://schemas.openxmlformats.org/officeDocument/2006/relationships/image" Target="../media/image107.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12.wmf"/><Relationship Id="rId18" Type="http://schemas.openxmlformats.org/officeDocument/2006/relationships/oleObject" Target="../embeddings/oleObject116.bin"/><Relationship Id="rId3" Type="http://schemas.openxmlformats.org/officeDocument/2006/relationships/image" Target="../media/image1.png"/><Relationship Id="rId21" Type="http://schemas.openxmlformats.org/officeDocument/2006/relationships/image" Target="../media/image116.wmf"/><Relationship Id="rId7" Type="http://schemas.openxmlformats.org/officeDocument/2006/relationships/image" Target="../media/image109.wmf"/><Relationship Id="rId12" Type="http://schemas.openxmlformats.org/officeDocument/2006/relationships/oleObject" Target="../embeddings/oleObject113.bin"/><Relationship Id="rId17" Type="http://schemas.openxmlformats.org/officeDocument/2006/relationships/image" Target="../media/image114.wmf"/><Relationship Id="rId2" Type="http://schemas.openxmlformats.org/officeDocument/2006/relationships/slideLayout" Target="../slideLayouts/slideLayout35.xml"/><Relationship Id="rId16" Type="http://schemas.openxmlformats.org/officeDocument/2006/relationships/oleObject" Target="../embeddings/oleObject115.bin"/><Relationship Id="rId20" Type="http://schemas.openxmlformats.org/officeDocument/2006/relationships/oleObject" Target="../embeddings/oleObject117.bin"/><Relationship Id="rId1" Type="http://schemas.openxmlformats.org/officeDocument/2006/relationships/vmlDrawing" Target="../drawings/vmlDrawing14.vml"/><Relationship Id="rId6" Type="http://schemas.openxmlformats.org/officeDocument/2006/relationships/oleObject" Target="../embeddings/oleObject110.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23" Type="http://schemas.openxmlformats.org/officeDocument/2006/relationships/image" Target="../media/image117.wmf"/><Relationship Id="rId10" Type="http://schemas.openxmlformats.org/officeDocument/2006/relationships/oleObject" Target="../embeddings/oleObject112.bin"/><Relationship Id="rId19" Type="http://schemas.openxmlformats.org/officeDocument/2006/relationships/image" Target="../media/image115.wmf"/><Relationship Id="rId4" Type="http://schemas.openxmlformats.org/officeDocument/2006/relationships/oleObject" Target="../embeddings/oleObject109.bin"/><Relationship Id="rId9" Type="http://schemas.openxmlformats.org/officeDocument/2006/relationships/image" Target="../media/image110.wmf"/><Relationship Id="rId14" Type="http://schemas.openxmlformats.org/officeDocument/2006/relationships/oleObject" Target="../embeddings/oleObject114.bin"/><Relationship Id="rId22" Type="http://schemas.openxmlformats.org/officeDocument/2006/relationships/oleObject" Target="../embeddings/oleObject118.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22.wmf"/><Relationship Id="rId18" Type="http://schemas.openxmlformats.org/officeDocument/2006/relationships/oleObject" Target="../embeddings/oleObject126.bin"/><Relationship Id="rId3" Type="http://schemas.openxmlformats.org/officeDocument/2006/relationships/image" Target="../media/image1.png"/><Relationship Id="rId21" Type="http://schemas.openxmlformats.org/officeDocument/2006/relationships/image" Target="../media/image126.wmf"/><Relationship Id="rId7" Type="http://schemas.openxmlformats.org/officeDocument/2006/relationships/image" Target="../media/image119.wmf"/><Relationship Id="rId12" Type="http://schemas.openxmlformats.org/officeDocument/2006/relationships/oleObject" Target="../embeddings/oleObject123.bin"/><Relationship Id="rId17" Type="http://schemas.openxmlformats.org/officeDocument/2006/relationships/image" Target="../media/image124.wmf"/><Relationship Id="rId25" Type="http://schemas.openxmlformats.org/officeDocument/2006/relationships/image" Target="../media/image128.wmf"/><Relationship Id="rId2" Type="http://schemas.openxmlformats.org/officeDocument/2006/relationships/slideLayout" Target="../slideLayouts/slideLayout35.xml"/><Relationship Id="rId16" Type="http://schemas.openxmlformats.org/officeDocument/2006/relationships/oleObject" Target="../embeddings/oleObject125.bin"/><Relationship Id="rId20" Type="http://schemas.openxmlformats.org/officeDocument/2006/relationships/oleObject" Target="../embeddings/oleObject127.bin"/><Relationship Id="rId1" Type="http://schemas.openxmlformats.org/officeDocument/2006/relationships/vmlDrawing" Target="../drawings/vmlDrawing15.vml"/><Relationship Id="rId6" Type="http://schemas.openxmlformats.org/officeDocument/2006/relationships/oleObject" Target="../embeddings/oleObject120.bin"/><Relationship Id="rId11" Type="http://schemas.openxmlformats.org/officeDocument/2006/relationships/image" Target="../media/image121.wmf"/><Relationship Id="rId24" Type="http://schemas.openxmlformats.org/officeDocument/2006/relationships/oleObject" Target="../embeddings/oleObject129.bin"/><Relationship Id="rId5" Type="http://schemas.openxmlformats.org/officeDocument/2006/relationships/image" Target="../media/image118.wmf"/><Relationship Id="rId15" Type="http://schemas.openxmlformats.org/officeDocument/2006/relationships/image" Target="../media/image123.wmf"/><Relationship Id="rId23" Type="http://schemas.openxmlformats.org/officeDocument/2006/relationships/image" Target="../media/image127.wmf"/><Relationship Id="rId10" Type="http://schemas.openxmlformats.org/officeDocument/2006/relationships/oleObject" Target="../embeddings/oleObject122.bin"/><Relationship Id="rId19" Type="http://schemas.openxmlformats.org/officeDocument/2006/relationships/image" Target="../media/image125.wmf"/><Relationship Id="rId4" Type="http://schemas.openxmlformats.org/officeDocument/2006/relationships/oleObject" Target="../embeddings/oleObject119.bin"/><Relationship Id="rId9" Type="http://schemas.openxmlformats.org/officeDocument/2006/relationships/image" Target="../media/image120.wmf"/><Relationship Id="rId14" Type="http://schemas.openxmlformats.org/officeDocument/2006/relationships/oleObject" Target="../embeddings/oleObject124.bin"/><Relationship Id="rId22" Type="http://schemas.openxmlformats.org/officeDocument/2006/relationships/oleObject" Target="../embeddings/oleObject128.bin"/></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image" Target="../media/image133.wmf"/><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oleObject" Target="../embeddings/oleObject134.bin"/><Relationship Id="rId2" Type="http://schemas.openxmlformats.org/officeDocument/2006/relationships/slideLayout" Target="../slideLayouts/slideLayout35.xml"/><Relationship Id="rId1" Type="http://schemas.openxmlformats.org/officeDocument/2006/relationships/vmlDrawing" Target="../drawings/vmlDrawing16.vml"/><Relationship Id="rId6" Type="http://schemas.openxmlformats.org/officeDocument/2006/relationships/image" Target="../media/image130.wmf"/><Relationship Id="rId11" Type="http://schemas.openxmlformats.org/officeDocument/2006/relationships/image" Target="../media/image1.png"/><Relationship Id="rId5" Type="http://schemas.openxmlformats.org/officeDocument/2006/relationships/oleObject" Target="../embeddings/oleObject131.bin"/><Relationship Id="rId15" Type="http://schemas.openxmlformats.org/officeDocument/2006/relationships/image" Target="../media/image134.wmf"/><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33.bin"/><Relationship Id="rId14" Type="http://schemas.openxmlformats.org/officeDocument/2006/relationships/oleObject" Target="../embeddings/oleObject135.bin"/></Relationships>
</file>

<file path=ppt/slides/_rels/slide33.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41.bin"/><Relationship Id="rId18" Type="http://schemas.openxmlformats.org/officeDocument/2006/relationships/oleObject" Target="../embeddings/oleObject143.bin"/><Relationship Id="rId3" Type="http://schemas.openxmlformats.org/officeDocument/2006/relationships/oleObject" Target="../embeddings/oleObject136.bin"/><Relationship Id="rId21" Type="http://schemas.openxmlformats.org/officeDocument/2006/relationships/image" Target="../media/image143.wmf"/><Relationship Id="rId7" Type="http://schemas.openxmlformats.org/officeDocument/2006/relationships/oleObject" Target="../embeddings/oleObject138.bin"/><Relationship Id="rId12" Type="http://schemas.openxmlformats.org/officeDocument/2006/relationships/image" Target="../media/image139.wmf"/><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image" Target="../media/image141.wmf"/><Relationship Id="rId20" Type="http://schemas.openxmlformats.org/officeDocument/2006/relationships/oleObject" Target="../embeddings/oleObject144.bin"/><Relationship Id="rId1" Type="http://schemas.openxmlformats.org/officeDocument/2006/relationships/vmlDrawing" Target="../drawings/vmlDrawing17.vml"/><Relationship Id="rId6" Type="http://schemas.openxmlformats.org/officeDocument/2006/relationships/image" Target="../media/image136.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oleObject" Target="../embeddings/oleObject142.bin"/><Relationship Id="rId10" Type="http://schemas.openxmlformats.org/officeDocument/2006/relationships/image" Target="../media/image138.wmf"/><Relationship Id="rId19" Type="http://schemas.openxmlformats.org/officeDocument/2006/relationships/image" Target="../media/image142.wmf"/><Relationship Id="rId4" Type="http://schemas.openxmlformats.org/officeDocument/2006/relationships/image" Target="../media/image135.wmf"/><Relationship Id="rId9" Type="http://schemas.openxmlformats.org/officeDocument/2006/relationships/oleObject" Target="../embeddings/oleObject139.bin"/><Relationship Id="rId14" Type="http://schemas.openxmlformats.org/officeDocument/2006/relationships/image" Target="../media/image140.wmf"/></Relationships>
</file>

<file path=ppt/slides/_rels/slide34.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oleObject" Target="../embeddings/oleObject150.bin"/><Relationship Id="rId18" Type="http://schemas.openxmlformats.org/officeDocument/2006/relationships/oleObject" Target="../embeddings/oleObject154.bin"/><Relationship Id="rId26" Type="http://schemas.openxmlformats.org/officeDocument/2006/relationships/image" Target="../media/image1.png"/><Relationship Id="rId3" Type="http://schemas.openxmlformats.org/officeDocument/2006/relationships/oleObject" Target="../embeddings/oleObject145.bin"/><Relationship Id="rId21" Type="http://schemas.openxmlformats.org/officeDocument/2006/relationships/oleObject" Target="../embeddings/oleObject157.bin"/><Relationship Id="rId7" Type="http://schemas.openxmlformats.org/officeDocument/2006/relationships/oleObject" Target="../embeddings/oleObject147.bin"/><Relationship Id="rId12" Type="http://schemas.openxmlformats.org/officeDocument/2006/relationships/image" Target="../media/image148.wmf"/><Relationship Id="rId17" Type="http://schemas.openxmlformats.org/officeDocument/2006/relationships/oleObject" Target="../embeddings/oleObject153.bin"/><Relationship Id="rId25" Type="http://schemas.openxmlformats.org/officeDocument/2006/relationships/oleObject" Target="../embeddings/oleObject160.bin"/><Relationship Id="rId2" Type="http://schemas.openxmlformats.org/officeDocument/2006/relationships/slideLayout" Target="../slideLayouts/slideLayout35.xml"/><Relationship Id="rId16" Type="http://schemas.openxmlformats.org/officeDocument/2006/relationships/oleObject" Target="../embeddings/oleObject152.bin"/><Relationship Id="rId20" Type="http://schemas.openxmlformats.org/officeDocument/2006/relationships/oleObject" Target="../embeddings/oleObject156.bin"/><Relationship Id="rId1" Type="http://schemas.openxmlformats.org/officeDocument/2006/relationships/vmlDrawing" Target="../drawings/vmlDrawing18.vml"/><Relationship Id="rId6" Type="http://schemas.openxmlformats.org/officeDocument/2006/relationships/image" Target="../media/image145.wmf"/><Relationship Id="rId11" Type="http://schemas.openxmlformats.org/officeDocument/2006/relationships/oleObject" Target="../embeddings/oleObject149.bin"/><Relationship Id="rId24" Type="http://schemas.openxmlformats.org/officeDocument/2006/relationships/oleObject" Target="../embeddings/oleObject159.bin"/><Relationship Id="rId5" Type="http://schemas.openxmlformats.org/officeDocument/2006/relationships/oleObject" Target="../embeddings/oleObject146.bin"/><Relationship Id="rId15" Type="http://schemas.openxmlformats.org/officeDocument/2006/relationships/oleObject" Target="../embeddings/oleObject151.bin"/><Relationship Id="rId23" Type="http://schemas.openxmlformats.org/officeDocument/2006/relationships/oleObject" Target="../embeddings/oleObject158.bin"/><Relationship Id="rId10" Type="http://schemas.openxmlformats.org/officeDocument/2006/relationships/image" Target="../media/image147.wmf"/><Relationship Id="rId19" Type="http://schemas.openxmlformats.org/officeDocument/2006/relationships/oleObject" Target="../embeddings/oleObject155.bin"/><Relationship Id="rId4" Type="http://schemas.openxmlformats.org/officeDocument/2006/relationships/image" Target="../media/image144.wmf"/><Relationship Id="rId9" Type="http://schemas.openxmlformats.org/officeDocument/2006/relationships/oleObject" Target="../embeddings/oleObject148.bin"/><Relationship Id="rId14" Type="http://schemas.openxmlformats.org/officeDocument/2006/relationships/image" Target="../media/image149.wmf"/><Relationship Id="rId22" Type="http://schemas.openxmlformats.org/officeDocument/2006/relationships/image" Target="../media/image150.wmf"/></Relationships>
</file>

<file path=ppt/slides/_rels/slide35.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66.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image" Target="../media/image154.wmf"/><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vmlDrawing" Target="../drawings/vmlDrawing19.vml"/><Relationship Id="rId6" Type="http://schemas.openxmlformats.org/officeDocument/2006/relationships/image" Target="../media/image19.wmf"/><Relationship Id="rId11" Type="http://schemas.openxmlformats.org/officeDocument/2006/relationships/oleObject" Target="../embeddings/oleObject165.bin"/><Relationship Id="rId5" Type="http://schemas.openxmlformats.org/officeDocument/2006/relationships/oleObject" Target="../embeddings/oleObject162.bin"/><Relationship Id="rId15" Type="http://schemas.openxmlformats.org/officeDocument/2006/relationships/image" Target="../media/image155.wmf"/><Relationship Id="rId10" Type="http://schemas.openxmlformats.org/officeDocument/2006/relationships/image" Target="../media/image153.wmf"/><Relationship Id="rId4" Type="http://schemas.openxmlformats.org/officeDocument/2006/relationships/image" Target="../media/image151.wmf"/><Relationship Id="rId9" Type="http://schemas.openxmlformats.org/officeDocument/2006/relationships/oleObject" Target="../embeddings/oleObject164.bin"/><Relationship Id="rId14" Type="http://schemas.openxmlformats.org/officeDocument/2006/relationships/oleObject" Target="../embeddings/oleObject167.bin"/></Relationships>
</file>

<file path=ppt/slides/_rels/slide36.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73.bin"/><Relationship Id="rId18" Type="http://schemas.openxmlformats.org/officeDocument/2006/relationships/oleObject" Target="../embeddings/oleObject177.bin"/><Relationship Id="rId26" Type="http://schemas.openxmlformats.org/officeDocument/2006/relationships/oleObject" Target="../embeddings/oleObject181.bin"/><Relationship Id="rId39" Type="http://schemas.openxmlformats.org/officeDocument/2006/relationships/oleObject" Target="../embeddings/oleObject192.bin"/><Relationship Id="rId3" Type="http://schemas.openxmlformats.org/officeDocument/2006/relationships/oleObject" Target="../embeddings/oleObject168.bin"/><Relationship Id="rId21" Type="http://schemas.openxmlformats.org/officeDocument/2006/relationships/image" Target="../media/image163.wmf"/><Relationship Id="rId34" Type="http://schemas.openxmlformats.org/officeDocument/2006/relationships/oleObject" Target="../embeddings/oleObject188.bin"/><Relationship Id="rId7" Type="http://schemas.openxmlformats.org/officeDocument/2006/relationships/oleObject" Target="../embeddings/oleObject170.bin"/><Relationship Id="rId12" Type="http://schemas.openxmlformats.org/officeDocument/2006/relationships/image" Target="../media/image160.wmf"/><Relationship Id="rId17" Type="http://schemas.openxmlformats.org/officeDocument/2006/relationships/oleObject" Target="../embeddings/oleObject176.bin"/><Relationship Id="rId25" Type="http://schemas.openxmlformats.org/officeDocument/2006/relationships/image" Target="../media/image165.wmf"/><Relationship Id="rId33" Type="http://schemas.openxmlformats.org/officeDocument/2006/relationships/oleObject" Target="../embeddings/oleObject187.bin"/><Relationship Id="rId38" Type="http://schemas.openxmlformats.org/officeDocument/2006/relationships/image" Target="../media/image167.wmf"/><Relationship Id="rId2" Type="http://schemas.openxmlformats.org/officeDocument/2006/relationships/slideLayout" Target="../slideLayouts/slideLayout35.xml"/><Relationship Id="rId16" Type="http://schemas.openxmlformats.org/officeDocument/2006/relationships/oleObject" Target="../embeddings/oleObject175.bin"/><Relationship Id="rId20" Type="http://schemas.openxmlformats.org/officeDocument/2006/relationships/oleObject" Target="../embeddings/oleObject178.bin"/><Relationship Id="rId29" Type="http://schemas.openxmlformats.org/officeDocument/2006/relationships/image" Target="../media/image166.wmf"/><Relationship Id="rId41" Type="http://schemas.openxmlformats.org/officeDocument/2006/relationships/image" Target="../media/image1.png"/><Relationship Id="rId1" Type="http://schemas.openxmlformats.org/officeDocument/2006/relationships/vmlDrawing" Target="../drawings/vmlDrawing20.vml"/><Relationship Id="rId6" Type="http://schemas.openxmlformats.org/officeDocument/2006/relationships/image" Target="../media/image157.wmf"/><Relationship Id="rId11" Type="http://schemas.openxmlformats.org/officeDocument/2006/relationships/oleObject" Target="../embeddings/oleObject172.bin"/><Relationship Id="rId24" Type="http://schemas.openxmlformats.org/officeDocument/2006/relationships/oleObject" Target="../embeddings/oleObject180.bin"/><Relationship Id="rId32" Type="http://schemas.openxmlformats.org/officeDocument/2006/relationships/oleObject" Target="../embeddings/oleObject186.bin"/><Relationship Id="rId37" Type="http://schemas.openxmlformats.org/officeDocument/2006/relationships/oleObject" Target="../embeddings/oleObject191.bin"/><Relationship Id="rId40" Type="http://schemas.openxmlformats.org/officeDocument/2006/relationships/oleObject" Target="../embeddings/oleObject193.bin"/><Relationship Id="rId5" Type="http://schemas.openxmlformats.org/officeDocument/2006/relationships/oleObject" Target="../embeddings/oleObject169.bin"/><Relationship Id="rId15" Type="http://schemas.openxmlformats.org/officeDocument/2006/relationships/oleObject" Target="../embeddings/oleObject174.bin"/><Relationship Id="rId23" Type="http://schemas.openxmlformats.org/officeDocument/2006/relationships/image" Target="../media/image164.wmf"/><Relationship Id="rId28" Type="http://schemas.openxmlformats.org/officeDocument/2006/relationships/oleObject" Target="../embeddings/oleObject183.bin"/><Relationship Id="rId36" Type="http://schemas.openxmlformats.org/officeDocument/2006/relationships/oleObject" Target="../embeddings/oleObject190.bin"/><Relationship Id="rId10" Type="http://schemas.openxmlformats.org/officeDocument/2006/relationships/image" Target="../media/image159.wmf"/><Relationship Id="rId19" Type="http://schemas.openxmlformats.org/officeDocument/2006/relationships/image" Target="../media/image162.wmf"/><Relationship Id="rId31" Type="http://schemas.openxmlformats.org/officeDocument/2006/relationships/oleObject" Target="../embeddings/oleObject185.bin"/><Relationship Id="rId4" Type="http://schemas.openxmlformats.org/officeDocument/2006/relationships/image" Target="../media/image156.wmf"/><Relationship Id="rId9" Type="http://schemas.openxmlformats.org/officeDocument/2006/relationships/oleObject" Target="../embeddings/oleObject171.bin"/><Relationship Id="rId14" Type="http://schemas.openxmlformats.org/officeDocument/2006/relationships/image" Target="../media/image161.wmf"/><Relationship Id="rId22" Type="http://schemas.openxmlformats.org/officeDocument/2006/relationships/oleObject" Target="../embeddings/oleObject179.bin"/><Relationship Id="rId27" Type="http://schemas.openxmlformats.org/officeDocument/2006/relationships/oleObject" Target="../embeddings/oleObject182.bin"/><Relationship Id="rId30" Type="http://schemas.openxmlformats.org/officeDocument/2006/relationships/oleObject" Target="../embeddings/oleObject184.bin"/><Relationship Id="rId35" Type="http://schemas.openxmlformats.org/officeDocument/2006/relationships/oleObject" Target="../embeddings/oleObject189.bin"/></Relationships>
</file>

<file path=ppt/slides/_rels/slide37.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99.bin"/><Relationship Id="rId3" Type="http://schemas.openxmlformats.org/officeDocument/2006/relationships/oleObject" Target="../embeddings/oleObject194.bin"/><Relationship Id="rId7" Type="http://schemas.openxmlformats.org/officeDocument/2006/relationships/oleObject" Target="../embeddings/oleObject196.bin"/><Relationship Id="rId12" Type="http://schemas.openxmlformats.org/officeDocument/2006/relationships/image" Target="../media/image172.wmf"/><Relationship Id="rId2" Type="http://schemas.openxmlformats.org/officeDocument/2006/relationships/slideLayout" Target="../slideLayouts/slideLayout35.xml"/><Relationship Id="rId1" Type="http://schemas.openxmlformats.org/officeDocument/2006/relationships/vmlDrawing" Target="../drawings/vmlDrawing21.vml"/><Relationship Id="rId6" Type="http://schemas.openxmlformats.org/officeDocument/2006/relationships/image" Target="../media/image169.wmf"/><Relationship Id="rId11" Type="http://schemas.openxmlformats.org/officeDocument/2006/relationships/oleObject" Target="../embeddings/oleObject198.bin"/><Relationship Id="rId5" Type="http://schemas.openxmlformats.org/officeDocument/2006/relationships/oleObject" Target="../embeddings/oleObject195.bin"/><Relationship Id="rId10" Type="http://schemas.openxmlformats.org/officeDocument/2006/relationships/image" Target="../media/image171.wmf"/><Relationship Id="rId4" Type="http://schemas.openxmlformats.org/officeDocument/2006/relationships/image" Target="../media/image168.wmf"/><Relationship Id="rId9" Type="http://schemas.openxmlformats.org/officeDocument/2006/relationships/oleObject" Target="../embeddings/oleObject197.bin"/><Relationship Id="rId14" Type="http://schemas.openxmlformats.org/officeDocument/2006/relationships/image" Target="../media/image1.png"/></Relationships>
</file>

<file path=ppt/slides/_rels/slide38.xml.rels><?xml version="1.0" encoding="UTF-8" standalone="yes"?>
<Relationships xmlns="http://schemas.openxmlformats.org/package/2006/relationships"><Relationship Id="rId13" Type="http://schemas.openxmlformats.org/officeDocument/2006/relationships/image" Target="../media/image175.wmf"/><Relationship Id="rId18" Type="http://schemas.openxmlformats.org/officeDocument/2006/relationships/oleObject" Target="../embeddings/oleObject208.bin"/><Relationship Id="rId26" Type="http://schemas.openxmlformats.org/officeDocument/2006/relationships/oleObject" Target="../embeddings/oleObject212.bin"/><Relationship Id="rId39" Type="http://schemas.openxmlformats.org/officeDocument/2006/relationships/image" Target="../media/image185.wmf"/><Relationship Id="rId21" Type="http://schemas.openxmlformats.org/officeDocument/2006/relationships/image" Target="../media/image178.wmf"/><Relationship Id="rId34" Type="http://schemas.openxmlformats.org/officeDocument/2006/relationships/oleObject" Target="../embeddings/oleObject217.bin"/><Relationship Id="rId42" Type="http://schemas.openxmlformats.org/officeDocument/2006/relationships/oleObject" Target="../embeddings/oleObject223.bin"/><Relationship Id="rId47" Type="http://schemas.openxmlformats.org/officeDocument/2006/relationships/oleObject" Target="../embeddings/oleObject226.bin"/><Relationship Id="rId50" Type="http://schemas.openxmlformats.org/officeDocument/2006/relationships/image" Target="../media/image189.wmf"/><Relationship Id="rId55" Type="http://schemas.openxmlformats.org/officeDocument/2006/relationships/image" Target="../media/image191.wmf"/><Relationship Id="rId7" Type="http://schemas.openxmlformats.org/officeDocument/2006/relationships/image" Target="../media/image1.png"/><Relationship Id="rId12" Type="http://schemas.openxmlformats.org/officeDocument/2006/relationships/oleObject" Target="../embeddings/oleObject205.bin"/><Relationship Id="rId17" Type="http://schemas.openxmlformats.org/officeDocument/2006/relationships/image" Target="../media/image177.wmf"/><Relationship Id="rId25" Type="http://schemas.openxmlformats.org/officeDocument/2006/relationships/image" Target="../media/image180.wmf"/><Relationship Id="rId33" Type="http://schemas.openxmlformats.org/officeDocument/2006/relationships/image" Target="../media/image183.wmf"/><Relationship Id="rId38" Type="http://schemas.openxmlformats.org/officeDocument/2006/relationships/oleObject" Target="../embeddings/oleObject220.bin"/><Relationship Id="rId46" Type="http://schemas.openxmlformats.org/officeDocument/2006/relationships/oleObject" Target="../embeddings/oleObject225.bin"/><Relationship Id="rId2" Type="http://schemas.openxmlformats.org/officeDocument/2006/relationships/slideLayout" Target="../slideLayouts/slideLayout35.xml"/><Relationship Id="rId16" Type="http://schemas.openxmlformats.org/officeDocument/2006/relationships/oleObject" Target="../embeddings/oleObject207.bin"/><Relationship Id="rId20" Type="http://schemas.openxmlformats.org/officeDocument/2006/relationships/oleObject" Target="../embeddings/oleObject209.bin"/><Relationship Id="rId29" Type="http://schemas.openxmlformats.org/officeDocument/2006/relationships/image" Target="../media/image182.wmf"/><Relationship Id="rId41" Type="http://schemas.openxmlformats.org/officeDocument/2006/relationships/oleObject" Target="../embeddings/oleObject222.bin"/><Relationship Id="rId54" Type="http://schemas.openxmlformats.org/officeDocument/2006/relationships/oleObject" Target="../embeddings/oleObject230.bin"/><Relationship Id="rId1" Type="http://schemas.openxmlformats.org/officeDocument/2006/relationships/vmlDrawing" Target="../drawings/vmlDrawing22.vml"/><Relationship Id="rId6" Type="http://schemas.openxmlformats.org/officeDocument/2006/relationships/oleObject" Target="../embeddings/oleObject202.bin"/><Relationship Id="rId11" Type="http://schemas.openxmlformats.org/officeDocument/2006/relationships/image" Target="../media/image174.wmf"/><Relationship Id="rId24" Type="http://schemas.openxmlformats.org/officeDocument/2006/relationships/oleObject" Target="../embeddings/oleObject211.bin"/><Relationship Id="rId32" Type="http://schemas.openxmlformats.org/officeDocument/2006/relationships/oleObject" Target="../embeddings/oleObject216.bin"/><Relationship Id="rId37" Type="http://schemas.openxmlformats.org/officeDocument/2006/relationships/oleObject" Target="../embeddings/oleObject219.bin"/><Relationship Id="rId40" Type="http://schemas.openxmlformats.org/officeDocument/2006/relationships/oleObject" Target="../embeddings/oleObject221.bin"/><Relationship Id="rId45" Type="http://schemas.openxmlformats.org/officeDocument/2006/relationships/image" Target="../media/image187.wmf"/><Relationship Id="rId53" Type="http://schemas.openxmlformats.org/officeDocument/2006/relationships/oleObject" Target="../embeddings/oleObject229.bin"/><Relationship Id="rId5" Type="http://schemas.openxmlformats.org/officeDocument/2006/relationships/oleObject" Target="../embeddings/oleObject201.bin"/><Relationship Id="rId15" Type="http://schemas.openxmlformats.org/officeDocument/2006/relationships/image" Target="../media/image176.wmf"/><Relationship Id="rId23" Type="http://schemas.openxmlformats.org/officeDocument/2006/relationships/image" Target="../media/image179.wmf"/><Relationship Id="rId28" Type="http://schemas.openxmlformats.org/officeDocument/2006/relationships/oleObject" Target="../embeddings/oleObject213.bin"/><Relationship Id="rId36" Type="http://schemas.openxmlformats.org/officeDocument/2006/relationships/oleObject" Target="../embeddings/oleObject218.bin"/><Relationship Id="rId49" Type="http://schemas.openxmlformats.org/officeDocument/2006/relationships/oleObject" Target="../embeddings/oleObject227.bin"/><Relationship Id="rId10" Type="http://schemas.openxmlformats.org/officeDocument/2006/relationships/oleObject" Target="../embeddings/oleObject204.bin"/><Relationship Id="rId19" Type="http://schemas.openxmlformats.org/officeDocument/2006/relationships/image" Target="../media/image162.wmf"/><Relationship Id="rId31" Type="http://schemas.openxmlformats.org/officeDocument/2006/relationships/oleObject" Target="../embeddings/oleObject215.bin"/><Relationship Id="rId44" Type="http://schemas.openxmlformats.org/officeDocument/2006/relationships/oleObject" Target="../embeddings/oleObject224.bin"/><Relationship Id="rId52" Type="http://schemas.openxmlformats.org/officeDocument/2006/relationships/image" Target="../media/image190.wmf"/><Relationship Id="rId4" Type="http://schemas.openxmlformats.org/officeDocument/2006/relationships/image" Target="../media/image161.wmf"/><Relationship Id="rId9" Type="http://schemas.openxmlformats.org/officeDocument/2006/relationships/image" Target="../media/image173.wmf"/><Relationship Id="rId14" Type="http://schemas.openxmlformats.org/officeDocument/2006/relationships/oleObject" Target="../embeddings/oleObject206.bin"/><Relationship Id="rId22" Type="http://schemas.openxmlformats.org/officeDocument/2006/relationships/oleObject" Target="../embeddings/oleObject210.bin"/><Relationship Id="rId27" Type="http://schemas.openxmlformats.org/officeDocument/2006/relationships/image" Target="../media/image181.wmf"/><Relationship Id="rId30" Type="http://schemas.openxmlformats.org/officeDocument/2006/relationships/oleObject" Target="../embeddings/oleObject214.bin"/><Relationship Id="rId35" Type="http://schemas.openxmlformats.org/officeDocument/2006/relationships/image" Target="../media/image184.wmf"/><Relationship Id="rId43" Type="http://schemas.openxmlformats.org/officeDocument/2006/relationships/image" Target="../media/image186.wmf"/><Relationship Id="rId48" Type="http://schemas.openxmlformats.org/officeDocument/2006/relationships/image" Target="../media/image188.wmf"/><Relationship Id="rId8" Type="http://schemas.openxmlformats.org/officeDocument/2006/relationships/oleObject" Target="../embeddings/oleObject203.bin"/><Relationship Id="rId51" Type="http://schemas.openxmlformats.org/officeDocument/2006/relationships/oleObject" Target="../embeddings/oleObject228.bin"/><Relationship Id="rId3" Type="http://schemas.openxmlformats.org/officeDocument/2006/relationships/oleObject" Target="../embeddings/oleObject200.bin"/></Relationships>
</file>

<file path=ppt/slides/_rels/slide39.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image" Target="../media/image196.wmf"/><Relationship Id="rId3" Type="http://schemas.openxmlformats.org/officeDocument/2006/relationships/oleObject" Target="../embeddings/oleObject231.bin"/><Relationship Id="rId7" Type="http://schemas.openxmlformats.org/officeDocument/2006/relationships/oleObject" Target="../embeddings/oleObject233.bin"/><Relationship Id="rId12" Type="http://schemas.openxmlformats.org/officeDocument/2006/relationships/oleObject" Target="../embeddings/oleObject236.bin"/><Relationship Id="rId2" Type="http://schemas.openxmlformats.org/officeDocument/2006/relationships/slideLayout" Target="../slideLayouts/slideLayout35.xml"/><Relationship Id="rId1" Type="http://schemas.openxmlformats.org/officeDocument/2006/relationships/vmlDrawing" Target="../drawings/vmlDrawing23.vml"/><Relationship Id="rId6" Type="http://schemas.openxmlformats.org/officeDocument/2006/relationships/image" Target="../media/image193.wmf"/><Relationship Id="rId11" Type="http://schemas.openxmlformats.org/officeDocument/2006/relationships/oleObject" Target="../embeddings/oleObject235.bin"/><Relationship Id="rId5" Type="http://schemas.openxmlformats.org/officeDocument/2006/relationships/oleObject" Target="../embeddings/oleObject232.bin"/><Relationship Id="rId10" Type="http://schemas.openxmlformats.org/officeDocument/2006/relationships/image" Target="../media/image195.wmf"/><Relationship Id="rId4" Type="http://schemas.openxmlformats.org/officeDocument/2006/relationships/image" Target="../media/image192.wmf"/><Relationship Id="rId9" Type="http://schemas.openxmlformats.org/officeDocument/2006/relationships/oleObject" Target="../embeddings/oleObject234.bin"/><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3" Type="http://schemas.openxmlformats.org/officeDocument/2006/relationships/oleObject" Target="../embeddings/oleObject242.bin"/><Relationship Id="rId18" Type="http://schemas.openxmlformats.org/officeDocument/2006/relationships/image" Target="../media/image204.wmf"/><Relationship Id="rId26" Type="http://schemas.openxmlformats.org/officeDocument/2006/relationships/image" Target="../media/image208.wmf"/><Relationship Id="rId39" Type="http://schemas.openxmlformats.org/officeDocument/2006/relationships/image" Target="../media/image214.wmf"/><Relationship Id="rId21" Type="http://schemas.openxmlformats.org/officeDocument/2006/relationships/oleObject" Target="../embeddings/oleObject246.bin"/><Relationship Id="rId34" Type="http://schemas.openxmlformats.org/officeDocument/2006/relationships/oleObject" Target="../embeddings/oleObject252.bin"/><Relationship Id="rId42" Type="http://schemas.openxmlformats.org/officeDocument/2006/relationships/oleObject" Target="../embeddings/oleObject256.bin"/><Relationship Id="rId47" Type="http://schemas.openxmlformats.org/officeDocument/2006/relationships/image" Target="../media/image218.wmf"/><Relationship Id="rId50" Type="http://schemas.openxmlformats.org/officeDocument/2006/relationships/oleObject" Target="../embeddings/oleObject260.bin"/><Relationship Id="rId55" Type="http://schemas.openxmlformats.org/officeDocument/2006/relationships/image" Target="../media/image222.wmf"/><Relationship Id="rId7" Type="http://schemas.openxmlformats.org/officeDocument/2006/relationships/oleObject" Target="../embeddings/oleObject239.bin"/><Relationship Id="rId2" Type="http://schemas.openxmlformats.org/officeDocument/2006/relationships/slideLayout" Target="../slideLayouts/slideLayout35.xml"/><Relationship Id="rId16" Type="http://schemas.openxmlformats.org/officeDocument/2006/relationships/image" Target="../media/image203.wmf"/><Relationship Id="rId20" Type="http://schemas.openxmlformats.org/officeDocument/2006/relationships/image" Target="../media/image205.wmf"/><Relationship Id="rId29" Type="http://schemas.openxmlformats.org/officeDocument/2006/relationships/image" Target="../media/image209.wmf"/><Relationship Id="rId41" Type="http://schemas.openxmlformats.org/officeDocument/2006/relationships/image" Target="../media/image215.wmf"/><Relationship Id="rId54" Type="http://schemas.openxmlformats.org/officeDocument/2006/relationships/oleObject" Target="../embeddings/oleObject262.bin"/><Relationship Id="rId1" Type="http://schemas.openxmlformats.org/officeDocument/2006/relationships/vmlDrawing" Target="../drawings/vmlDrawing24.vml"/><Relationship Id="rId6" Type="http://schemas.openxmlformats.org/officeDocument/2006/relationships/image" Target="../media/image198.wmf"/><Relationship Id="rId11" Type="http://schemas.openxmlformats.org/officeDocument/2006/relationships/oleObject" Target="../embeddings/oleObject241.bin"/><Relationship Id="rId24" Type="http://schemas.openxmlformats.org/officeDocument/2006/relationships/image" Target="../media/image207.wmf"/><Relationship Id="rId32" Type="http://schemas.openxmlformats.org/officeDocument/2006/relationships/oleObject" Target="../embeddings/oleObject251.bin"/><Relationship Id="rId37" Type="http://schemas.openxmlformats.org/officeDocument/2006/relationships/image" Target="../media/image213.wmf"/><Relationship Id="rId40" Type="http://schemas.openxmlformats.org/officeDocument/2006/relationships/oleObject" Target="../embeddings/oleObject255.bin"/><Relationship Id="rId45" Type="http://schemas.openxmlformats.org/officeDocument/2006/relationships/image" Target="../media/image217.wmf"/><Relationship Id="rId53" Type="http://schemas.openxmlformats.org/officeDocument/2006/relationships/image" Target="../media/image221.wmf"/><Relationship Id="rId58" Type="http://schemas.openxmlformats.org/officeDocument/2006/relationships/oleObject" Target="../embeddings/oleObject264.bin"/><Relationship Id="rId5" Type="http://schemas.openxmlformats.org/officeDocument/2006/relationships/oleObject" Target="../embeddings/oleObject238.bin"/><Relationship Id="rId15" Type="http://schemas.openxmlformats.org/officeDocument/2006/relationships/oleObject" Target="../embeddings/oleObject243.bin"/><Relationship Id="rId23" Type="http://schemas.openxmlformats.org/officeDocument/2006/relationships/oleObject" Target="../embeddings/oleObject247.bin"/><Relationship Id="rId28" Type="http://schemas.openxmlformats.org/officeDocument/2006/relationships/oleObject" Target="../embeddings/oleObject249.bin"/><Relationship Id="rId36" Type="http://schemas.openxmlformats.org/officeDocument/2006/relationships/oleObject" Target="../embeddings/oleObject253.bin"/><Relationship Id="rId49" Type="http://schemas.openxmlformats.org/officeDocument/2006/relationships/image" Target="../media/image219.wmf"/><Relationship Id="rId57" Type="http://schemas.openxmlformats.org/officeDocument/2006/relationships/image" Target="../media/image223.wmf"/><Relationship Id="rId61" Type="http://schemas.openxmlformats.org/officeDocument/2006/relationships/image" Target="../media/image225.wmf"/><Relationship Id="rId10" Type="http://schemas.openxmlformats.org/officeDocument/2006/relationships/image" Target="../media/image200.wmf"/><Relationship Id="rId19" Type="http://schemas.openxmlformats.org/officeDocument/2006/relationships/oleObject" Target="../embeddings/oleObject245.bin"/><Relationship Id="rId31" Type="http://schemas.openxmlformats.org/officeDocument/2006/relationships/image" Target="../media/image210.wmf"/><Relationship Id="rId44" Type="http://schemas.openxmlformats.org/officeDocument/2006/relationships/oleObject" Target="../embeddings/oleObject257.bin"/><Relationship Id="rId52" Type="http://schemas.openxmlformats.org/officeDocument/2006/relationships/oleObject" Target="../embeddings/oleObject261.bin"/><Relationship Id="rId60" Type="http://schemas.openxmlformats.org/officeDocument/2006/relationships/oleObject" Target="../embeddings/oleObject265.bin"/><Relationship Id="rId4" Type="http://schemas.openxmlformats.org/officeDocument/2006/relationships/image" Target="../media/image197.wmf"/><Relationship Id="rId9" Type="http://schemas.openxmlformats.org/officeDocument/2006/relationships/oleObject" Target="../embeddings/oleObject240.bin"/><Relationship Id="rId14" Type="http://schemas.openxmlformats.org/officeDocument/2006/relationships/image" Target="../media/image202.wmf"/><Relationship Id="rId22" Type="http://schemas.openxmlformats.org/officeDocument/2006/relationships/image" Target="../media/image206.wmf"/><Relationship Id="rId27" Type="http://schemas.openxmlformats.org/officeDocument/2006/relationships/image" Target="../media/image226.png"/><Relationship Id="rId30" Type="http://schemas.openxmlformats.org/officeDocument/2006/relationships/oleObject" Target="../embeddings/oleObject250.bin"/><Relationship Id="rId35" Type="http://schemas.openxmlformats.org/officeDocument/2006/relationships/image" Target="../media/image212.wmf"/><Relationship Id="rId43" Type="http://schemas.openxmlformats.org/officeDocument/2006/relationships/image" Target="../media/image216.wmf"/><Relationship Id="rId48" Type="http://schemas.openxmlformats.org/officeDocument/2006/relationships/oleObject" Target="../embeddings/oleObject259.bin"/><Relationship Id="rId56" Type="http://schemas.openxmlformats.org/officeDocument/2006/relationships/oleObject" Target="../embeddings/oleObject263.bin"/><Relationship Id="rId8" Type="http://schemas.openxmlformats.org/officeDocument/2006/relationships/image" Target="../media/image199.wmf"/><Relationship Id="rId51" Type="http://schemas.openxmlformats.org/officeDocument/2006/relationships/image" Target="../media/image220.wmf"/><Relationship Id="rId3" Type="http://schemas.openxmlformats.org/officeDocument/2006/relationships/oleObject" Target="../embeddings/oleObject237.bin"/><Relationship Id="rId12" Type="http://schemas.openxmlformats.org/officeDocument/2006/relationships/image" Target="../media/image201.wmf"/><Relationship Id="rId17" Type="http://schemas.openxmlformats.org/officeDocument/2006/relationships/oleObject" Target="../embeddings/oleObject244.bin"/><Relationship Id="rId25" Type="http://schemas.openxmlformats.org/officeDocument/2006/relationships/oleObject" Target="../embeddings/oleObject248.bin"/><Relationship Id="rId33" Type="http://schemas.openxmlformats.org/officeDocument/2006/relationships/image" Target="../media/image211.wmf"/><Relationship Id="rId38" Type="http://schemas.openxmlformats.org/officeDocument/2006/relationships/oleObject" Target="../embeddings/oleObject254.bin"/><Relationship Id="rId46" Type="http://schemas.openxmlformats.org/officeDocument/2006/relationships/oleObject" Target="../embeddings/oleObject258.bin"/><Relationship Id="rId59" Type="http://schemas.openxmlformats.org/officeDocument/2006/relationships/image" Target="../media/image224.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68.bin"/><Relationship Id="rId13" Type="http://schemas.openxmlformats.org/officeDocument/2006/relationships/image" Target="../media/image224.wmf"/><Relationship Id="rId18" Type="http://schemas.openxmlformats.org/officeDocument/2006/relationships/oleObject" Target="../embeddings/oleObject273.bin"/><Relationship Id="rId26" Type="http://schemas.openxmlformats.org/officeDocument/2006/relationships/oleObject" Target="../embeddings/oleObject277.bin"/><Relationship Id="rId3" Type="http://schemas.openxmlformats.org/officeDocument/2006/relationships/image" Target="../media/image226.png"/><Relationship Id="rId21" Type="http://schemas.openxmlformats.org/officeDocument/2006/relationships/image" Target="../media/image234.wmf"/><Relationship Id="rId7" Type="http://schemas.openxmlformats.org/officeDocument/2006/relationships/image" Target="../media/image228.wmf"/><Relationship Id="rId12" Type="http://schemas.openxmlformats.org/officeDocument/2006/relationships/oleObject" Target="../embeddings/oleObject270.bin"/><Relationship Id="rId17" Type="http://schemas.openxmlformats.org/officeDocument/2006/relationships/image" Target="../media/image232.wmf"/><Relationship Id="rId25" Type="http://schemas.openxmlformats.org/officeDocument/2006/relationships/image" Target="../media/image236.wmf"/><Relationship Id="rId33" Type="http://schemas.openxmlformats.org/officeDocument/2006/relationships/image" Target="../media/image240.wmf"/><Relationship Id="rId2" Type="http://schemas.openxmlformats.org/officeDocument/2006/relationships/slideLayout" Target="../slideLayouts/slideLayout35.xml"/><Relationship Id="rId16" Type="http://schemas.openxmlformats.org/officeDocument/2006/relationships/oleObject" Target="../embeddings/oleObject272.bin"/><Relationship Id="rId20" Type="http://schemas.openxmlformats.org/officeDocument/2006/relationships/oleObject" Target="../embeddings/oleObject274.bin"/><Relationship Id="rId29" Type="http://schemas.openxmlformats.org/officeDocument/2006/relationships/image" Target="../media/image238.wmf"/><Relationship Id="rId1" Type="http://schemas.openxmlformats.org/officeDocument/2006/relationships/vmlDrawing" Target="../drawings/vmlDrawing25.vml"/><Relationship Id="rId6" Type="http://schemas.openxmlformats.org/officeDocument/2006/relationships/oleObject" Target="../embeddings/oleObject267.bin"/><Relationship Id="rId11" Type="http://schemas.openxmlformats.org/officeDocument/2006/relationships/image" Target="../media/image230.wmf"/><Relationship Id="rId24" Type="http://schemas.openxmlformats.org/officeDocument/2006/relationships/oleObject" Target="../embeddings/oleObject276.bin"/><Relationship Id="rId32" Type="http://schemas.openxmlformats.org/officeDocument/2006/relationships/oleObject" Target="../embeddings/oleObject280.bin"/><Relationship Id="rId5" Type="http://schemas.openxmlformats.org/officeDocument/2006/relationships/image" Target="../media/image227.wmf"/><Relationship Id="rId15" Type="http://schemas.openxmlformats.org/officeDocument/2006/relationships/image" Target="../media/image231.wmf"/><Relationship Id="rId23" Type="http://schemas.openxmlformats.org/officeDocument/2006/relationships/image" Target="../media/image235.wmf"/><Relationship Id="rId28" Type="http://schemas.openxmlformats.org/officeDocument/2006/relationships/oleObject" Target="../embeddings/oleObject278.bin"/><Relationship Id="rId10" Type="http://schemas.openxmlformats.org/officeDocument/2006/relationships/oleObject" Target="../embeddings/oleObject269.bin"/><Relationship Id="rId19" Type="http://schemas.openxmlformats.org/officeDocument/2006/relationships/image" Target="../media/image233.wmf"/><Relationship Id="rId31" Type="http://schemas.openxmlformats.org/officeDocument/2006/relationships/image" Target="../media/image239.wmf"/><Relationship Id="rId4" Type="http://schemas.openxmlformats.org/officeDocument/2006/relationships/oleObject" Target="../embeddings/oleObject266.bin"/><Relationship Id="rId9" Type="http://schemas.openxmlformats.org/officeDocument/2006/relationships/image" Target="../media/image229.wmf"/><Relationship Id="rId14" Type="http://schemas.openxmlformats.org/officeDocument/2006/relationships/oleObject" Target="../embeddings/oleObject271.bin"/><Relationship Id="rId22" Type="http://schemas.openxmlformats.org/officeDocument/2006/relationships/oleObject" Target="../embeddings/oleObject275.bin"/><Relationship Id="rId27" Type="http://schemas.openxmlformats.org/officeDocument/2006/relationships/image" Target="../media/image237.wmf"/><Relationship Id="rId30" Type="http://schemas.openxmlformats.org/officeDocument/2006/relationships/oleObject" Target="../embeddings/oleObject27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1.bin"/><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vmlDrawing" Target="../drawings/vmlDrawing26.vml"/><Relationship Id="rId6" Type="http://schemas.openxmlformats.org/officeDocument/2006/relationships/image" Target="../media/image242.wmf"/><Relationship Id="rId5" Type="http://schemas.openxmlformats.org/officeDocument/2006/relationships/oleObject" Target="../embeddings/oleObject282.bin"/><Relationship Id="rId4" Type="http://schemas.openxmlformats.org/officeDocument/2006/relationships/image" Target="../media/image241.wmf"/></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85.bin"/><Relationship Id="rId13" Type="http://schemas.openxmlformats.org/officeDocument/2006/relationships/image" Target="../media/image247.wmf"/><Relationship Id="rId18" Type="http://schemas.openxmlformats.org/officeDocument/2006/relationships/oleObject" Target="../embeddings/oleObject290.bin"/><Relationship Id="rId26" Type="http://schemas.openxmlformats.org/officeDocument/2006/relationships/oleObject" Target="../embeddings/oleObject294.bin"/><Relationship Id="rId3" Type="http://schemas.openxmlformats.org/officeDocument/2006/relationships/oleObject" Target="../embeddings/oleObject283.bin"/><Relationship Id="rId21" Type="http://schemas.openxmlformats.org/officeDocument/2006/relationships/image" Target="../media/image251.wmf"/><Relationship Id="rId7" Type="http://schemas.openxmlformats.org/officeDocument/2006/relationships/image" Target="../media/image244.wmf"/><Relationship Id="rId12" Type="http://schemas.openxmlformats.org/officeDocument/2006/relationships/oleObject" Target="../embeddings/oleObject287.bin"/><Relationship Id="rId17" Type="http://schemas.openxmlformats.org/officeDocument/2006/relationships/image" Target="../media/image249.wmf"/><Relationship Id="rId25" Type="http://schemas.openxmlformats.org/officeDocument/2006/relationships/image" Target="../media/image253.wmf"/><Relationship Id="rId2" Type="http://schemas.openxmlformats.org/officeDocument/2006/relationships/slideLayout" Target="../slideLayouts/slideLayout35.xml"/><Relationship Id="rId16" Type="http://schemas.openxmlformats.org/officeDocument/2006/relationships/oleObject" Target="../embeddings/oleObject289.bin"/><Relationship Id="rId20" Type="http://schemas.openxmlformats.org/officeDocument/2006/relationships/oleObject" Target="../embeddings/oleObject291.bin"/><Relationship Id="rId1" Type="http://schemas.openxmlformats.org/officeDocument/2006/relationships/vmlDrawing" Target="../drawings/vmlDrawing27.vml"/><Relationship Id="rId6" Type="http://schemas.openxmlformats.org/officeDocument/2006/relationships/oleObject" Target="../embeddings/oleObject284.bin"/><Relationship Id="rId11" Type="http://schemas.openxmlformats.org/officeDocument/2006/relationships/image" Target="../media/image246.wmf"/><Relationship Id="rId24" Type="http://schemas.openxmlformats.org/officeDocument/2006/relationships/oleObject" Target="../embeddings/oleObject293.bin"/><Relationship Id="rId5" Type="http://schemas.openxmlformats.org/officeDocument/2006/relationships/image" Target="../media/image1.png"/><Relationship Id="rId15" Type="http://schemas.openxmlformats.org/officeDocument/2006/relationships/image" Target="../media/image248.wmf"/><Relationship Id="rId23" Type="http://schemas.openxmlformats.org/officeDocument/2006/relationships/image" Target="../media/image252.wmf"/><Relationship Id="rId10" Type="http://schemas.openxmlformats.org/officeDocument/2006/relationships/oleObject" Target="../embeddings/oleObject286.bin"/><Relationship Id="rId19" Type="http://schemas.openxmlformats.org/officeDocument/2006/relationships/image" Target="../media/image250.wmf"/><Relationship Id="rId4" Type="http://schemas.openxmlformats.org/officeDocument/2006/relationships/image" Target="../media/image243.wmf"/><Relationship Id="rId9" Type="http://schemas.openxmlformats.org/officeDocument/2006/relationships/image" Target="../media/image245.wmf"/><Relationship Id="rId14" Type="http://schemas.openxmlformats.org/officeDocument/2006/relationships/oleObject" Target="../embeddings/oleObject288.bin"/><Relationship Id="rId22" Type="http://schemas.openxmlformats.org/officeDocument/2006/relationships/oleObject" Target="../embeddings/oleObject292.bin"/><Relationship Id="rId27" Type="http://schemas.openxmlformats.org/officeDocument/2006/relationships/image" Target="../media/image254.wmf"/></Relationships>
</file>

<file path=ppt/slides/_rels/slide46.x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oleObject" Target="../embeddings/oleObject295.bin"/><Relationship Id="rId7" Type="http://schemas.openxmlformats.org/officeDocument/2006/relationships/oleObject" Target="../embeddings/oleObject297.bin"/><Relationship Id="rId2" Type="http://schemas.openxmlformats.org/officeDocument/2006/relationships/slideLayout" Target="../slideLayouts/slideLayout35.xml"/><Relationship Id="rId1" Type="http://schemas.openxmlformats.org/officeDocument/2006/relationships/vmlDrawing" Target="../drawings/vmlDrawing28.vml"/><Relationship Id="rId6" Type="http://schemas.openxmlformats.org/officeDocument/2006/relationships/image" Target="../media/image256.wmf"/><Relationship Id="rId11" Type="http://schemas.openxmlformats.org/officeDocument/2006/relationships/image" Target="../media/image1.png"/><Relationship Id="rId5" Type="http://schemas.openxmlformats.org/officeDocument/2006/relationships/oleObject" Target="../embeddings/oleObject296.bin"/><Relationship Id="rId10" Type="http://schemas.openxmlformats.org/officeDocument/2006/relationships/image" Target="../media/image258.wmf"/><Relationship Id="rId4" Type="http://schemas.openxmlformats.org/officeDocument/2006/relationships/image" Target="../media/image255.wmf"/><Relationship Id="rId9" Type="http://schemas.openxmlformats.org/officeDocument/2006/relationships/oleObject" Target="../embeddings/oleObject298.bin"/></Relationships>
</file>

<file path=ppt/slides/_rels/slide47.xml.rels><?xml version="1.0" encoding="UTF-8" standalone="yes"?>
<Relationships xmlns="http://schemas.openxmlformats.org/package/2006/relationships"><Relationship Id="rId8" Type="http://schemas.openxmlformats.org/officeDocument/2006/relationships/image" Target="../media/image261.wmf"/><Relationship Id="rId13" Type="http://schemas.openxmlformats.org/officeDocument/2006/relationships/image" Target="../media/image263.wmf"/><Relationship Id="rId3" Type="http://schemas.openxmlformats.org/officeDocument/2006/relationships/oleObject" Target="../embeddings/oleObject299.bin"/><Relationship Id="rId7" Type="http://schemas.openxmlformats.org/officeDocument/2006/relationships/oleObject" Target="../embeddings/oleObject301.bin"/><Relationship Id="rId12" Type="http://schemas.openxmlformats.org/officeDocument/2006/relationships/oleObject" Target="../embeddings/oleObject303.bin"/><Relationship Id="rId17" Type="http://schemas.openxmlformats.org/officeDocument/2006/relationships/image" Target="../media/image265.wmf"/><Relationship Id="rId2" Type="http://schemas.openxmlformats.org/officeDocument/2006/relationships/slideLayout" Target="../slideLayouts/slideLayout35.xml"/><Relationship Id="rId16" Type="http://schemas.openxmlformats.org/officeDocument/2006/relationships/oleObject" Target="../embeddings/oleObject305.bin"/><Relationship Id="rId1" Type="http://schemas.openxmlformats.org/officeDocument/2006/relationships/vmlDrawing" Target="../drawings/vmlDrawing29.vml"/><Relationship Id="rId6" Type="http://schemas.openxmlformats.org/officeDocument/2006/relationships/image" Target="../media/image260.wmf"/><Relationship Id="rId11" Type="http://schemas.openxmlformats.org/officeDocument/2006/relationships/image" Target="../media/image262.wmf"/><Relationship Id="rId5" Type="http://schemas.openxmlformats.org/officeDocument/2006/relationships/oleObject" Target="../embeddings/oleObject300.bin"/><Relationship Id="rId15" Type="http://schemas.openxmlformats.org/officeDocument/2006/relationships/image" Target="../media/image264.wmf"/><Relationship Id="rId10" Type="http://schemas.openxmlformats.org/officeDocument/2006/relationships/oleObject" Target="../embeddings/oleObject302.bin"/><Relationship Id="rId4" Type="http://schemas.openxmlformats.org/officeDocument/2006/relationships/image" Target="../media/image259.wmf"/><Relationship Id="rId9" Type="http://schemas.openxmlformats.org/officeDocument/2006/relationships/image" Target="../media/image1.png"/><Relationship Id="rId14" Type="http://schemas.openxmlformats.org/officeDocument/2006/relationships/oleObject" Target="../embeddings/oleObject304.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08.bin"/><Relationship Id="rId13" Type="http://schemas.openxmlformats.org/officeDocument/2006/relationships/oleObject" Target="../embeddings/oleObject311.bin"/><Relationship Id="rId18" Type="http://schemas.openxmlformats.org/officeDocument/2006/relationships/image" Target="../media/image272.wmf"/><Relationship Id="rId3" Type="http://schemas.openxmlformats.org/officeDocument/2006/relationships/oleObject" Target="../embeddings/oleObject306.bin"/><Relationship Id="rId21" Type="http://schemas.openxmlformats.org/officeDocument/2006/relationships/oleObject" Target="../embeddings/oleObject315.bin"/><Relationship Id="rId7" Type="http://schemas.openxmlformats.org/officeDocument/2006/relationships/image" Target="../media/image275.jpeg"/><Relationship Id="rId12" Type="http://schemas.openxmlformats.org/officeDocument/2006/relationships/oleObject" Target="../embeddings/oleObject310.bin"/><Relationship Id="rId17" Type="http://schemas.openxmlformats.org/officeDocument/2006/relationships/oleObject" Target="../embeddings/oleObject313.bin"/><Relationship Id="rId2" Type="http://schemas.openxmlformats.org/officeDocument/2006/relationships/slideLayout" Target="../slideLayouts/slideLayout35.xml"/><Relationship Id="rId16" Type="http://schemas.openxmlformats.org/officeDocument/2006/relationships/image" Target="../media/image271.wmf"/><Relationship Id="rId20" Type="http://schemas.openxmlformats.org/officeDocument/2006/relationships/image" Target="../media/image273.wmf"/><Relationship Id="rId1" Type="http://schemas.openxmlformats.org/officeDocument/2006/relationships/vmlDrawing" Target="../drawings/vmlDrawing30.vml"/><Relationship Id="rId6" Type="http://schemas.openxmlformats.org/officeDocument/2006/relationships/image" Target="../media/image267.wmf"/><Relationship Id="rId11" Type="http://schemas.openxmlformats.org/officeDocument/2006/relationships/image" Target="../media/image269.wmf"/><Relationship Id="rId5" Type="http://schemas.openxmlformats.org/officeDocument/2006/relationships/oleObject" Target="../embeddings/oleObject307.bin"/><Relationship Id="rId15" Type="http://schemas.openxmlformats.org/officeDocument/2006/relationships/oleObject" Target="../embeddings/oleObject312.bin"/><Relationship Id="rId10" Type="http://schemas.openxmlformats.org/officeDocument/2006/relationships/oleObject" Target="../embeddings/oleObject309.bin"/><Relationship Id="rId19" Type="http://schemas.openxmlformats.org/officeDocument/2006/relationships/oleObject" Target="../embeddings/oleObject314.bin"/><Relationship Id="rId4" Type="http://schemas.openxmlformats.org/officeDocument/2006/relationships/image" Target="../media/image266.wmf"/><Relationship Id="rId9" Type="http://schemas.openxmlformats.org/officeDocument/2006/relationships/image" Target="../media/image268.wmf"/><Relationship Id="rId14" Type="http://schemas.openxmlformats.org/officeDocument/2006/relationships/image" Target="../media/image270.wmf"/><Relationship Id="rId22" Type="http://schemas.openxmlformats.org/officeDocument/2006/relationships/image" Target="../media/image274.wmf"/></Relationships>
</file>

<file path=ppt/slides/_rels/slide49.xml.rels><?xml version="1.0" encoding="UTF-8" standalone="yes"?>
<Relationships xmlns="http://schemas.openxmlformats.org/package/2006/relationships"><Relationship Id="rId13" Type="http://schemas.openxmlformats.org/officeDocument/2006/relationships/image" Target="../media/image299.png"/><Relationship Id="rId18" Type="http://schemas.openxmlformats.org/officeDocument/2006/relationships/oleObject" Target="../embeddings/oleObject323.bin"/><Relationship Id="rId26" Type="http://schemas.openxmlformats.org/officeDocument/2006/relationships/oleObject" Target="../embeddings/oleObject327.bin"/><Relationship Id="rId39" Type="http://schemas.openxmlformats.org/officeDocument/2006/relationships/image" Target="../media/image293.wmf"/><Relationship Id="rId3" Type="http://schemas.openxmlformats.org/officeDocument/2006/relationships/oleObject" Target="../embeddings/oleObject316.bin"/><Relationship Id="rId21" Type="http://schemas.openxmlformats.org/officeDocument/2006/relationships/image" Target="../media/image284.wmf"/><Relationship Id="rId34" Type="http://schemas.openxmlformats.org/officeDocument/2006/relationships/oleObject" Target="../embeddings/oleObject331.bin"/><Relationship Id="rId42" Type="http://schemas.openxmlformats.org/officeDocument/2006/relationships/oleObject" Target="../embeddings/oleObject335.bin"/><Relationship Id="rId47" Type="http://schemas.openxmlformats.org/officeDocument/2006/relationships/image" Target="../media/image297.wmf"/><Relationship Id="rId7" Type="http://schemas.openxmlformats.org/officeDocument/2006/relationships/oleObject" Target="../embeddings/oleObject318.bin"/><Relationship Id="rId12" Type="http://schemas.openxmlformats.org/officeDocument/2006/relationships/image" Target="../media/image280.wmf"/><Relationship Id="rId17" Type="http://schemas.openxmlformats.org/officeDocument/2006/relationships/image" Target="../media/image282.wmf"/><Relationship Id="rId25" Type="http://schemas.openxmlformats.org/officeDocument/2006/relationships/image" Target="../media/image286.wmf"/><Relationship Id="rId33" Type="http://schemas.openxmlformats.org/officeDocument/2006/relationships/image" Target="../media/image290.wmf"/><Relationship Id="rId38" Type="http://schemas.openxmlformats.org/officeDocument/2006/relationships/oleObject" Target="../embeddings/oleObject333.bin"/><Relationship Id="rId46" Type="http://schemas.openxmlformats.org/officeDocument/2006/relationships/oleObject" Target="../embeddings/oleObject337.bin"/><Relationship Id="rId2" Type="http://schemas.openxmlformats.org/officeDocument/2006/relationships/slideLayout" Target="../slideLayouts/slideLayout35.xml"/><Relationship Id="rId16" Type="http://schemas.openxmlformats.org/officeDocument/2006/relationships/oleObject" Target="../embeddings/oleObject322.bin"/><Relationship Id="rId20" Type="http://schemas.openxmlformats.org/officeDocument/2006/relationships/oleObject" Target="../embeddings/oleObject324.bin"/><Relationship Id="rId29" Type="http://schemas.openxmlformats.org/officeDocument/2006/relationships/image" Target="../media/image288.wmf"/><Relationship Id="rId41" Type="http://schemas.openxmlformats.org/officeDocument/2006/relationships/image" Target="../media/image294.wmf"/><Relationship Id="rId1" Type="http://schemas.openxmlformats.org/officeDocument/2006/relationships/vmlDrawing" Target="../drawings/vmlDrawing31.vml"/><Relationship Id="rId6" Type="http://schemas.openxmlformats.org/officeDocument/2006/relationships/image" Target="../media/image277.wmf"/><Relationship Id="rId11" Type="http://schemas.openxmlformats.org/officeDocument/2006/relationships/oleObject" Target="../embeddings/oleObject320.bin"/><Relationship Id="rId24" Type="http://schemas.openxmlformats.org/officeDocument/2006/relationships/oleObject" Target="../embeddings/oleObject326.bin"/><Relationship Id="rId32" Type="http://schemas.openxmlformats.org/officeDocument/2006/relationships/oleObject" Target="../embeddings/oleObject330.bin"/><Relationship Id="rId37" Type="http://schemas.openxmlformats.org/officeDocument/2006/relationships/image" Target="../media/image292.wmf"/><Relationship Id="rId40" Type="http://schemas.openxmlformats.org/officeDocument/2006/relationships/oleObject" Target="../embeddings/oleObject334.bin"/><Relationship Id="rId45" Type="http://schemas.openxmlformats.org/officeDocument/2006/relationships/image" Target="../media/image296.wmf"/><Relationship Id="rId5" Type="http://schemas.openxmlformats.org/officeDocument/2006/relationships/oleObject" Target="../embeddings/oleObject317.bin"/><Relationship Id="rId15" Type="http://schemas.openxmlformats.org/officeDocument/2006/relationships/image" Target="../media/image281.wmf"/><Relationship Id="rId23" Type="http://schemas.openxmlformats.org/officeDocument/2006/relationships/image" Target="../media/image285.wmf"/><Relationship Id="rId28" Type="http://schemas.openxmlformats.org/officeDocument/2006/relationships/oleObject" Target="../embeddings/oleObject328.bin"/><Relationship Id="rId36" Type="http://schemas.openxmlformats.org/officeDocument/2006/relationships/oleObject" Target="../embeddings/oleObject332.bin"/><Relationship Id="rId49" Type="http://schemas.openxmlformats.org/officeDocument/2006/relationships/image" Target="../media/image298.wmf"/><Relationship Id="rId10" Type="http://schemas.openxmlformats.org/officeDocument/2006/relationships/image" Target="../media/image279.wmf"/><Relationship Id="rId19" Type="http://schemas.openxmlformats.org/officeDocument/2006/relationships/image" Target="../media/image283.wmf"/><Relationship Id="rId31" Type="http://schemas.openxmlformats.org/officeDocument/2006/relationships/image" Target="../media/image289.wmf"/><Relationship Id="rId44" Type="http://schemas.openxmlformats.org/officeDocument/2006/relationships/oleObject" Target="../embeddings/oleObject336.bin"/><Relationship Id="rId4" Type="http://schemas.openxmlformats.org/officeDocument/2006/relationships/image" Target="../media/image276.wmf"/><Relationship Id="rId9" Type="http://schemas.openxmlformats.org/officeDocument/2006/relationships/oleObject" Target="../embeddings/oleObject319.bin"/><Relationship Id="rId14" Type="http://schemas.openxmlformats.org/officeDocument/2006/relationships/oleObject" Target="../embeddings/oleObject321.bin"/><Relationship Id="rId22" Type="http://schemas.openxmlformats.org/officeDocument/2006/relationships/oleObject" Target="../embeddings/oleObject325.bin"/><Relationship Id="rId27" Type="http://schemas.openxmlformats.org/officeDocument/2006/relationships/image" Target="../media/image287.wmf"/><Relationship Id="rId30" Type="http://schemas.openxmlformats.org/officeDocument/2006/relationships/oleObject" Target="../embeddings/oleObject329.bin"/><Relationship Id="rId35" Type="http://schemas.openxmlformats.org/officeDocument/2006/relationships/image" Target="../media/image291.wmf"/><Relationship Id="rId43" Type="http://schemas.openxmlformats.org/officeDocument/2006/relationships/image" Target="../media/image295.wmf"/><Relationship Id="rId48" Type="http://schemas.openxmlformats.org/officeDocument/2006/relationships/oleObject" Target="../embeddings/oleObject338.bin"/><Relationship Id="rId8" Type="http://schemas.openxmlformats.org/officeDocument/2006/relationships/image" Target="../media/image278.wm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8" Type="http://schemas.openxmlformats.org/officeDocument/2006/relationships/image" Target="../media/image302.wmf"/><Relationship Id="rId13" Type="http://schemas.openxmlformats.org/officeDocument/2006/relationships/image" Target="../media/image304.wmf"/><Relationship Id="rId18" Type="http://schemas.openxmlformats.org/officeDocument/2006/relationships/oleObject" Target="../embeddings/oleObject346.bin"/><Relationship Id="rId26" Type="http://schemas.openxmlformats.org/officeDocument/2006/relationships/oleObject" Target="../embeddings/oleObject350.bin"/><Relationship Id="rId39" Type="http://schemas.openxmlformats.org/officeDocument/2006/relationships/image" Target="../media/image317.wmf"/><Relationship Id="rId3" Type="http://schemas.openxmlformats.org/officeDocument/2006/relationships/oleObject" Target="../embeddings/oleObject339.bin"/><Relationship Id="rId21" Type="http://schemas.openxmlformats.org/officeDocument/2006/relationships/image" Target="../media/image308.wmf"/><Relationship Id="rId34" Type="http://schemas.openxmlformats.org/officeDocument/2006/relationships/oleObject" Target="../embeddings/oleObject354.bin"/><Relationship Id="rId42" Type="http://schemas.openxmlformats.org/officeDocument/2006/relationships/oleObject" Target="../embeddings/oleObject358.bin"/><Relationship Id="rId7" Type="http://schemas.openxmlformats.org/officeDocument/2006/relationships/oleObject" Target="../embeddings/oleObject341.bin"/><Relationship Id="rId12" Type="http://schemas.openxmlformats.org/officeDocument/2006/relationships/oleObject" Target="../embeddings/oleObject343.bin"/><Relationship Id="rId17" Type="http://schemas.openxmlformats.org/officeDocument/2006/relationships/image" Target="../media/image306.wmf"/><Relationship Id="rId25" Type="http://schemas.openxmlformats.org/officeDocument/2006/relationships/image" Target="../media/image310.wmf"/><Relationship Id="rId33" Type="http://schemas.openxmlformats.org/officeDocument/2006/relationships/image" Target="../media/image314.wmf"/><Relationship Id="rId38" Type="http://schemas.openxmlformats.org/officeDocument/2006/relationships/oleObject" Target="../embeddings/oleObject356.bin"/><Relationship Id="rId2" Type="http://schemas.openxmlformats.org/officeDocument/2006/relationships/slideLayout" Target="../slideLayouts/slideLayout35.xml"/><Relationship Id="rId16" Type="http://schemas.openxmlformats.org/officeDocument/2006/relationships/oleObject" Target="../embeddings/oleObject345.bin"/><Relationship Id="rId20" Type="http://schemas.openxmlformats.org/officeDocument/2006/relationships/oleObject" Target="../embeddings/oleObject347.bin"/><Relationship Id="rId29" Type="http://schemas.openxmlformats.org/officeDocument/2006/relationships/image" Target="../media/image312.wmf"/><Relationship Id="rId41" Type="http://schemas.openxmlformats.org/officeDocument/2006/relationships/image" Target="../media/image318.wmf"/><Relationship Id="rId1" Type="http://schemas.openxmlformats.org/officeDocument/2006/relationships/vmlDrawing" Target="../drawings/vmlDrawing32.vml"/><Relationship Id="rId6" Type="http://schemas.openxmlformats.org/officeDocument/2006/relationships/image" Target="../media/image301.wmf"/><Relationship Id="rId11" Type="http://schemas.openxmlformats.org/officeDocument/2006/relationships/image" Target="../media/image1.png"/><Relationship Id="rId24" Type="http://schemas.openxmlformats.org/officeDocument/2006/relationships/oleObject" Target="../embeddings/oleObject349.bin"/><Relationship Id="rId32" Type="http://schemas.openxmlformats.org/officeDocument/2006/relationships/oleObject" Target="../embeddings/oleObject353.bin"/><Relationship Id="rId37" Type="http://schemas.openxmlformats.org/officeDocument/2006/relationships/image" Target="../media/image316.wmf"/><Relationship Id="rId40" Type="http://schemas.openxmlformats.org/officeDocument/2006/relationships/oleObject" Target="../embeddings/oleObject357.bin"/><Relationship Id="rId5" Type="http://schemas.openxmlformats.org/officeDocument/2006/relationships/oleObject" Target="../embeddings/oleObject340.bin"/><Relationship Id="rId15" Type="http://schemas.openxmlformats.org/officeDocument/2006/relationships/image" Target="../media/image305.wmf"/><Relationship Id="rId23" Type="http://schemas.openxmlformats.org/officeDocument/2006/relationships/image" Target="../media/image309.wmf"/><Relationship Id="rId28" Type="http://schemas.openxmlformats.org/officeDocument/2006/relationships/oleObject" Target="../embeddings/oleObject351.bin"/><Relationship Id="rId36" Type="http://schemas.openxmlformats.org/officeDocument/2006/relationships/oleObject" Target="../embeddings/oleObject355.bin"/><Relationship Id="rId10" Type="http://schemas.openxmlformats.org/officeDocument/2006/relationships/image" Target="../media/image303.wmf"/><Relationship Id="rId19" Type="http://schemas.openxmlformats.org/officeDocument/2006/relationships/image" Target="../media/image307.wmf"/><Relationship Id="rId31" Type="http://schemas.openxmlformats.org/officeDocument/2006/relationships/image" Target="../media/image313.wmf"/><Relationship Id="rId4" Type="http://schemas.openxmlformats.org/officeDocument/2006/relationships/image" Target="../media/image300.wmf"/><Relationship Id="rId9" Type="http://schemas.openxmlformats.org/officeDocument/2006/relationships/oleObject" Target="../embeddings/oleObject342.bin"/><Relationship Id="rId14" Type="http://schemas.openxmlformats.org/officeDocument/2006/relationships/oleObject" Target="../embeddings/oleObject344.bin"/><Relationship Id="rId22" Type="http://schemas.openxmlformats.org/officeDocument/2006/relationships/oleObject" Target="../embeddings/oleObject348.bin"/><Relationship Id="rId27" Type="http://schemas.openxmlformats.org/officeDocument/2006/relationships/image" Target="../media/image311.wmf"/><Relationship Id="rId30" Type="http://schemas.openxmlformats.org/officeDocument/2006/relationships/oleObject" Target="../embeddings/oleObject352.bin"/><Relationship Id="rId35" Type="http://schemas.openxmlformats.org/officeDocument/2006/relationships/image" Target="../media/image315.wmf"/><Relationship Id="rId43" Type="http://schemas.openxmlformats.org/officeDocument/2006/relationships/image" Target="../media/image319.wmf"/></Relationships>
</file>

<file path=ppt/slides/_rels/slide51.xml.rels><?xml version="1.0" encoding="UTF-8" standalone="yes"?>
<Relationships xmlns="http://schemas.openxmlformats.org/package/2006/relationships"><Relationship Id="rId8" Type="http://schemas.openxmlformats.org/officeDocument/2006/relationships/image" Target="../media/image322.wmf"/><Relationship Id="rId13" Type="http://schemas.openxmlformats.org/officeDocument/2006/relationships/image" Target="../media/image324.wmf"/><Relationship Id="rId18" Type="http://schemas.openxmlformats.org/officeDocument/2006/relationships/oleObject" Target="../embeddings/oleObject366.bin"/><Relationship Id="rId26" Type="http://schemas.openxmlformats.org/officeDocument/2006/relationships/oleObject" Target="../embeddings/oleObject370.bin"/><Relationship Id="rId3" Type="http://schemas.openxmlformats.org/officeDocument/2006/relationships/oleObject" Target="../embeddings/oleObject359.bin"/><Relationship Id="rId21" Type="http://schemas.openxmlformats.org/officeDocument/2006/relationships/image" Target="../media/image230.wmf"/><Relationship Id="rId7" Type="http://schemas.openxmlformats.org/officeDocument/2006/relationships/oleObject" Target="../embeddings/oleObject361.bin"/><Relationship Id="rId12" Type="http://schemas.openxmlformats.org/officeDocument/2006/relationships/oleObject" Target="../embeddings/oleObject363.bin"/><Relationship Id="rId17" Type="http://schemas.openxmlformats.org/officeDocument/2006/relationships/image" Target="../media/image326.wmf"/><Relationship Id="rId25" Type="http://schemas.openxmlformats.org/officeDocument/2006/relationships/image" Target="../media/image224.wmf"/><Relationship Id="rId2" Type="http://schemas.openxmlformats.org/officeDocument/2006/relationships/slideLayout" Target="../slideLayouts/slideLayout35.xml"/><Relationship Id="rId16" Type="http://schemas.openxmlformats.org/officeDocument/2006/relationships/oleObject" Target="../embeddings/oleObject365.bin"/><Relationship Id="rId20" Type="http://schemas.openxmlformats.org/officeDocument/2006/relationships/oleObject" Target="../embeddings/oleObject367.bin"/><Relationship Id="rId1" Type="http://schemas.openxmlformats.org/officeDocument/2006/relationships/vmlDrawing" Target="../drawings/vmlDrawing33.vml"/><Relationship Id="rId6" Type="http://schemas.openxmlformats.org/officeDocument/2006/relationships/image" Target="../media/image321.wmf"/><Relationship Id="rId11" Type="http://schemas.openxmlformats.org/officeDocument/2006/relationships/image" Target="../media/image323.wmf"/><Relationship Id="rId24" Type="http://schemas.openxmlformats.org/officeDocument/2006/relationships/oleObject" Target="../embeddings/oleObject369.bin"/><Relationship Id="rId5" Type="http://schemas.openxmlformats.org/officeDocument/2006/relationships/oleObject" Target="../embeddings/oleObject360.bin"/><Relationship Id="rId15" Type="http://schemas.openxmlformats.org/officeDocument/2006/relationships/image" Target="../media/image325.wmf"/><Relationship Id="rId23" Type="http://schemas.openxmlformats.org/officeDocument/2006/relationships/image" Target="../media/image327.wmf"/><Relationship Id="rId10" Type="http://schemas.openxmlformats.org/officeDocument/2006/relationships/oleObject" Target="../embeddings/oleObject362.bin"/><Relationship Id="rId19" Type="http://schemas.openxmlformats.org/officeDocument/2006/relationships/image" Target="../media/image229.wmf"/><Relationship Id="rId4" Type="http://schemas.openxmlformats.org/officeDocument/2006/relationships/image" Target="../media/image320.wmf"/><Relationship Id="rId9" Type="http://schemas.openxmlformats.org/officeDocument/2006/relationships/image" Target="../media/image1.png"/><Relationship Id="rId14" Type="http://schemas.openxmlformats.org/officeDocument/2006/relationships/oleObject" Target="../embeddings/oleObject364.bin"/><Relationship Id="rId22" Type="http://schemas.openxmlformats.org/officeDocument/2006/relationships/oleObject" Target="../embeddings/oleObject368.bin"/><Relationship Id="rId27" Type="http://schemas.openxmlformats.org/officeDocument/2006/relationships/image" Target="../media/image231.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71.bin"/><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vmlDrawing" Target="../drawings/vmlDrawing34.vml"/><Relationship Id="rId6" Type="http://schemas.openxmlformats.org/officeDocument/2006/relationships/image" Target="../media/image329.wmf"/><Relationship Id="rId5" Type="http://schemas.openxmlformats.org/officeDocument/2006/relationships/oleObject" Target="../embeddings/oleObject372.bin"/><Relationship Id="rId4" Type="http://schemas.openxmlformats.org/officeDocument/2006/relationships/image" Target="../media/image328.wmf"/></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75.bin"/><Relationship Id="rId13" Type="http://schemas.openxmlformats.org/officeDocument/2006/relationships/image" Target="../media/image334.wmf"/><Relationship Id="rId3" Type="http://schemas.openxmlformats.org/officeDocument/2006/relationships/image" Target="../media/image1.png"/><Relationship Id="rId7" Type="http://schemas.openxmlformats.org/officeDocument/2006/relationships/image" Target="../media/image331.wmf"/><Relationship Id="rId12" Type="http://schemas.openxmlformats.org/officeDocument/2006/relationships/oleObject" Target="../embeddings/oleObject377.bin"/><Relationship Id="rId2" Type="http://schemas.openxmlformats.org/officeDocument/2006/relationships/slideLayout" Target="../slideLayouts/slideLayout42.xml"/><Relationship Id="rId1" Type="http://schemas.openxmlformats.org/officeDocument/2006/relationships/vmlDrawing" Target="../drawings/vmlDrawing35.vml"/><Relationship Id="rId6" Type="http://schemas.openxmlformats.org/officeDocument/2006/relationships/oleObject" Target="../embeddings/oleObject374.bin"/><Relationship Id="rId11" Type="http://schemas.openxmlformats.org/officeDocument/2006/relationships/image" Target="../media/image333.wmf"/><Relationship Id="rId5" Type="http://schemas.openxmlformats.org/officeDocument/2006/relationships/image" Target="../media/image330.wmf"/><Relationship Id="rId15" Type="http://schemas.openxmlformats.org/officeDocument/2006/relationships/image" Target="../media/image335.wmf"/><Relationship Id="rId10" Type="http://schemas.openxmlformats.org/officeDocument/2006/relationships/oleObject" Target="../embeddings/oleObject376.bin"/><Relationship Id="rId4" Type="http://schemas.openxmlformats.org/officeDocument/2006/relationships/oleObject" Target="../embeddings/oleObject373.bin"/><Relationship Id="rId9" Type="http://schemas.openxmlformats.org/officeDocument/2006/relationships/image" Target="../media/image332.wmf"/><Relationship Id="rId14" Type="http://schemas.openxmlformats.org/officeDocument/2006/relationships/oleObject" Target="../embeddings/oleObject378.bin"/></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9.bin"/><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vmlDrawing" Target="../drawings/vmlDrawing36.vml"/><Relationship Id="rId6" Type="http://schemas.openxmlformats.org/officeDocument/2006/relationships/image" Target="../media/image337.wmf"/><Relationship Id="rId5" Type="http://schemas.openxmlformats.org/officeDocument/2006/relationships/oleObject" Target="../embeddings/oleObject380.bin"/><Relationship Id="rId4" Type="http://schemas.openxmlformats.org/officeDocument/2006/relationships/image" Target="../media/image33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81.bin"/><Relationship Id="rId2" Type="http://schemas.openxmlformats.org/officeDocument/2006/relationships/slideLayout" Target="../slideLayouts/slideLayout30.xml"/><Relationship Id="rId1" Type="http://schemas.openxmlformats.org/officeDocument/2006/relationships/vmlDrawing" Target="../drawings/vmlDrawing37.vml"/><Relationship Id="rId5" Type="http://schemas.openxmlformats.org/officeDocument/2006/relationships/image" Target="../media/image1.png"/><Relationship Id="rId4" Type="http://schemas.openxmlformats.org/officeDocument/2006/relationships/image" Target="../media/image338.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82.bin"/><Relationship Id="rId2" Type="http://schemas.openxmlformats.org/officeDocument/2006/relationships/slideLayout" Target="../slideLayouts/slideLayout30.xml"/><Relationship Id="rId1" Type="http://schemas.openxmlformats.org/officeDocument/2006/relationships/vmlDrawing" Target="../drawings/vmlDrawing38.vml"/><Relationship Id="rId5" Type="http://schemas.openxmlformats.org/officeDocument/2006/relationships/image" Target="../media/image1.png"/><Relationship Id="rId4" Type="http://schemas.openxmlformats.org/officeDocument/2006/relationships/image" Target="../media/image339.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3.bin"/><Relationship Id="rId7" Type="http://schemas.openxmlformats.org/officeDocument/2006/relationships/image" Target="../media/image341.wmf"/><Relationship Id="rId2" Type="http://schemas.openxmlformats.org/officeDocument/2006/relationships/slideLayout" Target="../slideLayouts/slideLayout30.xml"/><Relationship Id="rId1" Type="http://schemas.openxmlformats.org/officeDocument/2006/relationships/vmlDrawing" Target="../drawings/vmlDrawing39.vml"/><Relationship Id="rId6" Type="http://schemas.openxmlformats.org/officeDocument/2006/relationships/oleObject" Target="../embeddings/oleObject384.bin"/><Relationship Id="rId5" Type="http://schemas.openxmlformats.org/officeDocument/2006/relationships/image" Target="../media/image1.png"/><Relationship Id="rId4" Type="http://schemas.openxmlformats.org/officeDocument/2006/relationships/image" Target="../media/image340.wmf"/></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8" Type="http://schemas.openxmlformats.org/officeDocument/2006/relationships/image" Target="../media/image344.wmf"/><Relationship Id="rId13" Type="http://schemas.openxmlformats.org/officeDocument/2006/relationships/image" Target="../media/image346.wmf"/><Relationship Id="rId3" Type="http://schemas.openxmlformats.org/officeDocument/2006/relationships/oleObject" Target="../embeddings/oleObject385.bin"/><Relationship Id="rId7" Type="http://schemas.openxmlformats.org/officeDocument/2006/relationships/oleObject" Target="../embeddings/oleObject387.bin"/><Relationship Id="rId12" Type="http://schemas.openxmlformats.org/officeDocument/2006/relationships/oleObject" Target="../embeddings/oleObject389.bin"/><Relationship Id="rId2" Type="http://schemas.openxmlformats.org/officeDocument/2006/relationships/slideLayout" Target="../slideLayouts/slideLayout30.xml"/><Relationship Id="rId1" Type="http://schemas.openxmlformats.org/officeDocument/2006/relationships/vmlDrawing" Target="../drawings/vmlDrawing40.vml"/><Relationship Id="rId6" Type="http://schemas.openxmlformats.org/officeDocument/2006/relationships/image" Target="../media/image343.wmf"/><Relationship Id="rId11" Type="http://schemas.openxmlformats.org/officeDocument/2006/relationships/image" Target="../media/image345.wmf"/><Relationship Id="rId5" Type="http://schemas.openxmlformats.org/officeDocument/2006/relationships/oleObject" Target="../embeddings/oleObject386.bin"/><Relationship Id="rId15" Type="http://schemas.openxmlformats.org/officeDocument/2006/relationships/image" Target="../media/image347.wmf"/><Relationship Id="rId10" Type="http://schemas.openxmlformats.org/officeDocument/2006/relationships/oleObject" Target="../embeddings/oleObject388.bin"/><Relationship Id="rId4" Type="http://schemas.openxmlformats.org/officeDocument/2006/relationships/image" Target="../media/image342.wmf"/><Relationship Id="rId9" Type="http://schemas.openxmlformats.org/officeDocument/2006/relationships/image" Target="../media/image1.png"/><Relationship Id="rId14" Type="http://schemas.openxmlformats.org/officeDocument/2006/relationships/oleObject" Target="../embeddings/oleObject390.bin"/></Relationships>
</file>

<file path=ppt/slides/_rels/slide66.xml.rels><?xml version="1.0" encoding="UTF-8" standalone="yes"?>
<Relationships xmlns="http://schemas.openxmlformats.org/package/2006/relationships"><Relationship Id="rId8" Type="http://schemas.openxmlformats.org/officeDocument/2006/relationships/image" Target="../media/image350.wmf"/><Relationship Id="rId13" Type="http://schemas.openxmlformats.org/officeDocument/2006/relationships/image" Target="../media/image352.wmf"/><Relationship Id="rId3" Type="http://schemas.openxmlformats.org/officeDocument/2006/relationships/oleObject" Target="../embeddings/oleObject391.bin"/><Relationship Id="rId7" Type="http://schemas.openxmlformats.org/officeDocument/2006/relationships/oleObject" Target="../embeddings/oleObject393.bin"/><Relationship Id="rId12" Type="http://schemas.openxmlformats.org/officeDocument/2006/relationships/oleObject" Target="../embeddings/oleObject395.bin"/><Relationship Id="rId2" Type="http://schemas.openxmlformats.org/officeDocument/2006/relationships/slideLayout" Target="../slideLayouts/slideLayout30.xml"/><Relationship Id="rId1" Type="http://schemas.openxmlformats.org/officeDocument/2006/relationships/vmlDrawing" Target="../drawings/vmlDrawing41.vml"/><Relationship Id="rId6" Type="http://schemas.openxmlformats.org/officeDocument/2006/relationships/image" Target="../media/image349.wmf"/><Relationship Id="rId11" Type="http://schemas.openxmlformats.org/officeDocument/2006/relationships/image" Target="../media/image1.png"/><Relationship Id="rId5" Type="http://schemas.openxmlformats.org/officeDocument/2006/relationships/oleObject" Target="../embeddings/oleObject392.bin"/><Relationship Id="rId15" Type="http://schemas.openxmlformats.org/officeDocument/2006/relationships/image" Target="../media/image353.wmf"/><Relationship Id="rId10" Type="http://schemas.openxmlformats.org/officeDocument/2006/relationships/image" Target="../media/image351.wmf"/><Relationship Id="rId4" Type="http://schemas.openxmlformats.org/officeDocument/2006/relationships/image" Target="../media/image348.wmf"/><Relationship Id="rId9" Type="http://schemas.openxmlformats.org/officeDocument/2006/relationships/oleObject" Target="../embeddings/oleObject394.bin"/><Relationship Id="rId14" Type="http://schemas.openxmlformats.org/officeDocument/2006/relationships/oleObject" Target="../embeddings/oleObject396.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99.bin"/><Relationship Id="rId3" Type="http://schemas.openxmlformats.org/officeDocument/2006/relationships/oleObject" Target="../embeddings/oleObject397.bin"/><Relationship Id="rId7" Type="http://schemas.openxmlformats.org/officeDocument/2006/relationships/image" Target="../media/image355.wmf"/><Relationship Id="rId2" Type="http://schemas.openxmlformats.org/officeDocument/2006/relationships/slideLayout" Target="../slideLayouts/slideLayout30.xml"/><Relationship Id="rId1" Type="http://schemas.openxmlformats.org/officeDocument/2006/relationships/vmlDrawing" Target="../drawings/vmlDrawing42.vml"/><Relationship Id="rId6" Type="http://schemas.openxmlformats.org/officeDocument/2006/relationships/oleObject" Target="../embeddings/oleObject398.bin"/><Relationship Id="rId5" Type="http://schemas.openxmlformats.org/officeDocument/2006/relationships/image" Target="../media/image1.png"/><Relationship Id="rId4" Type="http://schemas.openxmlformats.org/officeDocument/2006/relationships/image" Target="../media/image354.wmf"/><Relationship Id="rId9" Type="http://schemas.openxmlformats.org/officeDocument/2006/relationships/image" Target="../media/image356.wmf"/></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400.bin"/><Relationship Id="rId7" Type="http://schemas.openxmlformats.org/officeDocument/2006/relationships/image" Target="../media/image358.wmf"/><Relationship Id="rId2" Type="http://schemas.openxmlformats.org/officeDocument/2006/relationships/slideLayout" Target="../slideLayouts/slideLayout42.xml"/><Relationship Id="rId1" Type="http://schemas.openxmlformats.org/officeDocument/2006/relationships/vmlDrawing" Target="../drawings/vmlDrawing43.vml"/><Relationship Id="rId6" Type="http://schemas.openxmlformats.org/officeDocument/2006/relationships/oleObject" Target="../embeddings/oleObject402.bin"/><Relationship Id="rId5" Type="http://schemas.openxmlformats.org/officeDocument/2006/relationships/oleObject" Target="../embeddings/oleObject401.bin"/><Relationship Id="rId4" Type="http://schemas.openxmlformats.org/officeDocument/2006/relationships/image" Target="../media/image357.wmf"/></Relationships>
</file>

<file path=ppt/slides/_rels/slide72.xml.rels><?xml version="1.0" encoding="UTF-8" standalone="yes"?>
<Relationships xmlns="http://schemas.openxmlformats.org/package/2006/relationships"><Relationship Id="rId8" Type="http://schemas.openxmlformats.org/officeDocument/2006/relationships/image" Target="../media/image361.wmf"/><Relationship Id="rId13" Type="http://schemas.openxmlformats.org/officeDocument/2006/relationships/oleObject" Target="../embeddings/oleObject408.bin"/><Relationship Id="rId3" Type="http://schemas.openxmlformats.org/officeDocument/2006/relationships/oleObject" Target="../embeddings/oleObject403.bin"/><Relationship Id="rId7" Type="http://schemas.openxmlformats.org/officeDocument/2006/relationships/oleObject" Target="../embeddings/oleObject405.bin"/><Relationship Id="rId12" Type="http://schemas.openxmlformats.org/officeDocument/2006/relationships/oleObject" Target="../embeddings/oleObject407.bin"/><Relationship Id="rId17" Type="http://schemas.openxmlformats.org/officeDocument/2006/relationships/image" Target="../media/image364.wmf"/><Relationship Id="rId2" Type="http://schemas.openxmlformats.org/officeDocument/2006/relationships/slideLayout" Target="../slideLayouts/slideLayout30.xml"/><Relationship Id="rId16" Type="http://schemas.openxmlformats.org/officeDocument/2006/relationships/oleObject" Target="../embeddings/oleObject410.bin"/><Relationship Id="rId1" Type="http://schemas.openxmlformats.org/officeDocument/2006/relationships/vmlDrawing" Target="../drawings/vmlDrawing44.vml"/><Relationship Id="rId6" Type="http://schemas.openxmlformats.org/officeDocument/2006/relationships/image" Target="../media/image360.wmf"/><Relationship Id="rId11" Type="http://schemas.openxmlformats.org/officeDocument/2006/relationships/image" Target="../media/image362.wmf"/><Relationship Id="rId5" Type="http://schemas.openxmlformats.org/officeDocument/2006/relationships/oleObject" Target="../embeddings/oleObject404.bin"/><Relationship Id="rId15" Type="http://schemas.openxmlformats.org/officeDocument/2006/relationships/oleObject" Target="../embeddings/oleObject409.bin"/><Relationship Id="rId10" Type="http://schemas.openxmlformats.org/officeDocument/2006/relationships/oleObject" Target="../embeddings/oleObject406.bin"/><Relationship Id="rId4" Type="http://schemas.openxmlformats.org/officeDocument/2006/relationships/image" Target="../media/image359.wmf"/><Relationship Id="rId9" Type="http://schemas.openxmlformats.org/officeDocument/2006/relationships/image" Target="../media/image1.png"/><Relationship Id="rId14" Type="http://schemas.openxmlformats.org/officeDocument/2006/relationships/image" Target="../media/image363.wmf"/></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11.bin"/><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vmlDrawing" Target="../drawings/vmlDrawing45.vml"/><Relationship Id="rId6" Type="http://schemas.openxmlformats.org/officeDocument/2006/relationships/image" Target="../media/image366.wmf"/><Relationship Id="rId5" Type="http://schemas.openxmlformats.org/officeDocument/2006/relationships/oleObject" Target="../embeddings/oleObject412.bin"/><Relationship Id="rId4" Type="http://schemas.openxmlformats.org/officeDocument/2006/relationships/image" Target="../media/image365.wmf"/></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8.wmf"/><Relationship Id="rId2" Type="http://schemas.openxmlformats.org/officeDocument/2006/relationships/slideLayout" Target="../slideLayouts/slideLayout30.xml"/><Relationship Id="rId1" Type="http://schemas.openxmlformats.org/officeDocument/2006/relationships/vmlDrawing" Target="../drawings/vmlDrawing46.vml"/><Relationship Id="rId6" Type="http://schemas.openxmlformats.org/officeDocument/2006/relationships/oleObject" Target="../embeddings/oleObject414.bin"/><Relationship Id="rId5" Type="http://schemas.openxmlformats.org/officeDocument/2006/relationships/image" Target="../media/image367.wmf"/><Relationship Id="rId4" Type="http://schemas.openxmlformats.org/officeDocument/2006/relationships/oleObject" Target="../embeddings/oleObject413.bin"/></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8" Type="http://schemas.openxmlformats.org/officeDocument/2006/relationships/image" Target="../media/image371.wmf"/><Relationship Id="rId3" Type="http://schemas.openxmlformats.org/officeDocument/2006/relationships/oleObject" Target="../embeddings/oleObject415.bin"/><Relationship Id="rId7" Type="http://schemas.openxmlformats.org/officeDocument/2006/relationships/oleObject" Target="../embeddings/oleObject417.bin"/><Relationship Id="rId2" Type="http://schemas.openxmlformats.org/officeDocument/2006/relationships/slideLayout" Target="../slideLayouts/slideLayout30.xml"/><Relationship Id="rId1" Type="http://schemas.openxmlformats.org/officeDocument/2006/relationships/vmlDrawing" Target="../drawings/vmlDrawing47.vml"/><Relationship Id="rId6" Type="http://schemas.openxmlformats.org/officeDocument/2006/relationships/image" Target="../media/image370.wmf"/><Relationship Id="rId11" Type="http://schemas.openxmlformats.org/officeDocument/2006/relationships/image" Target="../media/image372.wmf"/><Relationship Id="rId5" Type="http://schemas.openxmlformats.org/officeDocument/2006/relationships/oleObject" Target="../embeddings/oleObject416.bin"/><Relationship Id="rId10" Type="http://schemas.openxmlformats.org/officeDocument/2006/relationships/oleObject" Target="../embeddings/oleObject418.bin"/><Relationship Id="rId4" Type="http://schemas.openxmlformats.org/officeDocument/2006/relationships/image" Target="../media/image369.wmf"/><Relationship Id="rId9" Type="http://schemas.openxmlformats.org/officeDocument/2006/relationships/image" Target="../media/image1.png"/></Relationships>
</file>

<file path=ppt/slides/_rels/slide81.xml.rels><?xml version="1.0" encoding="UTF-8" standalone="yes"?>
<Relationships xmlns="http://schemas.openxmlformats.org/package/2006/relationships"><Relationship Id="rId8" Type="http://schemas.openxmlformats.org/officeDocument/2006/relationships/image" Target="../media/image375.wmf"/><Relationship Id="rId3" Type="http://schemas.openxmlformats.org/officeDocument/2006/relationships/oleObject" Target="../embeddings/oleObject419.bin"/><Relationship Id="rId7" Type="http://schemas.openxmlformats.org/officeDocument/2006/relationships/oleObject" Target="../embeddings/oleObject421.bin"/><Relationship Id="rId2" Type="http://schemas.openxmlformats.org/officeDocument/2006/relationships/slideLayout" Target="../slideLayouts/slideLayout30.xml"/><Relationship Id="rId1" Type="http://schemas.openxmlformats.org/officeDocument/2006/relationships/vmlDrawing" Target="../drawings/vmlDrawing48.vml"/><Relationship Id="rId6" Type="http://schemas.openxmlformats.org/officeDocument/2006/relationships/image" Target="../media/image374.wmf"/><Relationship Id="rId11" Type="http://schemas.openxmlformats.org/officeDocument/2006/relationships/image" Target="../media/image1.png"/><Relationship Id="rId5" Type="http://schemas.openxmlformats.org/officeDocument/2006/relationships/oleObject" Target="../embeddings/oleObject420.bin"/><Relationship Id="rId10" Type="http://schemas.openxmlformats.org/officeDocument/2006/relationships/image" Target="../media/image376.wmf"/><Relationship Id="rId4" Type="http://schemas.openxmlformats.org/officeDocument/2006/relationships/image" Target="../media/image373.wmf"/><Relationship Id="rId9" Type="http://schemas.openxmlformats.org/officeDocument/2006/relationships/oleObject" Target="../embeddings/oleObject422.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23.bin"/><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vmlDrawing" Target="../drawings/vmlDrawing49.vml"/><Relationship Id="rId6" Type="http://schemas.openxmlformats.org/officeDocument/2006/relationships/image" Target="../media/image378.wmf"/><Relationship Id="rId5" Type="http://schemas.openxmlformats.org/officeDocument/2006/relationships/oleObject" Target="../embeddings/oleObject424.bin"/><Relationship Id="rId4" Type="http://schemas.openxmlformats.org/officeDocument/2006/relationships/image" Target="../media/image377.wmf"/></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0.wmf"/><Relationship Id="rId2" Type="http://schemas.openxmlformats.org/officeDocument/2006/relationships/slideLayout" Target="../slideLayouts/slideLayout30.xml"/><Relationship Id="rId1" Type="http://schemas.openxmlformats.org/officeDocument/2006/relationships/vmlDrawing" Target="../drawings/vmlDrawing50.vml"/><Relationship Id="rId6" Type="http://schemas.openxmlformats.org/officeDocument/2006/relationships/oleObject" Target="../embeddings/oleObject426.bin"/><Relationship Id="rId5" Type="http://schemas.openxmlformats.org/officeDocument/2006/relationships/image" Target="../media/image379.wmf"/><Relationship Id="rId4" Type="http://schemas.openxmlformats.org/officeDocument/2006/relationships/oleObject" Target="../embeddings/oleObject425.bin"/></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670050"/>
            <a:ext cx="9144000" cy="966788"/>
          </a:xfrm>
          <a:prstGeom prst="rect">
            <a:avLst/>
          </a:prstGeom>
          <a:solidFill>
            <a:srgbClr val="00206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楷体" pitchFamily="49" charset="-122"/>
            </a:endParaRPr>
          </a:p>
        </p:txBody>
      </p:sp>
      <p:sp>
        <p:nvSpPr>
          <p:cNvPr id="25603" name="副标题 2"/>
          <p:cNvSpPr txBox="1">
            <a:spLocks/>
          </p:cNvSpPr>
          <p:nvPr/>
        </p:nvSpPr>
        <p:spPr bwMode="auto">
          <a:xfrm>
            <a:off x="323850" y="242888"/>
            <a:ext cx="24479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Font typeface="Arial" pitchFamily="34" charset="0"/>
              <a:buNone/>
            </a:pPr>
            <a:endParaRPr lang="en-US" altLang="zh-CN" sz="2000">
              <a:solidFill>
                <a:srgbClr val="DDD9C3"/>
              </a:solidFill>
              <a:latin typeface="Calibri" pitchFamily="34" charset="0"/>
              <a:ea typeface="微软雅黑" pitchFamily="34" charset="-122"/>
            </a:endParaRPr>
          </a:p>
          <a:p>
            <a:pPr algn="ctr" eaLnBrk="1" hangingPunct="1">
              <a:spcBef>
                <a:spcPct val="20000"/>
              </a:spcBef>
              <a:buFont typeface="Arial" pitchFamily="34" charset="0"/>
              <a:buNone/>
            </a:pPr>
            <a:r>
              <a:rPr lang="zh-CN" altLang="en-US" sz="2800">
                <a:latin typeface="楷体" pitchFamily="49" charset="-122"/>
                <a:ea typeface="楷体" pitchFamily="49" charset="-122"/>
              </a:rPr>
              <a:t>管理运筹学</a:t>
            </a:r>
          </a:p>
        </p:txBody>
      </p:sp>
      <p:sp>
        <p:nvSpPr>
          <p:cNvPr id="25604" name="标题 1"/>
          <p:cNvSpPr txBox="1">
            <a:spLocks/>
          </p:cNvSpPr>
          <p:nvPr/>
        </p:nvSpPr>
        <p:spPr bwMode="auto">
          <a:xfrm>
            <a:off x="-288925" y="774700"/>
            <a:ext cx="94297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5400" b="1">
                <a:solidFill>
                  <a:schemeClr val="bg1"/>
                </a:solidFill>
                <a:latin typeface="楷体" pitchFamily="49" charset="-122"/>
                <a:ea typeface="楷体" pitchFamily="49" charset="-122"/>
              </a:rPr>
              <a:t>第十章动态规划</a:t>
            </a:r>
            <a:endParaRPr lang="en-US" altLang="zh-CN" sz="5400" b="1">
              <a:solidFill>
                <a:schemeClr val="bg1"/>
              </a:solidFill>
              <a:latin typeface="楷体" pitchFamily="49" charset="-122"/>
              <a:ea typeface="楷体" pitchFamily="49" charset="-122"/>
              <a:cs typeface="hakuyoxingshu7000"/>
            </a:endParaRPr>
          </a:p>
        </p:txBody>
      </p:sp>
      <p:sp>
        <p:nvSpPr>
          <p:cNvPr id="25605" name="文本框 1"/>
          <p:cNvSpPr txBox="1">
            <a:spLocks noChangeArrowheads="1"/>
          </p:cNvSpPr>
          <p:nvPr/>
        </p:nvSpPr>
        <p:spPr bwMode="auto">
          <a:xfrm>
            <a:off x="2771775" y="3697288"/>
            <a:ext cx="556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latin typeface="楷体" pitchFamily="49" charset="-122"/>
                <a:ea typeface="楷体" pitchFamily="49" charset="-122"/>
              </a:rPr>
              <a:t>北京理工大学  侯福均  副教授</a:t>
            </a: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p:cNvSpPr>
            <a:spLocks noGrp="1"/>
          </p:cNvSpPr>
          <p:nvPr>
            <p:ph type="sldNum" sz="quarter" idx="12"/>
          </p:nvPr>
        </p:nvSpPr>
        <p:spPr/>
        <p:txBody>
          <a:bodyPr/>
          <a:lstStyle/>
          <a:p>
            <a:pPr>
              <a:defRPr/>
            </a:pPr>
            <a:fld id="{E20F0616-AEA0-4A76-952C-983B35E591A1}" type="slidenum">
              <a:rPr lang="en-US" altLang="zh-CN"/>
              <a:pPr>
                <a:defRPr/>
              </a:pPr>
              <a:t>10</a:t>
            </a:fld>
            <a:endParaRPr lang="en-US" altLang="zh-CN" dirty="0"/>
          </a:p>
        </p:txBody>
      </p:sp>
      <p:sp>
        <p:nvSpPr>
          <p:cNvPr id="34819" name="Rectangle 3"/>
          <p:cNvSpPr>
            <a:spLocks noChangeArrowheads="1"/>
          </p:cNvSpPr>
          <p:nvPr/>
        </p:nvSpPr>
        <p:spPr bwMode="auto">
          <a:xfrm>
            <a:off x="357188" y="857250"/>
            <a:ext cx="85010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nSpc>
                <a:spcPct val="150000"/>
              </a:lnSpc>
            </a:pPr>
            <a:r>
              <a:rPr kumimoji="1" lang="zh-CN" altLang="en-US" sz="2400" b="1">
                <a:latin typeface="楷体" pitchFamily="49" charset="-122"/>
                <a:ea typeface="楷体" pitchFamily="49" charset="-122"/>
              </a:rPr>
              <a:t>第一阶段：</a:t>
            </a:r>
            <a:endParaRPr kumimoji="1" lang="en-US" altLang="zh-CN" sz="2400" b="1">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只有</a:t>
            </a:r>
            <a:r>
              <a:rPr kumimoji="1" lang="en-US" altLang="zh-CN" sz="2400">
                <a:ea typeface="楷体" pitchFamily="49" charset="-122"/>
                <a:cs typeface="Arial" pitchFamily="34" charset="0"/>
              </a:rPr>
              <a:t>1</a:t>
            </a:r>
            <a:r>
              <a:rPr kumimoji="1" lang="zh-CN" altLang="en-US" sz="2400">
                <a:latin typeface="楷体" pitchFamily="49" charset="-122"/>
                <a:ea typeface="楷体" pitchFamily="49" charset="-122"/>
              </a:rPr>
              <a:t>个始点</a:t>
            </a:r>
            <a:r>
              <a:rPr kumimoji="1" lang="en-US" altLang="zh-CN" sz="2400">
                <a:ea typeface="楷体" pitchFamily="49" charset="-122"/>
              </a:rPr>
              <a:t>A</a:t>
            </a:r>
            <a:r>
              <a:rPr kumimoji="1" lang="zh-CN" altLang="en-US" sz="2400">
                <a:latin typeface="楷体" pitchFamily="49" charset="-122"/>
                <a:ea typeface="楷体" pitchFamily="49" charset="-122"/>
              </a:rPr>
              <a:t>，终点有</a:t>
            </a:r>
            <a:r>
              <a:rPr kumimoji="1" lang="en-US" altLang="zh-CN" sz="2400">
                <a:ea typeface="楷体" pitchFamily="49" charset="-122"/>
              </a:rPr>
              <a:t>B</a:t>
            </a:r>
            <a:r>
              <a:rPr lang="en-US" altLang="zh-CN" sz="2400" baseline="-25000">
                <a:ea typeface="楷体" pitchFamily="49" charset="-122"/>
              </a:rPr>
              <a:t>1</a:t>
            </a:r>
            <a:r>
              <a:rPr kumimoji="1" lang="en-US" altLang="zh-CN" sz="2400">
                <a:ea typeface="楷体" pitchFamily="49" charset="-122"/>
              </a:rPr>
              <a:t>,B</a:t>
            </a:r>
            <a:r>
              <a:rPr lang="en-US" altLang="zh-CN" sz="2400" baseline="-25000">
                <a:ea typeface="楷体" pitchFamily="49" charset="-122"/>
              </a:rPr>
              <a:t>2</a:t>
            </a:r>
            <a:r>
              <a:rPr kumimoji="1" lang="en-US" altLang="zh-CN" sz="2400">
                <a:ea typeface="楷体" pitchFamily="49" charset="-122"/>
              </a:rPr>
              <a:t>,B</a:t>
            </a:r>
            <a:r>
              <a:rPr lang="en-US" altLang="zh-CN" sz="2400" baseline="-25000">
                <a:ea typeface="楷体" pitchFamily="49" charset="-122"/>
              </a:rPr>
              <a:t>3</a:t>
            </a:r>
            <a:r>
              <a:rPr kumimoji="1" lang="en-US" altLang="zh-CN" sz="2400">
                <a:ea typeface="楷体" pitchFamily="49" charset="-122"/>
              </a:rPr>
              <a:t>,B</a:t>
            </a:r>
            <a:r>
              <a:rPr lang="en-US" altLang="zh-CN" sz="2400" baseline="-25000">
                <a:ea typeface="楷体" pitchFamily="49" charset="-122"/>
              </a:rPr>
              <a:t>4</a:t>
            </a:r>
            <a:r>
              <a:rPr kumimoji="1" lang="en-US" altLang="zh-CN" sz="2400">
                <a:latin typeface="楷体" pitchFamily="49" charset="-122"/>
                <a:ea typeface="楷体" pitchFamily="49" charset="-122"/>
              </a:rPr>
              <a:t> </a:t>
            </a:r>
            <a:r>
              <a:rPr kumimoji="1" lang="zh-CN" altLang="en-US" sz="2400">
                <a:latin typeface="楷体" pitchFamily="49" charset="-122"/>
                <a:ea typeface="楷体" pitchFamily="49" charset="-122"/>
              </a:rPr>
              <a:t>，分别求</a:t>
            </a:r>
            <a:r>
              <a:rPr kumimoji="1" lang="en-US" altLang="zh-CN" sz="2400">
                <a:latin typeface="楷体" pitchFamily="49" charset="-122"/>
                <a:ea typeface="楷体" pitchFamily="49" charset="-122"/>
              </a:rPr>
              <a:t>A</a:t>
            </a:r>
            <a:r>
              <a:rPr kumimoji="1" lang="zh-CN" altLang="en-US" sz="2400">
                <a:latin typeface="楷体" pitchFamily="49" charset="-122"/>
                <a:ea typeface="楷体" pitchFamily="49" charset="-122"/>
              </a:rPr>
              <a:t>到</a:t>
            </a:r>
            <a:r>
              <a:rPr kumimoji="1" lang="en-US" altLang="zh-CN" sz="2400">
                <a:ea typeface="楷体" pitchFamily="49" charset="-122"/>
              </a:rPr>
              <a:t>B</a:t>
            </a:r>
            <a:r>
              <a:rPr lang="en-US" altLang="zh-CN" sz="2400" baseline="-25000">
                <a:ea typeface="楷体" pitchFamily="49" charset="-122"/>
              </a:rPr>
              <a:t>1</a:t>
            </a:r>
            <a:r>
              <a:rPr kumimoji="1" lang="en-US" altLang="zh-CN" sz="2400">
                <a:ea typeface="楷体" pitchFamily="49" charset="-122"/>
              </a:rPr>
              <a:t>,B</a:t>
            </a:r>
            <a:r>
              <a:rPr lang="en-US" altLang="zh-CN" sz="2400" baseline="-25000">
                <a:ea typeface="楷体" pitchFamily="49" charset="-122"/>
              </a:rPr>
              <a:t>2</a:t>
            </a:r>
            <a:r>
              <a:rPr kumimoji="1" lang="en-US" altLang="zh-CN" sz="2400">
                <a:ea typeface="楷体" pitchFamily="49" charset="-122"/>
              </a:rPr>
              <a:t>,B</a:t>
            </a:r>
            <a:r>
              <a:rPr lang="en-US" altLang="zh-CN" sz="2400" baseline="-25000">
                <a:ea typeface="楷体" pitchFamily="49" charset="-122"/>
              </a:rPr>
              <a:t>3</a:t>
            </a:r>
            <a:r>
              <a:rPr kumimoji="1" lang="en-US" altLang="zh-CN" sz="2400">
                <a:ea typeface="楷体" pitchFamily="49" charset="-122"/>
              </a:rPr>
              <a:t>,B</a:t>
            </a:r>
            <a:r>
              <a:rPr lang="en-US" altLang="zh-CN" sz="2400" baseline="-25000">
                <a:ea typeface="楷体" pitchFamily="49" charset="-122"/>
              </a:rPr>
              <a:t>4</a:t>
            </a:r>
            <a:r>
              <a:rPr kumimoji="1" lang="zh-CN" altLang="en-US" sz="2400">
                <a:latin typeface="楷体" pitchFamily="49" charset="-122"/>
                <a:ea typeface="楷体" pitchFamily="49" charset="-122"/>
              </a:rPr>
              <a:t>的最短路径问题：</a:t>
            </a:r>
            <a:endParaRPr kumimoji="1" lang="en-US" altLang="zh-CN" sz="2400">
              <a:latin typeface="楷体" pitchFamily="49" charset="-122"/>
              <a:ea typeface="楷体" pitchFamily="49" charset="-122"/>
            </a:endParaRPr>
          </a:p>
          <a:p>
            <a:pPr marL="342900">
              <a:lnSpc>
                <a:spcPct val="150000"/>
              </a:lnSpc>
            </a:pPr>
            <a:endParaRPr kumimoji="1" lang="en-US" altLang="zh-CN">
              <a:latin typeface="楷体" pitchFamily="49" charset="-122"/>
              <a:ea typeface="楷体" pitchFamily="49" charset="-122"/>
            </a:endParaRPr>
          </a:p>
          <a:p>
            <a:pPr marL="342900">
              <a:lnSpc>
                <a:spcPct val="150000"/>
              </a:lnSpc>
            </a:pPr>
            <a:endParaRPr kumimoji="1" lang="en-US" altLang="zh-CN" sz="2400">
              <a:latin typeface="楷体" pitchFamily="49" charset="-122"/>
              <a:ea typeface="楷体" pitchFamily="49" charset="-122"/>
            </a:endParaRPr>
          </a:p>
          <a:p>
            <a:pPr marL="342900">
              <a:lnSpc>
                <a:spcPct val="150000"/>
              </a:lnSpc>
            </a:pPr>
            <a:endParaRPr kumimoji="1" lang="en-US" altLang="zh-CN" sz="2400">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可以得到：从</a:t>
            </a:r>
            <a:r>
              <a:rPr kumimoji="1" lang="en-US" altLang="zh-CN" sz="2400">
                <a:ea typeface="楷体" pitchFamily="49" charset="-122"/>
              </a:rPr>
              <a:t>A</a:t>
            </a:r>
            <a:r>
              <a:rPr kumimoji="1" lang="zh-CN" altLang="en-US" sz="2400">
                <a:latin typeface="楷体" pitchFamily="49" charset="-122"/>
                <a:ea typeface="楷体" pitchFamily="49" charset="-122"/>
              </a:rPr>
              <a:t>到</a:t>
            </a:r>
            <a:r>
              <a:rPr kumimoji="1" lang="en-US" altLang="zh-CN" sz="2400">
                <a:ea typeface="楷体" pitchFamily="49" charset="-122"/>
              </a:rPr>
              <a:t>E</a:t>
            </a:r>
            <a:r>
              <a:rPr kumimoji="1" lang="zh-CN" altLang="en-US" sz="2400">
                <a:latin typeface="楷体" pitchFamily="49" charset="-122"/>
                <a:ea typeface="楷体" pitchFamily="49" charset="-122"/>
              </a:rPr>
              <a:t>的最短路径为</a:t>
            </a:r>
            <a:r>
              <a:rPr kumimoji="1" lang="en-US" altLang="zh-CN" sz="2400">
                <a:ea typeface="楷体" pitchFamily="49" charset="-122"/>
              </a:rPr>
              <a:t>A</a:t>
            </a:r>
            <a:r>
              <a:rPr kumimoji="1" lang="en-US" altLang="zh-CN" sz="2400">
                <a:ea typeface="楷体" pitchFamily="49" charset="-122"/>
                <a:sym typeface="Symbol" pitchFamily="18" charset="2"/>
              </a:rPr>
              <a:t></a:t>
            </a:r>
            <a:r>
              <a:rPr kumimoji="1" lang="en-US" altLang="zh-CN" sz="2400">
                <a:ea typeface="楷体" pitchFamily="49" charset="-122"/>
              </a:rPr>
              <a:t> B</a:t>
            </a:r>
            <a:r>
              <a:rPr lang="en-US" altLang="zh-CN" sz="2400" baseline="-25000">
                <a:ea typeface="楷体" pitchFamily="49" charset="-122"/>
              </a:rPr>
              <a:t>4</a:t>
            </a:r>
            <a:r>
              <a:rPr kumimoji="1" lang="en-US" altLang="zh-CN" sz="2400">
                <a:ea typeface="楷体" pitchFamily="49" charset="-122"/>
                <a:sym typeface="Symbol" pitchFamily="18" charset="2"/>
              </a:rPr>
              <a:t></a:t>
            </a:r>
            <a:r>
              <a:rPr kumimoji="1" lang="en-US" altLang="zh-CN" sz="2400">
                <a:ea typeface="楷体" pitchFamily="49" charset="-122"/>
              </a:rPr>
              <a:t> C</a:t>
            </a:r>
            <a:r>
              <a:rPr lang="en-US" altLang="zh-CN" sz="2400" baseline="-25000">
                <a:ea typeface="楷体" pitchFamily="49" charset="-122"/>
              </a:rPr>
              <a:t>3</a:t>
            </a:r>
            <a:r>
              <a:rPr kumimoji="1" lang="en-US" altLang="zh-CN" sz="2400">
                <a:ea typeface="楷体" pitchFamily="49" charset="-122"/>
                <a:sym typeface="Symbol" pitchFamily="18" charset="2"/>
              </a:rPr>
              <a:t></a:t>
            </a:r>
            <a:r>
              <a:rPr kumimoji="1" lang="en-US" altLang="zh-CN" sz="2400">
                <a:ea typeface="楷体" pitchFamily="49" charset="-122"/>
              </a:rPr>
              <a:t> D</a:t>
            </a:r>
            <a:r>
              <a:rPr lang="en-US" altLang="zh-CN" sz="2400" baseline="-25000">
                <a:ea typeface="楷体" pitchFamily="49" charset="-122"/>
              </a:rPr>
              <a:t>1</a:t>
            </a:r>
            <a:r>
              <a:rPr kumimoji="1" lang="en-US" altLang="zh-CN" sz="2400">
                <a:ea typeface="楷体" pitchFamily="49" charset="-122"/>
                <a:sym typeface="Symbol" pitchFamily="18" charset="2"/>
              </a:rPr>
              <a:t></a:t>
            </a:r>
            <a:r>
              <a:rPr kumimoji="1" lang="en-US" altLang="zh-CN" sz="2400">
                <a:ea typeface="楷体" pitchFamily="49" charset="-122"/>
              </a:rPr>
              <a:t> E</a:t>
            </a:r>
          </a:p>
        </p:txBody>
      </p:sp>
      <p:sp>
        <p:nvSpPr>
          <p:cNvPr id="34820" name="Rectangle 4"/>
          <p:cNvSpPr>
            <a:spLocks noChangeArrowheads="1"/>
          </p:cNvSpPr>
          <p:nvPr/>
        </p:nvSpPr>
        <p:spPr bwMode="auto">
          <a:xfrm>
            <a:off x="2738438" y="30718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50604" name="Group 1100"/>
          <p:cNvGraphicFramePr>
            <a:graphicFrameLocks noGrp="1"/>
          </p:cNvGraphicFramePr>
          <p:nvPr/>
        </p:nvGraphicFramePr>
        <p:xfrm>
          <a:off x="500063" y="2714625"/>
          <a:ext cx="8207375" cy="1174750"/>
        </p:xfrm>
        <a:graphic>
          <a:graphicData uri="http://schemas.openxmlformats.org/drawingml/2006/table">
            <a:tbl>
              <a:tblPr/>
              <a:tblGrid>
                <a:gridCol w="1150937"/>
                <a:gridCol w="1081088"/>
                <a:gridCol w="1079500"/>
                <a:gridCol w="1079500"/>
                <a:gridCol w="1152525"/>
                <a:gridCol w="1081087"/>
                <a:gridCol w="1582738"/>
              </a:tblGrid>
              <a:tr h="407716">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本阶段始点</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状态</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本阶段各终点（决策）</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到</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E</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的最短距离</a:t>
                      </a:r>
                    </a:p>
                  </a:txBody>
                  <a:tcPr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本阶段最优终点</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最优决策</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64">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4</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401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4+12=16 </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3+13=16</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3+14=17</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2+12=14</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t>
                      </a:r>
                      <a:r>
                        <a:rPr kumimoji="0" lang="en-US" altLang="zh-CN" sz="1800" b="0" i="0" u="none" strike="noStrike" cap="none" normalizeH="0" baseline="0" dirty="0" smtClean="0">
                          <a:ln>
                            <a:noFill/>
                          </a:ln>
                          <a:solidFill>
                            <a:srgbClr val="FF0000"/>
                          </a:solidFill>
                          <a:effectLst/>
                          <a:latin typeface="仿宋" pitchFamily="49" charset="-122"/>
                          <a:ea typeface="仿宋" pitchFamily="49" charset="-122"/>
                        </a:rPr>
                        <a:t>14</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rgbClr val="FF0000"/>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rgbClr val="FF0000"/>
                          </a:solidFill>
                          <a:effectLst/>
                          <a:latin typeface="仿宋" pitchFamily="49" charset="-122"/>
                          <a:ea typeface="仿宋" pitchFamily="49" charset="-122"/>
                        </a:rPr>
                        <a:t>4</a:t>
                      </a:r>
                    </a:p>
                  </a:txBody>
                  <a:tcPr marT="45689" marB="456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a:off x="285750" y="214313"/>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8" name="直接连接符 7"/>
          <p:cNvCxnSpPr/>
          <p:nvPr/>
        </p:nvCxnSpPr>
        <p:spPr>
          <a:xfrm>
            <a:off x="2238375"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4851" name="Rectangle 9"/>
          <p:cNvSpPr>
            <a:spLocks noChangeArrowheads="1"/>
          </p:cNvSpPr>
          <p:nvPr/>
        </p:nvSpPr>
        <p:spPr bwMode="auto">
          <a:xfrm>
            <a:off x="1857375" y="242888"/>
            <a:ext cx="63579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多阶段决策过程最优化问题举例</a:t>
            </a:r>
          </a:p>
        </p:txBody>
      </p:sp>
      <p:pic>
        <p:nvPicPr>
          <p:cNvPr id="34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灯片编号占位符 3"/>
          <p:cNvSpPr>
            <a:spLocks noGrp="1"/>
          </p:cNvSpPr>
          <p:nvPr>
            <p:ph type="sldNum" sz="quarter" idx="12"/>
          </p:nvPr>
        </p:nvSpPr>
        <p:spPr/>
        <p:txBody>
          <a:bodyPr/>
          <a:lstStyle/>
          <a:p>
            <a:pPr>
              <a:defRPr/>
            </a:pPr>
            <a:fld id="{AC44CF76-254C-4E69-8746-E4904394EAE9}" type="slidenum">
              <a:rPr lang="en-US" altLang="zh-CN"/>
              <a:pPr>
                <a:defRPr/>
              </a:pPr>
              <a:t>11</a:t>
            </a:fld>
            <a:endParaRPr lang="en-US" altLang="zh-CN" dirty="0"/>
          </a:p>
        </p:txBody>
      </p:sp>
      <p:sp>
        <p:nvSpPr>
          <p:cNvPr id="35843" name="Rectangle 3"/>
          <p:cNvSpPr>
            <a:spLocks noChangeArrowheads="1"/>
          </p:cNvSpPr>
          <p:nvPr/>
        </p:nvSpPr>
        <p:spPr bwMode="auto">
          <a:xfrm>
            <a:off x="395288" y="1108075"/>
            <a:ext cx="836771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kumimoji="1" lang="en-US" altLang="zh-CN" sz="2400" b="1">
                <a:latin typeface="楷体" pitchFamily="49" charset="-122"/>
                <a:ea typeface="楷体" pitchFamily="49" charset="-122"/>
              </a:rPr>
              <a:t>      </a:t>
            </a:r>
            <a:r>
              <a:rPr kumimoji="1" lang="zh-CN" altLang="en-US" sz="2200">
                <a:latin typeface="楷体" pitchFamily="49" charset="-122"/>
                <a:ea typeface="楷体" pitchFamily="49" charset="-122"/>
              </a:rPr>
              <a:t>以上计算过程及结果，可用下图表示，不仅得到了从</a:t>
            </a:r>
            <a:r>
              <a:rPr kumimoji="1" lang="en-US" altLang="zh-CN" sz="2400">
                <a:ea typeface="楷体" pitchFamily="49" charset="-122"/>
                <a:cs typeface="Arial" pitchFamily="34" charset="0"/>
              </a:rPr>
              <a:t>A</a:t>
            </a:r>
            <a:r>
              <a:rPr kumimoji="1" lang="zh-CN" altLang="en-US" sz="2200">
                <a:latin typeface="楷体" pitchFamily="49" charset="-122"/>
                <a:ea typeface="楷体" pitchFamily="49" charset="-122"/>
              </a:rPr>
              <a:t>到</a:t>
            </a:r>
            <a:r>
              <a:rPr kumimoji="1" lang="en-US" altLang="zh-CN" sz="2400">
                <a:ea typeface="楷体" pitchFamily="49" charset="-122"/>
              </a:rPr>
              <a:t>D</a:t>
            </a:r>
            <a:r>
              <a:rPr kumimoji="1" lang="zh-CN" altLang="en-US" sz="2200">
                <a:latin typeface="楷体" pitchFamily="49" charset="-122"/>
                <a:ea typeface="楷体" pitchFamily="49" charset="-122"/>
              </a:rPr>
              <a:t>的最短路径，同时也得到了从图中任一点到</a:t>
            </a:r>
            <a:r>
              <a:rPr kumimoji="1" lang="en-US" altLang="zh-CN" sz="2400">
                <a:ea typeface="楷体" pitchFamily="49" charset="-122"/>
              </a:rPr>
              <a:t>E</a:t>
            </a:r>
            <a:r>
              <a:rPr kumimoji="1" lang="zh-CN" altLang="en-US" sz="2200">
                <a:latin typeface="楷体" pitchFamily="49" charset="-122"/>
                <a:ea typeface="楷体" pitchFamily="49" charset="-122"/>
              </a:rPr>
              <a:t>的最短路径。</a:t>
            </a:r>
          </a:p>
          <a:p>
            <a:pPr marL="342900" indent="-342900"/>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r>
              <a:rPr kumimoji="1" lang="zh-CN" altLang="en-US" sz="2200">
                <a:latin typeface="楷体" pitchFamily="49" charset="-122"/>
                <a:ea typeface="楷体" pitchFamily="49" charset="-122"/>
              </a:rPr>
              <a:t>     </a:t>
            </a:r>
          </a:p>
          <a:p>
            <a:pPr marL="342900" indent="-342900" algn="just">
              <a:lnSpc>
                <a:spcPct val="90000"/>
              </a:lnSpc>
              <a:spcBef>
                <a:spcPts val="300"/>
              </a:spcBef>
              <a:spcAft>
                <a:spcPts val="300"/>
              </a:spcAft>
            </a:pPr>
            <a:endParaRPr kumimoji="1" lang="zh-CN" altLang="en-US" sz="2200">
              <a:latin typeface="楷体" pitchFamily="49" charset="-122"/>
              <a:ea typeface="楷体" pitchFamily="49" charset="-122"/>
            </a:endParaRPr>
          </a:p>
          <a:p>
            <a:pPr marL="342900" indent="-342900" algn="just">
              <a:lnSpc>
                <a:spcPct val="90000"/>
              </a:lnSpc>
              <a:spcBef>
                <a:spcPts val="300"/>
              </a:spcBef>
              <a:spcAft>
                <a:spcPts val="300"/>
              </a:spcAft>
            </a:pPr>
            <a:r>
              <a:rPr kumimoji="1" lang="zh-CN" altLang="en-US" sz="2200">
                <a:latin typeface="楷体" pitchFamily="49" charset="-122"/>
                <a:ea typeface="楷体" pitchFamily="49" charset="-122"/>
              </a:rPr>
              <a:t>       以上过程，仅用了</a:t>
            </a:r>
            <a:r>
              <a:rPr kumimoji="1" lang="en-US" altLang="zh-CN" sz="2400">
                <a:ea typeface="楷体" pitchFamily="49" charset="-122"/>
              </a:rPr>
              <a:t>22</a:t>
            </a:r>
            <a:r>
              <a:rPr kumimoji="1" lang="zh-CN" altLang="en-US" sz="2200">
                <a:latin typeface="楷体" pitchFamily="49" charset="-122"/>
                <a:ea typeface="楷体" pitchFamily="49" charset="-122"/>
              </a:rPr>
              <a:t>次加法，计算效率远高于穷举法。</a:t>
            </a:r>
          </a:p>
          <a:p>
            <a:pPr marL="342900" indent="-342900" algn="just">
              <a:lnSpc>
                <a:spcPct val="90000"/>
              </a:lnSpc>
              <a:spcBef>
                <a:spcPts val="300"/>
              </a:spcBef>
              <a:spcAft>
                <a:spcPts val="300"/>
              </a:spcAft>
            </a:pPr>
            <a:endParaRPr kumimoji="1" lang="en-US" altLang="zh-CN" sz="2200">
              <a:latin typeface="楷体" pitchFamily="49" charset="-122"/>
              <a:ea typeface="楷体" pitchFamily="49" charset="-122"/>
            </a:endParaRPr>
          </a:p>
        </p:txBody>
      </p:sp>
      <p:sp>
        <p:nvSpPr>
          <p:cNvPr id="35844" name="Rectangle 4"/>
          <p:cNvSpPr>
            <a:spLocks noChangeArrowheads="1"/>
          </p:cNvSpPr>
          <p:nvPr/>
        </p:nvSpPr>
        <p:spPr bwMode="auto">
          <a:xfrm>
            <a:off x="3019425" y="23860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sp>
        <p:nvSpPr>
          <p:cNvPr id="35845" name="AutoShape 5"/>
          <p:cNvSpPr>
            <a:spLocks noChangeAspect="1" noChangeArrowheads="1" noTextEdit="1"/>
          </p:cNvSpPr>
          <p:nvPr/>
        </p:nvSpPr>
        <p:spPr bwMode="auto">
          <a:xfrm>
            <a:off x="1979613" y="2163763"/>
            <a:ext cx="472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6" name="Oval 6"/>
          <p:cNvSpPr>
            <a:spLocks noChangeArrowheads="1"/>
          </p:cNvSpPr>
          <p:nvPr/>
        </p:nvSpPr>
        <p:spPr bwMode="auto">
          <a:xfrm>
            <a:off x="3219450" y="3232150"/>
            <a:ext cx="347663"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47" name="Rectangle 7"/>
          <p:cNvSpPr>
            <a:spLocks noChangeArrowheads="1"/>
          </p:cNvSpPr>
          <p:nvPr/>
        </p:nvSpPr>
        <p:spPr bwMode="auto">
          <a:xfrm>
            <a:off x="3321050" y="3276600"/>
            <a:ext cx="103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B</a:t>
            </a:r>
            <a:endParaRPr kumimoji="1" lang="en-US" altLang="zh-CN" sz="2400">
              <a:latin typeface="Times New Roman" pitchFamily="18" charset="0"/>
              <a:ea typeface="楷体" pitchFamily="49" charset="-122"/>
            </a:endParaRPr>
          </a:p>
        </p:txBody>
      </p:sp>
      <p:grpSp>
        <p:nvGrpSpPr>
          <p:cNvPr id="35848" name="Group 8"/>
          <p:cNvGrpSpPr>
            <a:grpSpLocks/>
          </p:cNvGrpSpPr>
          <p:nvPr/>
        </p:nvGrpSpPr>
        <p:grpSpPr bwMode="auto">
          <a:xfrm>
            <a:off x="2162175" y="3221038"/>
            <a:ext cx="347663" cy="277812"/>
            <a:chOff x="1362" y="1919"/>
            <a:chExt cx="219" cy="175"/>
          </a:xfrm>
        </p:grpSpPr>
        <p:sp>
          <p:nvSpPr>
            <p:cNvPr id="35949" name="Oval 9"/>
            <p:cNvSpPr>
              <a:spLocks noChangeArrowheads="1"/>
            </p:cNvSpPr>
            <p:nvPr/>
          </p:nvSpPr>
          <p:spPr bwMode="auto">
            <a:xfrm>
              <a:off x="1362" y="1919"/>
              <a:ext cx="219" cy="17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50" name="Rectangle 10"/>
            <p:cNvSpPr>
              <a:spLocks noChangeArrowheads="1"/>
            </p:cNvSpPr>
            <p:nvPr/>
          </p:nvSpPr>
          <p:spPr bwMode="auto">
            <a:xfrm>
              <a:off x="1426" y="1947"/>
              <a:ext cx="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A</a:t>
              </a:r>
              <a:endParaRPr kumimoji="1" lang="en-US" altLang="zh-CN" sz="2400">
                <a:latin typeface="Times New Roman" pitchFamily="18" charset="0"/>
                <a:ea typeface="楷体" pitchFamily="49" charset="-122"/>
              </a:endParaRPr>
            </a:p>
          </p:txBody>
        </p:sp>
      </p:grpSp>
      <p:sp>
        <p:nvSpPr>
          <p:cNvPr id="35849" name="Oval 11"/>
          <p:cNvSpPr>
            <a:spLocks noChangeArrowheads="1"/>
          </p:cNvSpPr>
          <p:nvPr/>
        </p:nvSpPr>
        <p:spPr bwMode="auto">
          <a:xfrm>
            <a:off x="4478338" y="2381250"/>
            <a:ext cx="347662"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50" name="Rectangle 12"/>
          <p:cNvSpPr>
            <a:spLocks noChangeArrowheads="1"/>
          </p:cNvSpPr>
          <p:nvPr/>
        </p:nvSpPr>
        <p:spPr bwMode="auto">
          <a:xfrm>
            <a:off x="4579938" y="2425700"/>
            <a:ext cx="103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C</a:t>
            </a:r>
            <a:endParaRPr kumimoji="1" lang="en-US" altLang="zh-CN" sz="2400">
              <a:latin typeface="Times New Roman" pitchFamily="18" charset="0"/>
              <a:ea typeface="楷体" pitchFamily="49" charset="-122"/>
            </a:endParaRPr>
          </a:p>
        </p:txBody>
      </p:sp>
      <p:sp>
        <p:nvSpPr>
          <p:cNvPr id="35851" name="Oval 13"/>
          <p:cNvSpPr>
            <a:spLocks noChangeArrowheads="1"/>
          </p:cNvSpPr>
          <p:nvPr/>
        </p:nvSpPr>
        <p:spPr bwMode="auto">
          <a:xfrm>
            <a:off x="3219450" y="2393950"/>
            <a:ext cx="347663" cy="2762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52" name="Rectangle 14"/>
          <p:cNvSpPr>
            <a:spLocks noChangeArrowheads="1"/>
          </p:cNvSpPr>
          <p:nvPr/>
        </p:nvSpPr>
        <p:spPr bwMode="auto">
          <a:xfrm>
            <a:off x="3321050" y="2436813"/>
            <a:ext cx="103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B</a:t>
            </a:r>
            <a:endParaRPr kumimoji="1" lang="en-US" altLang="zh-CN" sz="2400">
              <a:latin typeface="Times New Roman" pitchFamily="18" charset="0"/>
              <a:ea typeface="楷体" pitchFamily="49" charset="-122"/>
            </a:endParaRPr>
          </a:p>
        </p:txBody>
      </p:sp>
      <p:sp>
        <p:nvSpPr>
          <p:cNvPr id="35853" name="Oval 15"/>
          <p:cNvSpPr>
            <a:spLocks noChangeArrowheads="1"/>
          </p:cNvSpPr>
          <p:nvPr/>
        </p:nvSpPr>
        <p:spPr bwMode="auto">
          <a:xfrm>
            <a:off x="5535613" y="2806700"/>
            <a:ext cx="347662"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54" name="Rectangle 16"/>
          <p:cNvSpPr>
            <a:spLocks noChangeArrowheads="1"/>
          </p:cNvSpPr>
          <p:nvPr/>
        </p:nvSpPr>
        <p:spPr bwMode="auto">
          <a:xfrm>
            <a:off x="5622925" y="2851150"/>
            <a:ext cx="11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D</a:t>
            </a:r>
            <a:endParaRPr kumimoji="1" lang="en-US" altLang="zh-CN" sz="2400">
              <a:latin typeface="Times New Roman" pitchFamily="18" charset="0"/>
              <a:ea typeface="楷体" pitchFamily="49" charset="-122"/>
            </a:endParaRPr>
          </a:p>
        </p:txBody>
      </p:sp>
      <p:sp>
        <p:nvSpPr>
          <p:cNvPr id="35855" name="Oval 17"/>
          <p:cNvSpPr>
            <a:spLocks noChangeArrowheads="1"/>
          </p:cNvSpPr>
          <p:nvPr/>
        </p:nvSpPr>
        <p:spPr bwMode="auto">
          <a:xfrm>
            <a:off x="3205163" y="4084638"/>
            <a:ext cx="347662" cy="2762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56" name="Rectangle 18"/>
          <p:cNvSpPr>
            <a:spLocks noChangeArrowheads="1"/>
          </p:cNvSpPr>
          <p:nvPr/>
        </p:nvSpPr>
        <p:spPr bwMode="auto">
          <a:xfrm>
            <a:off x="3306763" y="4127500"/>
            <a:ext cx="103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B</a:t>
            </a:r>
            <a:endParaRPr kumimoji="1" lang="en-US" altLang="zh-CN" sz="2400">
              <a:latin typeface="Times New Roman" pitchFamily="18" charset="0"/>
              <a:ea typeface="楷体" pitchFamily="49" charset="-122"/>
            </a:endParaRPr>
          </a:p>
        </p:txBody>
      </p:sp>
      <p:sp>
        <p:nvSpPr>
          <p:cNvPr id="35857" name="Oval 19"/>
          <p:cNvSpPr>
            <a:spLocks noChangeArrowheads="1"/>
          </p:cNvSpPr>
          <p:nvPr/>
        </p:nvSpPr>
        <p:spPr bwMode="auto">
          <a:xfrm>
            <a:off x="4478338" y="3232150"/>
            <a:ext cx="347662"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58" name="Rectangle 20"/>
          <p:cNvSpPr>
            <a:spLocks noChangeArrowheads="1"/>
          </p:cNvSpPr>
          <p:nvPr/>
        </p:nvSpPr>
        <p:spPr bwMode="auto">
          <a:xfrm>
            <a:off x="4579938" y="3276600"/>
            <a:ext cx="103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C</a:t>
            </a:r>
            <a:endParaRPr kumimoji="1" lang="en-US" altLang="zh-CN" sz="2400">
              <a:latin typeface="Times New Roman" pitchFamily="18" charset="0"/>
              <a:ea typeface="楷体" pitchFamily="49" charset="-122"/>
            </a:endParaRPr>
          </a:p>
        </p:txBody>
      </p:sp>
      <p:sp>
        <p:nvSpPr>
          <p:cNvPr id="35859" name="Oval 21"/>
          <p:cNvSpPr>
            <a:spLocks noChangeArrowheads="1"/>
          </p:cNvSpPr>
          <p:nvPr/>
        </p:nvSpPr>
        <p:spPr bwMode="auto">
          <a:xfrm>
            <a:off x="5521325" y="3717925"/>
            <a:ext cx="347663" cy="2762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60" name="Rectangle 22"/>
          <p:cNvSpPr>
            <a:spLocks noChangeArrowheads="1"/>
          </p:cNvSpPr>
          <p:nvPr/>
        </p:nvSpPr>
        <p:spPr bwMode="auto">
          <a:xfrm>
            <a:off x="5594350" y="3760788"/>
            <a:ext cx="11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D</a:t>
            </a:r>
            <a:endParaRPr kumimoji="1" lang="en-US" altLang="zh-CN" sz="2400">
              <a:latin typeface="Times New Roman" pitchFamily="18" charset="0"/>
              <a:ea typeface="楷体" pitchFamily="49" charset="-122"/>
            </a:endParaRPr>
          </a:p>
        </p:txBody>
      </p:sp>
      <p:sp>
        <p:nvSpPr>
          <p:cNvPr id="35861" name="Oval 23"/>
          <p:cNvSpPr>
            <a:spLocks noChangeArrowheads="1"/>
          </p:cNvSpPr>
          <p:nvPr/>
        </p:nvSpPr>
        <p:spPr bwMode="auto">
          <a:xfrm>
            <a:off x="6462713" y="3232150"/>
            <a:ext cx="347662"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62" name="Rectangle 24"/>
          <p:cNvSpPr>
            <a:spLocks noChangeArrowheads="1"/>
          </p:cNvSpPr>
          <p:nvPr/>
        </p:nvSpPr>
        <p:spPr bwMode="auto">
          <a:xfrm>
            <a:off x="6564313" y="3276600"/>
            <a:ext cx="95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E</a:t>
            </a:r>
            <a:endParaRPr kumimoji="1" lang="en-US" altLang="zh-CN" sz="2400">
              <a:latin typeface="Times New Roman" pitchFamily="18" charset="0"/>
              <a:ea typeface="楷体" pitchFamily="49" charset="-122"/>
            </a:endParaRPr>
          </a:p>
        </p:txBody>
      </p:sp>
      <p:sp>
        <p:nvSpPr>
          <p:cNvPr id="35863" name="Oval 25"/>
          <p:cNvSpPr>
            <a:spLocks noChangeArrowheads="1"/>
          </p:cNvSpPr>
          <p:nvPr/>
        </p:nvSpPr>
        <p:spPr bwMode="auto">
          <a:xfrm>
            <a:off x="4492625" y="4095750"/>
            <a:ext cx="349250" cy="277813"/>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864" name="Rectangle 26"/>
          <p:cNvSpPr>
            <a:spLocks noChangeArrowheads="1"/>
          </p:cNvSpPr>
          <p:nvPr/>
        </p:nvSpPr>
        <p:spPr bwMode="auto">
          <a:xfrm>
            <a:off x="4594225" y="4140200"/>
            <a:ext cx="103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C</a:t>
            </a:r>
            <a:endParaRPr kumimoji="1" lang="en-US" altLang="zh-CN" sz="2400">
              <a:latin typeface="Times New Roman" pitchFamily="18" charset="0"/>
              <a:ea typeface="楷体" pitchFamily="49" charset="-122"/>
            </a:endParaRPr>
          </a:p>
        </p:txBody>
      </p:sp>
      <p:sp>
        <p:nvSpPr>
          <p:cNvPr id="35865" name="Line 27"/>
          <p:cNvSpPr>
            <a:spLocks noChangeShapeType="1"/>
          </p:cNvSpPr>
          <p:nvPr/>
        </p:nvSpPr>
        <p:spPr bwMode="auto">
          <a:xfrm flipV="1">
            <a:off x="2452688" y="2603500"/>
            <a:ext cx="795337" cy="649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6" name="Line 28"/>
          <p:cNvSpPr>
            <a:spLocks noChangeShapeType="1"/>
          </p:cNvSpPr>
          <p:nvPr/>
        </p:nvSpPr>
        <p:spPr bwMode="auto">
          <a:xfrm>
            <a:off x="2422525" y="3465513"/>
            <a:ext cx="825500" cy="674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7" name="Line 29"/>
          <p:cNvSpPr>
            <a:spLocks noChangeShapeType="1"/>
          </p:cNvSpPr>
          <p:nvPr/>
        </p:nvSpPr>
        <p:spPr bwMode="auto">
          <a:xfrm>
            <a:off x="3552825" y="4222750"/>
            <a:ext cx="9255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8" name="Line 30"/>
          <p:cNvSpPr>
            <a:spLocks noChangeShapeType="1"/>
          </p:cNvSpPr>
          <p:nvPr/>
        </p:nvSpPr>
        <p:spPr bwMode="auto">
          <a:xfrm>
            <a:off x="3552825" y="2520950"/>
            <a:ext cx="9255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9" name="Line 31"/>
          <p:cNvSpPr>
            <a:spLocks noChangeShapeType="1"/>
          </p:cNvSpPr>
          <p:nvPr/>
        </p:nvSpPr>
        <p:spPr bwMode="auto">
          <a:xfrm>
            <a:off x="3567113" y="3359150"/>
            <a:ext cx="927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0" name="Line 35"/>
          <p:cNvSpPr>
            <a:spLocks noChangeShapeType="1"/>
          </p:cNvSpPr>
          <p:nvPr/>
        </p:nvSpPr>
        <p:spPr bwMode="auto">
          <a:xfrm flipV="1">
            <a:off x="4826000" y="3903663"/>
            <a:ext cx="695325" cy="295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1" name="Line 36"/>
          <p:cNvSpPr>
            <a:spLocks noChangeShapeType="1"/>
          </p:cNvSpPr>
          <p:nvPr/>
        </p:nvSpPr>
        <p:spPr bwMode="auto">
          <a:xfrm flipV="1">
            <a:off x="5840413" y="3489325"/>
            <a:ext cx="723900" cy="2841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2" name="Line 37"/>
          <p:cNvSpPr>
            <a:spLocks noChangeShapeType="1"/>
          </p:cNvSpPr>
          <p:nvPr/>
        </p:nvSpPr>
        <p:spPr bwMode="auto">
          <a:xfrm>
            <a:off x="3524250" y="2614613"/>
            <a:ext cx="998538" cy="6508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3" name="Line 39"/>
          <p:cNvSpPr>
            <a:spLocks noChangeShapeType="1"/>
          </p:cNvSpPr>
          <p:nvPr/>
        </p:nvSpPr>
        <p:spPr bwMode="auto">
          <a:xfrm flipV="1">
            <a:off x="3494088" y="3465513"/>
            <a:ext cx="1028700" cy="661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4" name="Line 40"/>
          <p:cNvSpPr>
            <a:spLocks noChangeShapeType="1"/>
          </p:cNvSpPr>
          <p:nvPr/>
        </p:nvSpPr>
        <p:spPr bwMode="auto">
          <a:xfrm>
            <a:off x="3524250" y="3454400"/>
            <a:ext cx="998538" cy="685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5" name="Line 41"/>
          <p:cNvSpPr>
            <a:spLocks noChangeShapeType="1"/>
          </p:cNvSpPr>
          <p:nvPr/>
        </p:nvSpPr>
        <p:spPr bwMode="auto">
          <a:xfrm>
            <a:off x="3465513" y="2649538"/>
            <a:ext cx="1158875" cy="1443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6" name="Line 42"/>
          <p:cNvSpPr>
            <a:spLocks noChangeShapeType="1"/>
          </p:cNvSpPr>
          <p:nvPr/>
        </p:nvSpPr>
        <p:spPr bwMode="auto">
          <a:xfrm flipV="1">
            <a:off x="3451225" y="2649538"/>
            <a:ext cx="1173163" cy="1443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7" name="Line 43"/>
          <p:cNvSpPr>
            <a:spLocks noChangeShapeType="1"/>
          </p:cNvSpPr>
          <p:nvPr/>
        </p:nvSpPr>
        <p:spPr bwMode="auto">
          <a:xfrm>
            <a:off x="4768850" y="2614613"/>
            <a:ext cx="882650" cy="1123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8" name="Line 45"/>
          <p:cNvSpPr>
            <a:spLocks noChangeShapeType="1"/>
          </p:cNvSpPr>
          <p:nvPr/>
        </p:nvSpPr>
        <p:spPr bwMode="auto">
          <a:xfrm flipV="1">
            <a:off x="4797425" y="3005138"/>
            <a:ext cx="752475" cy="295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79" name="Line 46"/>
          <p:cNvSpPr>
            <a:spLocks noChangeShapeType="1"/>
          </p:cNvSpPr>
          <p:nvPr/>
        </p:nvSpPr>
        <p:spPr bwMode="auto">
          <a:xfrm>
            <a:off x="4797425" y="3441700"/>
            <a:ext cx="752475" cy="342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80" name="Rectangle 47"/>
          <p:cNvSpPr>
            <a:spLocks noChangeArrowheads="1"/>
          </p:cNvSpPr>
          <p:nvPr/>
        </p:nvSpPr>
        <p:spPr bwMode="auto">
          <a:xfrm>
            <a:off x="2684463" y="28162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4</a:t>
            </a:r>
            <a:endParaRPr kumimoji="1" lang="en-US" altLang="zh-CN" sz="2400">
              <a:latin typeface="Times New Roman" pitchFamily="18" charset="0"/>
              <a:ea typeface="楷体" pitchFamily="49" charset="-122"/>
            </a:endParaRPr>
          </a:p>
        </p:txBody>
      </p:sp>
      <p:sp>
        <p:nvSpPr>
          <p:cNvPr id="35881" name="Rectangle 48"/>
          <p:cNvSpPr>
            <a:spLocks noChangeArrowheads="1"/>
          </p:cNvSpPr>
          <p:nvPr/>
        </p:nvSpPr>
        <p:spPr bwMode="auto">
          <a:xfrm>
            <a:off x="3451225" y="2497138"/>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882" name="Rectangle 49"/>
          <p:cNvSpPr>
            <a:spLocks noChangeArrowheads="1"/>
          </p:cNvSpPr>
          <p:nvPr/>
        </p:nvSpPr>
        <p:spPr bwMode="auto">
          <a:xfrm>
            <a:off x="3422650" y="33115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883" name="Rectangle 50"/>
          <p:cNvSpPr>
            <a:spLocks noChangeArrowheads="1"/>
          </p:cNvSpPr>
          <p:nvPr/>
        </p:nvSpPr>
        <p:spPr bwMode="auto">
          <a:xfrm>
            <a:off x="3408363" y="41751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3</a:t>
            </a:r>
            <a:endParaRPr kumimoji="1" lang="en-US" altLang="zh-CN" sz="2400">
              <a:latin typeface="Times New Roman" pitchFamily="18" charset="0"/>
              <a:ea typeface="楷体" pitchFamily="49" charset="-122"/>
            </a:endParaRPr>
          </a:p>
        </p:txBody>
      </p:sp>
      <p:sp>
        <p:nvSpPr>
          <p:cNvPr id="35884" name="Rectangle 51"/>
          <p:cNvSpPr>
            <a:spLocks noChangeArrowheads="1"/>
          </p:cNvSpPr>
          <p:nvPr/>
        </p:nvSpPr>
        <p:spPr bwMode="auto">
          <a:xfrm>
            <a:off x="4695825" y="24606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885" name="Rectangle 52"/>
          <p:cNvSpPr>
            <a:spLocks noChangeArrowheads="1"/>
          </p:cNvSpPr>
          <p:nvPr/>
        </p:nvSpPr>
        <p:spPr bwMode="auto">
          <a:xfrm>
            <a:off x="4681538" y="331152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886" name="Rectangle 53"/>
          <p:cNvSpPr>
            <a:spLocks noChangeArrowheads="1"/>
          </p:cNvSpPr>
          <p:nvPr/>
        </p:nvSpPr>
        <p:spPr bwMode="auto">
          <a:xfrm>
            <a:off x="4695825" y="4186238"/>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3</a:t>
            </a:r>
            <a:endParaRPr kumimoji="1" lang="en-US" altLang="zh-CN" sz="2400">
              <a:latin typeface="Times New Roman" pitchFamily="18" charset="0"/>
              <a:ea typeface="楷体" pitchFamily="49" charset="-122"/>
            </a:endParaRPr>
          </a:p>
        </p:txBody>
      </p:sp>
      <p:sp>
        <p:nvSpPr>
          <p:cNvPr id="35887" name="Rectangle 54"/>
          <p:cNvSpPr>
            <a:spLocks noChangeArrowheads="1"/>
          </p:cNvSpPr>
          <p:nvPr/>
        </p:nvSpPr>
        <p:spPr bwMode="auto">
          <a:xfrm>
            <a:off x="5738813" y="288607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888" name="Rectangle 55"/>
          <p:cNvSpPr>
            <a:spLocks noChangeArrowheads="1"/>
          </p:cNvSpPr>
          <p:nvPr/>
        </p:nvSpPr>
        <p:spPr bwMode="auto">
          <a:xfrm>
            <a:off x="5724525" y="3797300"/>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0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889" name="Rectangle 56"/>
          <p:cNvSpPr>
            <a:spLocks noChangeArrowheads="1"/>
          </p:cNvSpPr>
          <p:nvPr/>
        </p:nvSpPr>
        <p:spPr bwMode="auto">
          <a:xfrm>
            <a:off x="2886075" y="31940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3</a:t>
            </a:r>
            <a:endParaRPr kumimoji="1" lang="en-US" altLang="zh-CN" sz="2400">
              <a:latin typeface="Times New Roman" pitchFamily="18" charset="0"/>
              <a:ea typeface="楷体" pitchFamily="49" charset="-122"/>
            </a:endParaRPr>
          </a:p>
        </p:txBody>
      </p:sp>
      <p:sp>
        <p:nvSpPr>
          <p:cNvPr id="35890" name="Rectangle 57"/>
          <p:cNvSpPr>
            <a:spLocks noChangeArrowheads="1"/>
          </p:cNvSpPr>
          <p:nvPr/>
        </p:nvSpPr>
        <p:spPr bwMode="auto">
          <a:xfrm>
            <a:off x="2627313" y="345916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3</a:t>
            </a:r>
            <a:endParaRPr kumimoji="1" lang="en-US" altLang="zh-CN" sz="2400">
              <a:latin typeface="Times New Roman" pitchFamily="18" charset="0"/>
              <a:ea typeface="楷体" pitchFamily="49" charset="-122"/>
            </a:endParaRPr>
          </a:p>
        </p:txBody>
      </p:sp>
      <p:sp>
        <p:nvSpPr>
          <p:cNvPr id="35891" name="Rectangle 58"/>
          <p:cNvSpPr>
            <a:spLocks noChangeArrowheads="1"/>
          </p:cNvSpPr>
          <p:nvPr/>
        </p:nvSpPr>
        <p:spPr bwMode="auto">
          <a:xfrm>
            <a:off x="3813175" y="23431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892" name="Rectangle 59"/>
          <p:cNvSpPr>
            <a:spLocks noChangeArrowheads="1"/>
          </p:cNvSpPr>
          <p:nvPr/>
        </p:nvSpPr>
        <p:spPr bwMode="auto">
          <a:xfrm>
            <a:off x="3711575" y="259080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893" name="Rectangle 60"/>
          <p:cNvSpPr>
            <a:spLocks noChangeArrowheads="1"/>
          </p:cNvSpPr>
          <p:nvPr/>
        </p:nvSpPr>
        <p:spPr bwMode="auto">
          <a:xfrm>
            <a:off x="3563938" y="266700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latin typeface="Times New Roman" pitchFamily="18" charset="0"/>
                <a:ea typeface="楷体" pitchFamily="49" charset="-122"/>
              </a:rPr>
              <a:t>6</a:t>
            </a:r>
          </a:p>
        </p:txBody>
      </p:sp>
      <p:sp>
        <p:nvSpPr>
          <p:cNvPr id="35894" name="Rectangle 61"/>
          <p:cNvSpPr>
            <a:spLocks noChangeArrowheads="1"/>
          </p:cNvSpPr>
          <p:nvPr/>
        </p:nvSpPr>
        <p:spPr bwMode="auto">
          <a:xfrm>
            <a:off x="3581400" y="304006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4</a:t>
            </a:r>
            <a:endParaRPr kumimoji="1" lang="en-US" altLang="zh-CN" sz="2400">
              <a:latin typeface="Times New Roman" pitchFamily="18" charset="0"/>
              <a:ea typeface="楷体" pitchFamily="49" charset="-122"/>
            </a:endParaRPr>
          </a:p>
        </p:txBody>
      </p:sp>
      <p:sp>
        <p:nvSpPr>
          <p:cNvPr id="35895" name="Rectangle 62"/>
          <p:cNvSpPr>
            <a:spLocks noChangeArrowheads="1"/>
          </p:cNvSpPr>
          <p:nvPr/>
        </p:nvSpPr>
        <p:spPr bwMode="auto">
          <a:xfrm>
            <a:off x="3697288" y="321786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7</a:t>
            </a:r>
            <a:endParaRPr kumimoji="1" lang="en-US" altLang="zh-CN" sz="2400">
              <a:latin typeface="Times New Roman" pitchFamily="18" charset="0"/>
              <a:ea typeface="楷体" pitchFamily="49" charset="-122"/>
            </a:endParaRPr>
          </a:p>
        </p:txBody>
      </p:sp>
      <p:sp>
        <p:nvSpPr>
          <p:cNvPr id="35896" name="Rectangle 63"/>
          <p:cNvSpPr>
            <a:spLocks noChangeArrowheads="1"/>
          </p:cNvSpPr>
          <p:nvPr/>
        </p:nvSpPr>
        <p:spPr bwMode="auto">
          <a:xfrm>
            <a:off x="3538538" y="35242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897" name="Rectangle 64"/>
          <p:cNvSpPr>
            <a:spLocks noChangeArrowheads="1"/>
          </p:cNvSpPr>
          <p:nvPr/>
        </p:nvSpPr>
        <p:spPr bwMode="auto">
          <a:xfrm>
            <a:off x="3492500" y="38195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4</a:t>
            </a:r>
            <a:endParaRPr kumimoji="1" lang="en-US" altLang="zh-CN" sz="2400">
              <a:latin typeface="Times New Roman" pitchFamily="18" charset="0"/>
              <a:ea typeface="楷体" pitchFamily="49" charset="-122"/>
            </a:endParaRPr>
          </a:p>
        </p:txBody>
      </p:sp>
      <p:sp>
        <p:nvSpPr>
          <p:cNvPr id="35898" name="Rectangle 65"/>
          <p:cNvSpPr>
            <a:spLocks noChangeArrowheads="1"/>
          </p:cNvSpPr>
          <p:nvPr/>
        </p:nvSpPr>
        <p:spPr bwMode="auto">
          <a:xfrm>
            <a:off x="3708400" y="38195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8</a:t>
            </a:r>
            <a:endParaRPr kumimoji="1" lang="en-US" altLang="zh-CN" sz="2400">
              <a:latin typeface="Times New Roman" pitchFamily="18" charset="0"/>
              <a:ea typeface="楷体" pitchFamily="49" charset="-122"/>
            </a:endParaRPr>
          </a:p>
        </p:txBody>
      </p:sp>
      <p:sp>
        <p:nvSpPr>
          <p:cNvPr id="35899" name="Rectangle 66"/>
          <p:cNvSpPr>
            <a:spLocks noChangeArrowheads="1"/>
          </p:cNvSpPr>
          <p:nvPr/>
        </p:nvSpPr>
        <p:spPr bwMode="auto">
          <a:xfrm>
            <a:off x="3635375" y="40354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3</a:t>
            </a:r>
            <a:endParaRPr kumimoji="1" lang="en-US" altLang="zh-CN" sz="2400">
              <a:latin typeface="Times New Roman" pitchFamily="18" charset="0"/>
              <a:ea typeface="楷体" pitchFamily="49" charset="-122"/>
            </a:endParaRPr>
          </a:p>
        </p:txBody>
      </p:sp>
      <p:sp>
        <p:nvSpPr>
          <p:cNvPr id="35900" name="Rectangle 67"/>
          <p:cNvSpPr>
            <a:spLocks noChangeArrowheads="1"/>
          </p:cNvSpPr>
          <p:nvPr/>
        </p:nvSpPr>
        <p:spPr bwMode="auto">
          <a:xfrm>
            <a:off x="5043488" y="243681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latin typeface="Times New Roman" pitchFamily="18" charset="0"/>
                <a:ea typeface="楷体" pitchFamily="49" charset="-122"/>
              </a:rPr>
              <a:t>8</a:t>
            </a:r>
          </a:p>
        </p:txBody>
      </p:sp>
      <p:sp>
        <p:nvSpPr>
          <p:cNvPr id="35901" name="Rectangle 68"/>
          <p:cNvSpPr>
            <a:spLocks noChangeArrowheads="1"/>
          </p:cNvSpPr>
          <p:nvPr/>
        </p:nvSpPr>
        <p:spPr bwMode="auto">
          <a:xfrm>
            <a:off x="4932363" y="266700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6</a:t>
            </a:r>
            <a:endParaRPr kumimoji="1" lang="en-US" altLang="zh-CN" sz="2400">
              <a:latin typeface="Times New Roman" pitchFamily="18" charset="0"/>
              <a:ea typeface="楷体" pitchFamily="49" charset="-122"/>
            </a:endParaRPr>
          </a:p>
        </p:txBody>
      </p:sp>
      <p:sp>
        <p:nvSpPr>
          <p:cNvPr id="35902" name="Rectangle 69"/>
          <p:cNvSpPr>
            <a:spLocks noChangeArrowheads="1"/>
          </p:cNvSpPr>
          <p:nvPr/>
        </p:nvSpPr>
        <p:spPr bwMode="auto">
          <a:xfrm>
            <a:off x="4870450" y="307657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latin typeface="Times New Roman" pitchFamily="18" charset="0"/>
                <a:ea typeface="楷体" pitchFamily="49" charset="-122"/>
              </a:rPr>
              <a:t>7</a:t>
            </a:r>
          </a:p>
        </p:txBody>
      </p:sp>
      <p:sp>
        <p:nvSpPr>
          <p:cNvPr id="35903" name="Rectangle 70"/>
          <p:cNvSpPr>
            <a:spLocks noChangeArrowheads="1"/>
          </p:cNvSpPr>
          <p:nvPr/>
        </p:nvSpPr>
        <p:spPr bwMode="auto">
          <a:xfrm>
            <a:off x="4840288" y="35020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5</a:t>
            </a:r>
            <a:endParaRPr kumimoji="1" lang="en-US" altLang="zh-CN" sz="2400">
              <a:latin typeface="Times New Roman" pitchFamily="18" charset="0"/>
              <a:ea typeface="楷体" pitchFamily="49" charset="-122"/>
            </a:endParaRPr>
          </a:p>
        </p:txBody>
      </p:sp>
      <p:sp>
        <p:nvSpPr>
          <p:cNvPr id="35904" name="Rectangle 71"/>
          <p:cNvSpPr>
            <a:spLocks noChangeArrowheads="1"/>
          </p:cNvSpPr>
          <p:nvPr/>
        </p:nvSpPr>
        <p:spPr bwMode="auto">
          <a:xfrm>
            <a:off x="4754563" y="38322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905" name="Rectangle 72"/>
          <p:cNvSpPr>
            <a:spLocks noChangeArrowheads="1"/>
          </p:cNvSpPr>
          <p:nvPr/>
        </p:nvSpPr>
        <p:spPr bwMode="auto">
          <a:xfrm>
            <a:off x="4956175" y="416401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6</a:t>
            </a:r>
            <a:endParaRPr kumimoji="1" lang="en-US" altLang="zh-CN" sz="2400">
              <a:latin typeface="Times New Roman" pitchFamily="18" charset="0"/>
              <a:ea typeface="楷体" pitchFamily="49" charset="-122"/>
            </a:endParaRPr>
          </a:p>
        </p:txBody>
      </p:sp>
      <p:sp>
        <p:nvSpPr>
          <p:cNvPr id="35906" name="Rectangle 73"/>
          <p:cNvSpPr>
            <a:spLocks noChangeArrowheads="1"/>
          </p:cNvSpPr>
          <p:nvPr/>
        </p:nvSpPr>
        <p:spPr bwMode="auto">
          <a:xfrm>
            <a:off x="6072188" y="2898775"/>
            <a:ext cx="153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10</a:t>
            </a:r>
            <a:endParaRPr kumimoji="1" lang="en-US" altLang="zh-CN" sz="2400">
              <a:latin typeface="Times New Roman" pitchFamily="18" charset="0"/>
              <a:ea typeface="楷体" pitchFamily="49" charset="-122"/>
            </a:endParaRPr>
          </a:p>
        </p:txBody>
      </p:sp>
      <p:sp>
        <p:nvSpPr>
          <p:cNvPr id="35907" name="Rectangle 74"/>
          <p:cNvSpPr>
            <a:spLocks noChangeArrowheads="1"/>
          </p:cNvSpPr>
          <p:nvPr/>
        </p:nvSpPr>
        <p:spPr bwMode="auto">
          <a:xfrm>
            <a:off x="6027738" y="37147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6</a:t>
            </a:r>
            <a:endParaRPr kumimoji="1" lang="en-US" altLang="zh-CN" sz="2400">
              <a:latin typeface="Times New Roman" pitchFamily="18" charset="0"/>
              <a:ea typeface="楷体" pitchFamily="49" charset="-122"/>
            </a:endParaRPr>
          </a:p>
        </p:txBody>
      </p:sp>
      <p:sp>
        <p:nvSpPr>
          <p:cNvPr id="35908" name="Rectangle 75"/>
          <p:cNvSpPr>
            <a:spLocks noChangeArrowheads="1"/>
          </p:cNvSpPr>
          <p:nvPr/>
        </p:nvSpPr>
        <p:spPr bwMode="auto">
          <a:xfrm>
            <a:off x="2176463" y="2946400"/>
            <a:ext cx="231775" cy="2000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09" name="Rectangle 76"/>
          <p:cNvSpPr>
            <a:spLocks noChangeArrowheads="1"/>
          </p:cNvSpPr>
          <p:nvPr/>
        </p:nvSpPr>
        <p:spPr bwMode="auto">
          <a:xfrm>
            <a:off x="3205163" y="2141538"/>
            <a:ext cx="260350" cy="20161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0" name="Rectangle 77"/>
          <p:cNvSpPr>
            <a:spLocks noChangeArrowheads="1"/>
          </p:cNvSpPr>
          <p:nvPr/>
        </p:nvSpPr>
        <p:spPr bwMode="auto">
          <a:xfrm>
            <a:off x="5594350" y="2532063"/>
            <a:ext cx="271463"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1" name="Rectangle 78"/>
          <p:cNvSpPr>
            <a:spLocks noChangeArrowheads="1"/>
          </p:cNvSpPr>
          <p:nvPr/>
        </p:nvSpPr>
        <p:spPr bwMode="auto">
          <a:xfrm>
            <a:off x="6519863" y="2946400"/>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2" name="Rectangle 79"/>
          <p:cNvSpPr>
            <a:spLocks noChangeArrowheads="1"/>
          </p:cNvSpPr>
          <p:nvPr/>
        </p:nvSpPr>
        <p:spPr bwMode="auto">
          <a:xfrm>
            <a:off x="3233738" y="2957513"/>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3" name="Rectangle 80"/>
          <p:cNvSpPr>
            <a:spLocks noChangeArrowheads="1"/>
          </p:cNvSpPr>
          <p:nvPr/>
        </p:nvSpPr>
        <p:spPr bwMode="auto">
          <a:xfrm>
            <a:off x="3203575" y="4395788"/>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4" name="Rectangle 81"/>
          <p:cNvSpPr>
            <a:spLocks noChangeArrowheads="1"/>
          </p:cNvSpPr>
          <p:nvPr/>
        </p:nvSpPr>
        <p:spPr bwMode="auto">
          <a:xfrm>
            <a:off x="4537075" y="2957513"/>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5" name="Rectangle 82"/>
          <p:cNvSpPr>
            <a:spLocks noChangeArrowheads="1"/>
          </p:cNvSpPr>
          <p:nvPr/>
        </p:nvSpPr>
        <p:spPr bwMode="auto">
          <a:xfrm>
            <a:off x="4537075" y="4435475"/>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6" name="Rectangle 83"/>
          <p:cNvSpPr>
            <a:spLocks noChangeArrowheads="1"/>
          </p:cNvSpPr>
          <p:nvPr/>
        </p:nvSpPr>
        <p:spPr bwMode="auto">
          <a:xfrm>
            <a:off x="5622925" y="4068763"/>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7" name="Rectangle 84"/>
          <p:cNvSpPr>
            <a:spLocks noChangeArrowheads="1"/>
          </p:cNvSpPr>
          <p:nvPr/>
        </p:nvSpPr>
        <p:spPr bwMode="auto">
          <a:xfrm>
            <a:off x="4537075" y="2106613"/>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35918" name="Rectangle 85"/>
          <p:cNvSpPr>
            <a:spLocks noChangeArrowheads="1"/>
          </p:cNvSpPr>
          <p:nvPr/>
        </p:nvSpPr>
        <p:spPr bwMode="auto">
          <a:xfrm>
            <a:off x="6621463" y="298132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0</a:t>
            </a:r>
            <a:endParaRPr kumimoji="1" lang="en-US" altLang="zh-CN" sz="2400">
              <a:latin typeface="Times New Roman" pitchFamily="18" charset="0"/>
              <a:ea typeface="楷体" pitchFamily="49" charset="-122"/>
            </a:endParaRPr>
          </a:p>
        </p:txBody>
      </p:sp>
      <p:sp>
        <p:nvSpPr>
          <p:cNvPr id="35919" name="Rectangle 86"/>
          <p:cNvSpPr>
            <a:spLocks noChangeArrowheads="1"/>
          </p:cNvSpPr>
          <p:nvPr/>
        </p:nvSpPr>
        <p:spPr bwMode="auto">
          <a:xfrm>
            <a:off x="5694363" y="2566988"/>
            <a:ext cx="153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10</a:t>
            </a:r>
            <a:endParaRPr kumimoji="1" lang="en-US" altLang="zh-CN" sz="2400">
              <a:latin typeface="Times New Roman" pitchFamily="18" charset="0"/>
              <a:ea typeface="楷体" pitchFamily="49" charset="-122"/>
            </a:endParaRPr>
          </a:p>
        </p:txBody>
      </p:sp>
      <p:sp>
        <p:nvSpPr>
          <p:cNvPr id="35920" name="Rectangle 87"/>
          <p:cNvSpPr>
            <a:spLocks noChangeArrowheads="1"/>
          </p:cNvSpPr>
          <p:nvPr/>
        </p:nvSpPr>
        <p:spPr bwMode="auto">
          <a:xfrm>
            <a:off x="5724525" y="4092575"/>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6</a:t>
            </a:r>
            <a:endParaRPr kumimoji="1" lang="en-US" altLang="zh-CN" sz="2400">
              <a:latin typeface="Times New Roman" pitchFamily="18" charset="0"/>
              <a:ea typeface="楷体" pitchFamily="49" charset="-122"/>
            </a:endParaRPr>
          </a:p>
        </p:txBody>
      </p:sp>
      <p:sp>
        <p:nvSpPr>
          <p:cNvPr id="35921" name="Rectangle 88"/>
          <p:cNvSpPr>
            <a:spLocks noChangeArrowheads="1"/>
          </p:cNvSpPr>
          <p:nvPr/>
        </p:nvSpPr>
        <p:spPr bwMode="auto">
          <a:xfrm>
            <a:off x="4624388" y="2130425"/>
            <a:ext cx="153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12</a:t>
            </a:r>
            <a:endParaRPr kumimoji="1" lang="en-US" altLang="zh-CN" sz="2400">
              <a:latin typeface="Times New Roman" pitchFamily="18" charset="0"/>
              <a:ea typeface="楷体" pitchFamily="49" charset="-122"/>
            </a:endParaRPr>
          </a:p>
        </p:txBody>
      </p:sp>
      <p:sp>
        <p:nvSpPr>
          <p:cNvPr id="35922" name="Rectangle 89"/>
          <p:cNvSpPr>
            <a:spLocks noChangeArrowheads="1"/>
          </p:cNvSpPr>
          <p:nvPr/>
        </p:nvSpPr>
        <p:spPr bwMode="auto">
          <a:xfrm>
            <a:off x="4624388" y="2992438"/>
            <a:ext cx="1476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11</a:t>
            </a:r>
            <a:endParaRPr kumimoji="1" lang="en-US" altLang="zh-CN" sz="2400">
              <a:latin typeface="Times New Roman" pitchFamily="18" charset="0"/>
              <a:ea typeface="楷体" pitchFamily="49" charset="-122"/>
            </a:endParaRPr>
          </a:p>
        </p:txBody>
      </p:sp>
      <p:sp>
        <p:nvSpPr>
          <p:cNvPr id="35923" name="Rectangle 90"/>
          <p:cNvSpPr>
            <a:spLocks noChangeArrowheads="1"/>
          </p:cNvSpPr>
          <p:nvPr/>
        </p:nvSpPr>
        <p:spPr bwMode="auto">
          <a:xfrm>
            <a:off x="4579938" y="4459288"/>
            <a:ext cx="1476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11</a:t>
            </a:r>
            <a:endParaRPr kumimoji="1" lang="en-US" altLang="zh-CN" sz="2400">
              <a:latin typeface="Times New Roman" pitchFamily="18" charset="0"/>
              <a:ea typeface="楷体" pitchFamily="49" charset="-122"/>
            </a:endParaRPr>
          </a:p>
        </p:txBody>
      </p:sp>
      <p:sp>
        <p:nvSpPr>
          <p:cNvPr id="35924" name="Rectangle 91"/>
          <p:cNvSpPr>
            <a:spLocks noChangeArrowheads="1"/>
          </p:cNvSpPr>
          <p:nvPr/>
        </p:nvSpPr>
        <p:spPr bwMode="auto">
          <a:xfrm>
            <a:off x="3248025" y="2154238"/>
            <a:ext cx="153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12</a:t>
            </a:r>
            <a:endParaRPr kumimoji="1" lang="en-US" altLang="zh-CN" sz="2400">
              <a:latin typeface="Times New Roman" pitchFamily="18" charset="0"/>
              <a:ea typeface="楷体" pitchFamily="49" charset="-122"/>
            </a:endParaRPr>
          </a:p>
        </p:txBody>
      </p:sp>
      <p:sp>
        <p:nvSpPr>
          <p:cNvPr id="35925" name="Rectangle 92"/>
          <p:cNvSpPr>
            <a:spLocks noChangeArrowheads="1"/>
          </p:cNvSpPr>
          <p:nvPr/>
        </p:nvSpPr>
        <p:spPr bwMode="auto">
          <a:xfrm>
            <a:off x="3278188" y="2981325"/>
            <a:ext cx="153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13</a:t>
            </a:r>
            <a:endParaRPr kumimoji="1" lang="en-US" altLang="zh-CN" sz="2400">
              <a:latin typeface="Times New Roman" pitchFamily="18" charset="0"/>
              <a:ea typeface="楷体" pitchFamily="49" charset="-122"/>
            </a:endParaRPr>
          </a:p>
        </p:txBody>
      </p:sp>
      <p:sp>
        <p:nvSpPr>
          <p:cNvPr id="35926" name="Rectangle 93"/>
          <p:cNvSpPr>
            <a:spLocks noChangeArrowheads="1"/>
          </p:cNvSpPr>
          <p:nvPr/>
        </p:nvSpPr>
        <p:spPr bwMode="auto">
          <a:xfrm>
            <a:off x="3276600" y="4395788"/>
            <a:ext cx="153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14</a:t>
            </a:r>
            <a:endParaRPr kumimoji="1" lang="en-US" altLang="zh-CN" sz="2400">
              <a:latin typeface="Times New Roman" pitchFamily="18" charset="0"/>
              <a:ea typeface="楷体" pitchFamily="49" charset="-122"/>
            </a:endParaRPr>
          </a:p>
        </p:txBody>
      </p:sp>
      <p:sp>
        <p:nvSpPr>
          <p:cNvPr id="35927" name="Rectangle 94"/>
          <p:cNvSpPr>
            <a:spLocks noChangeArrowheads="1"/>
          </p:cNvSpPr>
          <p:nvPr/>
        </p:nvSpPr>
        <p:spPr bwMode="auto">
          <a:xfrm>
            <a:off x="2220913" y="2970213"/>
            <a:ext cx="1539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14</a:t>
            </a:r>
            <a:endParaRPr kumimoji="1" lang="en-US" altLang="zh-CN" sz="2400">
              <a:latin typeface="Times New Roman" pitchFamily="18" charset="0"/>
              <a:ea typeface="楷体" pitchFamily="49" charset="-122"/>
            </a:endParaRPr>
          </a:p>
        </p:txBody>
      </p:sp>
      <p:sp>
        <p:nvSpPr>
          <p:cNvPr id="35928" name="Oval 96"/>
          <p:cNvSpPr>
            <a:spLocks noChangeArrowheads="1"/>
          </p:cNvSpPr>
          <p:nvPr/>
        </p:nvSpPr>
        <p:spPr bwMode="auto">
          <a:xfrm>
            <a:off x="3203575" y="4899025"/>
            <a:ext cx="347663" cy="2762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graphicFrame>
        <p:nvGraphicFramePr>
          <p:cNvPr id="35929" name="Object 2"/>
          <p:cNvGraphicFramePr>
            <a:graphicFrameLocks noChangeAspect="1"/>
          </p:cNvGraphicFramePr>
          <p:nvPr/>
        </p:nvGraphicFramePr>
        <p:xfrm>
          <a:off x="3276600" y="4899025"/>
          <a:ext cx="203200" cy="215900"/>
        </p:xfrm>
        <a:graphic>
          <a:graphicData uri="http://schemas.openxmlformats.org/presentationml/2006/ole">
            <mc:AlternateContent xmlns:mc="http://schemas.openxmlformats.org/markup-compatibility/2006">
              <mc:Choice xmlns:v="urn:schemas-microsoft-com:vml" Requires="v">
                <p:oleObj spid="_x0000_s35951" name="公式" r:id="rId3" imgW="203024" imgH="215713" progId="Equation.3">
                  <p:embed/>
                </p:oleObj>
              </mc:Choice>
              <mc:Fallback>
                <p:oleObj name="公式" r:id="rId3" imgW="203024" imgH="215713"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899025"/>
                        <a:ext cx="203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930" name="Rectangle 99"/>
          <p:cNvSpPr>
            <a:spLocks noChangeArrowheads="1"/>
          </p:cNvSpPr>
          <p:nvPr/>
        </p:nvSpPr>
        <p:spPr bwMode="auto">
          <a:xfrm>
            <a:off x="3276600" y="5187950"/>
            <a:ext cx="1539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12</a:t>
            </a:r>
            <a:endParaRPr kumimoji="1" lang="en-US" altLang="zh-CN" sz="2400">
              <a:latin typeface="Times New Roman" pitchFamily="18" charset="0"/>
              <a:ea typeface="楷体" pitchFamily="49" charset="-122"/>
            </a:endParaRPr>
          </a:p>
        </p:txBody>
      </p:sp>
      <p:sp>
        <p:nvSpPr>
          <p:cNvPr id="35931" name="Line 100"/>
          <p:cNvSpPr>
            <a:spLocks noChangeShapeType="1"/>
          </p:cNvSpPr>
          <p:nvPr/>
        </p:nvSpPr>
        <p:spPr bwMode="auto">
          <a:xfrm flipV="1">
            <a:off x="3419475" y="2667000"/>
            <a:ext cx="1223963" cy="2232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32" name="Line 101"/>
          <p:cNvSpPr>
            <a:spLocks noChangeShapeType="1"/>
          </p:cNvSpPr>
          <p:nvPr/>
        </p:nvSpPr>
        <p:spPr bwMode="auto">
          <a:xfrm flipV="1">
            <a:off x="3563938" y="3459163"/>
            <a:ext cx="1079500" cy="15128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33" name="Rectangle 102"/>
          <p:cNvSpPr>
            <a:spLocks noChangeArrowheads="1"/>
          </p:cNvSpPr>
          <p:nvPr/>
        </p:nvSpPr>
        <p:spPr bwMode="auto">
          <a:xfrm>
            <a:off x="3419475" y="4611688"/>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7</a:t>
            </a:r>
            <a:endParaRPr kumimoji="1" lang="en-US" altLang="zh-CN" sz="2400">
              <a:latin typeface="Times New Roman" pitchFamily="18" charset="0"/>
              <a:ea typeface="楷体" pitchFamily="49" charset="-122"/>
            </a:endParaRPr>
          </a:p>
        </p:txBody>
      </p:sp>
      <p:sp>
        <p:nvSpPr>
          <p:cNvPr id="35934" name="Rectangle 103"/>
          <p:cNvSpPr>
            <a:spLocks noChangeArrowheads="1"/>
          </p:cNvSpPr>
          <p:nvPr/>
        </p:nvSpPr>
        <p:spPr bwMode="auto">
          <a:xfrm>
            <a:off x="3635375" y="4611688"/>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latin typeface="Times New Roman" pitchFamily="18" charset="0"/>
                <a:ea typeface="楷体" pitchFamily="49" charset="-122"/>
              </a:rPr>
              <a:t>5</a:t>
            </a:r>
          </a:p>
        </p:txBody>
      </p:sp>
      <p:sp>
        <p:nvSpPr>
          <p:cNvPr id="35935" name="Rectangle 104"/>
          <p:cNvSpPr>
            <a:spLocks noChangeArrowheads="1"/>
          </p:cNvSpPr>
          <p:nvPr/>
        </p:nvSpPr>
        <p:spPr bwMode="auto">
          <a:xfrm>
            <a:off x="3929063" y="4500563"/>
            <a:ext cx="46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1" lang="en-US" altLang="zh-CN" sz="1200">
                <a:solidFill>
                  <a:srgbClr val="000000"/>
                </a:solidFill>
                <a:latin typeface="Times New Roman" pitchFamily="18" charset="0"/>
                <a:ea typeface="楷体" pitchFamily="49" charset="-122"/>
              </a:rPr>
              <a:t>1</a:t>
            </a:r>
            <a:endParaRPr kumimoji="1" lang="en-US" altLang="zh-CN" sz="2400">
              <a:latin typeface="Times New Roman" pitchFamily="18" charset="0"/>
              <a:ea typeface="楷体" pitchFamily="49" charset="-122"/>
            </a:endParaRPr>
          </a:p>
        </p:txBody>
      </p:sp>
      <p:sp>
        <p:nvSpPr>
          <p:cNvPr id="35936" name="Rectangle 105"/>
          <p:cNvSpPr>
            <a:spLocks noChangeArrowheads="1"/>
          </p:cNvSpPr>
          <p:nvPr/>
        </p:nvSpPr>
        <p:spPr bwMode="auto">
          <a:xfrm>
            <a:off x="2786063" y="3929063"/>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200">
                <a:solidFill>
                  <a:srgbClr val="000000"/>
                </a:solidFill>
                <a:latin typeface="Times New Roman" pitchFamily="18" charset="0"/>
                <a:ea typeface="楷体" pitchFamily="49" charset="-122"/>
              </a:rPr>
              <a:t>2</a:t>
            </a:r>
            <a:endParaRPr kumimoji="1" lang="en-US" altLang="zh-CN" sz="2400">
              <a:latin typeface="Times New Roman" pitchFamily="18" charset="0"/>
              <a:ea typeface="楷体" pitchFamily="49" charset="-122"/>
            </a:endParaRPr>
          </a:p>
        </p:txBody>
      </p:sp>
      <p:sp>
        <p:nvSpPr>
          <p:cNvPr id="35937" name="Rectangle 106"/>
          <p:cNvSpPr>
            <a:spLocks noChangeArrowheads="1"/>
          </p:cNvSpPr>
          <p:nvPr/>
        </p:nvSpPr>
        <p:spPr bwMode="auto">
          <a:xfrm>
            <a:off x="3203575" y="5187950"/>
            <a:ext cx="273050" cy="22225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108" name="矩形 107"/>
          <p:cNvSpPr/>
          <p:nvPr/>
        </p:nvSpPr>
        <p:spPr>
          <a:xfrm>
            <a:off x="214313" y="214313"/>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110" name="直接连接符 109"/>
          <p:cNvCxnSpPr/>
          <p:nvPr/>
        </p:nvCxnSpPr>
        <p:spPr>
          <a:xfrm>
            <a:off x="2166938"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5940" name="Rectangle 9"/>
          <p:cNvSpPr>
            <a:spLocks noChangeArrowheads="1"/>
          </p:cNvSpPr>
          <p:nvPr/>
        </p:nvSpPr>
        <p:spPr bwMode="auto">
          <a:xfrm>
            <a:off x="1785938" y="242888"/>
            <a:ext cx="63579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多阶段决策过程最优化问题举例</a:t>
            </a:r>
          </a:p>
        </p:txBody>
      </p:sp>
      <p:pic>
        <p:nvPicPr>
          <p:cNvPr id="3594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 name="直接连接符 111"/>
          <p:cNvCxnSpPr>
            <a:stCxn id="35949" idx="4"/>
          </p:cNvCxnSpPr>
          <p:nvPr/>
        </p:nvCxnSpPr>
        <p:spPr>
          <a:xfrm rot="16200000" flipH="1">
            <a:off x="2059781" y="3774282"/>
            <a:ext cx="1501775" cy="95091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35928" idx="6"/>
            <a:endCxn id="35863" idx="3"/>
          </p:cNvCxnSpPr>
          <p:nvPr/>
        </p:nvCxnSpPr>
        <p:spPr>
          <a:xfrm flipV="1">
            <a:off x="3551238" y="4332288"/>
            <a:ext cx="992187" cy="7048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35863" idx="7"/>
            <a:endCxn id="35853" idx="3"/>
          </p:cNvCxnSpPr>
          <p:nvPr/>
        </p:nvCxnSpPr>
        <p:spPr>
          <a:xfrm rot="5400000" flipH="1" flipV="1">
            <a:off x="4641850" y="3192463"/>
            <a:ext cx="1093787" cy="79533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35853" idx="5"/>
            <a:endCxn id="35861" idx="2"/>
          </p:cNvCxnSpPr>
          <p:nvPr/>
        </p:nvCxnSpPr>
        <p:spPr>
          <a:xfrm rot="16200000" flipH="1">
            <a:off x="5984081" y="2891632"/>
            <a:ext cx="327025" cy="63023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35949" idx="6"/>
          </p:cNvCxnSpPr>
          <p:nvPr/>
        </p:nvCxnSpPr>
        <p:spPr>
          <a:xfrm flipV="1">
            <a:off x="2509838" y="3357563"/>
            <a:ext cx="704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接连接符 121"/>
          <p:cNvCxnSpPr>
            <a:endCxn id="35868" idx="1"/>
          </p:cNvCxnSpPr>
          <p:nvPr/>
        </p:nvCxnSpPr>
        <p:spPr>
          <a:xfrm flipV="1">
            <a:off x="3571875" y="2522538"/>
            <a:ext cx="906463" cy="763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35849" idx="6"/>
            <a:endCxn id="35853" idx="2"/>
          </p:cNvCxnSpPr>
          <p:nvPr/>
        </p:nvCxnSpPr>
        <p:spPr>
          <a:xfrm>
            <a:off x="4826000" y="2520950"/>
            <a:ext cx="709613" cy="425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rot="16415">
            <a:off x="2120900" y="1712913"/>
            <a:ext cx="487997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多阶段决策过程最优化问题举例</a:t>
            </a:r>
          </a:p>
        </p:txBody>
      </p:sp>
      <p:sp>
        <p:nvSpPr>
          <p:cNvPr id="14" name="矩形 13"/>
          <p:cNvSpPr/>
          <p:nvPr/>
        </p:nvSpPr>
        <p:spPr bwMode="auto">
          <a:xfrm>
            <a:off x="2106613" y="2559050"/>
            <a:ext cx="4894262" cy="539750"/>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基本概念、基本方程与最优化原理</a:t>
            </a:r>
          </a:p>
        </p:txBody>
      </p:sp>
      <p:sp>
        <p:nvSpPr>
          <p:cNvPr id="19" name="矩形 18"/>
          <p:cNvSpPr/>
          <p:nvPr/>
        </p:nvSpPr>
        <p:spPr bwMode="auto">
          <a:xfrm>
            <a:off x="2128838" y="3495675"/>
            <a:ext cx="4872037" cy="541338"/>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动态规划的应用</a:t>
            </a:r>
            <a:r>
              <a:rPr lang="en-US" altLang="zh-CN" sz="2400" dirty="0">
                <a:latin typeface="Arial" pitchFamily="34" charset="0"/>
                <a:ea typeface="楷体" pitchFamily="49" charset="-122"/>
              </a:rPr>
              <a:t>(1)</a:t>
            </a:r>
            <a:endParaRPr lang="zh-CN" altLang="en-US" sz="2800" dirty="0">
              <a:latin typeface="Arial" pitchFamily="34" charset="0"/>
              <a:ea typeface="楷体" pitchFamily="49" charset="-122"/>
            </a:endParaRPr>
          </a:p>
        </p:txBody>
      </p:sp>
      <p:sp>
        <p:nvSpPr>
          <p:cNvPr id="34" name="矩形 33"/>
          <p:cNvSpPr/>
          <p:nvPr/>
        </p:nvSpPr>
        <p:spPr bwMode="auto">
          <a:xfrm>
            <a:off x="2135188" y="4433888"/>
            <a:ext cx="493712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nSpc>
                <a:spcPts val="2200"/>
              </a:lnSpc>
              <a:defRPr/>
            </a:pPr>
            <a:r>
              <a:rPr lang="zh-CN" altLang="en-US" sz="2400" dirty="0">
                <a:solidFill>
                  <a:schemeClr val="tx1"/>
                </a:solidFill>
                <a:latin typeface="楷体" pitchFamily="49" charset="-122"/>
                <a:ea typeface="楷体" pitchFamily="49" charset="-122"/>
              </a:rPr>
              <a:t>       动态规划的应用</a:t>
            </a:r>
            <a:r>
              <a:rPr lang="en-US" altLang="zh-CN" sz="2400" dirty="0">
                <a:latin typeface="Arial" pitchFamily="34" charset="0"/>
                <a:ea typeface="楷体" pitchFamily="49" charset="-122"/>
              </a:rPr>
              <a:t>(2)</a:t>
            </a:r>
            <a:endParaRPr lang="zh-CN" altLang="en-US" sz="2800" dirty="0">
              <a:latin typeface="Arial" pitchFamily="34" charset="0"/>
              <a:ea typeface="楷体" pitchFamily="49" charset="-122"/>
            </a:endParaRPr>
          </a:p>
        </p:txBody>
      </p:sp>
      <p:grpSp>
        <p:nvGrpSpPr>
          <p:cNvPr id="36870" name="组合 2"/>
          <p:cNvGrpSpPr>
            <a:grpSpLocks/>
          </p:cNvGrpSpPr>
          <p:nvPr/>
        </p:nvGrpSpPr>
        <p:grpSpPr bwMode="auto">
          <a:xfrm>
            <a:off x="179388" y="293688"/>
            <a:ext cx="1822450" cy="542925"/>
            <a:chOff x="288062" y="313492"/>
            <a:chExt cx="1822361" cy="542384"/>
          </a:xfrm>
        </p:grpSpPr>
        <p:sp>
          <p:nvSpPr>
            <p:cNvPr id="36884" name="TextBox 17"/>
            <p:cNvSpPr txBox="1">
              <a:spLocks noChangeArrowheads="1"/>
            </p:cNvSpPr>
            <p:nvPr/>
          </p:nvSpPr>
          <p:spPr bwMode="auto">
            <a:xfrm>
              <a:off x="288062" y="313492"/>
              <a:ext cx="1822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latin typeface="楷体" pitchFamily="49" charset="-122"/>
                  <a:ea typeface="楷体" pitchFamily="49" charset="-122"/>
                </a:rPr>
                <a:t>本章内容</a:t>
              </a:r>
            </a:p>
          </p:txBody>
        </p:sp>
        <p:sp>
          <p:nvSpPr>
            <p:cNvPr id="2" name="矩形 1"/>
            <p:cNvSpPr/>
            <p:nvPr/>
          </p:nvSpPr>
          <p:spPr>
            <a:xfrm>
              <a:off x="288062" y="332656"/>
              <a:ext cx="1590600" cy="523220"/>
            </a:xfrm>
            <a:prstGeom prst="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楷体" pitchFamily="49" charset="-122"/>
              </a:endParaRPr>
            </a:p>
          </p:txBody>
        </p:sp>
      </p:grpSp>
      <p:grpSp>
        <p:nvGrpSpPr>
          <p:cNvPr id="36871" name="组合 4"/>
          <p:cNvGrpSpPr>
            <a:grpSpLocks/>
          </p:cNvGrpSpPr>
          <p:nvPr/>
        </p:nvGrpSpPr>
        <p:grpSpPr bwMode="auto">
          <a:xfrm>
            <a:off x="1476375" y="1755775"/>
            <a:ext cx="352425" cy="368300"/>
            <a:chOff x="1573957" y="1401198"/>
            <a:chExt cx="352374" cy="369332"/>
          </a:xfrm>
        </p:grpSpPr>
        <p:sp>
          <p:nvSpPr>
            <p:cNvPr id="20" name="矩形 19"/>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36883" name="文本框 3"/>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1</a:t>
              </a:r>
              <a:endParaRPr lang="zh-CN" altLang="en-US">
                <a:latin typeface="楷体" pitchFamily="49" charset="-122"/>
                <a:ea typeface="楷体" pitchFamily="49" charset="-122"/>
              </a:endParaRPr>
            </a:p>
          </p:txBody>
        </p:sp>
      </p:grpSp>
      <p:grpSp>
        <p:nvGrpSpPr>
          <p:cNvPr id="36872" name="组合 39"/>
          <p:cNvGrpSpPr>
            <a:grpSpLocks/>
          </p:cNvGrpSpPr>
          <p:nvPr/>
        </p:nvGrpSpPr>
        <p:grpSpPr bwMode="auto">
          <a:xfrm>
            <a:off x="1476375" y="3581400"/>
            <a:ext cx="352425" cy="369888"/>
            <a:chOff x="1573957" y="1401198"/>
            <a:chExt cx="352374" cy="369332"/>
          </a:xfrm>
        </p:grpSpPr>
        <p:sp>
          <p:nvSpPr>
            <p:cNvPr id="41" name="矩形 40"/>
            <p:cNvSpPr/>
            <p:nvPr/>
          </p:nvSpPr>
          <p:spPr bwMode="auto">
            <a:xfrm rot="18837468">
              <a:off x="1579745" y="1409677"/>
              <a:ext cx="340799"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36881" name="文本框 41"/>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3</a:t>
              </a:r>
              <a:endParaRPr lang="zh-CN" altLang="en-US">
                <a:latin typeface="楷体" pitchFamily="49" charset="-122"/>
                <a:ea typeface="楷体" pitchFamily="49" charset="-122"/>
              </a:endParaRPr>
            </a:p>
          </p:txBody>
        </p:sp>
      </p:grpSp>
      <p:grpSp>
        <p:nvGrpSpPr>
          <p:cNvPr id="36873" name="组合 42"/>
          <p:cNvGrpSpPr>
            <a:grpSpLocks/>
          </p:cNvGrpSpPr>
          <p:nvPr/>
        </p:nvGrpSpPr>
        <p:grpSpPr bwMode="auto">
          <a:xfrm>
            <a:off x="1508125" y="4519613"/>
            <a:ext cx="352425" cy="368300"/>
            <a:chOff x="1573957" y="1401198"/>
            <a:chExt cx="352374" cy="369332"/>
          </a:xfrm>
        </p:grpSpPr>
        <p:sp>
          <p:nvSpPr>
            <p:cNvPr id="44" name="矩形 43"/>
            <p:cNvSpPr/>
            <p:nvPr/>
          </p:nvSpPr>
          <p:spPr bwMode="auto">
            <a:xfrm rot="18837468">
              <a:off x="1579806" y="1409676"/>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36879" name="文本框 44"/>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4</a:t>
              </a:r>
              <a:endParaRPr lang="zh-CN" altLang="en-US">
                <a:latin typeface="楷体" pitchFamily="49" charset="-122"/>
                <a:ea typeface="楷体" pitchFamily="49" charset="-122"/>
              </a:endParaRPr>
            </a:p>
          </p:txBody>
        </p:sp>
      </p:grpSp>
      <p:pic>
        <p:nvPicPr>
          <p:cNvPr id="36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5" name="组合 21"/>
          <p:cNvGrpSpPr>
            <a:grpSpLocks/>
          </p:cNvGrpSpPr>
          <p:nvPr/>
        </p:nvGrpSpPr>
        <p:grpSpPr bwMode="auto">
          <a:xfrm>
            <a:off x="1495425" y="2644775"/>
            <a:ext cx="352425" cy="368300"/>
            <a:chOff x="1573957" y="1401198"/>
            <a:chExt cx="352374" cy="369332"/>
          </a:xfrm>
        </p:grpSpPr>
        <p:sp>
          <p:nvSpPr>
            <p:cNvPr id="23" name="矩形 22"/>
            <p:cNvSpPr/>
            <p:nvPr/>
          </p:nvSpPr>
          <p:spPr bwMode="auto">
            <a:xfrm rot="18837468">
              <a:off x="1579806" y="1409678"/>
              <a:ext cx="340677" cy="35237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36877" name="文本框 38"/>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t>2</a:t>
              </a:r>
              <a:endParaRPr lang="zh-CN" altLang="en-US"/>
            </a:p>
          </p:txBody>
        </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pPr>
              <a:defRPr/>
            </a:pPr>
            <a:fld id="{B971BF66-EDDC-4AB9-B92A-EA63BA1D6B3B}" type="slidenum">
              <a:rPr lang="en-US" altLang="zh-CN"/>
              <a:pPr>
                <a:defRPr/>
              </a:pPr>
              <a:t>13</a:t>
            </a:fld>
            <a:endParaRPr lang="en-US" altLang="zh-CN" dirty="0"/>
          </a:p>
        </p:txBody>
      </p:sp>
      <p:sp>
        <p:nvSpPr>
          <p:cNvPr id="37891" name="Rectangle 3"/>
          <p:cNvSpPr>
            <a:spLocks noChangeArrowheads="1"/>
          </p:cNvSpPr>
          <p:nvPr/>
        </p:nvSpPr>
        <p:spPr bwMode="auto">
          <a:xfrm>
            <a:off x="0" y="838200"/>
            <a:ext cx="87868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50000"/>
              </a:lnSpc>
              <a:spcBef>
                <a:spcPts val="300"/>
              </a:spcBef>
              <a:spcAft>
                <a:spcPts val="300"/>
              </a:spcAft>
            </a:pPr>
            <a:r>
              <a:rPr kumimoji="1" lang="zh-CN" altLang="en-US" sz="2200" b="1">
                <a:latin typeface="楷体" pitchFamily="49" charset="-122"/>
                <a:ea typeface="楷体" pitchFamily="49" charset="-122"/>
              </a:rPr>
              <a:t>一、基本概念：</a:t>
            </a:r>
          </a:p>
          <a:p>
            <a:pPr marL="342900" algn="just">
              <a:lnSpc>
                <a:spcPct val="150000"/>
              </a:lnSpc>
              <a:spcBef>
                <a:spcPts val="300"/>
              </a:spcBef>
              <a:spcAft>
                <a:spcPts val="300"/>
              </a:spcAft>
            </a:pPr>
            <a:r>
              <a:rPr kumimoji="1" lang="zh-CN" altLang="en-US" sz="2200">
                <a:latin typeface="楷体" pitchFamily="49" charset="-122"/>
                <a:ea typeface="楷体" pitchFamily="49" charset="-122"/>
              </a:rPr>
              <a:t>    </a:t>
            </a:r>
            <a:r>
              <a:rPr kumimoji="1" lang="en-US" altLang="zh-CN" sz="2200">
                <a:latin typeface="楷体" pitchFamily="49" charset="-122"/>
                <a:ea typeface="楷体" pitchFamily="49" charset="-122"/>
              </a:rPr>
              <a:t>1</a:t>
            </a:r>
            <a:r>
              <a:rPr kumimoji="1" lang="zh-CN" altLang="en-US" sz="2200">
                <a:latin typeface="楷体" pitchFamily="49" charset="-122"/>
                <a:ea typeface="楷体" pitchFamily="49" charset="-122"/>
              </a:rPr>
              <a:t>、</a:t>
            </a:r>
            <a:r>
              <a:rPr kumimoji="1" lang="zh-CN" altLang="en-US" sz="2200" b="1">
                <a:solidFill>
                  <a:srgbClr val="FF0000"/>
                </a:solidFill>
                <a:latin typeface="楷体" pitchFamily="49" charset="-122"/>
                <a:ea typeface="楷体" pitchFamily="49" charset="-122"/>
              </a:rPr>
              <a:t>阶段</a:t>
            </a:r>
            <a:r>
              <a:rPr kumimoji="1" lang="en-US" altLang="zh-CN" sz="2400" b="1">
                <a:solidFill>
                  <a:srgbClr val="FF0000"/>
                </a:solidFill>
                <a:ea typeface="楷体" pitchFamily="49" charset="-122"/>
                <a:cs typeface="Arial" pitchFamily="34" charset="0"/>
              </a:rPr>
              <a:t>k</a:t>
            </a:r>
            <a:r>
              <a:rPr kumimoji="1" lang="zh-CN" altLang="en-US" sz="2200">
                <a:latin typeface="楷体" pitchFamily="49" charset="-122"/>
                <a:ea typeface="楷体" pitchFamily="49" charset="-122"/>
              </a:rPr>
              <a:t>：表示决策顺序的离散的量，可以按时间或空间划分。</a:t>
            </a:r>
          </a:p>
          <a:p>
            <a:pPr marL="342900" algn="just">
              <a:lnSpc>
                <a:spcPct val="150000"/>
              </a:lnSpc>
              <a:spcBef>
                <a:spcPts val="300"/>
              </a:spcBef>
              <a:spcAft>
                <a:spcPts val="300"/>
              </a:spcAft>
            </a:pPr>
            <a:r>
              <a:rPr kumimoji="1" lang="zh-CN" altLang="en-US" sz="2200">
                <a:latin typeface="楷体" pitchFamily="49" charset="-122"/>
                <a:ea typeface="楷体" pitchFamily="49" charset="-122"/>
              </a:rPr>
              <a:t>    </a:t>
            </a:r>
            <a:r>
              <a:rPr kumimoji="1" lang="en-US" altLang="zh-CN" sz="2200">
                <a:latin typeface="楷体" pitchFamily="49" charset="-122"/>
                <a:ea typeface="楷体" pitchFamily="49" charset="-122"/>
              </a:rPr>
              <a:t>2</a:t>
            </a:r>
            <a:r>
              <a:rPr kumimoji="1" lang="zh-CN" altLang="en-US" sz="2200">
                <a:latin typeface="楷体" pitchFamily="49" charset="-122"/>
                <a:ea typeface="楷体" pitchFamily="49" charset="-122"/>
              </a:rPr>
              <a:t>、</a:t>
            </a:r>
            <a:r>
              <a:rPr kumimoji="1" lang="zh-CN" altLang="en-US" sz="2200" b="1">
                <a:solidFill>
                  <a:srgbClr val="FF0000"/>
                </a:solidFill>
                <a:latin typeface="楷体" pitchFamily="49" charset="-122"/>
                <a:ea typeface="楷体" pitchFamily="49" charset="-122"/>
              </a:rPr>
              <a:t>状态</a:t>
            </a:r>
            <a:r>
              <a:rPr kumimoji="1" lang="en-US" altLang="zh-CN" sz="2400" b="1">
                <a:solidFill>
                  <a:srgbClr val="FF0000"/>
                </a:solidFill>
                <a:ea typeface="楷体" pitchFamily="49" charset="-122"/>
              </a:rPr>
              <a:t>s</a:t>
            </a:r>
            <a:r>
              <a:rPr kumimoji="1" lang="en-US" altLang="zh-CN" sz="2400" b="1" baseline="-25000">
                <a:solidFill>
                  <a:srgbClr val="FF0000"/>
                </a:solidFill>
                <a:ea typeface="楷体" pitchFamily="49" charset="-122"/>
              </a:rPr>
              <a:t>k</a:t>
            </a:r>
            <a:r>
              <a:rPr kumimoji="1" lang="zh-CN" altLang="en-US" sz="2200">
                <a:latin typeface="楷体" pitchFamily="49" charset="-122"/>
                <a:ea typeface="楷体" pitchFamily="49" charset="-122"/>
              </a:rPr>
              <a:t>：能确定地表示决策过程当前特征的量。可以是数量、字符，数量状态可以连续、离散。</a:t>
            </a:r>
          </a:p>
          <a:p>
            <a:pPr marL="342900" algn="just">
              <a:lnSpc>
                <a:spcPct val="150000"/>
              </a:lnSpc>
              <a:spcBef>
                <a:spcPts val="300"/>
              </a:spcBef>
              <a:spcAft>
                <a:spcPts val="300"/>
              </a:spcAft>
            </a:pPr>
            <a:r>
              <a:rPr kumimoji="1" lang="zh-CN" altLang="en-US" sz="2200">
                <a:latin typeface="楷体" pitchFamily="49" charset="-122"/>
                <a:ea typeface="楷体" pitchFamily="49" charset="-122"/>
              </a:rPr>
              <a:t>    </a:t>
            </a:r>
            <a:r>
              <a:rPr kumimoji="1" lang="en-US" altLang="zh-CN" sz="2200">
                <a:latin typeface="楷体" pitchFamily="49" charset="-122"/>
                <a:ea typeface="楷体" pitchFamily="49" charset="-122"/>
              </a:rPr>
              <a:t>3</a:t>
            </a:r>
            <a:r>
              <a:rPr kumimoji="1" lang="zh-CN" altLang="en-US" sz="2200">
                <a:latin typeface="楷体" pitchFamily="49" charset="-122"/>
                <a:ea typeface="楷体" pitchFamily="49" charset="-122"/>
              </a:rPr>
              <a:t>、</a:t>
            </a:r>
            <a:r>
              <a:rPr kumimoji="1" lang="zh-CN" altLang="en-US" sz="2200" b="1">
                <a:solidFill>
                  <a:srgbClr val="FF0000"/>
                </a:solidFill>
                <a:latin typeface="楷体" pitchFamily="49" charset="-122"/>
                <a:ea typeface="楷体" pitchFamily="49" charset="-122"/>
              </a:rPr>
              <a:t>决策</a:t>
            </a:r>
            <a:r>
              <a:rPr kumimoji="1" lang="en-US" altLang="zh-CN" sz="2400" b="1">
                <a:solidFill>
                  <a:srgbClr val="FF0000"/>
                </a:solidFill>
                <a:ea typeface="楷体" pitchFamily="49" charset="-122"/>
              </a:rPr>
              <a:t>x</a:t>
            </a:r>
            <a:r>
              <a:rPr kumimoji="1" lang="en-US" altLang="zh-CN" sz="2400" b="1" baseline="-25000">
                <a:solidFill>
                  <a:srgbClr val="FF0000"/>
                </a:solidFill>
                <a:ea typeface="楷体" pitchFamily="49" charset="-122"/>
              </a:rPr>
              <a:t>k</a:t>
            </a:r>
            <a:r>
              <a:rPr kumimoji="1" lang="zh-CN" altLang="en-US" sz="2200">
                <a:latin typeface="楷体" pitchFamily="49" charset="-122"/>
                <a:ea typeface="楷体" pitchFamily="49" charset="-122"/>
              </a:rPr>
              <a:t>：从某一状态向下一状态过渡时所做的选择。是所在状态的函数，记为</a:t>
            </a:r>
            <a:r>
              <a:rPr kumimoji="1" lang="en-US" altLang="zh-CN" sz="2400">
                <a:ea typeface="楷体" pitchFamily="49" charset="-122"/>
              </a:rPr>
              <a:t>x</a:t>
            </a:r>
            <a:r>
              <a:rPr kumimoji="1" lang="en-US" altLang="zh-CN" sz="2400" baseline="-25000">
                <a:ea typeface="楷体" pitchFamily="49" charset="-122"/>
              </a:rPr>
              <a:t>k</a:t>
            </a:r>
            <a:r>
              <a:rPr kumimoji="1" lang="en-US" altLang="zh-CN" sz="2400">
                <a:ea typeface="楷体" pitchFamily="49" charset="-122"/>
              </a:rPr>
              <a:t>(s</a:t>
            </a:r>
            <a:r>
              <a:rPr kumimoji="1" lang="en-US" altLang="zh-CN" sz="2400" baseline="-25000">
                <a:ea typeface="楷体" pitchFamily="49" charset="-122"/>
              </a:rPr>
              <a:t>k</a:t>
            </a:r>
            <a:r>
              <a:rPr kumimoji="1" lang="en-US" altLang="zh-CN" sz="2400">
                <a:ea typeface="楷体" pitchFamily="49" charset="-122"/>
              </a:rPr>
              <a:t>)</a:t>
            </a:r>
            <a:r>
              <a:rPr kumimoji="1" lang="zh-CN" altLang="en-US" sz="2200">
                <a:latin typeface="楷体" pitchFamily="49" charset="-122"/>
                <a:ea typeface="楷体" pitchFamily="49" charset="-122"/>
              </a:rPr>
              <a:t>。</a:t>
            </a:r>
          </a:p>
          <a:p>
            <a:pPr marL="342900" algn="just">
              <a:lnSpc>
                <a:spcPct val="150000"/>
              </a:lnSpc>
              <a:spcBef>
                <a:spcPts val="300"/>
              </a:spcBef>
              <a:spcAft>
                <a:spcPts val="300"/>
              </a:spcAft>
            </a:pPr>
            <a:r>
              <a:rPr kumimoji="1" lang="zh-CN" altLang="en-US" sz="2200">
                <a:latin typeface="楷体" pitchFamily="49" charset="-122"/>
                <a:ea typeface="楷体" pitchFamily="49" charset="-122"/>
              </a:rPr>
              <a:t>    </a:t>
            </a:r>
            <a:r>
              <a:rPr kumimoji="1" lang="en-US" altLang="zh-CN" sz="2200">
                <a:latin typeface="楷体" pitchFamily="49" charset="-122"/>
                <a:ea typeface="楷体" pitchFamily="49" charset="-122"/>
              </a:rPr>
              <a:t>4</a:t>
            </a:r>
            <a:r>
              <a:rPr kumimoji="1" lang="zh-CN" altLang="en-US" sz="2200">
                <a:latin typeface="楷体" pitchFamily="49" charset="-122"/>
                <a:ea typeface="楷体" pitchFamily="49" charset="-122"/>
              </a:rPr>
              <a:t>、</a:t>
            </a:r>
            <a:r>
              <a:rPr kumimoji="1" lang="zh-CN" altLang="en-US" sz="2200" b="1">
                <a:solidFill>
                  <a:srgbClr val="FF0000"/>
                </a:solidFill>
                <a:latin typeface="楷体" pitchFamily="49" charset="-122"/>
                <a:ea typeface="楷体" pitchFamily="49" charset="-122"/>
              </a:rPr>
              <a:t>决策允许集合</a:t>
            </a:r>
            <a:r>
              <a:rPr kumimoji="1" lang="en-US" altLang="zh-CN" sz="2400" b="1">
                <a:solidFill>
                  <a:srgbClr val="FF0000"/>
                </a:solidFill>
                <a:ea typeface="楷体" pitchFamily="49" charset="-122"/>
              </a:rPr>
              <a:t>D</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(s</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a:t>
            </a:r>
            <a:r>
              <a:rPr kumimoji="1" lang="zh-CN" altLang="en-US" sz="2200">
                <a:latin typeface="楷体" pitchFamily="49" charset="-122"/>
                <a:ea typeface="楷体" pitchFamily="49" charset="-122"/>
              </a:rPr>
              <a:t>：在状态</a:t>
            </a:r>
            <a:r>
              <a:rPr kumimoji="1" lang="en-US" altLang="zh-CN" sz="2400">
                <a:ea typeface="楷体" pitchFamily="49" charset="-122"/>
              </a:rPr>
              <a:t>s</a:t>
            </a:r>
            <a:r>
              <a:rPr kumimoji="1" lang="en-US" altLang="zh-CN" sz="2400" baseline="-25000">
                <a:ea typeface="楷体" pitchFamily="49" charset="-122"/>
              </a:rPr>
              <a:t>k</a:t>
            </a:r>
            <a:r>
              <a:rPr kumimoji="1" lang="zh-CN" altLang="en-US" sz="2200">
                <a:latin typeface="楷体" pitchFamily="49" charset="-122"/>
                <a:ea typeface="楷体" pitchFamily="49" charset="-122"/>
              </a:rPr>
              <a:t>下，允许采取决策的全体。</a:t>
            </a:r>
          </a:p>
          <a:p>
            <a:pPr marL="342900" algn="just">
              <a:lnSpc>
                <a:spcPct val="150000"/>
              </a:lnSpc>
              <a:spcBef>
                <a:spcPts val="300"/>
              </a:spcBef>
              <a:spcAft>
                <a:spcPts val="300"/>
              </a:spcAft>
            </a:pPr>
            <a:r>
              <a:rPr kumimoji="1" lang="zh-CN" altLang="en-US" sz="2200">
                <a:latin typeface="楷体" pitchFamily="49" charset="-122"/>
                <a:ea typeface="楷体" pitchFamily="49" charset="-122"/>
              </a:rPr>
              <a:t>    </a:t>
            </a:r>
            <a:r>
              <a:rPr kumimoji="1" lang="en-US" altLang="zh-CN" sz="2200">
                <a:latin typeface="楷体" pitchFamily="49" charset="-122"/>
                <a:ea typeface="楷体" pitchFamily="49" charset="-122"/>
              </a:rPr>
              <a:t>5</a:t>
            </a:r>
            <a:r>
              <a:rPr kumimoji="1" lang="zh-CN" altLang="en-US" sz="2200">
                <a:latin typeface="楷体" pitchFamily="49" charset="-122"/>
                <a:ea typeface="楷体" pitchFamily="49" charset="-122"/>
              </a:rPr>
              <a:t>、</a:t>
            </a:r>
            <a:r>
              <a:rPr kumimoji="1" lang="zh-CN" altLang="en-US" sz="2200" b="1">
                <a:solidFill>
                  <a:srgbClr val="FF0000"/>
                </a:solidFill>
                <a:latin typeface="楷体" pitchFamily="49" charset="-122"/>
                <a:ea typeface="楷体" pitchFamily="49" charset="-122"/>
              </a:rPr>
              <a:t>策略</a:t>
            </a:r>
            <a:r>
              <a:rPr kumimoji="1" lang="en-US" altLang="zh-CN" sz="2400" b="1">
                <a:solidFill>
                  <a:srgbClr val="FF0000"/>
                </a:solidFill>
                <a:ea typeface="楷体" pitchFamily="49" charset="-122"/>
              </a:rPr>
              <a:t>P</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a:t>
            </a:r>
            <a:r>
              <a:rPr kumimoji="1" lang="en-US" altLang="zh-CN" sz="2400" b="1" baseline="-25000">
                <a:solidFill>
                  <a:srgbClr val="FF0000"/>
                </a:solidFill>
                <a:ea typeface="楷体" pitchFamily="49" charset="-122"/>
              </a:rPr>
              <a:t>n</a:t>
            </a:r>
            <a:r>
              <a:rPr kumimoji="1" lang="en-US" altLang="zh-CN" sz="2400" b="1">
                <a:solidFill>
                  <a:srgbClr val="FF0000"/>
                </a:solidFill>
                <a:ea typeface="楷体" pitchFamily="49" charset="-122"/>
              </a:rPr>
              <a:t>(s</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a:t>
            </a:r>
            <a:r>
              <a:rPr kumimoji="1" lang="zh-CN" altLang="en-US" sz="2200">
                <a:latin typeface="楷体" pitchFamily="49" charset="-122"/>
                <a:ea typeface="楷体" pitchFamily="49" charset="-122"/>
              </a:rPr>
              <a:t>：从第</a:t>
            </a:r>
            <a:r>
              <a:rPr kumimoji="1" lang="en-US" altLang="zh-CN" sz="2400">
                <a:ea typeface="楷体" pitchFamily="49" charset="-122"/>
              </a:rPr>
              <a:t>k</a:t>
            </a:r>
            <a:r>
              <a:rPr kumimoji="1" lang="zh-CN" altLang="en-US" sz="2200">
                <a:latin typeface="楷体" pitchFamily="49" charset="-122"/>
                <a:ea typeface="楷体" pitchFamily="49" charset="-122"/>
              </a:rPr>
              <a:t>阶段开始到最后第</a:t>
            </a:r>
            <a:r>
              <a:rPr kumimoji="1" lang="en-US" altLang="zh-CN" sz="2400">
                <a:ea typeface="楷体" pitchFamily="49" charset="-122"/>
              </a:rPr>
              <a:t>n</a:t>
            </a:r>
            <a:r>
              <a:rPr kumimoji="1" lang="zh-CN" altLang="en-US" sz="2200">
                <a:latin typeface="楷体" pitchFamily="49" charset="-122"/>
                <a:ea typeface="楷体" pitchFamily="49" charset="-122"/>
              </a:rPr>
              <a:t>阶段的决策序列，称</a:t>
            </a:r>
            <a:r>
              <a:rPr kumimoji="1" lang="en-US" altLang="zh-CN" sz="2400">
                <a:ea typeface="楷体" pitchFamily="49" charset="-122"/>
              </a:rPr>
              <a:t>k</a:t>
            </a:r>
            <a:r>
              <a:rPr kumimoji="1" lang="zh-CN" altLang="en-US" sz="2200">
                <a:latin typeface="楷体" pitchFamily="49" charset="-122"/>
                <a:ea typeface="楷体" pitchFamily="49" charset="-122"/>
              </a:rPr>
              <a:t>子策略。</a:t>
            </a:r>
            <a:r>
              <a:rPr kumimoji="1" lang="en-US" altLang="zh-CN" sz="2400">
                <a:ea typeface="楷体" pitchFamily="49" charset="-122"/>
              </a:rPr>
              <a:t>P</a:t>
            </a:r>
            <a:r>
              <a:rPr kumimoji="1" lang="en-US" altLang="zh-CN" sz="2400" baseline="-25000">
                <a:ea typeface="楷体" pitchFamily="49" charset="-122"/>
              </a:rPr>
              <a:t>1,n</a:t>
            </a:r>
            <a:r>
              <a:rPr kumimoji="1" lang="en-US" altLang="zh-CN" sz="2400">
                <a:ea typeface="楷体" pitchFamily="49" charset="-122"/>
              </a:rPr>
              <a:t>(s</a:t>
            </a:r>
            <a:r>
              <a:rPr kumimoji="1" lang="en-US" altLang="zh-CN" sz="2400" baseline="-25000">
                <a:ea typeface="楷体" pitchFamily="49" charset="-122"/>
              </a:rPr>
              <a:t>1</a:t>
            </a:r>
            <a:r>
              <a:rPr kumimoji="1" lang="en-US" altLang="zh-CN" sz="2400">
                <a:ea typeface="楷体" pitchFamily="49" charset="-122"/>
              </a:rPr>
              <a:t>)</a:t>
            </a:r>
            <a:r>
              <a:rPr kumimoji="1" lang="zh-CN" altLang="en-US" sz="2200">
                <a:latin typeface="楷体" pitchFamily="49" charset="-122"/>
                <a:ea typeface="楷体" pitchFamily="49" charset="-122"/>
              </a:rPr>
              <a:t>即为全过程策略。</a:t>
            </a:r>
          </a:p>
          <a:p>
            <a:pPr marL="342900" algn="just">
              <a:lnSpc>
                <a:spcPct val="150000"/>
              </a:lnSpc>
              <a:spcBef>
                <a:spcPts val="300"/>
              </a:spcBef>
              <a:spcAft>
                <a:spcPts val="300"/>
              </a:spcAft>
            </a:pPr>
            <a:endParaRPr kumimoji="1" lang="en-US" altLang="zh-CN" sz="2200">
              <a:latin typeface="楷体" pitchFamily="49" charset="-122"/>
              <a:ea typeface="楷体" pitchFamily="49" charset="-122"/>
            </a:endParaRPr>
          </a:p>
        </p:txBody>
      </p:sp>
      <p:sp>
        <p:nvSpPr>
          <p:cNvPr id="5" name="矩形 4"/>
          <p:cNvSpPr/>
          <p:nvPr/>
        </p:nvSpPr>
        <p:spPr>
          <a:xfrm>
            <a:off x="214313" y="214313"/>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cs typeface="Arial" pitchFamily="34" charset="0"/>
              </a:rPr>
              <a:t>§ </a:t>
            </a:r>
            <a:r>
              <a:rPr lang="en-US" altLang="zh-CN" sz="2800" dirty="0" smtClean="0">
                <a:latin typeface="Arial" pitchFamily="34" charset="0"/>
                <a:ea typeface="楷体" pitchFamily="49" charset="-122"/>
                <a:cs typeface="Arial" pitchFamily="34" charset="0"/>
              </a:rPr>
              <a:t>2</a:t>
            </a:r>
            <a:endParaRPr lang="zh-CN" altLang="en-US" sz="2800" dirty="0">
              <a:latin typeface="Arial" pitchFamily="34" charset="0"/>
              <a:ea typeface="楷体" pitchFamily="49" charset="-122"/>
              <a:cs typeface="Arial" pitchFamily="34" charset="0"/>
            </a:endParaRPr>
          </a:p>
        </p:txBody>
      </p:sp>
      <p:cxnSp>
        <p:nvCxnSpPr>
          <p:cNvPr id="7" name="直接连接符 6"/>
          <p:cNvCxnSpPr/>
          <p:nvPr/>
        </p:nvCxnSpPr>
        <p:spPr>
          <a:xfrm>
            <a:off x="2166938"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7894" name="Rectangle 9"/>
          <p:cNvSpPr>
            <a:spLocks noChangeArrowheads="1"/>
          </p:cNvSpPr>
          <p:nvPr/>
        </p:nvSpPr>
        <p:spPr bwMode="auto">
          <a:xfrm>
            <a:off x="1714500" y="285750"/>
            <a:ext cx="63579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2800" b="1">
                <a:solidFill>
                  <a:schemeClr val="accent2"/>
                </a:solidFill>
                <a:latin typeface="楷体" pitchFamily="49" charset="-122"/>
                <a:ea typeface="楷体" pitchFamily="49" charset="-122"/>
              </a:rPr>
              <a:t>基本概念、基本方程与最优化原理</a:t>
            </a:r>
          </a:p>
        </p:txBody>
      </p:sp>
      <p:pic>
        <p:nvPicPr>
          <p:cNvPr id="378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p>
            <a:pPr>
              <a:defRPr/>
            </a:pPr>
            <a:fld id="{1BCA5AF7-FCDE-422B-991D-E4F0D0DC1D5C}" type="slidenum">
              <a:rPr lang="en-US" altLang="zh-CN"/>
              <a:pPr>
                <a:defRPr/>
              </a:pPr>
              <a:t>14</a:t>
            </a:fld>
            <a:endParaRPr lang="en-US" altLang="zh-CN" dirty="0"/>
          </a:p>
        </p:txBody>
      </p:sp>
      <p:sp>
        <p:nvSpPr>
          <p:cNvPr id="38915" name="Rectangle 3"/>
          <p:cNvSpPr>
            <a:spLocks noChangeArrowheads="1"/>
          </p:cNvSpPr>
          <p:nvPr/>
        </p:nvSpPr>
        <p:spPr bwMode="auto">
          <a:xfrm>
            <a:off x="0" y="1071563"/>
            <a:ext cx="8786813"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719138" algn="just">
              <a:lnSpc>
                <a:spcPct val="150000"/>
              </a:lnSpc>
              <a:spcBef>
                <a:spcPts val="300"/>
              </a:spcBef>
              <a:spcAft>
                <a:spcPts val="300"/>
              </a:spcAft>
            </a:pPr>
            <a:r>
              <a:rPr kumimoji="1" lang="en-US" altLang="zh-CN" sz="2400">
                <a:ea typeface="楷体" pitchFamily="49" charset="-122"/>
              </a:rPr>
              <a:t>6</a:t>
            </a:r>
            <a:r>
              <a:rPr kumimoji="1" lang="zh-CN" altLang="en-US" sz="2400">
                <a:ea typeface="楷体" pitchFamily="49" charset="-122"/>
              </a:rPr>
              <a:t>、</a:t>
            </a:r>
            <a:r>
              <a:rPr kumimoji="1" lang="zh-CN" altLang="en-US" sz="2400" b="1">
                <a:solidFill>
                  <a:srgbClr val="FF0000"/>
                </a:solidFill>
                <a:ea typeface="楷体" pitchFamily="49" charset="-122"/>
              </a:rPr>
              <a:t>状态转移方程</a:t>
            </a:r>
            <a:r>
              <a:rPr kumimoji="1" lang="en-US" altLang="zh-CN" sz="2400" b="1">
                <a:solidFill>
                  <a:srgbClr val="FF0000"/>
                </a:solidFill>
                <a:ea typeface="楷体" pitchFamily="49" charset="-122"/>
                <a:cs typeface="Arial" pitchFamily="34" charset="0"/>
              </a:rPr>
              <a:t>s</a:t>
            </a:r>
            <a:r>
              <a:rPr kumimoji="1" lang="en-US" altLang="zh-CN" sz="2400" b="1" baseline="-25000">
                <a:solidFill>
                  <a:srgbClr val="FF0000"/>
                </a:solidFill>
                <a:ea typeface="楷体" pitchFamily="49" charset="-122"/>
                <a:cs typeface="Arial" pitchFamily="34" charset="0"/>
              </a:rPr>
              <a:t>k+1</a:t>
            </a:r>
            <a:r>
              <a:rPr kumimoji="1" lang="en-US" altLang="zh-CN" sz="2400" b="1">
                <a:solidFill>
                  <a:srgbClr val="FF0000"/>
                </a:solidFill>
                <a:ea typeface="楷体" pitchFamily="49" charset="-122"/>
                <a:cs typeface="Arial" pitchFamily="34" charset="0"/>
              </a:rPr>
              <a:t>=T</a:t>
            </a:r>
            <a:r>
              <a:rPr kumimoji="1" lang="en-US" altLang="zh-CN" sz="2400" b="1" baseline="-25000">
                <a:solidFill>
                  <a:srgbClr val="FF0000"/>
                </a:solidFill>
                <a:ea typeface="楷体" pitchFamily="49" charset="-122"/>
                <a:cs typeface="Arial" pitchFamily="34" charset="0"/>
              </a:rPr>
              <a:t>k</a:t>
            </a:r>
            <a:r>
              <a:rPr kumimoji="1" lang="en-US" altLang="zh-CN" sz="2400" b="1">
                <a:solidFill>
                  <a:srgbClr val="FF0000"/>
                </a:solidFill>
                <a:ea typeface="楷体" pitchFamily="49" charset="-122"/>
                <a:cs typeface="Arial" pitchFamily="34" charset="0"/>
              </a:rPr>
              <a:t>(s</a:t>
            </a:r>
            <a:r>
              <a:rPr kumimoji="1" lang="en-US" altLang="zh-CN" sz="2400" b="1" baseline="-25000">
                <a:solidFill>
                  <a:srgbClr val="FF0000"/>
                </a:solidFill>
                <a:ea typeface="楷体" pitchFamily="49" charset="-122"/>
                <a:cs typeface="Arial" pitchFamily="34" charset="0"/>
              </a:rPr>
              <a:t>k</a:t>
            </a:r>
            <a:r>
              <a:rPr kumimoji="1" lang="en-US" altLang="zh-CN" sz="2400" b="1">
                <a:solidFill>
                  <a:srgbClr val="FF0000"/>
                </a:solidFill>
                <a:ea typeface="楷体" pitchFamily="49" charset="-122"/>
                <a:cs typeface="Arial" pitchFamily="34" charset="0"/>
              </a:rPr>
              <a:t>, x</a:t>
            </a:r>
            <a:r>
              <a:rPr kumimoji="1" lang="en-US" altLang="zh-CN" sz="2400" b="1" baseline="-25000">
                <a:solidFill>
                  <a:srgbClr val="FF0000"/>
                </a:solidFill>
                <a:ea typeface="楷体" pitchFamily="49" charset="-122"/>
                <a:cs typeface="Arial" pitchFamily="34" charset="0"/>
              </a:rPr>
              <a:t>k</a:t>
            </a:r>
            <a:r>
              <a:rPr kumimoji="1" lang="en-US" altLang="zh-CN" sz="2400" b="1">
                <a:solidFill>
                  <a:srgbClr val="FF0000"/>
                </a:solidFill>
                <a:ea typeface="楷体" pitchFamily="49" charset="-122"/>
                <a:cs typeface="Arial" pitchFamily="34" charset="0"/>
              </a:rPr>
              <a:t>)</a:t>
            </a:r>
            <a:r>
              <a:rPr kumimoji="1" lang="zh-CN" altLang="en-US" sz="2400">
                <a:ea typeface="楷体" pitchFamily="49" charset="-122"/>
              </a:rPr>
              <a:t>：某一状态及该状态下的决策，与下一状态之间的函数关系。</a:t>
            </a:r>
            <a:endParaRPr kumimoji="1" lang="en-US" altLang="zh-CN" sz="2400">
              <a:ea typeface="楷体" pitchFamily="49" charset="-122"/>
            </a:endParaRPr>
          </a:p>
          <a:p>
            <a:pPr marL="342900" indent="719138" algn="just">
              <a:lnSpc>
                <a:spcPct val="150000"/>
              </a:lnSpc>
              <a:spcBef>
                <a:spcPts val="300"/>
              </a:spcBef>
              <a:spcAft>
                <a:spcPts val="300"/>
              </a:spcAft>
            </a:pPr>
            <a:r>
              <a:rPr kumimoji="1" lang="en-US" altLang="zh-CN" sz="2400">
                <a:ea typeface="楷体" pitchFamily="49" charset="-122"/>
              </a:rPr>
              <a:t>7</a:t>
            </a:r>
            <a:r>
              <a:rPr kumimoji="1" lang="zh-CN" altLang="en-US" sz="2400">
                <a:ea typeface="楷体" pitchFamily="49" charset="-122"/>
              </a:rPr>
              <a:t>、</a:t>
            </a:r>
            <a:r>
              <a:rPr kumimoji="1" lang="zh-CN" altLang="en-US" sz="2400" b="1">
                <a:solidFill>
                  <a:srgbClr val="FF0000"/>
                </a:solidFill>
                <a:ea typeface="楷体" pitchFamily="49" charset="-122"/>
              </a:rPr>
              <a:t>阶段指标函数</a:t>
            </a:r>
            <a:r>
              <a:rPr kumimoji="1" lang="en-US" altLang="zh-CN" sz="2400" b="1">
                <a:solidFill>
                  <a:srgbClr val="FF0000"/>
                </a:solidFill>
                <a:ea typeface="楷体" pitchFamily="49" charset="-122"/>
              </a:rPr>
              <a:t>v</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(s</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 x</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a:t>
            </a:r>
            <a:r>
              <a:rPr kumimoji="1" lang="zh-CN" altLang="en-US" sz="2400">
                <a:ea typeface="楷体" pitchFamily="49" charset="-122"/>
              </a:rPr>
              <a:t>：从状态</a:t>
            </a:r>
            <a:r>
              <a:rPr kumimoji="1" lang="en-US" altLang="zh-CN" sz="2400">
                <a:ea typeface="楷体" pitchFamily="49" charset="-122"/>
              </a:rPr>
              <a:t>s</a:t>
            </a:r>
            <a:r>
              <a:rPr kumimoji="1" lang="en-US" altLang="zh-CN" sz="2400" baseline="-25000">
                <a:ea typeface="楷体" pitchFamily="49" charset="-122"/>
              </a:rPr>
              <a:t>k</a:t>
            </a:r>
            <a:r>
              <a:rPr kumimoji="1" lang="zh-CN" altLang="en-US" sz="2400">
                <a:ea typeface="楷体" pitchFamily="49" charset="-122"/>
              </a:rPr>
              <a:t>出发，选择决策</a:t>
            </a:r>
            <a:r>
              <a:rPr kumimoji="1" lang="en-US" altLang="zh-CN" sz="2400">
                <a:ea typeface="楷体" pitchFamily="49" charset="-122"/>
              </a:rPr>
              <a:t>x</a:t>
            </a:r>
            <a:r>
              <a:rPr kumimoji="1" lang="en-US" altLang="zh-CN" sz="2400" baseline="-25000">
                <a:ea typeface="楷体" pitchFamily="49" charset="-122"/>
              </a:rPr>
              <a:t>k</a:t>
            </a:r>
            <a:r>
              <a:rPr kumimoji="1" lang="zh-CN" altLang="en-US" sz="2400">
                <a:ea typeface="楷体" pitchFamily="49" charset="-122"/>
              </a:rPr>
              <a:t>所产生的第</a:t>
            </a:r>
            <a:r>
              <a:rPr kumimoji="1" lang="en-US" altLang="zh-CN" sz="2400">
                <a:ea typeface="楷体" pitchFamily="49" charset="-122"/>
              </a:rPr>
              <a:t>k</a:t>
            </a:r>
            <a:r>
              <a:rPr kumimoji="1" lang="zh-CN" altLang="en-US" sz="2400">
                <a:ea typeface="楷体" pitchFamily="49" charset="-122"/>
              </a:rPr>
              <a:t>阶段指标。</a:t>
            </a:r>
          </a:p>
          <a:p>
            <a:pPr marL="342900" indent="719138" algn="just">
              <a:lnSpc>
                <a:spcPct val="150000"/>
              </a:lnSpc>
              <a:spcBef>
                <a:spcPts val="300"/>
              </a:spcBef>
              <a:spcAft>
                <a:spcPts val="300"/>
              </a:spcAft>
            </a:pPr>
            <a:r>
              <a:rPr kumimoji="1" lang="en-US" altLang="zh-CN" sz="2400">
                <a:ea typeface="楷体" pitchFamily="49" charset="-122"/>
              </a:rPr>
              <a:t>8</a:t>
            </a:r>
            <a:r>
              <a:rPr kumimoji="1" lang="zh-CN" altLang="en-US" sz="2400">
                <a:ea typeface="楷体" pitchFamily="49" charset="-122"/>
              </a:rPr>
              <a:t>、</a:t>
            </a:r>
            <a:r>
              <a:rPr kumimoji="1" lang="zh-CN" altLang="en-US" sz="2400" b="1">
                <a:solidFill>
                  <a:srgbClr val="FF0000"/>
                </a:solidFill>
                <a:ea typeface="楷体" pitchFamily="49" charset="-122"/>
              </a:rPr>
              <a:t>过程指标函数</a:t>
            </a:r>
            <a:r>
              <a:rPr kumimoji="1" lang="en-US" altLang="zh-CN" sz="2400" b="1">
                <a:solidFill>
                  <a:srgbClr val="FF0000"/>
                </a:solidFill>
                <a:ea typeface="楷体" pitchFamily="49" charset="-122"/>
              </a:rPr>
              <a:t>V</a:t>
            </a:r>
            <a:r>
              <a:rPr kumimoji="1" lang="en-US" altLang="zh-CN" sz="2400" b="1" baseline="-25000">
                <a:solidFill>
                  <a:srgbClr val="FF0000"/>
                </a:solidFill>
                <a:ea typeface="楷体" pitchFamily="49" charset="-122"/>
              </a:rPr>
              <a:t>k,n</a:t>
            </a:r>
            <a:r>
              <a:rPr kumimoji="1" lang="en-US" altLang="zh-CN" sz="2400" b="1">
                <a:solidFill>
                  <a:srgbClr val="FF0000"/>
                </a:solidFill>
                <a:ea typeface="楷体" pitchFamily="49" charset="-122"/>
              </a:rPr>
              <a:t>(s</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 x</a:t>
            </a:r>
            <a:r>
              <a:rPr kumimoji="1" lang="en-US" altLang="zh-CN" sz="2400" b="1" baseline="-25000">
                <a:solidFill>
                  <a:srgbClr val="FF0000"/>
                </a:solidFill>
                <a:ea typeface="楷体" pitchFamily="49" charset="-122"/>
              </a:rPr>
              <a:t>k</a:t>
            </a:r>
            <a:r>
              <a:rPr kumimoji="1" lang="en-US" altLang="zh-CN" sz="2400" b="1">
                <a:solidFill>
                  <a:srgbClr val="FF0000"/>
                </a:solidFill>
                <a:ea typeface="楷体" pitchFamily="49" charset="-122"/>
              </a:rPr>
              <a:t>, x</a:t>
            </a:r>
            <a:r>
              <a:rPr kumimoji="1" lang="en-US" altLang="zh-CN" sz="2400" b="1" baseline="-25000">
                <a:solidFill>
                  <a:srgbClr val="FF0000"/>
                </a:solidFill>
                <a:ea typeface="楷体" pitchFamily="49" charset="-122"/>
              </a:rPr>
              <a:t>k+1</a:t>
            </a:r>
            <a:r>
              <a:rPr kumimoji="1" lang="en-US" altLang="zh-CN" sz="2400" b="1">
                <a:solidFill>
                  <a:srgbClr val="FF0000"/>
                </a:solidFill>
                <a:ea typeface="楷体" pitchFamily="49" charset="-122"/>
              </a:rPr>
              <a:t>,…, x</a:t>
            </a:r>
            <a:r>
              <a:rPr kumimoji="1" lang="en-US" altLang="zh-CN" sz="2400" b="1" baseline="-25000">
                <a:solidFill>
                  <a:srgbClr val="FF0000"/>
                </a:solidFill>
                <a:ea typeface="楷体" pitchFamily="49" charset="-122"/>
              </a:rPr>
              <a:t>n</a:t>
            </a:r>
            <a:r>
              <a:rPr kumimoji="1" lang="en-US" altLang="zh-CN" sz="2400" b="1">
                <a:solidFill>
                  <a:srgbClr val="FF0000"/>
                </a:solidFill>
                <a:ea typeface="楷体" pitchFamily="49" charset="-122"/>
              </a:rPr>
              <a:t>)</a:t>
            </a:r>
            <a:r>
              <a:rPr kumimoji="1" lang="zh-CN" altLang="en-US" sz="2400">
                <a:ea typeface="楷体" pitchFamily="49" charset="-122"/>
              </a:rPr>
              <a:t>：从状态</a:t>
            </a:r>
            <a:r>
              <a:rPr kumimoji="1" lang="en-US" altLang="zh-CN" sz="2400">
                <a:ea typeface="楷体" pitchFamily="49" charset="-122"/>
              </a:rPr>
              <a:t>s</a:t>
            </a:r>
            <a:r>
              <a:rPr kumimoji="1" lang="en-US" altLang="zh-CN" sz="2400" baseline="-25000">
                <a:ea typeface="楷体" pitchFamily="49" charset="-122"/>
              </a:rPr>
              <a:t>k</a:t>
            </a:r>
            <a:r>
              <a:rPr kumimoji="1" lang="zh-CN" altLang="en-US" sz="2400">
                <a:ea typeface="楷体" pitchFamily="49" charset="-122"/>
              </a:rPr>
              <a:t>出发，选择决策</a:t>
            </a:r>
            <a:r>
              <a:rPr kumimoji="1" lang="en-US" altLang="zh-CN" sz="2400">
                <a:ea typeface="楷体" pitchFamily="49" charset="-122"/>
              </a:rPr>
              <a:t>x</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k+1</a:t>
            </a:r>
            <a:r>
              <a:rPr kumimoji="1" lang="en-US" altLang="zh-CN" sz="2400">
                <a:ea typeface="楷体" pitchFamily="49" charset="-122"/>
              </a:rPr>
              <a:t>, …, x</a:t>
            </a:r>
            <a:r>
              <a:rPr kumimoji="1" lang="en-US" altLang="zh-CN" sz="2400" baseline="-25000">
                <a:ea typeface="楷体" pitchFamily="49" charset="-122"/>
              </a:rPr>
              <a:t>n</a:t>
            </a:r>
            <a:r>
              <a:rPr kumimoji="1" lang="zh-CN" altLang="en-US" sz="2400">
                <a:ea typeface="楷体" pitchFamily="49" charset="-122"/>
              </a:rPr>
              <a:t>所产生的过程指标。</a:t>
            </a:r>
            <a:r>
              <a:rPr kumimoji="1" lang="zh-CN" altLang="en-US" sz="2400">
                <a:solidFill>
                  <a:srgbClr val="FF0000"/>
                </a:solidFill>
                <a:ea typeface="楷体" pitchFamily="49" charset="-122"/>
              </a:rPr>
              <a:t>过程指标具有可分离性</a:t>
            </a:r>
            <a:r>
              <a:rPr kumimoji="1" lang="zh-CN" altLang="en-US" sz="2400">
                <a:ea typeface="楷体" pitchFamily="49" charset="-122"/>
              </a:rPr>
              <a:t>：若</a:t>
            </a:r>
            <a:r>
              <a:rPr kumimoji="1" lang="en-US" altLang="zh-CN" sz="2400">
                <a:ea typeface="楷体" pitchFamily="49" charset="-122"/>
              </a:rPr>
              <a:t>V</a:t>
            </a:r>
            <a:r>
              <a:rPr kumimoji="1" lang="en-US" altLang="zh-CN" sz="2400" baseline="-25000">
                <a:ea typeface="楷体" pitchFamily="49" charset="-122"/>
              </a:rPr>
              <a:t>k,n</a:t>
            </a:r>
            <a:r>
              <a:rPr kumimoji="1" lang="en-US" altLang="zh-CN" sz="2400">
                <a:ea typeface="楷体" pitchFamily="49" charset="-122"/>
              </a:rPr>
              <a:t>(s</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k+1</a:t>
            </a:r>
            <a:r>
              <a:rPr kumimoji="1" lang="en-US" altLang="zh-CN" sz="2400">
                <a:ea typeface="楷体" pitchFamily="49" charset="-122"/>
              </a:rPr>
              <a:t>, …, x</a:t>
            </a:r>
            <a:r>
              <a:rPr kumimoji="1" lang="en-US" altLang="zh-CN" sz="2400" baseline="-25000">
                <a:ea typeface="楷体" pitchFamily="49" charset="-122"/>
              </a:rPr>
              <a:t>n</a:t>
            </a:r>
            <a:r>
              <a:rPr kumimoji="1" lang="en-US" altLang="zh-CN" sz="2400">
                <a:ea typeface="楷体" pitchFamily="49" charset="-122"/>
              </a:rPr>
              <a:t>) = v</a:t>
            </a:r>
            <a:r>
              <a:rPr kumimoji="1" lang="en-US" altLang="zh-CN" sz="2400" baseline="-25000">
                <a:ea typeface="楷体" pitchFamily="49" charset="-122"/>
              </a:rPr>
              <a:t>k</a:t>
            </a:r>
            <a:r>
              <a:rPr kumimoji="1" lang="en-US" altLang="zh-CN" sz="2400">
                <a:ea typeface="楷体" pitchFamily="49" charset="-122"/>
              </a:rPr>
              <a:t>(s</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a:t>
            </a:r>
            <a:r>
              <a:rPr kumimoji="1" lang="en-US" altLang="zh-CN" sz="2400">
                <a:ea typeface="楷体" pitchFamily="49" charset="-122"/>
              </a:rPr>
              <a:t>)+V</a:t>
            </a:r>
            <a:r>
              <a:rPr kumimoji="1" lang="en-US" altLang="zh-CN" sz="2400" baseline="-25000">
                <a:ea typeface="楷体" pitchFamily="49" charset="-122"/>
              </a:rPr>
              <a:t>k+1</a:t>
            </a:r>
            <a:r>
              <a:rPr kumimoji="1" lang="en-US" altLang="zh-CN" sz="2400">
                <a:ea typeface="楷体" pitchFamily="49" charset="-122"/>
              </a:rPr>
              <a:t>(s</a:t>
            </a:r>
            <a:r>
              <a:rPr kumimoji="1" lang="en-US" altLang="zh-CN" sz="2400" baseline="-25000">
                <a:ea typeface="楷体" pitchFamily="49" charset="-122"/>
              </a:rPr>
              <a:t>k+1</a:t>
            </a:r>
            <a:r>
              <a:rPr kumimoji="1" lang="en-US" altLang="zh-CN" sz="2400">
                <a:ea typeface="楷体" pitchFamily="49" charset="-122"/>
              </a:rPr>
              <a:t>, x</a:t>
            </a:r>
            <a:r>
              <a:rPr kumimoji="1" lang="en-US" altLang="zh-CN" sz="2400" baseline="-25000">
                <a:ea typeface="楷体" pitchFamily="49" charset="-122"/>
              </a:rPr>
              <a:t>k+1</a:t>
            </a:r>
            <a:r>
              <a:rPr kumimoji="1" lang="en-US" altLang="zh-CN" sz="2400">
                <a:ea typeface="楷体" pitchFamily="49" charset="-122"/>
              </a:rPr>
              <a:t>, …, x</a:t>
            </a:r>
            <a:r>
              <a:rPr kumimoji="1" lang="en-US" altLang="zh-CN" sz="2400" baseline="-25000">
                <a:ea typeface="楷体" pitchFamily="49" charset="-122"/>
              </a:rPr>
              <a:t>n</a:t>
            </a:r>
            <a:r>
              <a:rPr kumimoji="1" lang="en-US" altLang="zh-CN" sz="2400">
                <a:ea typeface="楷体" pitchFamily="49" charset="-122"/>
              </a:rPr>
              <a:t>),</a:t>
            </a:r>
            <a:r>
              <a:rPr kumimoji="1" lang="zh-CN" altLang="en-US" sz="2400">
                <a:ea typeface="楷体" pitchFamily="49" charset="-122"/>
              </a:rPr>
              <a:t>称指标具有可加性；若</a:t>
            </a:r>
            <a:r>
              <a:rPr kumimoji="1" lang="en-US" altLang="zh-CN" sz="2400">
                <a:ea typeface="楷体" pitchFamily="49" charset="-122"/>
              </a:rPr>
              <a:t>V</a:t>
            </a:r>
            <a:r>
              <a:rPr kumimoji="1" lang="en-US" altLang="zh-CN" sz="2400" baseline="-25000">
                <a:ea typeface="楷体" pitchFamily="49" charset="-122"/>
              </a:rPr>
              <a:t>k,n</a:t>
            </a:r>
            <a:r>
              <a:rPr kumimoji="1" lang="en-US" altLang="zh-CN" sz="2400">
                <a:ea typeface="楷体" pitchFamily="49" charset="-122"/>
              </a:rPr>
              <a:t>(s</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k+1</a:t>
            </a:r>
            <a:r>
              <a:rPr kumimoji="1" lang="en-US" altLang="zh-CN" sz="2400">
                <a:ea typeface="楷体" pitchFamily="49" charset="-122"/>
              </a:rPr>
              <a:t>, …, x</a:t>
            </a:r>
            <a:r>
              <a:rPr kumimoji="1" lang="en-US" altLang="zh-CN" sz="2400" baseline="-25000">
                <a:ea typeface="楷体" pitchFamily="49" charset="-122"/>
              </a:rPr>
              <a:t>n</a:t>
            </a:r>
            <a:r>
              <a:rPr kumimoji="1" lang="en-US" altLang="zh-CN" sz="2400">
                <a:ea typeface="楷体" pitchFamily="49" charset="-122"/>
              </a:rPr>
              <a:t>)=v</a:t>
            </a:r>
            <a:r>
              <a:rPr kumimoji="1" lang="en-US" altLang="zh-CN" sz="2400" baseline="-25000">
                <a:ea typeface="楷体" pitchFamily="49" charset="-122"/>
              </a:rPr>
              <a:t>k</a:t>
            </a:r>
            <a:r>
              <a:rPr kumimoji="1" lang="en-US" altLang="zh-CN" sz="2400">
                <a:ea typeface="楷体" pitchFamily="49" charset="-122"/>
              </a:rPr>
              <a:t>(s</a:t>
            </a:r>
            <a:r>
              <a:rPr kumimoji="1" lang="en-US" altLang="zh-CN" sz="2400" baseline="-25000">
                <a:ea typeface="楷体" pitchFamily="49" charset="-122"/>
              </a:rPr>
              <a:t>k</a:t>
            </a:r>
            <a:r>
              <a:rPr kumimoji="1" lang="en-US" altLang="zh-CN" sz="2400">
                <a:ea typeface="楷体" pitchFamily="49" charset="-122"/>
              </a:rPr>
              <a:t>, x</a:t>
            </a:r>
            <a:r>
              <a:rPr kumimoji="1" lang="en-US" altLang="zh-CN" sz="2400" baseline="-25000">
                <a:ea typeface="楷体" pitchFamily="49" charset="-122"/>
              </a:rPr>
              <a:t>k</a:t>
            </a:r>
            <a:r>
              <a:rPr kumimoji="1" lang="en-US" altLang="zh-CN" sz="2400">
                <a:ea typeface="楷体" pitchFamily="49" charset="-122"/>
              </a:rPr>
              <a:t>)×V</a:t>
            </a:r>
            <a:r>
              <a:rPr kumimoji="1" lang="en-US" altLang="zh-CN" sz="2400" baseline="-25000">
                <a:ea typeface="楷体" pitchFamily="49" charset="-122"/>
              </a:rPr>
              <a:t>k+1</a:t>
            </a:r>
            <a:r>
              <a:rPr kumimoji="1" lang="en-US" altLang="zh-CN" sz="2400">
                <a:ea typeface="楷体" pitchFamily="49" charset="-122"/>
              </a:rPr>
              <a:t>(s</a:t>
            </a:r>
            <a:r>
              <a:rPr kumimoji="1" lang="en-US" altLang="zh-CN" sz="2400" baseline="-25000">
                <a:ea typeface="楷体" pitchFamily="49" charset="-122"/>
              </a:rPr>
              <a:t>k+1</a:t>
            </a:r>
            <a:r>
              <a:rPr kumimoji="1" lang="en-US" altLang="zh-CN" sz="2400">
                <a:ea typeface="楷体" pitchFamily="49" charset="-122"/>
              </a:rPr>
              <a:t>, x</a:t>
            </a:r>
            <a:r>
              <a:rPr kumimoji="1" lang="en-US" altLang="zh-CN" sz="2400" baseline="-25000">
                <a:ea typeface="楷体" pitchFamily="49" charset="-122"/>
              </a:rPr>
              <a:t>k+1</a:t>
            </a:r>
            <a:r>
              <a:rPr kumimoji="1" lang="en-US" altLang="zh-CN" sz="2400">
                <a:ea typeface="楷体" pitchFamily="49" charset="-122"/>
              </a:rPr>
              <a:t>, …, x</a:t>
            </a:r>
            <a:r>
              <a:rPr kumimoji="1" lang="en-US" altLang="zh-CN" sz="2400" baseline="-25000">
                <a:ea typeface="楷体" pitchFamily="49" charset="-122"/>
              </a:rPr>
              <a:t>n</a:t>
            </a:r>
            <a:r>
              <a:rPr kumimoji="1" lang="en-US" altLang="zh-CN" sz="2400">
                <a:ea typeface="楷体" pitchFamily="49" charset="-122"/>
              </a:rPr>
              <a:t>)</a:t>
            </a:r>
            <a:r>
              <a:rPr kumimoji="1" lang="zh-CN" altLang="en-US" sz="2400">
                <a:ea typeface="楷体" pitchFamily="49" charset="-122"/>
              </a:rPr>
              <a:t>，称指标具有可乘性。</a:t>
            </a:r>
          </a:p>
        </p:txBody>
      </p:sp>
      <p:sp>
        <p:nvSpPr>
          <p:cNvPr id="7" name="矩形 6"/>
          <p:cNvSpPr/>
          <p:nvPr/>
        </p:nvSpPr>
        <p:spPr>
          <a:xfrm>
            <a:off x="142875" y="214313"/>
            <a:ext cx="1357313"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cs typeface="Arial" pitchFamily="34" charset="0"/>
              </a:rPr>
              <a:t>§ </a:t>
            </a:r>
            <a:r>
              <a:rPr lang="en-US" altLang="zh-CN" sz="2800" dirty="0" smtClean="0">
                <a:latin typeface="Arial" pitchFamily="34" charset="0"/>
                <a:ea typeface="楷体" pitchFamily="49" charset="-122"/>
                <a:cs typeface="Arial" pitchFamily="34" charset="0"/>
              </a:rPr>
              <a:t>2</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1536700"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8918" name="Rectangle 9"/>
          <p:cNvSpPr>
            <a:spLocks noChangeArrowheads="1"/>
          </p:cNvSpPr>
          <p:nvPr/>
        </p:nvSpPr>
        <p:spPr bwMode="auto">
          <a:xfrm>
            <a:off x="1357313" y="357188"/>
            <a:ext cx="63579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基本概念、基本方程与最优化原理</a:t>
            </a:r>
          </a:p>
        </p:txBody>
      </p:sp>
      <p:pic>
        <p:nvPicPr>
          <p:cNvPr id="389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p:txBody>
          <a:bodyPr/>
          <a:lstStyle/>
          <a:p>
            <a:pPr>
              <a:defRPr/>
            </a:pPr>
            <a:fld id="{BC3C54F2-0EC1-4EC1-A1D0-4C2A28DC98F6}" type="slidenum">
              <a:rPr lang="en-US" altLang="zh-CN"/>
              <a:pPr>
                <a:defRPr/>
              </a:pPr>
              <a:t>15</a:t>
            </a:fld>
            <a:endParaRPr lang="en-US" altLang="zh-CN" dirty="0"/>
          </a:p>
        </p:txBody>
      </p:sp>
      <p:sp>
        <p:nvSpPr>
          <p:cNvPr id="39939" name="Rectangle 3"/>
          <p:cNvSpPr>
            <a:spLocks noChangeArrowheads="1"/>
          </p:cNvSpPr>
          <p:nvPr/>
        </p:nvSpPr>
        <p:spPr bwMode="auto">
          <a:xfrm>
            <a:off x="179388" y="785813"/>
            <a:ext cx="87630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20000"/>
              </a:lnSpc>
              <a:spcBef>
                <a:spcPts val="300"/>
              </a:spcBef>
              <a:spcAft>
                <a:spcPts val="300"/>
              </a:spcAft>
            </a:pPr>
            <a:r>
              <a:rPr kumimoji="1" lang="zh-CN" altLang="en-US" sz="2200" b="1">
                <a:ea typeface="楷体" pitchFamily="49" charset="-122"/>
              </a:rPr>
              <a:t>二、基本方程：</a:t>
            </a:r>
          </a:p>
          <a:p>
            <a:pPr marL="342900" algn="just">
              <a:lnSpc>
                <a:spcPct val="120000"/>
              </a:lnSpc>
              <a:spcBef>
                <a:spcPts val="300"/>
              </a:spcBef>
              <a:spcAft>
                <a:spcPts val="300"/>
              </a:spcAft>
            </a:pPr>
            <a:r>
              <a:rPr kumimoji="1" lang="zh-CN" altLang="en-US" sz="2200" b="1">
                <a:solidFill>
                  <a:srgbClr val="FF0000"/>
                </a:solidFill>
                <a:ea typeface="楷体" pitchFamily="49" charset="-122"/>
              </a:rPr>
              <a:t>最优指标函数</a:t>
            </a:r>
            <a:r>
              <a:rPr kumimoji="1" lang="en-US" altLang="zh-CN" sz="2200" b="1">
                <a:solidFill>
                  <a:srgbClr val="FF0000"/>
                </a:solidFill>
                <a:ea typeface="楷体" pitchFamily="49" charset="-122"/>
                <a:cs typeface="Arial" pitchFamily="34" charset="0"/>
              </a:rPr>
              <a:t>f</a:t>
            </a:r>
            <a:r>
              <a:rPr kumimoji="1" lang="en-US" altLang="zh-CN" sz="2200" b="1" baseline="-25000">
                <a:solidFill>
                  <a:srgbClr val="FF0000"/>
                </a:solidFill>
                <a:ea typeface="楷体" pitchFamily="49" charset="-122"/>
                <a:cs typeface="Arial" pitchFamily="34" charset="0"/>
              </a:rPr>
              <a:t>k</a:t>
            </a:r>
            <a:r>
              <a:rPr kumimoji="1" lang="en-US" altLang="zh-CN" sz="2200" b="1">
                <a:solidFill>
                  <a:srgbClr val="FF0000"/>
                </a:solidFill>
                <a:ea typeface="楷体" pitchFamily="49" charset="-122"/>
                <a:cs typeface="Arial" pitchFamily="34" charset="0"/>
              </a:rPr>
              <a:t>(s</a:t>
            </a:r>
            <a:r>
              <a:rPr kumimoji="1" lang="en-US" altLang="zh-CN" sz="2200" b="1" baseline="-25000">
                <a:solidFill>
                  <a:srgbClr val="FF0000"/>
                </a:solidFill>
                <a:ea typeface="楷体" pitchFamily="49" charset="-122"/>
                <a:cs typeface="Arial" pitchFamily="34" charset="0"/>
              </a:rPr>
              <a:t>k</a:t>
            </a:r>
            <a:r>
              <a:rPr kumimoji="1" lang="en-US" altLang="zh-CN" sz="2200" b="1">
                <a:solidFill>
                  <a:srgbClr val="FF0000"/>
                </a:solidFill>
                <a:ea typeface="楷体" pitchFamily="49" charset="-122"/>
                <a:cs typeface="Arial" pitchFamily="34" charset="0"/>
              </a:rPr>
              <a:t>)</a:t>
            </a:r>
            <a:r>
              <a:rPr kumimoji="1" lang="zh-CN" altLang="en-US" sz="2200">
                <a:ea typeface="楷体" pitchFamily="49" charset="-122"/>
              </a:rPr>
              <a:t>：从状态</a:t>
            </a:r>
            <a:r>
              <a:rPr kumimoji="1" lang="en-US" altLang="zh-CN" sz="2200">
                <a:ea typeface="楷体" pitchFamily="49" charset="-122"/>
              </a:rPr>
              <a:t>s</a:t>
            </a:r>
            <a:r>
              <a:rPr kumimoji="1" lang="en-US" altLang="zh-CN" sz="2200" baseline="-25000">
                <a:ea typeface="楷体" pitchFamily="49" charset="-122"/>
              </a:rPr>
              <a:t>k</a:t>
            </a:r>
            <a:r>
              <a:rPr kumimoji="1" lang="zh-CN" altLang="en-US" sz="2200">
                <a:ea typeface="楷体" pitchFamily="49" charset="-122"/>
              </a:rPr>
              <a:t>出发，对所有的策略</a:t>
            </a:r>
            <a:r>
              <a:rPr kumimoji="1" lang="en-US" altLang="zh-CN" sz="2200">
                <a:ea typeface="楷体" pitchFamily="49" charset="-122"/>
              </a:rPr>
              <a:t>P</a:t>
            </a:r>
            <a:r>
              <a:rPr kumimoji="1" lang="en-US" altLang="zh-CN" sz="2200" baseline="-25000">
                <a:ea typeface="楷体" pitchFamily="49" charset="-122"/>
              </a:rPr>
              <a:t>k,n</a:t>
            </a:r>
            <a:r>
              <a:rPr kumimoji="1" lang="zh-CN" altLang="en-US" sz="2200">
                <a:ea typeface="楷体" pitchFamily="49" charset="-122"/>
              </a:rPr>
              <a:t>，过程指标</a:t>
            </a:r>
            <a:r>
              <a:rPr kumimoji="1" lang="en-US" altLang="zh-CN" sz="2200">
                <a:ea typeface="楷体" pitchFamily="49" charset="-122"/>
              </a:rPr>
              <a:t>V</a:t>
            </a:r>
            <a:r>
              <a:rPr kumimoji="1" lang="en-US" altLang="zh-CN" sz="2200" baseline="-25000">
                <a:ea typeface="楷体" pitchFamily="49" charset="-122"/>
              </a:rPr>
              <a:t>k,n</a:t>
            </a:r>
            <a:r>
              <a:rPr kumimoji="1" lang="zh-CN" altLang="en-US" sz="2200">
                <a:ea typeface="楷体" pitchFamily="49" charset="-122"/>
              </a:rPr>
              <a:t>的最优值，即</a:t>
            </a:r>
            <a:endParaRPr kumimoji="1" lang="en-US" altLang="zh-CN" sz="2200">
              <a:ea typeface="楷体" pitchFamily="49" charset="-122"/>
            </a:endParaRPr>
          </a:p>
          <a:p>
            <a:pPr marL="342900" algn="just">
              <a:lnSpc>
                <a:spcPct val="120000"/>
              </a:lnSpc>
              <a:spcBef>
                <a:spcPts val="300"/>
              </a:spcBef>
              <a:spcAft>
                <a:spcPts val="300"/>
              </a:spcAft>
            </a:pPr>
            <a:endParaRPr kumimoji="1" lang="zh-CN" altLang="en-US" sz="2200" b="1">
              <a:ea typeface="楷体" pitchFamily="49" charset="-122"/>
            </a:endParaRPr>
          </a:p>
          <a:p>
            <a:pPr marL="342900" algn="just">
              <a:lnSpc>
                <a:spcPct val="120000"/>
              </a:lnSpc>
              <a:spcBef>
                <a:spcPts val="300"/>
              </a:spcBef>
              <a:spcAft>
                <a:spcPts val="300"/>
              </a:spcAft>
            </a:pPr>
            <a:r>
              <a:rPr kumimoji="1" lang="zh-CN" altLang="en-US" sz="2200">
                <a:ea typeface="楷体" pitchFamily="49" charset="-122"/>
              </a:rPr>
              <a:t>对于可加性指标函数，上式可以写为       </a:t>
            </a:r>
          </a:p>
          <a:p>
            <a:pPr marL="342900" algn="just">
              <a:lnSpc>
                <a:spcPct val="120000"/>
              </a:lnSpc>
              <a:spcBef>
                <a:spcPts val="300"/>
              </a:spcBef>
              <a:spcAft>
                <a:spcPts val="300"/>
              </a:spcAft>
            </a:pPr>
            <a:r>
              <a:rPr kumimoji="1" lang="zh-CN" altLang="en-US" sz="2200">
                <a:ea typeface="楷体" pitchFamily="49" charset="-122"/>
              </a:rPr>
              <a:t>    </a:t>
            </a:r>
          </a:p>
          <a:p>
            <a:pPr marL="342900" algn="just">
              <a:lnSpc>
                <a:spcPct val="120000"/>
              </a:lnSpc>
              <a:spcBef>
                <a:spcPts val="300"/>
              </a:spcBef>
              <a:spcAft>
                <a:spcPts val="300"/>
              </a:spcAft>
            </a:pPr>
            <a:r>
              <a:rPr kumimoji="1" lang="zh-CN" altLang="en-US" sz="2200">
                <a:ea typeface="楷体" pitchFamily="49" charset="-122"/>
              </a:rPr>
              <a:t>上式中“</a:t>
            </a:r>
            <a:r>
              <a:rPr kumimoji="1" lang="en-US" altLang="zh-CN" sz="2200">
                <a:ea typeface="楷体" pitchFamily="49" charset="-122"/>
              </a:rPr>
              <a:t>opt”</a:t>
            </a:r>
            <a:r>
              <a:rPr kumimoji="1" lang="zh-CN" altLang="en-US" sz="2200">
                <a:ea typeface="楷体" pitchFamily="49" charset="-122"/>
              </a:rPr>
              <a:t>表示“</a:t>
            </a:r>
            <a:r>
              <a:rPr kumimoji="1" lang="en-US" altLang="zh-CN" sz="2200">
                <a:ea typeface="楷体" pitchFamily="49" charset="-122"/>
              </a:rPr>
              <a:t>max”</a:t>
            </a:r>
            <a:r>
              <a:rPr kumimoji="1" lang="zh-CN" altLang="en-US" sz="2200">
                <a:ea typeface="楷体" pitchFamily="49" charset="-122"/>
              </a:rPr>
              <a:t>或“</a:t>
            </a:r>
            <a:r>
              <a:rPr kumimoji="1" lang="en-US" altLang="zh-CN" sz="2200">
                <a:ea typeface="楷体" pitchFamily="49" charset="-122"/>
              </a:rPr>
              <a:t>min”</a:t>
            </a:r>
            <a:r>
              <a:rPr kumimoji="1" lang="zh-CN" altLang="en-US" sz="2200">
                <a:ea typeface="楷体" pitchFamily="49" charset="-122"/>
              </a:rPr>
              <a:t>。</a:t>
            </a:r>
            <a:endParaRPr kumimoji="1" lang="en-US" altLang="zh-CN" sz="2200">
              <a:ea typeface="楷体" pitchFamily="49" charset="-122"/>
            </a:endParaRPr>
          </a:p>
          <a:p>
            <a:pPr marL="342900" algn="just">
              <a:lnSpc>
                <a:spcPct val="120000"/>
              </a:lnSpc>
              <a:spcBef>
                <a:spcPts val="300"/>
              </a:spcBef>
              <a:spcAft>
                <a:spcPts val="300"/>
              </a:spcAft>
            </a:pPr>
            <a:r>
              <a:rPr kumimoji="1" lang="zh-CN" altLang="en-US" sz="2200">
                <a:ea typeface="楷体" pitchFamily="49" charset="-122"/>
              </a:rPr>
              <a:t>对于可乘性指标函数，上式可以写为        </a:t>
            </a:r>
          </a:p>
          <a:p>
            <a:pPr marL="342900" algn="just">
              <a:lnSpc>
                <a:spcPct val="120000"/>
              </a:lnSpc>
              <a:spcBef>
                <a:spcPts val="300"/>
              </a:spcBef>
              <a:spcAft>
                <a:spcPts val="300"/>
              </a:spcAft>
            </a:pPr>
            <a:r>
              <a:rPr kumimoji="1" lang="zh-CN" altLang="en-US" sz="2200">
                <a:ea typeface="楷体" pitchFamily="49" charset="-122"/>
              </a:rPr>
              <a:t>       </a:t>
            </a:r>
            <a:endParaRPr kumimoji="1" lang="en-US" altLang="zh-CN" sz="2200">
              <a:ea typeface="楷体" pitchFamily="49" charset="-122"/>
            </a:endParaRPr>
          </a:p>
          <a:p>
            <a:pPr marL="342900" algn="just">
              <a:lnSpc>
                <a:spcPct val="120000"/>
              </a:lnSpc>
              <a:spcBef>
                <a:spcPts val="300"/>
              </a:spcBef>
              <a:spcAft>
                <a:spcPts val="300"/>
              </a:spcAft>
            </a:pPr>
            <a:r>
              <a:rPr kumimoji="1" lang="zh-CN" altLang="en-US" sz="2200">
                <a:ea typeface="楷体" pitchFamily="49" charset="-122"/>
              </a:rPr>
              <a:t>称为</a:t>
            </a:r>
            <a:r>
              <a:rPr kumimoji="1" lang="zh-CN" altLang="en-US" sz="2200" b="1">
                <a:solidFill>
                  <a:srgbClr val="FF0000"/>
                </a:solidFill>
                <a:ea typeface="楷体" pitchFamily="49" charset="-122"/>
              </a:rPr>
              <a:t>动态规划最优指标的递推方程</a:t>
            </a:r>
            <a:r>
              <a:rPr kumimoji="1" lang="zh-CN" altLang="en-US" sz="2200">
                <a:ea typeface="楷体" pitchFamily="49" charset="-122"/>
              </a:rPr>
              <a:t>。</a:t>
            </a:r>
          </a:p>
          <a:p>
            <a:pPr marL="342900" algn="just">
              <a:lnSpc>
                <a:spcPct val="120000"/>
              </a:lnSpc>
              <a:spcBef>
                <a:spcPts val="300"/>
              </a:spcBef>
              <a:spcAft>
                <a:spcPts val="300"/>
              </a:spcAft>
            </a:pPr>
            <a:r>
              <a:rPr kumimoji="1" lang="zh-CN" altLang="en-US" sz="2200" b="1">
                <a:solidFill>
                  <a:srgbClr val="FF0000"/>
                </a:solidFill>
                <a:ea typeface="楷体" pitchFamily="49" charset="-122"/>
              </a:rPr>
              <a:t>终端条件</a:t>
            </a:r>
            <a:r>
              <a:rPr kumimoji="1" lang="zh-CN" altLang="en-US" sz="2200" b="1">
                <a:ea typeface="楷体" pitchFamily="49" charset="-122"/>
              </a:rPr>
              <a:t>：</a:t>
            </a:r>
            <a:r>
              <a:rPr kumimoji="1" lang="zh-CN" altLang="en-US" sz="2200">
                <a:ea typeface="楷体" pitchFamily="49" charset="-122"/>
              </a:rPr>
              <a:t>为了使以上的递推方程有递推的起点，必须要设定最优指标的终端条件，一般（</a:t>
            </a:r>
            <a:r>
              <a:rPr kumimoji="1" lang="zh-CN" altLang="en-US" sz="2200">
                <a:solidFill>
                  <a:srgbClr val="FF0000"/>
                </a:solidFill>
                <a:ea typeface="楷体" pitchFamily="49" charset="-122"/>
              </a:rPr>
              <a:t>对加指标</a:t>
            </a:r>
            <a:r>
              <a:rPr kumimoji="1" lang="zh-CN" altLang="en-US" sz="2200">
                <a:ea typeface="楷体" pitchFamily="49" charset="-122"/>
              </a:rPr>
              <a:t>）最后一个状态</a:t>
            </a:r>
            <a:r>
              <a:rPr kumimoji="1" lang="en-US" altLang="zh-CN" sz="2200">
                <a:ea typeface="楷体" pitchFamily="49" charset="-122"/>
              </a:rPr>
              <a:t>n+1</a:t>
            </a:r>
            <a:r>
              <a:rPr kumimoji="1" lang="zh-CN" altLang="en-US" sz="2200">
                <a:ea typeface="楷体" pitchFamily="49" charset="-122"/>
              </a:rPr>
              <a:t>下最优指标</a:t>
            </a:r>
            <a:r>
              <a:rPr kumimoji="1" lang="en-US" altLang="zh-CN" sz="2200">
                <a:ea typeface="楷体" pitchFamily="49" charset="-122"/>
              </a:rPr>
              <a:t>f</a:t>
            </a:r>
            <a:r>
              <a:rPr kumimoji="1" lang="en-US" altLang="zh-CN" sz="2200" baseline="-25000">
                <a:ea typeface="楷体" pitchFamily="49" charset="-122"/>
              </a:rPr>
              <a:t>n+1</a:t>
            </a:r>
            <a:r>
              <a:rPr kumimoji="1" lang="en-US" altLang="zh-CN" sz="2200">
                <a:ea typeface="楷体" pitchFamily="49" charset="-122"/>
              </a:rPr>
              <a:t>(s</a:t>
            </a:r>
            <a:r>
              <a:rPr kumimoji="1" lang="en-US" altLang="zh-CN" sz="2200" baseline="-25000">
                <a:ea typeface="楷体" pitchFamily="49" charset="-122"/>
              </a:rPr>
              <a:t>n+1</a:t>
            </a:r>
            <a:r>
              <a:rPr kumimoji="1" lang="en-US" altLang="zh-CN" sz="2200">
                <a:ea typeface="楷体" pitchFamily="49" charset="-122"/>
              </a:rPr>
              <a:t>) = 0</a:t>
            </a:r>
            <a:r>
              <a:rPr kumimoji="1" lang="zh-CN" altLang="en-US" sz="2200">
                <a:ea typeface="楷体" pitchFamily="49" charset="-122"/>
              </a:rPr>
              <a:t>。</a:t>
            </a:r>
          </a:p>
          <a:p>
            <a:pPr marL="342900" algn="just">
              <a:lnSpc>
                <a:spcPct val="120000"/>
              </a:lnSpc>
              <a:spcBef>
                <a:spcPts val="300"/>
              </a:spcBef>
              <a:spcAft>
                <a:spcPts val="300"/>
              </a:spcAft>
            </a:pPr>
            <a:endParaRPr kumimoji="1" lang="en-US" altLang="zh-CN" sz="2200">
              <a:ea typeface="楷体" pitchFamily="49" charset="-122"/>
            </a:endParaRPr>
          </a:p>
        </p:txBody>
      </p:sp>
      <p:graphicFrame>
        <p:nvGraphicFramePr>
          <p:cNvPr id="39940" name="Object 59"/>
          <p:cNvGraphicFramePr>
            <a:graphicFrameLocks noChangeAspect="1"/>
          </p:cNvGraphicFramePr>
          <p:nvPr/>
        </p:nvGraphicFramePr>
        <p:xfrm>
          <a:off x="2171700" y="3143250"/>
          <a:ext cx="5799138" cy="608013"/>
        </p:xfrm>
        <a:graphic>
          <a:graphicData uri="http://schemas.openxmlformats.org/presentationml/2006/ole">
            <mc:AlternateContent xmlns:mc="http://schemas.openxmlformats.org/markup-compatibility/2006">
              <mc:Choice xmlns:v="urn:schemas-microsoft-com:vml" Requires="v">
                <p:oleObj spid="_x0000_s39947" name="公式" r:id="rId3" imgW="3721100" imgH="393700" progId="Equation.3">
                  <p:embed/>
                </p:oleObj>
              </mc:Choice>
              <mc:Fallback>
                <p:oleObj name="公式" r:id="rId3" imgW="3721100" imgH="393700" progId="Equation.3">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143250"/>
                        <a:ext cx="57991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1" name="Object 60"/>
          <p:cNvGraphicFramePr>
            <a:graphicFrameLocks noChangeAspect="1"/>
          </p:cNvGraphicFramePr>
          <p:nvPr/>
        </p:nvGraphicFramePr>
        <p:xfrm>
          <a:off x="2038350" y="4543425"/>
          <a:ext cx="5424488" cy="600075"/>
        </p:xfrm>
        <a:graphic>
          <a:graphicData uri="http://schemas.openxmlformats.org/presentationml/2006/ole">
            <mc:AlternateContent xmlns:mc="http://schemas.openxmlformats.org/markup-compatibility/2006">
              <mc:Choice xmlns:v="urn:schemas-microsoft-com:vml" Requires="v">
                <p:oleObj spid="_x0000_s39948" name="公式" r:id="rId5" imgW="3695700" imgH="393700" progId="Equation.3">
                  <p:embed/>
                </p:oleObj>
              </mc:Choice>
              <mc:Fallback>
                <p:oleObj name="公式" r:id="rId5" imgW="3695700" imgH="393700" progId="Equation.3">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350" y="4543425"/>
                        <a:ext cx="54244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矩形 8"/>
          <p:cNvSpPr/>
          <p:nvPr/>
        </p:nvSpPr>
        <p:spPr>
          <a:xfrm>
            <a:off x="214313" y="142875"/>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cs typeface="Arial" pitchFamily="34" charset="0"/>
              </a:rPr>
              <a:t>§ </a:t>
            </a:r>
            <a:r>
              <a:rPr lang="en-US" altLang="zh-CN" sz="2800" dirty="0" smtClean="0">
                <a:latin typeface="Arial" pitchFamily="34" charset="0"/>
                <a:ea typeface="楷体" pitchFamily="49" charset="-122"/>
                <a:cs typeface="Arial" pitchFamily="34" charset="0"/>
              </a:rPr>
              <a:t>2</a:t>
            </a:r>
            <a:endParaRPr lang="zh-CN" altLang="en-US" sz="2800" dirty="0">
              <a:latin typeface="Arial" pitchFamily="34" charset="0"/>
              <a:ea typeface="楷体" pitchFamily="49" charset="-122"/>
              <a:cs typeface="Arial" pitchFamily="34" charset="0"/>
            </a:endParaRPr>
          </a:p>
        </p:txBody>
      </p:sp>
      <p:cxnSp>
        <p:nvCxnSpPr>
          <p:cNvPr id="11" name="直接连接符 10"/>
          <p:cNvCxnSpPr/>
          <p:nvPr/>
        </p:nvCxnSpPr>
        <p:spPr>
          <a:xfrm>
            <a:off x="2166938" y="790575"/>
            <a:ext cx="5892800" cy="39688"/>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9944" name="Rectangle 9"/>
          <p:cNvSpPr>
            <a:spLocks noChangeArrowheads="1"/>
          </p:cNvSpPr>
          <p:nvPr/>
        </p:nvSpPr>
        <p:spPr bwMode="auto">
          <a:xfrm>
            <a:off x="1643063" y="285750"/>
            <a:ext cx="63579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基本概念、基本方程与最优化原理</a:t>
            </a:r>
          </a:p>
        </p:txBody>
      </p:sp>
      <p:pic>
        <p:nvPicPr>
          <p:cNvPr id="399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6" name="Object 5"/>
          <p:cNvGraphicFramePr>
            <a:graphicFrameLocks noChangeAspect="1"/>
          </p:cNvGraphicFramePr>
          <p:nvPr/>
        </p:nvGraphicFramePr>
        <p:xfrm>
          <a:off x="2143125" y="2143125"/>
          <a:ext cx="4071938" cy="514350"/>
        </p:xfrm>
        <a:graphic>
          <a:graphicData uri="http://schemas.openxmlformats.org/presentationml/2006/ole">
            <mc:AlternateContent xmlns:mc="http://schemas.openxmlformats.org/markup-compatibility/2006">
              <mc:Choice xmlns:v="urn:schemas-microsoft-com:vml" Requires="v">
                <p:oleObj spid="_x0000_s39949" r:id="rId8" imgW="1916868" imgH="393529" progId="Equation.3">
                  <p:embed/>
                </p:oleObj>
              </mc:Choice>
              <mc:Fallback>
                <p:oleObj r:id="rId8" imgW="1916868" imgH="393529"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25" y="2143125"/>
                        <a:ext cx="40719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pPr>
              <a:defRPr/>
            </a:pPr>
            <a:fld id="{82F772EC-3772-4FD1-B740-9B6A5545EAA7}" type="slidenum">
              <a:rPr lang="en-US" altLang="zh-CN"/>
              <a:pPr>
                <a:defRPr/>
              </a:pPr>
              <a:t>16</a:t>
            </a:fld>
            <a:endParaRPr lang="en-US" altLang="zh-CN" dirty="0"/>
          </a:p>
        </p:txBody>
      </p:sp>
      <p:sp>
        <p:nvSpPr>
          <p:cNvPr id="88067" name="Rectangle 3"/>
          <p:cNvSpPr>
            <a:spLocks noChangeArrowheads="1"/>
          </p:cNvSpPr>
          <p:nvPr/>
        </p:nvSpPr>
        <p:spPr bwMode="auto">
          <a:xfrm>
            <a:off x="452438" y="942975"/>
            <a:ext cx="7977187" cy="5486400"/>
          </a:xfrm>
          <a:prstGeom prst="rect">
            <a:avLst/>
          </a:prstGeom>
          <a:noFill/>
          <a:ln w="9525">
            <a:noFill/>
            <a:miter lim="800000"/>
            <a:headEnd/>
            <a:tailEnd/>
          </a:ln>
        </p:spPr>
        <p:txBody>
          <a:bodyPr/>
          <a:lstStyle/>
          <a:p>
            <a:pPr marL="342900" indent="-342900" algn="just">
              <a:lnSpc>
                <a:spcPct val="120000"/>
              </a:lnSpc>
              <a:spcBef>
                <a:spcPts val="300"/>
              </a:spcBef>
              <a:spcAft>
                <a:spcPts val="300"/>
              </a:spcAft>
              <a:defRPr/>
            </a:pPr>
            <a:r>
              <a:rPr kumimoji="1" lang="zh-CN" altLang="en-US" sz="2800" b="1" dirty="0">
                <a:latin typeface="楷体" pitchFamily="49" charset="-122"/>
                <a:ea typeface="楷体" pitchFamily="49" charset="-122"/>
              </a:rPr>
              <a:t>三、最优化原理</a:t>
            </a:r>
          </a:p>
          <a:p>
            <a:pPr marL="342900" indent="720000" algn="just">
              <a:lnSpc>
                <a:spcPct val="120000"/>
              </a:lnSpc>
              <a:spcBef>
                <a:spcPts val="300"/>
              </a:spcBef>
              <a:spcAft>
                <a:spcPts val="300"/>
              </a:spcAft>
              <a:defRPr/>
            </a:pPr>
            <a:r>
              <a:rPr kumimoji="1" lang="zh-CN" altLang="en-US" sz="2800" dirty="0">
                <a:latin typeface="楷体" pitchFamily="49" charset="-122"/>
                <a:ea typeface="楷体" pitchFamily="49" charset="-122"/>
              </a:rPr>
              <a:t>作为整个过程的最优策略具有如下性质：不管在此最优策略上的某个状态以前的状态和决策如何，对该状态来说，以后的所有决策必定构成最优子策略。就是说，</a:t>
            </a:r>
            <a:r>
              <a:rPr kumimoji="1" lang="zh-CN" altLang="en-US" sz="2800" b="1" dirty="0">
                <a:solidFill>
                  <a:srgbClr val="FF0000"/>
                </a:solidFill>
                <a:latin typeface="楷体" pitchFamily="49" charset="-122"/>
                <a:ea typeface="楷体" pitchFamily="49" charset="-122"/>
              </a:rPr>
              <a:t>最优策略的任意子策略都是最优的</a:t>
            </a:r>
            <a:r>
              <a:rPr kumimoji="1" lang="zh-CN" altLang="en-US" sz="2800" dirty="0">
                <a:latin typeface="楷体" pitchFamily="49" charset="-122"/>
                <a:ea typeface="楷体" pitchFamily="49" charset="-122"/>
              </a:rPr>
              <a:t>。</a:t>
            </a:r>
          </a:p>
        </p:txBody>
      </p:sp>
      <p:sp>
        <p:nvSpPr>
          <p:cNvPr id="5" name="矩形 4"/>
          <p:cNvSpPr/>
          <p:nvPr/>
        </p:nvSpPr>
        <p:spPr>
          <a:xfrm>
            <a:off x="142875" y="214313"/>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cs typeface="Arial" pitchFamily="34" charset="0"/>
              </a:rPr>
              <a:t>§ </a:t>
            </a:r>
            <a:r>
              <a:rPr lang="en-US" altLang="zh-CN" sz="2800" dirty="0" smtClean="0">
                <a:latin typeface="Arial" pitchFamily="34" charset="0"/>
                <a:ea typeface="楷体" pitchFamily="49" charset="-122"/>
                <a:cs typeface="Arial" pitchFamily="34" charset="0"/>
              </a:rPr>
              <a:t>2</a:t>
            </a:r>
            <a:endParaRPr lang="zh-CN" altLang="en-US" sz="2800" dirty="0">
              <a:latin typeface="Arial" pitchFamily="34" charset="0"/>
              <a:ea typeface="楷体" pitchFamily="49" charset="-122"/>
              <a:cs typeface="Arial" pitchFamily="34" charset="0"/>
            </a:endParaRPr>
          </a:p>
        </p:txBody>
      </p:sp>
      <p:cxnSp>
        <p:nvCxnSpPr>
          <p:cNvPr id="7" name="直接连接符 6"/>
          <p:cNvCxnSpPr/>
          <p:nvPr/>
        </p:nvCxnSpPr>
        <p:spPr>
          <a:xfrm>
            <a:off x="2095500"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0966" name="Rectangle 9"/>
          <p:cNvSpPr>
            <a:spLocks noChangeArrowheads="1"/>
          </p:cNvSpPr>
          <p:nvPr/>
        </p:nvSpPr>
        <p:spPr bwMode="auto">
          <a:xfrm>
            <a:off x="1500188" y="285750"/>
            <a:ext cx="63579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基本概念、基本方程与最优化原理</a:t>
            </a:r>
          </a:p>
        </p:txBody>
      </p:sp>
      <p:pic>
        <p:nvPicPr>
          <p:cNvPr id="409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rot="16415">
            <a:off x="2120900" y="1712913"/>
            <a:ext cx="487997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多阶段决策过程最优化问题举例</a:t>
            </a:r>
          </a:p>
        </p:txBody>
      </p:sp>
      <p:sp>
        <p:nvSpPr>
          <p:cNvPr id="14" name="矩形 13"/>
          <p:cNvSpPr/>
          <p:nvPr/>
        </p:nvSpPr>
        <p:spPr bwMode="auto">
          <a:xfrm>
            <a:off x="2106613" y="2559050"/>
            <a:ext cx="4894262"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基本概念、基本方程与最优化原理</a:t>
            </a:r>
          </a:p>
        </p:txBody>
      </p:sp>
      <p:sp>
        <p:nvSpPr>
          <p:cNvPr id="19" name="矩形 18"/>
          <p:cNvSpPr/>
          <p:nvPr/>
        </p:nvSpPr>
        <p:spPr bwMode="auto">
          <a:xfrm>
            <a:off x="2128838" y="3495675"/>
            <a:ext cx="4872037" cy="5413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动态规划的应用</a:t>
            </a:r>
            <a:r>
              <a:rPr lang="en-US" altLang="zh-CN" sz="2400" dirty="0">
                <a:solidFill>
                  <a:schemeClr val="tx1"/>
                </a:solidFill>
                <a:latin typeface="Arial" pitchFamily="34" charset="0"/>
                <a:ea typeface="楷体" pitchFamily="49" charset="-122"/>
              </a:rPr>
              <a:t>(1)</a:t>
            </a:r>
            <a:endParaRPr lang="zh-CN" altLang="en-US" sz="2400" dirty="0">
              <a:solidFill>
                <a:schemeClr val="tx1"/>
              </a:solidFill>
              <a:latin typeface="Arial" pitchFamily="34" charset="0"/>
              <a:ea typeface="楷体" pitchFamily="49" charset="-122"/>
            </a:endParaRPr>
          </a:p>
        </p:txBody>
      </p:sp>
      <p:sp>
        <p:nvSpPr>
          <p:cNvPr id="34" name="矩形 33"/>
          <p:cNvSpPr/>
          <p:nvPr/>
        </p:nvSpPr>
        <p:spPr bwMode="auto">
          <a:xfrm>
            <a:off x="2135188" y="4433888"/>
            <a:ext cx="493712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nSpc>
                <a:spcPts val="2200"/>
              </a:lnSpc>
              <a:defRPr/>
            </a:pPr>
            <a:r>
              <a:rPr lang="zh-CN" altLang="en-US" sz="2400" dirty="0">
                <a:solidFill>
                  <a:schemeClr val="tx1"/>
                </a:solidFill>
                <a:latin typeface="楷体" pitchFamily="49" charset="-122"/>
                <a:ea typeface="楷体" pitchFamily="49" charset="-122"/>
              </a:rPr>
              <a:t>       动态规划的应用</a:t>
            </a:r>
            <a:r>
              <a:rPr lang="en-US" altLang="zh-CN" sz="2400" dirty="0">
                <a:solidFill>
                  <a:schemeClr val="tx1"/>
                </a:solidFill>
                <a:latin typeface="Arial" pitchFamily="34" charset="0"/>
                <a:ea typeface="楷体" pitchFamily="49" charset="-122"/>
              </a:rPr>
              <a:t>(2)</a:t>
            </a:r>
            <a:endParaRPr lang="zh-CN" altLang="en-US" sz="2400" dirty="0">
              <a:solidFill>
                <a:schemeClr val="tx1"/>
              </a:solidFill>
              <a:latin typeface="Arial" pitchFamily="34" charset="0"/>
              <a:ea typeface="楷体" pitchFamily="49" charset="-122"/>
            </a:endParaRPr>
          </a:p>
        </p:txBody>
      </p:sp>
      <p:grpSp>
        <p:nvGrpSpPr>
          <p:cNvPr id="41990" name="组合 2"/>
          <p:cNvGrpSpPr>
            <a:grpSpLocks/>
          </p:cNvGrpSpPr>
          <p:nvPr/>
        </p:nvGrpSpPr>
        <p:grpSpPr bwMode="auto">
          <a:xfrm>
            <a:off x="179388" y="293688"/>
            <a:ext cx="1822450" cy="542925"/>
            <a:chOff x="288062" y="313492"/>
            <a:chExt cx="1822361" cy="542384"/>
          </a:xfrm>
        </p:grpSpPr>
        <p:sp>
          <p:nvSpPr>
            <p:cNvPr id="42007" name="TextBox 17"/>
            <p:cNvSpPr txBox="1">
              <a:spLocks noChangeArrowheads="1"/>
            </p:cNvSpPr>
            <p:nvPr/>
          </p:nvSpPr>
          <p:spPr bwMode="auto">
            <a:xfrm>
              <a:off x="288062" y="313492"/>
              <a:ext cx="1822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latin typeface="楷体" pitchFamily="49" charset="-122"/>
                  <a:ea typeface="楷体" pitchFamily="49" charset="-122"/>
                </a:rPr>
                <a:t>本章内容</a:t>
              </a:r>
            </a:p>
          </p:txBody>
        </p:sp>
        <p:sp>
          <p:nvSpPr>
            <p:cNvPr id="2" name="矩形 1"/>
            <p:cNvSpPr/>
            <p:nvPr/>
          </p:nvSpPr>
          <p:spPr>
            <a:xfrm>
              <a:off x="288062" y="332656"/>
              <a:ext cx="1590600" cy="523220"/>
            </a:xfrm>
            <a:prstGeom prst="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楷体" pitchFamily="49" charset="-122"/>
              </a:endParaRPr>
            </a:p>
          </p:txBody>
        </p:sp>
      </p:grpSp>
      <p:grpSp>
        <p:nvGrpSpPr>
          <p:cNvPr id="41991" name="组合 4"/>
          <p:cNvGrpSpPr>
            <a:grpSpLocks/>
          </p:cNvGrpSpPr>
          <p:nvPr/>
        </p:nvGrpSpPr>
        <p:grpSpPr bwMode="auto">
          <a:xfrm>
            <a:off x="1476375" y="1755775"/>
            <a:ext cx="352425" cy="368300"/>
            <a:chOff x="1573957" y="1401198"/>
            <a:chExt cx="352374" cy="369332"/>
          </a:xfrm>
        </p:grpSpPr>
        <p:sp>
          <p:nvSpPr>
            <p:cNvPr id="20" name="矩形 19"/>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42006" name="文本框 3"/>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1</a:t>
              </a:r>
              <a:endParaRPr lang="zh-CN" altLang="en-US">
                <a:latin typeface="楷体" pitchFamily="49" charset="-122"/>
                <a:ea typeface="楷体" pitchFamily="49" charset="-122"/>
              </a:endParaRPr>
            </a:p>
          </p:txBody>
        </p:sp>
      </p:grpSp>
      <p:grpSp>
        <p:nvGrpSpPr>
          <p:cNvPr id="41992" name="组合 36"/>
          <p:cNvGrpSpPr>
            <a:grpSpLocks/>
          </p:cNvGrpSpPr>
          <p:nvPr/>
        </p:nvGrpSpPr>
        <p:grpSpPr bwMode="auto">
          <a:xfrm>
            <a:off x="1495425" y="2644775"/>
            <a:ext cx="352425" cy="368300"/>
            <a:chOff x="1573957" y="1401198"/>
            <a:chExt cx="352374" cy="369332"/>
          </a:xfrm>
        </p:grpSpPr>
        <p:sp>
          <p:nvSpPr>
            <p:cNvPr id="38" name="矩形 37"/>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42004" name="文本框 38"/>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2</a:t>
              </a:r>
              <a:endParaRPr lang="zh-CN" altLang="en-US">
                <a:latin typeface="楷体" pitchFamily="49" charset="-122"/>
                <a:ea typeface="楷体" pitchFamily="49" charset="-122"/>
              </a:endParaRPr>
            </a:p>
          </p:txBody>
        </p:sp>
      </p:grpSp>
      <p:grpSp>
        <p:nvGrpSpPr>
          <p:cNvPr id="41993" name="组合 39"/>
          <p:cNvGrpSpPr>
            <a:grpSpLocks/>
          </p:cNvGrpSpPr>
          <p:nvPr/>
        </p:nvGrpSpPr>
        <p:grpSpPr bwMode="auto">
          <a:xfrm>
            <a:off x="1476375" y="3581400"/>
            <a:ext cx="352425" cy="369888"/>
            <a:chOff x="1573957" y="1401198"/>
            <a:chExt cx="352374" cy="369332"/>
          </a:xfrm>
        </p:grpSpPr>
        <p:sp>
          <p:nvSpPr>
            <p:cNvPr id="41" name="矩形 40"/>
            <p:cNvSpPr/>
            <p:nvPr/>
          </p:nvSpPr>
          <p:spPr bwMode="auto">
            <a:xfrm rot="18837468">
              <a:off x="1579745" y="1409677"/>
              <a:ext cx="340799"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42002" name="文本框 41"/>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3</a:t>
              </a:r>
              <a:endParaRPr lang="zh-CN" altLang="en-US">
                <a:latin typeface="楷体" pitchFamily="49" charset="-122"/>
                <a:ea typeface="楷体" pitchFamily="49" charset="-122"/>
              </a:endParaRPr>
            </a:p>
          </p:txBody>
        </p:sp>
      </p:grpSp>
      <p:grpSp>
        <p:nvGrpSpPr>
          <p:cNvPr id="41994" name="组合 42"/>
          <p:cNvGrpSpPr>
            <a:grpSpLocks/>
          </p:cNvGrpSpPr>
          <p:nvPr/>
        </p:nvGrpSpPr>
        <p:grpSpPr bwMode="auto">
          <a:xfrm>
            <a:off x="1508125" y="4519613"/>
            <a:ext cx="352425" cy="368300"/>
            <a:chOff x="1573957" y="1401198"/>
            <a:chExt cx="352374" cy="369332"/>
          </a:xfrm>
        </p:grpSpPr>
        <p:sp>
          <p:nvSpPr>
            <p:cNvPr id="44" name="矩形 43"/>
            <p:cNvSpPr/>
            <p:nvPr/>
          </p:nvSpPr>
          <p:spPr bwMode="auto">
            <a:xfrm rot="18837468">
              <a:off x="1579806" y="1409676"/>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42000" name="文本框 44"/>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4</a:t>
              </a:r>
              <a:endParaRPr lang="zh-CN" altLang="en-US">
                <a:latin typeface="楷体" pitchFamily="49" charset="-122"/>
                <a:ea typeface="楷体" pitchFamily="49" charset="-122"/>
              </a:endParaRPr>
            </a:p>
          </p:txBody>
        </p:sp>
      </p:grpSp>
      <p:pic>
        <p:nvPicPr>
          <p:cNvPr id="41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6" name="组合 21"/>
          <p:cNvGrpSpPr>
            <a:grpSpLocks/>
          </p:cNvGrpSpPr>
          <p:nvPr/>
        </p:nvGrpSpPr>
        <p:grpSpPr bwMode="auto">
          <a:xfrm>
            <a:off x="1476375" y="3581400"/>
            <a:ext cx="352425" cy="369888"/>
            <a:chOff x="1573957" y="1401198"/>
            <a:chExt cx="352374" cy="369332"/>
          </a:xfrm>
        </p:grpSpPr>
        <p:sp>
          <p:nvSpPr>
            <p:cNvPr id="23" name="矩形 22"/>
            <p:cNvSpPr/>
            <p:nvPr/>
          </p:nvSpPr>
          <p:spPr bwMode="auto">
            <a:xfrm rot="18837468">
              <a:off x="1579745" y="1409677"/>
              <a:ext cx="340799" cy="35237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41998" name="文本框 41"/>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t>3</a:t>
              </a:r>
              <a:endParaRPr lang="zh-CN" altLang="en-US"/>
            </a:p>
          </p:txBody>
        </p:sp>
      </p:gr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3"/>
          <p:cNvSpPr>
            <a:spLocks noGrp="1"/>
          </p:cNvSpPr>
          <p:nvPr>
            <p:ph type="sldNum" sz="quarter" idx="12"/>
          </p:nvPr>
        </p:nvSpPr>
        <p:spPr/>
        <p:txBody>
          <a:bodyPr/>
          <a:lstStyle/>
          <a:p>
            <a:pPr>
              <a:defRPr/>
            </a:pPr>
            <a:fld id="{6A89EA75-C2D6-4BBB-ADAA-90F8501B2FF4}" type="slidenum">
              <a:rPr lang="en-US" altLang="zh-CN"/>
              <a:pPr>
                <a:defRPr/>
              </a:pPr>
              <a:t>18</a:t>
            </a:fld>
            <a:endParaRPr lang="en-US" altLang="zh-CN" dirty="0"/>
          </a:p>
        </p:txBody>
      </p:sp>
      <p:sp>
        <p:nvSpPr>
          <p:cNvPr id="43011" name="Rectangle 3"/>
          <p:cNvSpPr>
            <a:spLocks noChangeArrowheads="1"/>
          </p:cNvSpPr>
          <p:nvPr/>
        </p:nvSpPr>
        <p:spPr bwMode="auto">
          <a:xfrm>
            <a:off x="381000" y="838200"/>
            <a:ext cx="81915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20000"/>
              </a:lnSpc>
              <a:spcBef>
                <a:spcPts val="300"/>
              </a:spcBef>
              <a:spcAft>
                <a:spcPts val="300"/>
              </a:spcAft>
            </a:pPr>
            <a:r>
              <a:rPr kumimoji="1" lang="zh-CN" altLang="en-US" sz="2400" b="1">
                <a:ea typeface="楷体" pitchFamily="49" charset="-122"/>
              </a:rPr>
              <a:t>一、资源分配问题</a:t>
            </a:r>
          </a:p>
          <a:p>
            <a:pPr marL="342900" algn="just">
              <a:lnSpc>
                <a:spcPct val="120000"/>
              </a:lnSpc>
              <a:spcBef>
                <a:spcPts val="300"/>
              </a:spcBef>
              <a:spcAft>
                <a:spcPts val="300"/>
              </a:spcAft>
            </a:pPr>
            <a:r>
              <a:rPr kumimoji="1" lang="zh-CN" altLang="en-US" sz="2400">
                <a:ea typeface="楷体" pitchFamily="49" charset="-122"/>
              </a:rPr>
              <a:t>       例</a:t>
            </a:r>
            <a:r>
              <a:rPr kumimoji="1" lang="en-US" altLang="zh-CN" sz="2400">
                <a:ea typeface="楷体" pitchFamily="49" charset="-122"/>
              </a:rPr>
              <a:t>2. </a:t>
            </a:r>
            <a:r>
              <a:rPr kumimoji="1" lang="zh-CN" altLang="en-US" sz="2400">
                <a:ea typeface="楷体" pitchFamily="49" charset="-122"/>
              </a:rPr>
              <a:t>某公司拟将某种设备</a:t>
            </a:r>
            <a:r>
              <a:rPr kumimoji="1" lang="en-US" altLang="zh-CN" sz="2400">
                <a:ea typeface="楷体" pitchFamily="49" charset="-122"/>
              </a:rPr>
              <a:t>5</a:t>
            </a:r>
            <a:r>
              <a:rPr kumimoji="1" lang="zh-CN" altLang="en-US" sz="2400">
                <a:ea typeface="楷体" pitchFamily="49" charset="-122"/>
              </a:rPr>
              <a:t>台，分配给所属的甲、乙、丙三个工厂。各工厂获得此设备后，预测可创造的利润如表所示，问这</a:t>
            </a:r>
            <a:r>
              <a:rPr kumimoji="1" lang="en-US" altLang="zh-CN" sz="2400">
                <a:ea typeface="楷体" pitchFamily="49" charset="-122"/>
              </a:rPr>
              <a:t>5</a:t>
            </a:r>
            <a:r>
              <a:rPr kumimoji="1" lang="zh-CN" altLang="en-US" sz="2400">
                <a:ea typeface="楷体" pitchFamily="49" charset="-122"/>
              </a:rPr>
              <a:t>台设备应如何分配给这</a:t>
            </a:r>
            <a:r>
              <a:rPr kumimoji="1" lang="en-US" altLang="zh-CN" sz="2400">
                <a:ea typeface="楷体" pitchFamily="49" charset="-122"/>
              </a:rPr>
              <a:t>3</a:t>
            </a:r>
            <a:r>
              <a:rPr kumimoji="1" lang="zh-CN" altLang="en-US" sz="2400">
                <a:ea typeface="楷体" pitchFamily="49" charset="-122"/>
              </a:rPr>
              <a:t>个工厂，使得所创造的总利润为最大？</a:t>
            </a:r>
            <a:r>
              <a:rPr kumimoji="1" lang="zh-CN" altLang="en-US" sz="2200">
                <a:ea typeface="楷体" pitchFamily="49" charset="-122"/>
              </a:rPr>
              <a:t>                                              </a:t>
            </a:r>
            <a:endParaRPr kumimoji="1" lang="zh-CN" altLang="en-US">
              <a:ea typeface="楷体" pitchFamily="49" charset="-122"/>
            </a:endParaRPr>
          </a:p>
          <a:p>
            <a:pPr marL="342900" algn="just">
              <a:lnSpc>
                <a:spcPct val="120000"/>
              </a:lnSpc>
              <a:spcBef>
                <a:spcPts val="300"/>
              </a:spcBef>
              <a:spcAft>
                <a:spcPts val="300"/>
              </a:spcAft>
            </a:pPr>
            <a:endParaRPr kumimoji="1" lang="zh-CN" altLang="en-US" sz="2200">
              <a:ea typeface="楷体" pitchFamily="49" charset="-122"/>
            </a:endParaRPr>
          </a:p>
          <a:p>
            <a:pPr marL="342900" algn="just">
              <a:lnSpc>
                <a:spcPct val="120000"/>
              </a:lnSpc>
              <a:spcBef>
                <a:spcPts val="300"/>
              </a:spcBef>
              <a:spcAft>
                <a:spcPts val="300"/>
              </a:spcAft>
            </a:pPr>
            <a:endParaRPr kumimoji="1" lang="zh-CN" altLang="en-US" sz="2200">
              <a:ea typeface="楷体" pitchFamily="49" charset="-122"/>
            </a:endParaRPr>
          </a:p>
          <a:p>
            <a:pPr marL="342900" algn="just">
              <a:lnSpc>
                <a:spcPct val="120000"/>
              </a:lnSpc>
              <a:spcBef>
                <a:spcPts val="300"/>
              </a:spcBef>
              <a:spcAft>
                <a:spcPts val="300"/>
              </a:spcAft>
            </a:pPr>
            <a:endParaRPr kumimoji="1" lang="zh-CN" altLang="en-US" sz="2200">
              <a:ea typeface="楷体" pitchFamily="49" charset="-122"/>
            </a:endParaRPr>
          </a:p>
          <a:p>
            <a:pPr marL="342900" algn="just">
              <a:lnSpc>
                <a:spcPct val="120000"/>
              </a:lnSpc>
              <a:spcBef>
                <a:spcPts val="300"/>
              </a:spcBef>
              <a:spcAft>
                <a:spcPts val="300"/>
              </a:spcAft>
            </a:pPr>
            <a:endParaRPr kumimoji="1" lang="zh-CN" altLang="en-US" sz="2200">
              <a:ea typeface="楷体" pitchFamily="49" charset="-122"/>
            </a:endParaRPr>
          </a:p>
          <a:p>
            <a:pPr marL="342900" algn="just">
              <a:lnSpc>
                <a:spcPct val="120000"/>
              </a:lnSpc>
              <a:spcBef>
                <a:spcPts val="300"/>
              </a:spcBef>
              <a:spcAft>
                <a:spcPts val="300"/>
              </a:spcAft>
            </a:pPr>
            <a:r>
              <a:rPr kumimoji="1" lang="zh-CN" altLang="en-US">
                <a:ea typeface="楷体" pitchFamily="49" charset="-122"/>
              </a:rPr>
              <a:t>                                                                      </a:t>
            </a:r>
          </a:p>
          <a:p>
            <a:pPr marL="342900" algn="just">
              <a:lnSpc>
                <a:spcPct val="120000"/>
              </a:lnSpc>
              <a:spcBef>
                <a:spcPts val="300"/>
              </a:spcBef>
              <a:spcAft>
                <a:spcPts val="300"/>
              </a:spcAft>
            </a:pPr>
            <a:r>
              <a:rPr kumimoji="1" lang="zh-CN" altLang="en-US">
                <a:ea typeface="楷体" pitchFamily="49" charset="-122"/>
              </a:rPr>
              <a:t>                                                             </a:t>
            </a:r>
            <a:endParaRPr kumimoji="1" lang="en-US" altLang="zh-CN" sz="2200">
              <a:ea typeface="楷体" pitchFamily="49" charset="-122"/>
            </a:endParaRPr>
          </a:p>
          <a:p>
            <a:pPr marL="342900" algn="just">
              <a:lnSpc>
                <a:spcPct val="120000"/>
              </a:lnSpc>
              <a:spcBef>
                <a:spcPts val="300"/>
              </a:spcBef>
              <a:spcAft>
                <a:spcPts val="300"/>
              </a:spcAft>
            </a:pPr>
            <a:endParaRPr kumimoji="1" lang="en-US" altLang="zh-CN" sz="2200">
              <a:ea typeface="楷体" pitchFamily="49" charset="-122"/>
            </a:endParaRPr>
          </a:p>
        </p:txBody>
      </p:sp>
      <p:graphicFrame>
        <p:nvGraphicFramePr>
          <p:cNvPr id="235526" name="Group 6"/>
          <p:cNvGraphicFramePr>
            <a:graphicFrameLocks noGrp="1"/>
          </p:cNvGraphicFramePr>
          <p:nvPr/>
        </p:nvGraphicFramePr>
        <p:xfrm>
          <a:off x="1370013" y="3214688"/>
          <a:ext cx="6130925" cy="3316287"/>
        </p:xfrm>
        <a:graphic>
          <a:graphicData uri="http://schemas.openxmlformats.org/drawingml/2006/table">
            <a:tbl>
              <a:tblPr>
                <a:tableStyleId>{5940675A-B579-460E-94D1-54222C63F5DA}</a:tableStyleId>
              </a:tblPr>
              <a:tblGrid>
                <a:gridCol w="1474782"/>
                <a:gridCol w="1477958"/>
                <a:gridCol w="1476370"/>
                <a:gridCol w="1701814"/>
              </a:tblGrid>
              <a:tr h="10239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工厂</a:t>
                      </a:r>
                      <a:endParaRPr kumimoji="0" lang="en-US" altLang="zh-CN" sz="18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盈利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设备台数</a:t>
                      </a:r>
                      <a:endParaRPr kumimoji="0" lang="zh-CN" altLang="en-US"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a:t>
                      </a:r>
                      <a:r>
                        <a:rPr kumimoji="0" lang="zh-CN" altLang="en-US" sz="1800" u="none" strike="noStrike" cap="none" normalizeH="0" baseline="0" dirty="0" smtClean="0">
                          <a:ln>
                            <a:noFill/>
                          </a:ln>
                          <a:effectLst/>
                        </a:rPr>
                        <a:t>甲   厂</a:t>
                      </a:r>
                      <a:endParaRPr kumimoji="0" lang="zh-CN" altLang="en-US" sz="1800" b="0" i="0" u="none" strike="noStrike" cap="none" normalizeH="0" baseline="0" dirty="0" smtClean="0">
                        <a:ln>
                          <a:noFill/>
                        </a:ln>
                        <a:solidFill>
                          <a:schemeClr val="tx1"/>
                        </a:solidFill>
                        <a:effectLst/>
                        <a:latin typeface="仿宋" pitchFamily="49" charset="-122"/>
                        <a:ea typeface="仿宋" pitchFamily="49"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a:t>
                      </a:r>
                      <a:r>
                        <a:rPr kumimoji="0" lang="zh-CN" altLang="en-US" sz="1800" u="none" strike="noStrike" cap="none" normalizeH="0" baseline="0" dirty="0" smtClean="0">
                          <a:ln>
                            <a:noFill/>
                          </a:ln>
                          <a:effectLst/>
                        </a:rPr>
                        <a:t>乙  厂</a:t>
                      </a:r>
                      <a:endParaRPr kumimoji="0" lang="zh-CN" altLang="en-US" sz="1800" b="0" i="0" u="none" strike="noStrike" cap="none" normalizeH="0" baseline="0" dirty="0" smtClean="0">
                        <a:ln>
                          <a:noFill/>
                        </a:ln>
                        <a:solidFill>
                          <a:schemeClr val="tx1"/>
                        </a:solidFill>
                        <a:effectLst/>
                        <a:latin typeface="仿宋" pitchFamily="49" charset="-122"/>
                        <a:ea typeface="仿宋" pitchFamily="49" charset="-122"/>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a:t>
                      </a:r>
                      <a:r>
                        <a:rPr kumimoji="0" lang="zh-CN" altLang="en-US" sz="1800" u="none" strike="noStrike" cap="none" normalizeH="0" baseline="0" dirty="0" smtClean="0">
                          <a:ln>
                            <a:noFill/>
                          </a:ln>
                          <a:effectLst/>
                        </a:rPr>
                        <a:t>丙  厂</a:t>
                      </a:r>
                      <a:endParaRPr kumimoji="0" lang="zh-CN" altLang="en-US" sz="1800" b="0" i="0" u="none" strike="noStrike" cap="none" normalizeH="0" baseline="0" dirty="0" smtClean="0">
                        <a:ln>
                          <a:noFill/>
                        </a:ln>
                        <a:solidFill>
                          <a:schemeClr val="tx1"/>
                        </a:solidFill>
                        <a:effectLst/>
                        <a:latin typeface="仿宋" pitchFamily="49" charset="-122"/>
                        <a:ea typeface="仿宋" pitchFamily="49" charset="-122"/>
                      </a:endParaRPr>
                    </a:p>
                  </a:txBody>
                  <a:tcPr anchor="ctr" horzOverflow="overflow"/>
                </a:tc>
              </a:tr>
              <a:tr h="365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r h="365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3</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5</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4</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r h="463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2 </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7</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6</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r h="365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3</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9</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11</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11</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r h="365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4</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12</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11</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12</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r h="365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5</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13</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11</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u="none" strike="noStrike" cap="none" normalizeH="0" baseline="0" dirty="0" smtClean="0">
                          <a:ln>
                            <a:noFill/>
                          </a:ln>
                          <a:effectLst/>
                        </a:rPr>
                        <a:t>       12</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horzOverflow="overflow"/>
                </a:tc>
              </a:tr>
            </a:tbl>
          </a:graphicData>
        </a:graphic>
      </p:graphicFrame>
      <p:sp>
        <p:nvSpPr>
          <p:cNvPr id="43054" name="Line 46"/>
          <p:cNvSpPr>
            <a:spLocks noChangeShapeType="1"/>
          </p:cNvSpPr>
          <p:nvPr/>
        </p:nvSpPr>
        <p:spPr bwMode="auto">
          <a:xfrm>
            <a:off x="1571625" y="3214688"/>
            <a:ext cx="1190625" cy="966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55" name="Line 47"/>
          <p:cNvSpPr>
            <a:spLocks noChangeShapeType="1"/>
          </p:cNvSpPr>
          <p:nvPr/>
        </p:nvSpPr>
        <p:spPr bwMode="auto">
          <a:xfrm>
            <a:off x="1357313" y="3714750"/>
            <a:ext cx="1357312"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43056" name="组合 10"/>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306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3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130175"/>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8"/>
          <p:cNvSpPr>
            <a:spLocks noGrp="1"/>
          </p:cNvSpPr>
          <p:nvPr>
            <p:ph type="sldNum" sz="quarter" idx="12"/>
          </p:nvPr>
        </p:nvSpPr>
        <p:spPr/>
        <p:txBody>
          <a:bodyPr/>
          <a:lstStyle/>
          <a:p>
            <a:pPr>
              <a:defRPr/>
            </a:pPr>
            <a:fld id="{3E3721BC-066E-4994-9A7C-D2CD7E8AD4CF}" type="slidenum">
              <a:rPr lang="en-US" altLang="zh-CN"/>
              <a:pPr>
                <a:defRPr/>
              </a:pPr>
              <a:t>19</a:t>
            </a:fld>
            <a:endParaRPr lang="en-US" altLang="zh-CN" dirty="0"/>
          </a:p>
        </p:txBody>
      </p:sp>
      <p:sp>
        <p:nvSpPr>
          <p:cNvPr id="44035" name="Rectangle 1027"/>
          <p:cNvSpPr>
            <a:spLocks noChangeArrowheads="1"/>
          </p:cNvSpPr>
          <p:nvPr/>
        </p:nvSpPr>
        <p:spPr bwMode="auto">
          <a:xfrm>
            <a:off x="428625" y="1157288"/>
            <a:ext cx="828675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a:ea typeface="楷体" pitchFamily="49" charset="-122"/>
              </a:rPr>
              <a:t>解：按甲、乙、丙工厂</a:t>
            </a:r>
            <a:r>
              <a:rPr kumimoji="1" lang="zh-CN" altLang="en-US" sz="2400" b="1">
                <a:solidFill>
                  <a:srgbClr val="FF0000"/>
                </a:solidFill>
                <a:ea typeface="楷体" pitchFamily="49" charset="-122"/>
              </a:rPr>
              <a:t>分为三个阶段</a:t>
            </a:r>
            <a:r>
              <a:rPr kumimoji="1" lang="zh-CN" altLang="en-US" sz="2400">
                <a:ea typeface="楷体" pitchFamily="49" charset="-122"/>
              </a:rPr>
              <a:t>，编号</a:t>
            </a:r>
            <a:r>
              <a:rPr kumimoji="1" lang="en-US" altLang="zh-CN" sz="2400">
                <a:ea typeface="楷体" pitchFamily="49" charset="-122"/>
              </a:rPr>
              <a:t>1</a:t>
            </a:r>
            <a:r>
              <a:rPr kumimoji="1" lang="zh-CN" altLang="en-US" sz="2400">
                <a:ea typeface="楷体" pitchFamily="49" charset="-122"/>
              </a:rPr>
              <a:t>、</a:t>
            </a:r>
            <a:r>
              <a:rPr kumimoji="1" lang="en-US" altLang="zh-CN" sz="2400">
                <a:ea typeface="楷体" pitchFamily="49" charset="-122"/>
              </a:rPr>
              <a:t>2</a:t>
            </a:r>
            <a:r>
              <a:rPr kumimoji="1" lang="zh-CN" altLang="en-US" sz="2400">
                <a:ea typeface="楷体" pitchFamily="49" charset="-122"/>
              </a:rPr>
              <a:t>、</a:t>
            </a:r>
            <a:r>
              <a:rPr kumimoji="1" lang="en-US" altLang="zh-CN" sz="2400">
                <a:ea typeface="楷体" pitchFamily="49" charset="-122"/>
              </a:rPr>
              <a:t>3</a:t>
            </a:r>
            <a:r>
              <a:rPr kumimoji="1" lang="zh-CN" altLang="en-US" sz="2400">
                <a:ea typeface="楷体" pitchFamily="49" charset="-122"/>
              </a:rPr>
              <a:t>。设</a:t>
            </a:r>
          </a:p>
          <a:p>
            <a:pPr marL="342900" indent="-342900" algn="just">
              <a:lnSpc>
                <a:spcPct val="150000"/>
              </a:lnSpc>
              <a:spcBef>
                <a:spcPts val="300"/>
              </a:spcBef>
              <a:spcAft>
                <a:spcPts val="300"/>
              </a:spcAft>
            </a:pPr>
            <a:r>
              <a:rPr kumimoji="1" lang="en-US" altLang="zh-CN" sz="2400">
                <a:ea typeface="楷体" pitchFamily="49" charset="-122"/>
              </a:rPr>
              <a:t>    = </a:t>
            </a:r>
            <a:r>
              <a:rPr kumimoji="1" lang="zh-CN" altLang="en-US" sz="2400">
                <a:ea typeface="楷体" pitchFamily="49" charset="-122"/>
              </a:rPr>
              <a:t>分配给第</a:t>
            </a:r>
            <a:r>
              <a:rPr kumimoji="1" lang="en-US" altLang="zh-CN" sz="2400">
                <a:ea typeface="楷体" pitchFamily="49" charset="-122"/>
              </a:rPr>
              <a:t>k</a:t>
            </a:r>
            <a:r>
              <a:rPr kumimoji="1" lang="zh-CN" altLang="en-US" sz="2400">
                <a:ea typeface="楷体" pitchFamily="49" charset="-122"/>
              </a:rPr>
              <a:t>个厂至第</a:t>
            </a:r>
            <a:r>
              <a:rPr kumimoji="1" lang="en-US" altLang="zh-CN" sz="2400">
                <a:ea typeface="楷体" pitchFamily="49" charset="-122"/>
              </a:rPr>
              <a:t>3</a:t>
            </a:r>
            <a:r>
              <a:rPr kumimoji="1" lang="zh-CN" altLang="en-US" sz="2400">
                <a:ea typeface="楷体" pitchFamily="49" charset="-122"/>
              </a:rPr>
              <a:t>个厂的设备台数。</a:t>
            </a:r>
          </a:p>
          <a:p>
            <a:pPr marL="342900" indent="-342900" algn="just">
              <a:lnSpc>
                <a:spcPct val="150000"/>
              </a:lnSpc>
              <a:spcBef>
                <a:spcPts val="300"/>
              </a:spcBef>
              <a:spcAft>
                <a:spcPts val="300"/>
              </a:spcAft>
            </a:pPr>
            <a:r>
              <a:rPr kumimoji="1" lang="zh-CN" altLang="en-US" sz="2400">
                <a:ea typeface="楷体" pitchFamily="49" charset="-122"/>
              </a:rPr>
              <a:t>　</a:t>
            </a:r>
            <a:r>
              <a:rPr kumimoji="1" lang="en-US" altLang="zh-CN" sz="2400">
                <a:ea typeface="楷体" pitchFamily="49" charset="-122"/>
              </a:rPr>
              <a:t>=</a:t>
            </a:r>
            <a:r>
              <a:rPr kumimoji="1" lang="zh-CN" altLang="en-US" sz="2400">
                <a:ea typeface="楷体" pitchFamily="49" charset="-122"/>
              </a:rPr>
              <a:t>分配给第</a:t>
            </a:r>
            <a:r>
              <a:rPr kumimoji="1" lang="en-US" altLang="zh-CN" sz="2400">
                <a:ea typeface="楷体" pitchFamily="49" charset="-122"/>
              </a:rPr>
              <a:t>k</a:t>
            </a:r>
            <a:r>
              <a:rPr kumimoji="1" lang="zh-CN" altLang="en-US" sz="2400">
                <a:ea typeface="楷体" pitchFamily="49" charset="-122"/>
              </a:rPr>
              <a:t>个厂的设备台数。</a:t>
            </a:r>
            <a:endParaRPr kumimoji="1" lang="en-US" altLang="zh-CN" sz="2400">
              <a:ea typeface="楷体" pitchFamily="49" charset="-122"/>
            </a:endParaRPr>
          </a:p>
          <a:p>
            <a:pPr marL="342900" indent="-342900" algn="just">
              <a:lnSpc>
                <a:spcPct val="150000"/>
              </a:lnSpc>
              <a:spcBef>
                <a:spcPts val="300"/>
              </a:spcBef>
              <a:spcAft>
                <a:spcPts val="300"/>
              </a:spcAft>
            </a:pPr>
            <a:r>
              <a:rPr kumimoji="1" lang="zh-CN" altLang="en-US" sz="2400">
                <a:ea typeface="楷体" pitchFamily="49" charset="-122"/>
              </a:rPr>
              <a:t>　    已知     </a:t>
            </a:r>
            <a:r>
              <a:rPr kumimoji="1" lang="en-US" altLang="zh-CN" sz="2400">
                <a:ea typeface="楷体" pitchFamily="49" charset="-122"/>
              </a:rPr>
              <a:t>   ,</a:t>
            </a:r>
            <a:r>
              <a:rPr kumimoji="1" lang="zh-CN" altLang="en-US" sz="2400">
                <a:ea typeface="楷体" pitchFamily="49" charset="-122"/>
              </a:rPr>
              <a:t>并有</a:t>
            </a:r>
          </a:p>
          <a:p>
            <a:pPr marL="342900" indent="-342900" algn="just">
              <a:lnSpc>
                <a:spcPct val="90000"/>
              </a:lnSpc>
              <a:spcBef>
                <a:spcPts val="300"/>
              </a:spcBef>
              <a:spcAft>
                <a:spcPts val="300"/>
              </a:spcAft>
            </a:pPr>
            <a:r>
              <a:rPr kumimoji="1" lang="zh-CN" altLang="en-US" sz="2400">
                <a:ea typeface="楷体" pitchFamily="49" charset="-122"/>
              </a:rPr>
              <a:t>　　　　</a:t>
            </a:r>
          </a:p>
          <a:p>
            <a:pPr marL="342900" indent="-342900" algn="just">
              <a:lnSpc>
                <a:spcPct val="90000"/>
              </a:lnSpc>
              <a:spcBef>
                <a:spcPts val="300"/>
              </a:spcBef>
              <a:spcAft>
                <a:spcPts val="300"/>
              </a:spcAft>
            </a:pPr>
            <a:r>
              <a:rPr kumimoji="1" lang="zh-CN" altLang="en-US" sz="2400">
                <a:ea typeface="楷体" pitchFamily="49" charset="-122"/>
              </a:rPr>
              <a:t>          </a:t>
            </a:r>
          </a:p>
          <a:p>
            <a:pPr marL="342900" indent="-342900" algn="just">
              <a:lnSpc>
                <a:spcPct val="90000"/>
              </a:lnSpc>
              <a:spcBef>
                <a:spcPts val="300"/>
              </a:spcBef>
              <a:spcAft>
                <a:spcPts val="300"/>
              </a:spcAft>
            </a:pPr>
            <a:r>
              <a:rPr kumimoji="1" lang="zh-CN" altLang="en-US" sz="2400">
                <a:ea typeface="楷体" pitchFamily="49" charset="-122"/>
              </a:rPr>
              <a:t>　</a:t>
            </a:r>
            <a:endParaRPr kumimoji="1" lang="en-US" altLang="zh-CN" sz="2400">
              <a:ea typeface="楷体" pitchFamily="49" charset="-122"/>
            </a:endParaRPr>
          </a:p>
          <a:p>
            <a:pPr marL="342900" indent="-342900" algn="just">
              <a:lnSpc>
                <a:spcPct val="90000"/>
              </a:lnSpc>
              <a:spcBef>
                <a:spcPts val="300"/>
              </a:spcBef>
              <a:spcAft>
                <a:spcPts val="300"/>
              </a:spcAft>
            </a:pPr>
            <a:r>
              <a:rPr kumimoji="1" lang="en-US" altLang="zh-CN" sz="2400">
                <a:ea typeface="楷体" pitchFamily="49" charset="-122"/>
              </a:rPr>
              <a:t>       </a:t>
            </a:r>
            <a:r>
              <a:rPr kumimoji="1" lang="zh-CN" altLang="en-US" sz="2400">
                <a:ea typeface="楷体" pitchFamily="49" charset="-122"/>
              </a:rPr>
              <a:t>从　与　的定义</a:t>
            </a:r>
            <a:r>
              <a:rPr kumimoji="1" lang="zh-CN" altLang="en-US" sz="2400">
                <a:solidFill>
                  <a:srgbClr val="FF0000"/>
                </a:solidFill>
                <a:ea typeface="楷体" pitchFamily="49" charset="-122"/>
              </a:rPr>
              <a:t>和 本题目已知数据的特点</a:t>
            </a:r>
            <a:r>
              <a:rPr kumimoji="1" lang="zh-CN" altLang="en-US" sz="2400">
                <a:ea typeface="楷体" pitchFamily="49" charset="-122"/>
              </a:rPr>
              <a:t>，可知</a:t>
            </a:r>
          </a:p>
          <a:p>
            <a:pPr marL="342900" indent="-342900" algn="just">
              <a:lnSpc>
                <a:spcPct val="90000"/>
              </a:lnSpc>
              <a:spcBef>
                <a:spcPts val="300"/>
              </a:spcBef>
              <a:spcAft>
                <a:spcPts val="300"/>
              </a:spcAft>
            </a:pPr>
            <a:r>
              <a:rPr kumimoji="1" lang="zh-CN" altLang="en-US" sz="2400">
                <a:ea typeface="楷体" pitchFamily="49" charset="-122"/>
              </a:rPr>
              <a:t>　　　　　　　　　　　　</a:t>
            </a:r>
          </a:p>
        </p:txBody>
      </p:sp>
      <p:graphicFrame>
        <p:nvGraphicFramePr>
          <p:cNvPr id="44036" name="Object 1031"/>
          <p:cNvGraphicFramePr>
            <a:graphicFrameLocks noChangeAspect="1"/>
          </p:cNvGraphicFramePr>
          <p:nvPr/>
        </p:nvGraphicFramePr>
        <p:xfrm>
          <a:off x="2357438" y="4321175"/>
          <a:ext cx="2571750" cy="417513"/>
        </p:xfrm>
        <a:graphic>
          <a:graphicData uri="http://schemas.openxmlformats.org/presentationml/2006/ole">
            <mc:AlternateContent xmlns:mc="http://schemas.openxmlformats.org/markup-compatibility/2006">
              <mc:Choice xmlns:v="urn:schemas-microsoft-com:vml" Requires="v">
                <p:oleObj spid="_x0000_s44049" name="公式" r:id="rId3" imgW="1409700" imgH="228600" progId="Equation.3">
                  <p:embed/>
                </p:oleObj>
              </mc:Choice>
              <mc:Fallback>
                <p:oleObj name="公式" r:id="rId3" imgW="1409700" imgH="228600" progId="Equation.3">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4321175"/>
                        <a:ext cx="257175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1032"/>
          <p:cNvGraphicFramePr>
            <a:graphicFrameLocks noChangeAspect="1"/>
          </p:cNvGraphicFramePr>
          <p:nvPr/>
        </p:nvGraphicFramePr>
        <p:xfrm>
          <a:off x="1285875" y="4786313"/>
          <a:ext cx="428625" cy="547687"/>
        </p:xfrm>
        <a:graphic>
          <a:graphicData uri="http://schemas.openxmlformats.org/presentationml/2006/ole">
            <mc:AlternateContent xmlns:mc="http://schemas.openxmlformats.org/markup-compatibility/2006">
              <mc:Choice xmlns:v="urn:schemas-microsoft-com:vml" Requires="v">
                <p:oleObj spid="_x0000_s44050" name="公式" r:id="rId5" imgW="165028" imgH="228501" progId="Equation.3">
                  <p:embed/>
                </p:oleObj>
              </mc:Choice>
              <mc:Fallback>
                <p:oleObj name="公式" r:id="rId5" imgW="165028" imgH="228501" progId="Equation.3">
                  <p:embed/>
                  <p:pic>
                    <p:nvPicPr>
                      <p:cNvPr id="0"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4786313"/>
                        <a:ext cx="42862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1033"/>
          <p:cNvGraphicFramePr>
            <a:graphicFrameLocks noChangeAspect="1"/>
          </p:cNvGraphicFramePr>
          <p:nvPr/>
        </p:nvGraphicFramePr>
        <p:xfrm>
          <a:off x="1928813" y="4857750"/>
          <a:ext cx="390525" cy="500063"/>
        </p:xfrm>
        <a:graphic>
          <a:graphicData uri="http://schemas.openxmlformats.org/presentationml/2006/ole">
            <mc:AlternateContent xmlns:mc="http://schemas.openxmlformats.org/markup-compatibility/2006">
              <mc:Choice xmlns:v="urn:schemas-microsoft-com:vml" Requires="v">
                <p:oleObj spid="_x0000_s44051" name="公式" r:id="rId7" imgW="177646" imgH="228402" progId="Equation.3">
                  <p:embed/>
                </p:oleObj>
              </mc:Choice>
              <mc:Fallback>
                <p:oleObj name="公式" r:id="rId7" imgW="177646" imgH="228402" progId="Equation.3">
                  <p:embed/>
                  <p:pic>
                    <p:nvPicPr>
                      <p:cNvPr id="0" name="Object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8813" y="4857750"/>
                        <a:ext cx="3905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1034"/>
          <p:cNvGraphicFramePr>
            <a:graphicFrameLocks noChangeAspect="1"/>
          </p:cNvGraphicFramePr>
          <p:nvPr/>
        </p:nvGraphicFramePr>
        <p:xfrm>
          <a:off x="2357438" y="5405438"/>
          <a:ext cx="928687" cy="490537"/>
        </p:xfrm>
        <a:graphic>
          <a:graphicData uri="http://schemas.openxmlformats.org/presentationml/2006/ole">
            <mc:AlternateContent xmlns:mc="http://schemas.openxmlformats.org/markup-compatibility/2006">
              <mc:Choice xmlns:v="urn:schemas-microsoft-com:vml" Requires="v">
                <p:oleObj spid="_x0000_s44052" name="Equation" r:id="rId9" imgW="431613" imgH="228501" progId="Equation.DSMT4">
                  <p:embed/>
                </p:oleObj>
              </mc:Choice>
              <mc:Fallback>
                <p:oleObj name="Equation" r:id="rId9" imgW="431613" imgH="228501" progId="Equation.DSMT4">
                  <p:embed/>
                  <p:pic>
                    <p:nvPicPr>
                      <p:cNvPr id="0" name="Object 10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7438" y="5405438"/>
                        <a:ext cx="92868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1035"/>
          <p:cNvGraphicFramePr>
            <a:graphicFrameLocks noChangeAspect="1"/>
          </p:cNvGraphicFramePr>
          <p:nvPr/>
        </p:nvGraphicFramePr>
        <p:xfrm>
          <a:off x="2357438" y="3709988"/>
          <a:ext cx="2643187" cy="428625"/>
        </p:xfrm>
        <a:graphic>
          <a:graphicData uri="http://schemas.openxmlformats.org/presentationml/2006/ole">
            <mc:AlternateContent xmlns:mc="http://schemas.openxmlformats.org/markup-compatibility/2006">
              <mc:Choice xmlns:v="urn:schemas-microsoft-com:vml" Requires="v">
                <p:oleObj spid="_x0000_s44053" name="Equation" r:id="rId11" imgW="1333500" imgH="215900" progId="Equation.3">
                  <p:embed/>
                </p:oleObj>
              </mc:Choice>
              <mc:Fallback>
                <p:oleObj name="Equation" r:id="rId11" imgW="1333500" imgH="215900" progId="Equation.3">
                  <p:embed/>
                  <p:pic>
                    <p:nvPicPr>
                      <p:cNvPr id="0" name="Object 10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7438" y="3709988"/>
                        <a:ext cx="264318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4041" name="组合 12"/>
          <p:cNvGrpSpPr>
            <a:grpSpLocks/>
          </p:cNvGrpSpPr>
          <p:nvPr/>
        </p:nvGrpSpPr>
        <p:grpSpPr bwMode="auto">
          <a:xfrm>
            <a:off x="857250"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404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404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5575" y="71438"/>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43" name="Object 14"/>
          <p:cNvGraphicFramePr>
            <a:graphicFrameLocks noChangeAspect="1"/>
          </p:cNvGraphicFramePr>
          <p:nvPr/>
        </p:nvGraphicFramePr>
        <p:xfrm>
          <a:off x="428625" y="1857375"/>
          <a:ext cx="428625" cy="547688"/>
        </p:xfrm>
        <a:graphic>
          <a:graphicData uri="http://schemas.openxmlformats.org/presentationml/2006/ole">
            <mc:AlternateContent xmlns:mc="http://schemas.openxmlformats.org/markup-compatibility/2006">
              <mc:Choice xmlns:v="urn:schemas-microsoft-com:vml" Requires="v">
                <p:oleObj spid="_x0000_s44054" name="公式" r:id="rId14" imgW="165028" imgH="228501" progId="Equation.3">
                  <p:embed/>
                </p:oleObj>
              </mc:Choice>
              <mc:Fallback>
                <p:oleObj name="公式" r:id="rId14" imgW="165028" imgH="228501"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1857375"/>
                        <a:ext cx="42862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4" name="Object 15"/>
          <p:cNvGraphicFramePr>
            <a:graphicFrameLocks noChangeAspect="1"/>
          </p:cNvGraphicFramePr>
          <p:nvPr/>
        </p:nvGraphicFramePr>
        <p:xfrm>
          <a:off x="466725" y="2500313"/>
          <a:ext cx="390525" cy="500062"/>
        </p:xfrm>
        <a:graphic>
          <a:graphicData uri="http://schemas.openxmlformats.org/presentationml/2006/ole">
            <mc:AlternateContent xmlns:mc="http://schemas.openxmlformats.org/markup-compatibility/2006">
              <mc:Choice xmlns:v="urn:schemas-microsoft-com:vml" Requires="v">
                <p:oleObj spid="_x0000_s44055" name="公式" r:id="rId15" imgW="177646" imgH="228402" progId="Equation.3">
                  <p:embed/>
                </p:oleObj>
              </mc:Choice>
              <mc:Fallback>
                <p:oleObj name="公式" r:id="rId15" imgW="177646" imgH="228402"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 y="2500313"/>
                        <a:ext cx="3905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5" name="Object 16"/>
          <p:cNvGraphicFramePr>
            <a:graphicFrameLocks noChangeAspect="1"/>
          </p:cNvGraphicFramePr>
          <p:nvPr/>
        </p:nvGraphicFramePr>
        <p:xfrm>
          <a:off x="1714500" y="3214688"/>
          <a:ext cx="733425" cy="382587"/>
        </p:xfrm>
        <a:graphic>
          <a:graphicData uri="http://schemas.openxmlformats.org/presentationml/2006/ole">
            <mc:AlternateContent xmlns:mc="http://schemas.openxmlformats.org/markup-compatibility/2006">
              <mc:Choice xmlns:v="urn:schemas-microsoft-com:vml" Requires="v">
                <p:oleObj spid="_x0000_s44056" name="公式" r:id="rId16" imgW="380835" imgH="215806" progId="Equation.3">
                  <p:embed/>
                </p:oleObj>
              </mc:Choice>
              <mc:Fallback>
                <p:oleObj name="公式" r:id="rId16" imgW="380835" imgH="215806"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14500" y="3214688"/>
                        <a:ext cx="733425"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组合 87"/>
          <p:cNvGrpSpPr>
            <a:grpSpLocks/>
          </p:cNvGrpSpPr>
          <p:nvPr/>
        </p:nvGrpSpPr>
        <p:grpSpPr bwMode="auto">
          <a:xfrm>
            <a:off x="285750" y="642938"/>
            <a:ext cx="7773988" cy="647700"/>
            <a:chOff x="285750" y="642938"/>
            <a:chExt cx="7773988" cy="647700"/>
          </a:xfrm>
        </p:grpSpPr>
        <p:sp>
          <p:nvSpPr>
            <p:cNvPr id="23" name="矩形 22"/>
            <p:cNvSpPr/>
            <p:nvPr/>
          </p:nvSpPr>
          <p:spPr>
            <a:xfrm>
              <a:off x="285750" y="642938"/>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altLang="zh-CN" sz="2800" dirty="0">
                  <a:latin typeface="Arial" pitchFamily="34" charset="0"/>
                  <a:ea typeface="楷体" pitchFamily="49" charset="-122"/>
                </a:rPr>
                <a:t>§ 0</a:t>
              </a:r>
              <a:endParaRPr lang="zh-CN" altLang="en-US" sz="2800" dirty="0">
                <a:latin typeface="Arial" pitchFamily="34" charset="0"/>
                <a:ea typeface="楷体" pitchFamily="49" charset="-122"/>
              </a:endParaRPr>
            </a:p>
          </p:txBody>
        </p:sp>
        <p:cxnSp>
          <p:nvCxnSpPr>
            <p:cNvPr id="24" name="直接连接符 23"/>
            <p:cNvCxnSpPr/>
            <p:nvPr/>
          </p:nvCxnSpPr>
          <p:spPr>
            <a:xfrm>
              <a:off x="2166938" y="1246188"/>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grpSp>
      <p:sp>
        <p:nvSpPr>
          <p:cNvPr id="25" name="TextBox 24"/>
          <p:cNvSpPr txBox="1"/>
          <p:nvPr/>
        </p:nvSpPr>
        <p:spPr>
          <a:xfrm>
            <a:off x="2214563" y="642938"/>
            <a:ext cx="4572000" cy="584200"/>
          </a:xfrm>
          <a:prstGeom prst="rect">
            <a:avLst/>
          </a:prstGeom>
          <a:noFill/>
        </p:spPr>
        <p:txBody>
          <a:bodyPr>
            <a:spAutoFit/>
          </a:bodyPr>
          <a:lstStyle/>
          <a:p>
            <a:pPr algn="ctr">
              <a:defRPr/>
            </a:pPr>
            <a:r>
              <a:rPr lang="zh-CN" altLang="en-US" sz="3200" b="1" dirty="0">
                <a:solidFill>
                  <a:schemeClr val="accent2"/>
                </a:solidFill>
                <a:latin typeface="楷体" pitchFamily="49" charset="-122"/>
                <a:ea typeface="楷体" pitchFamily="49" charset="-122"/>
                <a:cs typeface="+mj-cs"/>
              </a:rPr>
              <a:t>前言</a:t>
            </a:r>
          </a:p>
        </p:txBody>
      </p:sp>
      <p:sp>
        <p:nvSpPr>
          <p:cNvPr id="26629" name="TextBox 26"/>
          <p:cNvSpPr txBox="1">
            <a:spLocks noChangeArrowheads="1"/>
          </p:cNvSpPr>
          <p:nvPr/>
        </p:nvSpPr>
        <p:spPr bwMode="auto">
          <a:xfrm>
            <a:off x="71438" y="1428750"/>
            <a:ext cx="892968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71913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b="1">
                <a:latin typeface="楷体" pitchFamily="49" charset="-122"/>
                <a:ea typeface="楷体" pitchFamily="49" charset="-122"/>
              </a:rPr>
              <a:t>动态规划是解决多阶段决策过程最优化问题的一种方法</a:t>
            </a:r>
            <a:r>
              <a:rPr lang="zh-CN" altLang="en-US" sz="2400">
                <a:latin typeface="楷体" pitchFamily="49" charset="-122"/>
                <a:ea typeface="楷体" pitchFamily="49" charset="-122"/>
              </a:rPr>
              <a:t>。它将困难的多阶段决策问题变换成一系列互相联系较容易的单阶段问题，解决了这一系列较容易的单阶段问题</a:t>
            </a:r>
            <a:r>
              <a:rPr lang="zh-CN" altLang="en-US" sz="2400">
                <a:solidFill>
                  <a:srgbClr val="FF0000"/>
                </a:solidFill>
                <a:latin typeface="楷体" pitchFamily="49" charset="-122"/>
                <a:ea typeface="楷体" pitchFamily="49" charset="-122"/>
              </a:rPr>
              <a:t>，也就解决了复杂的多阶段决策问题</a:t>
            </a:r>
            <a:r>
              <a:rPr lang="zh-CN" altLang="en-US" sz="2400">
                <a:latin typeface="楷体" pitchFamily="49" charset="-122"/>
                <a:ea typeface="楷体" pitchFamily="49" charset="-122"/>
              </a:rPr>
              <a:t>。</a:t>
            </a:r>
            <a:endParaRPr lang="en-US" altLang="zh-CN" sz="2400">
              <a:latin typeface="楷体" pitchFamily="49" charset="-122"/>
              <a:ea typeface="楷体" pitchFamily="49" charset="-122"/>
            </a:endParaRPr>
          </a:p>
          <a:p>
            <a:pPr eaLnBrk="1" hangingPunct="1">
              <a:lnSpc>
                <a:spcPct val="60000"/>
              </a:lnSpc>
            </a:pPr>
            <a:endParaRPr lang="en-US" altLang="zh-CN" sz="2400">
              <a:latin typeface="楷体" pitchFamily="49" charset="-122"/>
              <a:ea typeface="楷体" pitchFamily="49" charset="-122"/>
            </a:endParaRPr>
          </a:p>
          <a:p>
            <a:pPr eaLnBrk="1" hangingPunct="1">
              <a:lnSpc>
                <a:spcPct val="150000"/>
              </a:lnSpc>
            </a:pPr>
            <a:r>
              <a:rPr lang="zh-CN" altLang="en-US" sz="2400" b="1">
                <a:latin typeface="楷体" pitchFamily="49" charset="-122"/>
                <a:ea typeface="楷体" pitchFamily="49" charset="-122"/>
              </a:rPr>
              <a:t>可以解决管理中的问题</a:t>
            </a:r>
            <a:r>
              <a:rPr lang="zh-CN" altLang="en-US" sz="2400">
                <a:latin typeface="楷体" pitchFamily="49" charset="-122"/>
                <a:ea typeface="楷体" pitchFamily="49" charset="-122"/>
              </a:rPr>
              <a:t>：最短路问题、装载问题、库存问题、资源分配问题、生产过程最优化问题等</a:t>
            </a:r>
            <a:endParaRPr lang="en-US" altLang="zh-CN" sz="2400">
              <a:latin typeface="楷体" pitchFamily="49" charset="-122"/>
              <a:ea typeface="楷体" pitchFamily="49" charset="-122"/>
            </a:endParaRPr>
          </a:p>
          <a:p>
            <a:pPr eaLnBrk="1" hangingPunct="1">
              <a:lnSpc>
                <a:spcPct val="60000"/>
              </a:lnSpc>
            </a:pPr>
            <a:endParaRPr lang="zh-CN" altLang="en-US" sz="2400">
              <a:latin typeface="楷体" pitchFamily="49" charset="-122"/>
              <a:ea typeface="楷体" pitchFamily="49" charset="-122"/>
            </a:endParaRPr>
          </a:p>
          <a:p>
            <a:pPr eaLnBrk="1" hangingPunct="1">
              <a:lnSpc>
                <a:spcPct val="150000"/>
              </a:lnSpc>
            </a:pPr>
            <a:r>
              <a:rPr lang="zh-CN" altLang="en-US" sz="2400" b="1">
                <a:latin typeface="楷体" pitchFamily="49" charset="-122"/>
                <a:ea typeface="楷体" pitchFamily="49" charset="-122"/>
              </a:rPr>
              <a:t>可以分为</a:t>
            </a:r>
            <a:r>
              <a:rPr lang="zh-CN" altLang="en-US" sz="2400">
                <a:latin typeface="楷体" pitchFamily="49" charset="-122"/>
                <a:ea typeface="楷体" pitchFamily="49" charset="-122"/>
              </a:rPr>
              <a:t>：</a:t>
            </a:r>
            <a:r>
              <a:rPr lang="zh-CN" altLang="en-US" sz="2400" b="1">
                <a:latin typeface="楷体" pitchFamily="49" charset="-122"/>
                <a:ea typeface="楷体" pitchFamily="49" charset="-122"/>
              </a:rPr>
              <a:t>离散确定性决策过程</a:t>
            </a:r>
            <a:r>
              <a:rPr lang="zh-CN" altLang="en-US" sz="2400">
                <a:latin typeface="楷体" pitchFamily="49" charset="-122"/>
                <a:ea typeface="楷体" pitchFamily="49" charset="-122"/>
              </a:rPr>
              <a:t>、离散随机性决策过程、连续确定性决策过程、连续随机性决策过程</a:t>
            </a:r>
            <a:endParaRPr lang="en-US" altLang="zh-CN" sz="2400">
              <a:latin typeface="楷体" pitchFamily="49" charset="-122"/>
              <a:ea typeface="楷体" pitchFamily="49" charset="-12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12"/>
          </p:nvPr>
        </p:nvSpPr>
        <p:spPr/>
        <p:txBody>
          <a:bodyPr/>
          <a:lstStyle/>
          <a:p>
            <a:pPr>
              <a:defRPr/>
            </a:pPr>
            <a:fld id="{F58E094D-1195-4310-AAE2-4064C2F962B7}" type="slidenum">
              <a:rPr lang="en-US" altLang="zh-CN"/>
              <a:pPr>
                <a:defRPr/>
              </a:pPr>
              <a:t>20</a:t>
            </a:fld>
            <a:endParaRPr lang="en-US" altLang="zh-CN" dirty="0"/>
          </a:p>
        </p:txBody>
      </p:sp>
      <p:sp>
        <p:nvSpPr>
          <p:cNvPr id="45059" name="Rectangle 3"/>
          <p:cNvSpPr>
            <a:spLocks noChangeArrowheads="1"/>
          </p:cNvSpPr>
          <p:nvPr/>
        </p:nvSpPr>
        <p:spPr bwMode="auto">
          <a:xfrm>
            <a:off x="381000" y="838200"/>
            <a:ext cx="83343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600" b="1">
                <a:ea typeface="楷体" pitchFamily="49" charset="-122"/>
              </a:rPr>
              <a:t>第三阶段</a:t>
            </a:r>
            <a:r>
              <a:rPr kumimoji="1" lang="en-US" altLang="zh-CN" sz="2600" b="1">
                <a:ea typeface="楷体" pitchFamily="49" charset="-122"/>
              </a:rPr>
              <a:t>:</a:t>
            </a:r>
          </a:p>
          <a:p>
            <a:pPr marL="342900" indent="-342900" algn="just">
              <a:lnSpc>
                <a:spcPct val="150000"/>
              </a:lnSpc>
              <a:spcBef>
                <a:spcPts val="300"/>
              </a:spcBef>
              <a:spcAft>
                <a:spcPts val="300"/>
              </a:spcAft>
            </a:pPr>
            <a:r>
              <a:rPr kumimoji="1" lang="en-US" altLang="zh-CN" sz="2600">
                <a:ea typeface="楷体" pitchFamily="49" charset="-122"/>
              </a:rPr>
              <a:t>    </a:t>
            </a:r>
            <a:r>
              <a:rPr kumimoji="1" lang="zh-CN" altLang="en-US" sz="2600">
                <a:ea typeface="楷体" pitchFamily="49" charset="-122"/>
              </a:rPr>
              <a:t>       将　　　　　　　台设备都分配给第</a:t>
            </a:r>
            <a:r>
              <a:rPr kumimoji="1" lang="en-US" altLang="zh-CN" sz="2600">
                <a:ea typeface="楷体" pitchFamily="49" charset="-122"/>
              </a:rPr>
              <a:t>3</a:t>
            </a:r>
            <a:r>
              <a:rPr kumimoji="1" lang="zh-CN" altLang="en-US" sz="2600">
                <a:ea typeface="楷体" pitchFamily="49" charset="-122"/>
              </a:rPr>
              <a:t>工厂时，第</a:t>
            </a:r>
            <a:r>
              <a:rPr kumimoji="1" lang="en-US" altLang="zh-CN" sz="2600">
                <a:ea typeface="楷体" pitchFamily="49" charset="-122"/>
              </a:rPr>
              <a:t>3</a:t>
            </a:r>
            <a:r>
              <a:rPr kumimoji="1" lang="zh-CN" altLang="en-US" sz="2600">
                <a:ea typeface="楷体" pitchFamily="49" charset="-122"/>
              </a:rPr>
              <a:t>阶段的指标值（盈利）为最大，即</a:t>
            </a:r>
            <a:endParaRPr kumimoji="1" lang="en-US" altLang="zh-CN" sz="2600">
              <a:ea typeface="楷体" pitchFamily="49" charset="-122"/>
            </a:endParaRPr>
          </a:p>
          <a:p>
            <a:pPr marL="342900" indent="-342900" algn="just">
              <a:lnSpc>
                <a:spcPct val="150000"/>
              </a:lnSpc>
              <a:spcBef>
                <a:spcPts val="300"/>
              </a:spcBef>
              <a:spcAft>
                <a:spcPts val="300"/>
              </a:spcAft>
            </a:pPr>
            <a:r>
              <a:rPr kumimoji="1" lang="zh-CN" altLang="en-US" sz="2600">
                <a:ea typeface="楷体" pitchFamily="49" charset="-122"/>
              </a:rPr>
              <a:t>　　　</a:t>
            </a:r>
          </a:p>
          <a:p>
            <a:pPr marL="342900" indent="-342900" algn="just">
              <a:lnSpc>
                <a:spcPct val="150000"/>
              </a:lnSpc>
              <a:spcBef>
                <a:spcPts val="300"/>
              </a:spcBef>
              <a:spcAft>
                <a:spcPts val="300"/>
              </a:spcAft>
            </a:pPr>
            <a:r>
              <a:rPr kumimoji="1" lang="zh-CN" altLang="en-US" sz="2600">
                <a:ea typeface="楷体" pitchFamily="49" charset="-122"/>
              </a:rPr>
              <a:t>           由于第</a:t>
            </a:r>
            <a:r>
              <a:rPr kumimoji="1" lang="en-US" altLang="zh-CN" sz="2600">
                <a:ea typeface="楷体" pitchFamily="49" charset="-122"/>
              </a:rPr>
              <a:t>3</a:t>
            </a:r>
            <a:r>
              <a:rPr kumimoji="1" lang="zh-CN" altLang="en-US" sz="2600">
                <a:ea typeface="楷体" pitchFamily="49" charset="-122"/>
              </a:rPr>
              <a:t>阶段是最后的阶段，故有</a:t>
            </a:r>
          </a:p>
          <a:p>
            <a:pPr marL="342900" indent="-342900" algn="just">
              <a:lnSpc>
                <a:spcPct val="150000"/>
              </a:lnSpc>
              <a:spcBef>
                <a:spcPts val="300"/>
              </a:spcBef>
              <a:spcAft>
                <a:spcPts val="300"/>
              </a:spcAft>
            </a:pPr>
            <a:endParaRPr kumimoji="1" lang="zh-CN" altLang="en-US" sz="2600">
              <a:ea typeface="楷体" pitchFamily="49" charset="-122"/>
            </a:endParaRPr>
          </a:p>
          <a:p>
            <a:pPr marL="342900" indent="-342900" algn="just">
              <a:lnSpc>
                <a:spcPct val="150000"/>
              </a:lnSpc>
              <a:spcBef>
                <a:spcPts val="300"/>
              </a:spcBef>
              <a:spcAft>
                <a:spcPts val="300"/>
              </a:spcAft>
            </a:pPr>
            <a:r>
              <a:rPr kumimoji="1" lang="zh-CN" altLang="en-US" sz="2600">
                <a:ea typeface="楷体" pitchFamily="49" charset="-122"/>
              </a:rPr>
              <a:t>  其中　可取值为</a:t>
            </a:r>
            <a:r>
              <a:rPr kumimoji="1" lang="en-US" altLang="zh-CN" sz="2600">
                <a:ea typeface="楷体" pitchFamily="49" charset="-122"/>
              </a:rPr>
              <a:t>0,1,2,3,4,5</a:t>
            </a:r>
            <a:r>
              <a:rPr kumimoji="1" lang="zh-CN" altLang="en-US" sz="2600">
                <a:ea typeface="楷体" pitchFamily="49" charset="-122"/>
              </a:rPr>
              <a:t>。其数值计算见表。</a:t>
            </a:r>
          </a:p>
          <a:p>
            <a:pPr marL="342900" indent="-342900" algn="just">
              <a:lnSpc>
                <a:spcPct val="150000"/>
              </a:lnSpc>
              <a:spcBef>
                <a:spcPts val="300"/>
              </a:spcBef>
              <a:spcAft>
                <a:spcPts val="300"/>
              </a:spcAft>
            </a:pPr>
            <a:r>
              <a:rPr kumimoji="1" lang="zh-CN" altLang="en-US" sz="2600">
                <a:ea typeface="楷体" pitchFamily="49" charset="-122"/>
              </a:rPr>
              <a:t>　　　　　</a:t>
            </a:r>
          </a:p>
          <a:p>
            <a:pPr marL="342900" indent="-342900" algn="just">
              <a:lnSpc>
                <a:spcPct val="150000"/>
              </a:lnSpc>
              <a:spcBef>
                <a:spcPts val="300"/>
              </a:spcBef>
              <a:spcAft>
                <a:spcPts val="300"/>
              </a:spcAft>
            </a:pPr>
            <a:r>
              <a:rPr kumimoji="1" lang="zh-CN" altLang="en-US" sz="2600" b="1">
                <a:ea typeface="楷体" pitchFamily="49" charset="-122"/>
              </a:rPr>
              <a:t> </a:t>
            </a:r>
          </a:p>
        </p:txBody>
      </p:sp>
      <p:graphicFrame>
        <p:nvGraphicFramePr>
          <p:cNvPr id="45060" name="Object 3"/>
          <p:cNvGraphicFramePr>
            <a:graphicFrameLocks noChangeAspect="1"/>
          </p:cNvGraphicFramePr>
          <p:nvPr/>
        </p:nvGraphicFramePr>
        <p:xfrm>
          <a:off x="1766888" y="1654175"/>
          <a:ext cx="2447925" cy="488950"/>
        </p:xfrm>
        <a:graphic>
          <a:graphicData uri="http://schemas.openxmlformats.org/presentationml/2006/ole">
            <mc:AlternateContent xmlns:mc="http://schemas.openxmlformats.org/markup-compatibility/2006">
              <mc:Choice xmlns:v="urn:schemas-microsoft-com:vml" Requires="v">
                <p:oleObj spid="_x0000_s45070" name="公式" r:id="rId3" imgW="1143000" imgH="228600" progId="Equation.3">
                  <p:embed/>
                </p:oleObj>
              </mc:Choice>
              <mc:Fallback>
                <p:oleObj name="公式" r:id="rId3" imgW="11430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1654175"/>
                        <a:ext cx="24479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4"/>
          <p:cNvGraphicFramePr>
            <a:graphicFrameLocks noChangeAspect="1"/>
          </p:cNvGraphicFramePr>
          <p:nvPr/>
        </p:nvGraphicFramePr>
        <p:xfrm>
          <a:off x="1571625" y="4175125"/>
          <a:ext cx="3816350" cy="754063"/>
        </p:xfrm>
        <a:graphic>
          <a:graphicData uri="http://schemas.openxmlformats.org/presentationml/2006/ole">
            <mc:AlternateContent xmlns:mc="http://schemas.openxmlformats.org/markup-compatibility/2006">
              <mc:Choice xmlns:v="urn:schemas-microsoft-com:vml" Requires="v">
                <p:oleObj spid="_x0000_s45071" name="公式" r:id="rId5" imgW="2057400" imgH="406400" progId="Equation.3">
                  <p:embed/>
                </p:oleObj>
              </mc:Choice>
              <mc:Fallback>
                <p:oleObj name="公式" r:id="rId5" imgW="2057400" imgH="406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175125"/>
                        <a:ext cx="381635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5"/>
          <p:cNvGraphicFramePr>
            <a:graphicFrameLocks noChangeAspect="1"/>
          </p:cNvGraphicFramePr>
          <p:nvPr/>
        </p:nvGraphicFramePr>
        <p:xfrm>
          <a:off x="1285875" y="4857750"/>
          <a:ext cx="361950" cy="500063"/>
        </p:xfrm>
        <a:graphic>
          <a:graphicData uri="http://schemas.openxmlformats.org/presentationml/2006/ole">
            <mc:AlternateContent xmlns:mc="http://schemas.openxmlformats.org/markup-compatibility/2006">
              <mc:Choice xmlns:v="urn:schemas-microsoft-com:vml" Requires="v">
                <p:oleObj spid="_x0000_s45072" name="公式" r:id="rId7" imgW="165028" imgH="228501" progId="Equation.3">
                  <p:embed/>
                </p:oleObj>
              </mc:Choice>
              <mc:Fallback>
                <p:oleObj name="公式" r:id="rId7" imgW="165028" imgH="22850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4857750"/>
                        <a:ext cx="3619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6"/>
          <p:cNvGraphicFramePr>
            <a:graphicFrameLocks noChangeAspect="1"/>
          </p:cNvGraphicFramePr>
          <p:nvPr/>
        </p:nvGraphicFramePr>
        <p:xfrm>
          <a:off x="1524000" y="2879725"/>
          <a:ext cx="3190875" cy="549275"/>
        </p:xfrm>
        <a:graphic>
          <a:graphicData uri="http://schemas.openxmlformats.org/presentationml/2006/ole">
            <mc:AlternateContent xmlns:mc="http://schemas.openxmlformats.org/markup-compatibility/2006">
              <mc:Choice xmlns:v="urn:schemas-microsoft-com:vml" Requires="v">
                <p:oleObj spid="_x0000_s45073" name="公式" r:id="rId9" imgW="1562100" imgH="292100" progId="Equation.3">
                  <p:embed/>
                </p:oleObj>
              </mc:Choice>
              <mc:Fallback>
                <p:oleObj name="公式" r:id="rId9" imgW="1562100" imgH="2921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879725"/>
                        <a:ext cx="3190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2"/>
          <p:cNvGraphicFramePr>
            <a:graphicFrameLocks noChangeAspect="1"/>
          </p:cNvGraphicFramePr>
          <p:nvPr/>
        </p:nvGraphicFramePr>
        <p:xfrm>
          <a:off x="4643438" y="2843213"/>
          <a:ext cx="857250" cy="466725"/>
        </p:xfrm>
        <a:graphic>
          <a:graphicData uri="http://schemas.openxmlformats.org/presentationml/2006/ole">
            <mc:AlternateContent xmlns:mc="http://schemas.openxmlformats.org/markup-compatibility/2006">
              <mc:Choice xmlns:v="urn:schemas-microsoft-com:vml" Requires="v">
                <p:oleObj spid="_x0000_s45074" name="公式" r:id="rId11" imgW="431613" imgH="228501" progId="Equation.3">
                  <p:embed/>
                </p:oleObj>
              </mc:Choice>
              <mc:Fallback>
                <p:oleObj name="公式" r:id="rId11" imgW="431613" imgH="228501"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3438" y="2843213"/>
                        <a:ext cx="8572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5065" name="组合 12"/>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506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506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3"/>
          <p:cNvSpPr>
            <a:spLocks noGrp="1"/>
          </p:cNvSpPr>
          <p:nvPr>
            <p:ph type="sldNum" sz="quarter" idx="12"/>
          </p:nvPr>
        </p:nvSpPr>
        <p:spPr/>
        <p:txBody>
          <a:bodyPr/>
          <a:lstStyle/>
          <a:p>
            <a:pPr>
              <a:defRPr/>
            </a:pPr>
            <a:fld id="{BBBCEFF6-238C-40AE-9E25-2C26FD7CC395}" type="slidenum">
              <a:rPr lang="en-US" altLang="zh-CN"/>
              <a:pPr>
                <a:defRPr/>
              </a:pPr>
              <a:t>21</a:t>
            </a:fld>
            <a:endParaRPr lang="en-US" altLang="zh-CN" dirty="0"/>
          </a:p>
        </p:txBody>
      </p:sp>
      <p:sp>
        <p:nvSpPr>
          <p:cNvPr id="46083" name="Rectangle 3"/>
          <p:cNvSpPr>
            <a:spLocks noChangeArrowheads="1"/>
          </p:cNvSpPr>
          <p:nvPr/>
        </p:nvSpPr>
        <p:spPr bwMode="auto">
          <a:xfrm>
            <a:off x="619125" y="1071563"/>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ts val="300"/>
              </a:spcBef>
              <a:spcAft>
                <a:spcPts val="300"/>
              </a:spcAft>
            </a:pPr>
            <a:r>
              <a:rPr kumimoji="1" lang="zh-CN" altLang="en-US" sz="2000" b="1">
                <a:latin typeface="Times New Roman" pitchFamily="18" charset="0"/>
                <a:ea typeface="楷体" pitchFamily="49" charset="-122"/>
              </a:rPr>
              <a:t>　　　　　　　　　　        </a:t>
            </a:r>
            <a:r>
              <a:rPr kumimoji="1" lang="zh-CN" altLang="en-US" sz="2600" b="1">
                <a:latin typeface="Times New Roman" pitchFamily="18" charset="0"/>
                <a:ea typeface="楷体" pitchFamily="49" charset="-122"/>
              </a:rPr>
              <a:t>　　　　　</a:t>
            </a:r>
          </a:p>
          <a:p>
            <a:pPr marL="342900" indent="-342900" algn="just">
              <a:lnSpc>
                <a:spcPct val="90000"/>
              </a:lnSpc>
              <a:spcBef>
                <a:spcPts val="300"/>
              </a:spcBef>
              <a:spcAft>
                <a:spcPts val="300"/>
              </a:spcAft>
            </a:pPr>
            <a:r>
              <a:rPr kumimoji="1" lang="zh-CN" altLang="en-US" sz="2600" b="1">
                <a:latin typeface="Times New Roman" pitchFamily="18" charset="0"/>
                <a:ea typeface="楷体" pitchFamily="49" charset="-122"/>
              </a:rPr>
              <a:t> </a:t>
            </a:r>
          </a:p>
        </p:txBody>
      </p:sp>
      <p:graphicFrame>
        <p:nvGraphicFramePr>
          <p:cNvPr id="46084" name="Object 4"/>
          <p:cNvGraphicFramePr>
            <a:graphicFrameLocks noChangeAspect="1"/>
          </p:cNvGraphicFramePr>
          <p:nvPr/>
        </p:nvGraphicFramePr>
        <p:xfrm>
          <a:off x="1071563" y="1241425"/>
          <a:ext cx="288925" cy="401638"/>
        </p:xfrm>
        <a:graphic>
          <a:graphicData uri="http://schemas.openxmlformats.org/presentationml/2006/ole">
            <mc:AlternateContent xmlns:mc="http://schemas.openxmlformats.org/markup-compatibility/2006">
              <mc:Choice xmlns:v="urn:schemas-microsoft-com:vml" Requires="v">
                <p:oleObj spid="_x0000_s46183" name="公式" r:id="rId3" imgW="165028" imgH="228501" progId="Equation.3">
                  <p:embed/>
                </p:oleObj>
              </mc:Choice>
              <mc:Fallback>
                <p:oleObj name="公式" r:id="rId3" imgW="165028" imgH="22850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241425"/>
                        <a:ext cx="28892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642938" y="1525588"/>
          <a:ext cx="315912" cy="474662"/>
        </p:xfrm>
        <a:graphic>
          <a:graphicData uri="http://schemas.openxmlformats.org/presentationml/2006/ole">
            <mc:AlternateContent xmlns:mc="http://schemas.openxmlformats.org/markup-compatibility/2006">
              <mc:Choice xmlns:v="urn:schemas-microsoft-com:vml" Requires="v">
                <p:oleObj spid="_x0000_s46184" name="公式" r:id="rId5" imgW="152334" imgH="228501" progId="Equation.3">
                  <p:embed/>
                </p:oleObj>
              </mc:Choice>
              <mc:Fallback>
                <p:oleObj name="公式" r:id="rId5" imgW="152334"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1525588"/>
                        <a:ext cx="31591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6" name="Object 7"/>
          <p:cNvGraphicFramePr>
            <a:graphicFrameLocks noChangeAspect="1"/>
          </p:cNvGraphicFramePr>
          <p:nvPr/>
        </p:nvGraphicFramePr>
        <p:xfrm>
          <a:off x="6353175" y="1381125"/>
          <a:ext cx="576263" cy="404813"/>
        </p:xfrm>
        <a:graphic>
          <a:graphicData uri="http://schemas.openxmlformats.org/presentationml/2006/ole">
            <mc:AlternateContent xmlns:mc="http://schemas.openxmlformats.org/markup-compatibility/2006">
              <mc:Choice xmlns:v="urn:schemas-microsoft-com:vml" Requires="v">
                <p:oleObj spid="_x0000_s46185" name="公式" r:id="rId7" imgW="406224" imgH="228501" progId="Equation.3">
                  <p:embed/>
                </p:oleObj>
              </mc:Choice>
              <mc:Fallback>
                <p:oleObj name="公式" r:id="rId7" imgW="406224" imgH="228501"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3175" y="1381125"/>
                        <a:ext cx="576263"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8"/>
          <p:cNvGraphicFramePr>
            <a:graphicFrameLocks noChangeAspect="1"/>
          </p:cNvGraphicFramePr>
          <p:nvPr/>
        </p:nvGraphicFramePr>
        <p:xfrm>
          <a:off x="7391400" y="1343025"/>
          <a:ext cx="395288" cy="371475"/>
        </p:xfrm>
        <a:graphic>
          <a:graphicData uri="http://schemas.openxmlformats.org/presentationml/2006/ole">
            <mc:AlternateContent xmlns:mc="http://schemas.openxmlformats.org/markup-compatibility/2006">
              <mc:Choice xmlns:v="urn:schemas-microsoft-com:vml" Requires="v">
                <p:oleObj spid="_x0000_s46186" name="公式" r:id="rId9" imgW="215713" imgH="203024" progId="Equation.3">
                  <p:embed/>
                </p:oleObj>
              </mc:Choice>
              <mc:Fallback>
                <p:oleObj name="公式" r:id="rId9" imgW="215713" imgH="203024"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1343025"/>
                        <a:ext cx="39528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6088" name="组合 19"/>
          <p:cNvGrpSpPr>
            <a:grpSpLocks/>
          </p:cNvGrpSpPr>
          <p:nvPr/>
        </p:nvGrpSpPr>
        <p:grpSpPr bwMode="auto">
          <a:xfrm>
            <a:off x="714375" y="214313"/>
            <a:ext cx="7858125" cy="647700"/>
            <a:chOff x="714348" y="214290"/>
            <a:chExt cx="7858180" cy="648072"/>
          </a:xfrm>
        </p:grpSpPr>
        <p:sp>
          <p:nvSpPr>
            <p:cNvPr id="21" name="矩形 2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2" name="直接连接符 21"/>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618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608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nvGraphicFramePr>
        <p:xfrm>
          <a:off x="642938" y="1071563"/>
          <a:ext cx="7143750" cy="3538537"/>
        </p:xfrm>
        <a:graphic>
          <a:graphicData uri="http://schemas.openxmlformats.org/drawingml/2006/table">
            <a:tbl>
              <a:tblPr firstRow="1" bandRow="1">
                <a:tableStyleId>{5940675A-B579-460E-94D1-54222C63F5DA}</a:tableStyleId>
              </a:tblPr>
              <a:tblGrid>
                <a:gridCol w="793750"/>
                <a:gridCol w="793750"/>
                <a:gridCol w="793750"/>
                <a:gridCol w="793750"/>
                <a:gridCol w="793750"/>
                <a:gridCol w="793750"/>
                <a:gridCol w="793750"/>
                <a:gridCol w="793750"/>
                <a:gridCol w="793750"/>
              </a:tblGrid>
              <a:tr h="442317">
                <a:tc rowSpan="2">
                  <a:txBody>
                    <a:bodyPr/>
                    <a:lstStyle/>
                    <a:p>
                      <a:pPr algn="ctr"/>
                      <a:endParaRPr lang="zh-CN" altLang="en-US" sz="1800" baseline="0" dirty="0">
                        <a:latin typeface="Arial" pitchFamily="34" charset="0"/>
                      </a:endParaRPr>
                    </a:p>
                  </a:txBody>
                  <a:tcPr marL="91439" marR="91439" marT="45724" marB="45724"/>
                </a:tc>
                <a:tc gridSpan="6">
                  <a:txBody>
                    <a:bodyPr/>
                    <a:lstStyle/>
                    <a:p>
                      <a:pPr algn="ctr"/>
                      <a:endParaRPr lang="zh-CN" altLang="en-US" sz="1800" baseline="0" dirty="0">
                        <a:latin typeface="Arial" pitchFamily="34" charset="0"/>
                      </a:endParaRPr>
                    </a:p>
                  </a:txBody>
                  <a:tcPr marL="91439" marR="91439" marT="45724" marB="45724"/>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baseline="0" dirty="0">
                        <a:latin typeface="Arial" pitchFamily="34" charset="0"/>
                      </a:endParaRPr>
                    </a:p>
                  </a:txBody>
                  <a:tcPr marL="91439" marR="91439" marT="45724" marB="45724"/>
                </a:tc>
                <a:tc rowSpan="2">
                  <a:txBody>
                    <a:bodyPr/>
                    <a:lstStyle/>
                    <a:p>
                      <a:pPr algn="ctr"/>
                      <a:endParaRPr lang="zh-CN" altLang="en-US" sz="1800" baseline="0" dirty="0">
                        <a:latin typeface="Arial" pitchFamily="34" charset="0"/>
                      </a:endParaRPr>
                    </a:p>
                  </a:txBody>
                  <a:tcPr marL="91439" marR="91439" marT="45724" marB="45724"/>
                </a:tc>
              </a:tr>
              <a:tr h="442317">
                <a:tc vMerge="1">
                  <a:txBody>
                    <a:bodyPr/>
                    <a:lstStyle/>
                    <a:p>
                      <a:endParaRPr lang="zh-CN" altLang="en-US" dirty="0"/>
                    </a:p>
                  </a:txBody>
                  <a:tcPr/>
                </a:tc>
                <a:tc>
                  <a:txBody>
                    <a:bodyPr/>
                    <a:lstStyle/>
                    <a:p>
                      <a:pPr algn="ctr"/>
                      <a:r>
                        <a:rPr lang="en-US" altLang="zh-CN" sz="1800" baseline="0" dirty="0" smtClean="0">
                          <a:latin typeface="Arial" pitchFamily="34" charset="0"/>
                        </a:rPr>
                        <a:t>0</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2</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3</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4</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5</a:t>
                      </a:r>
                      <a:endParaRPr lang="zh-CN" altLang="en-US" sz="1800" baseline="0" dirty="0">
                        <a:latin typeface="Arial" pitchFamily="34" charset="0"/>
                      </a:endParaRPr>
                    </a:p>
                  </a:txBody>
                  <a:tcPr marL="91439" marR="91439" marT="45724" marB="45724"/>
                </a:tc>
                <a:tc vMerge="1">
                  <a:txBody>
                    <a:bodyPr/>
                    <a:lstStyle/>
                    <a:p>
                      <a:endParaRPr lang="zh-CN" altLang="en-US" dirty="0"/>
                    </a:p>
                  </a:txBody>
                  <a:tcPr/>
                </a:tc>
                <a:tc vMerge="1">
                  <a:txBody>
                    <a:bodyPr/>
                    <a:lstStyle/>
                    <a:p>
                      <a:endParaRPr lang="zh-CN" altLang="en-US" dirty="0"/>
                    </a:p>
                  </a:txBody>
                  <a:tcPr/>
                </a:tc>
              </a:tr>
              <a:tr h="442317">
                <a:tc>
                  <a:txBody>
                    <a:bodyPr/>
                    <a:lstStyle/>
                    <a:p>
                      <a:pPr algn="ctr"/>
                      <a:r>
                        <a:rPr lang="en-US" altLang="zh-CN" sz="1800" baseline="0" dirty="0" smtClean="0">
                          <a:latin typeface="Arial" pitchFamily="34" charset="0"/>
                        </a:rPr>
                        <a:t>0</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0</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latin typeface="Arial" pitchFamily="34" charset="0"/>
                        </a:rPr>
                        <a:t>-----</a:t>
                      </a:r>
                      <a:endParaRPr lang="zh-CN" altLang="en-US" sz="1800" baseline="0" dirty="0" smtClean="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0</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0</a:t>
                      </a:r>
                      <a:endParaRPr lang="zh-CN" altLang="en-US" sz="1800" baseline="0" dirty="0">
                        <a:latin typeface="Arial" pitchFamily="34" charset="0"/>
                      </a:endParaRPr>
                    </a:p>
                  </a:txBody>
                  <a:tcPr marL="91439" marR="91439" marT="45724" marB="45724"/>
                </a:tc>
              </a:tr>
              <a:tr h="442317">
                <a:tc>
                  <a:txBody>
                    <a:bodyPr/>
                    <a:lstStyle/>
                    <a:p>
                      <a:pPr algn="ctr"/>
                      <a:r>
                        <a:rPr lang="en-US" altLang="zh-CN" sz="1800" baseline="0" dirty="0" smtClean="0">
                          <a:latin typeface="Arial" pitchFamily="34" charset="0"/>
                        </a:rPr>
                        <a:t>1</a:t>
                      </a:r>
                      <a:endParaRPr lang="zh-CN" altLang="en-US" sz="1800" baseline="0" dirty="0">
                        <a:latin typeface="Arial" pitchFamily="34" charset="0"/>
                      </a:endParaRPr>
                    </a:p>
                  </a:txBody>
                  <a:tcPr marL="91439" marR="91439"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aseline="0" dirty="0" smtClean="0">
                          <a:latin typeface="Arial" pitchFamily="34" charset="0"/>
                        </a:rPr>
                        <a:t>-----</a:t>
                      </a:r>
                      <a:endParaRPr lang="zh-CN" altLang="en-US" sz="1800" baseline="0" dirty="0" smtClean="0">
                        <a:latin typeface="Arial" pitchFamily="34" charset="0"/>
                      </a:endParaRPr>
                    </a:p>
                  </a:txBody>
                  <a:tcPr marL="91439" marR="91439" marT="45724" marB="45724"/>
                </a:tc>
                <a:tc>
                  <a:txBody>
                    <a:bodyPr/>
                    <a:lstStyle/>
                    <a:p>
                      <a:pPr algn="ctr"/>
                      <a:r>
                        <a:rPr lang="en-US" altLang="zh-CN" sz="1800" baseline="0" dirty="0" smtClean="0">
                          <a:latin typeface="Arial" pitchFamily="34" charset="0"/>
                        </a:rPr>
                        <a:t>4</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4</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a:t>
                      </a:r>
                      <a:endParaRPr lang="zh-CN" altLang="en-US" sz="1800" baseline="0" dirty="0">
                        <a:latin typeface="Arial" pitchFamily="34" charset="0"/>
                      </a:endParaRPr>
                    </a:p>
                  </a:txBody>
                  <a:tcPr marL="91439" marR="91439" marT="45724" marB="45724"/>
                </a:tc>
              </a:tr>
              <a:tr h="442317">
                <a:tc>
                  <a:txBody>
                    <a:bodyPr/>
                    <a:lstStyle/>
                    <a:p>
                      <a:pPr algn="ctr"/>
                      <a:r>
                        <a:rPr lang="en-US" altLang="zh-CN" sz="1800" baseline="0" dirty="0" smtClean="0">
                          <a:latin typeface="Arial" pitchFamily="34" charset="0"/>
                        </a:rPr>
                        <a:t>2</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6</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6</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2</a:t>
                      </a:r>
                      <a:endParaRPr lang="zh-CN" altLang="en-US" sz="1800" baseline="0" dirty="0">
                        <a:latin typeface="Arial" pitchFamily="34" charset="0"/>
                      </a:endParaRPr>
                    </a:p>
                  </a:txBody>
                  <a:tcPr marL="91439" marR="91439" marT="45724" marB="45724"/>
                </a:tc>
              </a:tr>
              <a:tr h="442317">
                <a:tc>
                  <a:txBody>
                    <a:bodyPr/>
                    <a:lstStyle/>
                    <a:p>
                      <a:pPr algn="ctr"/>
                      <a:r>
                        <a:rPr lang="en-US" altLang="zh-CN" sz="1800" baseline="0" dirty="0" smtClean="0">
                          <a:latin typeface="Arial" pitchFamily="34" charset="0"/>
                        </a:rPr>
                        <a:t>3</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11</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11</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3</a:t>
                      </a:r>
                      <a:endParaRPr lang="zh-CN" altLang="en-US" sz="1800" baseline="0" dirty="0">
                        <a:latin typeface="Arial" pitchFamily="34" charset="0"/>
                      </a:endParaRPr>
                    </a:p>
                  </a:txBody>
                  <a:tcPr marL="91439" marR="91439" marT="45724" marB="45724"/>
                </a:tc>
              </a:tr>
              <a:tr h="442317">
                <a:tc>
                  <a:txBody>
                    <a:bodyPr/>
                    <a:lstStyle/>
                    <a:p>
                      <a:pPr algn="ctr"/>
                      <a:r>
                        <a:rPr lang="en-US" altLang="zh-CN" sz="1800" baseline="0" dirty="0" smtClean="0">
                          <a:latin typeface="Arial" pitchFamily="34" charset="0"/>
                        </a:rPr>
                        <a:t>4</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12</a:t>
                      </a:r>
                      <a:endParaRPr lang="zh-CN" altLang="en-US" sz="1800" baseline="0" dirty="0">
                        <a:latin typeface="Arial" pitchFamily="34" charset="0"/>
                      </a:endParaRPr>
                    </a:p>
                  </a:txBody>
                  <a:tcPr marL="91439" marR="91439" marT="45724" marB="45724"/>
                </a:tc>
                <a:tc>
                  <a:txBody>
                    <a:bodyPr/>
                    <a:lstStyle/>
                    <a:p>
                      <a:pPr algn="ctr"/>
                      <a:endParaRPr lang="zh-CN" altLang="en-US" sz="1800" baseline="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12</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4</a:t>
                      </a:r>
                      <a:endParaRPr lang="zh-CN" altLang="en-US" sz="1800" baseline="0" dirty="0">
                        <a:latin typeface="Arial" pitchFamily="34" charset="0"/>
                      </a:endParaRPr>
                    </a:p>
                  </a:txBody>
                  <a:tcPr marL="91439" marR="91439" marT="45724" marB="45724"/>
                </a:tc>
              </a:tr>
              <a:tr h="442317">
                <a:tc>
                  <a:txBody>
                    <a:bodyPr/>
                    <a:lstStyle/>
                    <a:p>
                      <a:pPr algn="ctr"/>
                      <a:r>
                        <a:rPr lang="en-US" altLang="zh-CN" sz="1800" baseline="0" dirty="0" smtClean="0">
                          <a:latin typeface="Arial" pitchFamily="34" charset="0"/>
                        </a:rPr>
                        <a:t>5</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12</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12</a:t>
                      </a:r>
                      <a:endParaRPr lang="zh-CN" altLang="en-US" sz="1800" baseline="0" dirty="0">
                        <a:latin typeface="Arial" pitchFamily="34" charset="0"/>
                      </a:endParaRPr>
                    </a:p>
                  </a:txBody>
                  <a:tcPr marL="91439" marR="91439" marT="45724" marB="45724"/>
                </a:tc>
                <a:tc>
                  <a:txBody>
                    <a:bodyPr/>
                    <a:lstStyle/>
                    <a:p>
                      <a:pPr algn="ctr"/>
                      <a:r>
                        <a:rPr lang="en-US" altLang="zh-CN" sz="1800" baseline="0" dirty="0" smtClean="0">
                          <a:latin typeface="Arial" pitchFamily="34" charset="0"/>
                        </a:rPr>
                        <a:t>5</a:t>
                      </a:r>
                      <a:endParaRPr lang="zh-CN" altLang="en-US" sz="1800" baseline="0" dirty="0">
                        <a:latin typeface="Arial" pitchFamily="34" charset="0"/>
                      </a:endParaRPr>
                    </a:p>
                  </a:txBody>
                  <a:tcPr marL="91439" marR="91439" marT="45724" marB="45724"/>
                </a:tc>
              </a:tr>
            </a:tbl>
          </a:graphicData>
        </a:graphic>
      </p:graphicFrame>
      <p:graphicFrame>
        <p:nvGraphicFramePr>
          <p:cNvPr id="46174" name="Object 6"/>
          <p:cNvGraphicFramePr>
            <a:graphicFrameLocks noChangeAspect="1"/>
          </p:cNvGraphicFramePr>
          <p:nvPr/>
        </p:nvGraphicFramePr>
        <p:xfrm>
          <a:off x="3929063" y="1116013"/>
          <a:ext cx="936625" cy="384175"/>
        </p:xfrm>
        <a:graphic>
          <a:graphicData uri="http://schemas.openxmlformats.org/presentationml/2006/ole">
            <mc:AlternateContent xmlns:mc="http://schemas.openxmlformats.org/markup-compatibility/2006">
              <mc:Choice xmlns:v="urn:schemas-microsoft-com:vml" Requires="v">
                <p:oleObj spid="_x0000_s46187" name="公式" r:id="rId12" imgW="558800" imgH="228600" progId="Equation.3">
                  <p:embed/>
                </p:oleObj>
              </mc:Choice>
              <mc:Fallback>
                <p:oleObj name="公式" r:id="rId12" imgW="55880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9063" y="1116013"/>
                        <a:ext cx="9366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75" name="Line 47"/>
          <p:cNvSpPr>
            <a:spLocks noChangeShapeType="1"/>
          </p:cNvSpPr>
          <p:nvPr/>
        </p:nvSpPr>
        <p:spPr bwMode="auto">
          <a:xfrm>
            <a:off x="642938" y="1143000"/>
            <a:ext cx="785812" cy="857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76" name="矩形 24"/>
          <p:cNvSpPr>
            <a:spLocks noChangeArrowheads="1"/>
          </p:cNvSpPr>
          <p:nvPr/>
        </p:nvSpPr>
        <p:spPr bwMode="auto">
          <a:xfrm>
            <a:off x="357188" y="4602163"/>
            <a:ext cx="79295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algn="just">
              <a:lnSpc>
                <a:spcPct val="150000"/>
              </a:lnSpc>
              <a:spcBef>
                <a:spcPts val="300"/>
              </a:spcBef>
              <a:spcAft>
                <a:spcPts val="300"/>
              </a:spcAft>
            </a:pPr>
            <a:r>
              <a:rPr kumimoji="1" lang="zh-CN" altLang="en-US" sz="2600">
                <a:solidFill>
                  <a:srgbClr val="000000"/>
                </a:solidFill>
                <a:ea typeface="楷体" pitchFamily="49" charset="-122"/>
              </a:rPr>
              <a:t>　表示取</a:t>
            </a:r>
            <a:r>
              <a:rPr kumimoji="1" lang="en-US" altLang="zh-CN" sz="2600">
                <a:solidFill>
                  <a:srgbClr val="000000"/>
                </a:solidFill>
                <a:ea typeface="楷体" pitchFamily="49" charset="-122"/>
              </a:rPr>
              <a:t>3</a:t>
            </a:r>
            <a:r>
              <a:rPr kumimoji="1" lang="zh-CN" altLang="en-US" sz="2600">
                <a:solidFill>
                  <a:srgbClr val="000000"/>
                </a:solidFill>
                <a:ea typeface="楷体" pitchFamily="49" charset="-122"/>
              </a:rPr>
              <a:t>子过程上最优指标值　　时的　的决策。</a:t>
            </a:r>
            <a:endParaRPr kumimoji="1" lang="en-US" altLang="zh-CN" sz="2600">
              <a:solidFill>
                <a:srgbClr val="000000"/>
              </a:solidFill>
              <a:ea typeface="楷体" pitchFamily="49" charset="-122"/>
            </a:endParaRPr>
          </a:p>
        </p:txBody>
      </p:sp>
      <p:graphicFrame>
        <p:nvGraphicFramePr>
          <p:cNvPr id="46177" name="Object 2"/>
          <p:cNvGraphicFramePr>
            <a:graphicFrameLocks noChangeAspect="1"/>
          </p:cNvGraphicFramePr>
          <p:nvPr/>
        </p:nvGraphicFramePr>
        <p:xfrm>
          <a:off x="714375" y="4760913"/>
          <a:ext cx="447675" cy="422275"/>
        </p:xfrm>
        <a:graphic>
          <a:graphicData uri="http://schemas.openxmlformats.org/presentationml/2006/ole">
            <mc:AlternateContent xmlns:mc="http://schemas.openxmlformats.org/markup-compatibility/2006">
              <mc:Choice xmlns:v="urn:schemas-microsoft-com:vml" Requires="v">
                <p:oleObj spid="_x0000_s46188" name="公式" r:id="rId14" imgW="215713" imgH="203024" progId="Equation.3">
                  <p:embed/>
                </p:oleObj>
              </mc:Choice>
              <mc:Fallback>
                <p:oleObj name="公式" r:id="rId14" imgW="215713" imgH="203024"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375" y="4760913"/>
                        <a:ext cx="447675"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78" name="Object 3"/>
          <p:cNvGraphicFramePr>
            <a:graphicFrameLocks noChangeAspect="1"/>
          </p:cNvGraphicFramePr>
          <p:nvPr/>
        </p:nvGraphicFramePr>
        <p:xfrm>
          <a:off x="5394325" y="4760913"/>
          <a:ext cx="779463" cy="438150"/>
        </p:xfrm>
        <a:graphic>
          <a:graphicData uri="http://schemas.openxmlformats.org/presentationml/2006/ole">
            <mc:AlternateContent xmlns:mc="http://schemas.openxmlformats.org/markup-compatibility/2006">
              <mc:Choice xmlns:v="urn:schemas-microsoft-com:vml" Requires="v">
                <p:oleObj spid="_x0000_s46189" name="公式" r:id="rId16" imgW="406224" imgH="228501" progId="Equation.3">
                  <p:embed/>
                </p:oleObj>
              </mc:Choice>
              <mc:Fallback>
                <p:oleObj name="公式" r:id="rId16" imgW="406224" imgH="228501"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4325" y="4760913"/>
                        <a:ext cx="77946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79" name="Object 9"/>
          <p:cNvGraphicFramePr>
            <a:graphicFrameLocks noChangeAspect="1"/>
          </p:cNvGraphicFramePr>
          <p:nvPr/>
        </p:nvGraphicFramePr>
        <p:xfrm>
          <a:off x="6816725" y="4760913"/>
          <a:ext cx="327025" cy="454025"/>
        </p:xfrm>
        <a:graphic>
          <a:graphicData uri="http://schemas.openxmlformats.org/presentationml/2006/ole">
            <mc:AlternateContent xmlns:mc="http://schemas.openxmlformats.org/markup-compatibility/2006">
              <mc:Choice xmlns:v="urn:schemas-microsoft-com:vml" Requires="v">
                <p:oleObj spid="_x0000_s46190" name="公式" r:id="rId17" imgW="165028" imgH="228501" progId="Equation.3">
                  <p:embed/>
                </p:oleObj>
              </mc:Choice>
              <mc:Fallback>
                <p:oleObj name="公式" r:id="rId17" imgW="165028" imgH="228501"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6725" y="4760913"/>
                        <a:ext cx="3270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3"/>
          <p:cNvSpPr>
            <a:spLocks noGrp="1"/>
          </p:cNvSpPr>
          <p:nvPr>
            <p:ph type="sldNum" sz="quarter" idx="12"/>
          </p:nvPr>
        </p:nvSpPr>
        <p:spPr/>
        <p:txBody>
          <a:bodyPr/>
          <a:lstStyle/>
          <a:p>
            <a:pPr>
              <a:defRPr/>
            </a:pPr>
            <a:fld id="{7ADE6867-F72B-4C2F-A309-151404020D3D}" type="slidenum">
              <a:rPr lang="en-US" altLang="zh-CN"/>
              <a:pPr>
                <a:defRPr/>
              </a:pPr>
              <a:t>22</a:t>
            </a:fld>
            <a:endParaRPr lang="en-US" altLang="zh-CN" dirty="0"/>
          </a:p>
        </p:txBody>
      </p:sp>
      <p:sp>
        <p:nvSpPr>
          <p:cNvPr id="47107" name="Rectangle 3"/>
          <p:cNvSpPr>
            <a:spLocks noChangeArrowheads="1"/>
          </p:cNvSpPr>
          <p:nvPr/>
        </p:nvSpPr>
        <p:spPr bwMode="auto">
          <a:xfrm>
            <a:off x="381000" y="1014413"/>
            <a:ext cx="7762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50000"/>
              </a:lnSpc>
              <a:spcBef>
                <a:spcPts val="300"/>
              </a:spcBef>
              <a:spcAft>
                <a:spcPts val="300"/>
              </a:spcAft>
            </a:pPr>
            <a:r>
              <a:rPr kumimoji="1" lang="zh-CN" altLang="en-US" sz="2600">
                <a:ea typeface="楷体" pitchFamily="49" charset="-122"/>
              </a:rPr>
              <a:t>例：在表中可知当　</a:t>
            </a:r>
            <a:r>
              <a:rPr kumimoji="1" lang="en-US" altLang="zh-CN" sz="2600">
                <a:ea typeface="楷体" pitchFamily="49" charset="-122"/>
              </a:rPr>
              <a:t>    </a:t>
            </a:r>
            <a:r>
              <a:rPr kumimoji="1" lang="zh-CN" altLang="en-US" sz="2600">
                <a:ea typeface="楷体" pitchFamily="49" charset="-122"/>
              </a:rPr>
              <a:t>时，　　　    有</a:t>
            </a:r>
          </a:p>
          <a:p>
            <a:pPr marL="342900" algn="just">
              <a:lnSpc>
                <a:spcPct val="150000"/>
              </a:lnSpc>
              <a:spcBef>
                <a:spcPts val="300"/>
              </a:spcBef>
              <a:spcAft>
                <a:spcPts val="300"/>
              </a:spcAft>
            </a:pPr>
            <a:r>
              <a:rPr kumimoji="1" lang="zh-CN" altLang="en-US" sz="2600">
                <a:ea typeface="楷体" pitchFamily="49" charset="-122"/>
              </a:rPr>
              <a:t>此时　　　，即当　　时，此时取　 （把</a:t>
            </a:r>
            <a:r>
              <a:rPr kumimoji="1" lang="en-US" altLang="zh-CN" sz="2600">
                <a:ea typeface="楷体" pitchFamily="49" charset="-122"/>
              </a:rPr>
              <a:t>4</a:t>
            </a:r>
            <a:r>
              <a:rPr kumimoji="1" lang="zh-CN" altLang="en-US" sz="2600">
                <a:ea typeface="楷体" pitchFamily="49" charset="-122"/>
              </a:rPr>
              <a:t>台设备分配给第</a:t>
            </a:r>
            <a:r>
              <a:rPr kumimoji="1" lang="en-US" altLang="zh-CN" sz="2600">
                <a:ea typeface="楷体" pitchFamily="49" charset="-122"/>
              </a:rPr>
              <a:t>3</a:t>
            </a:r>
            <a:r>
              <a:rPr kumimoji="1" lang="zh-CN" altLang="en-US" sz="2600">
                <a:ea typeface="楷体" pitchFamily="49" charset="-122"/>
              </a:rPr>
              <a:t>厂）是最优决策，此时阶段指标值（盈利）为</a:t>
            </a:r>
            <a:r>
              <a:rPr kumimoji="1" lang="en-US" altLang="zh-CN" sz="2600">
                <a:ea typeface="楷体" pitchFamily="49" charset="-122"/>
              </a:rPr>
              <a:t>12</a:t>
            </a:r>
            <a:r>
              <a:rPr kumimoji="1" lang="zh-CN" altLang="en-US" sz="2600">
                <a:ea typeface="楷体" pitchFamily="49" charset="-122"/>
              </a:rPr>
              <a:t>，最优</a:t>
            </a:r>
            <a:r>
              <a:rPr kumimoji="1" lang="en-US" altLang="zh-CN" sz="2600">
                <a:ea typeface="楷体" pitchFamily="49" charset="-122"/>
              </a:rPr>
              <a:t>3</a:t>
            </a:r>
            <a:r>
              <a:rPr kumimoji="1" lang="zh-CN" altLang="en-US" sz="2600">
                <a:ea typeface="楷体" pitchFamily="49" charset="-122"/>
              </a:rPr>
              <a:t>子过程最优指标值也为</a:t>
            </a:r>
            <a:r>
              <a:rPr kumimoji="1" lang="en-US" altLang="zh-CN" sz="2600">
                <a:ea typeface="楷体" pitchFamily="49" charset="-122"/>
              </a:rPr>
              <a:t>12</a:t>
            </a:r>
            <a:r>
              <a:rPr kumimoji="1" lang="zh-CN" altLang="en-US" sz="2600">
                <a:ea typeface="楷体" pitchFamily="49" charset="-122"/>
              </a:rPr>
              <a:t>。</a:t>
            </a:r>
          </a:p>
          <a:p>
            <a:pPr marL="342900" algn="just">
              <a:lnSpc>
                <a:spcPct val="150000"/>
              </a:lnSpc>
              <a:spcBef>
                <a:spcPts val="300"/>
              </a:spcBef>
              <a:spcAft>
                <a:spcPts val="300"/>
              </a:spcAft>
            </a:pPr>
            <a:endParaRPr kumimoji="1" lang="zh-CN" altLang="en-US" sz="2600">
              <a:ea typeface="楷体" pitchFamily="49" charset="-122"/>
            </a:endParaRPr>
          </a:p>
          <a:p>
            <a:pPr marL="342900" algn="just">
              <a:lnSpc>
                <a:spcPct val="150000"/>
              </a:lnSpc>
              <a:spcBef>
                <a:spcPts val="300"/>
              </a:spcBef>
              <a:spcAft>
                <a:spcPts val="300"/>
              </a:spcAft>
            </a:pPr>
            <a:r>
              <a:rPr kumimoji="1" lang="zh-CN" altLang="en-US" sz="2600">
                <a:ea typeface="楷体" pitchFamily="49" charset="-122"/>
              </a:rPr>
              <a:t>　</a:t>
            </a:r>
          </a:p>
          <a:p>
            <a:pPr marL="342900" algn="just">
              <a:lnSpc>
                <a:spcPct val="150000"/>
              </a:lnSpc>
              <a:spcBef>
                <a:spcPts val="300"/>
              </a:spcBef>
              <a:spcAft>
                <a:spcPts val="300"/>
              </a:spcAft>
            </a:pPr>
            <a:r>
              <a:rPr kumimoji="1" lang="zh-CN" altLang="en-US" sz="2600" b="1">
                <a:ea typeface="楷体" pitchFamily="49" charset="-122"/>
              </a:rPr>
              <a:t> </a:t>
            </a:r>
          </a:p>
        </p:txBody>
      </p:sp>
      <p:graphicFrame>
        <p:nvGraphicFramePr>
          <p:cNvPr id="47108" name="Object 5"/>
          <p:cNvGraphicFramePr>
            <a:graphicFrameLocks noChangeAspect="1"/>
          </p:cNvGraphicFramePr>
          <p:nvPr/>
        </p:nvGraphicFramePr>
        <p:xfrm>
          <a:off x="3419475" y="1181100"/>
          <a:ext cx="795338" cy="461963"/>
        </p:xfrm>
        <a:graphic>
          <a:graphicData uri="http://schemas.openxmlformats.org/presentationml/2006/ole">
            <mc:AlternateContent xmlns:mc="http://schemas.openxmlformats.org/markup-compatibility/2006">
              <mc:Choice xmlns:v="urn:schemas-microsoft-com:vml" Requires="v">
                <p:oleObj spid="_x0000_s47119" name="公式" r:id="rId3" imgW="393529" imgH="228501" progId="Equation.3">
                  <p:embed/>
                </p:oleObj>
              </mc:Choice>
              <mc:Fallback>
                <p:oleObj name="公式" r:id="rId3" imgW="393529"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181100"/>
                        <a:ext cx="795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6"/>
          <p:cNvGraphicFramePr>
            <a:graphicFrameLocks noChangeAspect="1"/>
          </p:cNvGraphicFramePr>
          <p:nvPr/>
        </p:nvGraphicFramePr>
        <p:xfrm>
          <a:off x="4643438" y="1236663"/>
          <a:ext cx="1598612" cy="406400"/>
        </p:xfrm>
        <a:graphic>
          <a:graphicData uri="http://schemas.openxmlformats.org/presentationml/2006/ole">
            <mc:AlternateContent xmlns:mc="http://schemas.openxmlformats.org/markup-compatibility/2006">
              <mc:Choice xmlns:v="urn:schemas-microsoft-com:vml" Requires="v">
                <p:oleObj spid="_x0000_s47120" name="公式" r:id="rId5" imgW="774364" imgH="228501" progId="Equation.3">
                  <p:embed/>
                </p:oleObj>
              </mc:Choice>
              <mc:Fallback>
                <p:oleObj name="公式" r:id="rId5" imgW="774364"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236663"/>
                        <a:ext cx="15986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7"/>
          <p:cNvGraphicFramePr>
            <a:graphicFrameLocks noChangeAspect="1"/>
          </p:cNvGraphicFramePr>
          <p:nvPr/>
        </p:nvGraphicFramePr>
        <p:xfrm>
          <a:off x="6500813" y="1214438"/>
          <a:ext cx="1239837" cy="414337"/>
        </p:xfrm>
        <a:graphic>
          <a:graphicData uri="http://schemas.openxmlformats.org/presentationml/2006/ole">
            <mc:AlternateContent xmlns:mc="http://schemas.openxmlformats.org/markup-compatibility/2006">
              <mc:Choice xmlns:v="urn:schemas-microsoft-com:vml" Requires="v">
                <p:oleObj spid="_x0000_s47121" name="公式" r:id="rId7" imgW="685800" imgH="228600" progId="Equation.3">
                  <p:embed/>
                </p:oleObj>
              </mc:Choice>
              <mc:Fallback>
                <p:oleObj name="公式" r:id="rId7" imgW="6858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0813" y="1214438"/>
                        <a:ext cx="123983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8"/>
          <p:cNvGraphicFramePr>
            <a:graphicFrameLocks noChangeAspect="1"/>
          </p:cNvGraphicFramePr>
          <p:nvPr/>
        </p:nvGraphicFramePr>
        <p:xfrm>
          <a:off x="1404938" y="1857375"/>
          <a:ext cx="1166812" cy="423863"/>
        </p:xfrm>
        <a:graphic>
          <a:graphicData uri="http://schemas.openxmlformats.org/presentationml/2006/ole">
            <mc:AlternateContent xmlns:mc="http://schemas.openxmlformats.org/markup-compatibility/2006">
              <mc:Choice xmlns:v="urn:schemas-microsoft-com:vml" Requires="v">
                <p:oleObj spid="_x0000_s47122" name="公式" r:id="rId9" imgW="457002" imgH="203112" progId="Equation.3">
                  <p:embed/>
                </p:oleObj>
              </mc:Choice>
              <mc:Fallback>
                <p:oleObj name="公式" r:id="rId9" imgW="457002" imgH="203112"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38" y="1857375"/>
                        <a:ext cx="1166812"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9"/>
          <p:cNvGraphicFramePr>
            <a:graphicFrameLocks noChangeAspect="1"/>
          </p:cNvGraphicFramePr>
          <p:nvPr/>
        </p:nvGraphicFramePr>
        <p:xfrm>
          <a:off x="3357563" y="1857375"/>
          <a:ext cx="857250" cy="455613"/>
        </p:xfrm>
        <a:graphic>
          <a:graphicData uri="http://schemas.openxmlformats.org/presentationml/2006/ole">
            <mc:AlternateContent xmlns:mc="http://schemas.openxmlformats.org/markup-compatibility/2006">
              <mc:Choice xmlns:v="urn:schemas-microsoft-com:vml" Requires="v">
                <p:oleObj spid="_x0000_s47123" name="公式" r:id="rId11" imgW="393529" imgH="228501" progId="Equation.3">
                  <p:embed/>
                </p:oleObj>
              </mc:Choice>
              <mc:Fallback>
                <p:oleObj name="公式" r:id="rId11" imgW="393529" imgH="228501"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7563" y="1857375"/>
                        <a:ext cx="857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10"/>
          <p:cNvGraphicFramePr>
            <a:graphicFrameLocks noChangeAspect="1"/>
          </p:cNvGraphicFramePr>
          <p:nvPr/>
        </p:nvGraphicFramePr>
        <p:xfrm>
          <a:off x="5715000" y="1857375"/>
          <a:ext cx="714375" cy="455613"/>
        </p:xfrm>
        <a:graphic>
          <a:graphicData uri="http://schemas.openxmlformats.org/presentationml/2006/ole">
            <mc:AlternateContent xmlns:mc="http://schemas.openxmlformats.org/markup-compatibility/2006">
              <mc:Choice xmlns:v="urn:schemas-microsoft-com:vml" Requires="v">
                <p:oleObj spid="_x0000_s47124" name="公式" r:id="rId13" imgW="406224" imgH="228501" progId="Equation.3">
                  <p:embed/>
                </p:oleObj>
              </mc:Choice>
              <mc:Fallback>
                <p:oleObj name="公式" r:id="rId13" imgW="406224" imgH="228501"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1857375"/>
                        <a:ext cx="7143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7114" name="组合 16"/>
          <p:cNvGrpSpPr>
            <a:grpSpLocks/>
          </p:cNvGrpSpPr>
          <p:nvPr/>
        </p:nvGrpSpPr>
        <p:grpSpPr bwMode="auto">
          <a:xfrm>
            <a:off x="714375" y="214313"/>
            <a:ext cx="7858125" cy="647700"/>
            <a:chOff x="714348" y="214290"/>
            <a:chExt cx="7858180" cy="648072"/>
          </a:xfrm>
        </p:grpSpPr>
        <p:sp>
          <p:nvSpPr>
            <p:cNvPr id="19" name="矩形 1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0" name="直接连接符 1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711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711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77200" y="0"/>
            <a:ext cx="1066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D9D3D8C-B49A-40C1-9D47-F1C478B419DC}" type="slidenum">
              <a:rPr lang="zh-CN" altLang="en-US"/>
              <a:pPr>
                <a:defRPr/>
              </a:pPr>
              <a:t>23</a:t>
            </a:fld>
            <a:endParaRPr lang="zh-CN" altLang="en-US" dirty="0"/>
          </a:p>
        </p:txBody>
      </p:sp>
      <p:sp>
        <p:nvSpPr>
          <p:cNvPr id="48131" name="矩形 2"/>
          <p:cNvSpPr>
            <a:spLocks noChangeArrowheads="1"/>
          </p:cNvSpPr>
          <p:nvPr/>
        </p:nvSpPr>
        <p:spPr bwMode="auto">
          <a:xfrm>
            <a:off x="428625" y="1357313"/>
            <a:ext cx="82867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50000"/>
              </a:lnSpc>
              <a:spcBef>
                <a:spcPts val="300"/>
              </a:spcBef>
              <a:spcAft>
                <a:spcPts val="300"/>
              </a:spcAft>
            </a:pPr>
            <a:r>
              <a:rPr kumimoji="1" lang="zh-CN" altLang="en-US" sz="2600">
                <a:solidFill>
                  <a:srgbClr val="000000"/>
                </a:solidFill>
                <a:ea typeface="楷体" pitchFamily="49" charset="-122"/>
              </a:rPr>
              <a:t> </a:t>
            </a:r>
            <a:r>
              <a:rPr kumimoji="1" lang="zh-CN" altLang="en-US" sz="2600" b="1">
                <a:solidFill>
                  <a:srgbClr val="000000"/>
                </a:solidFill>
                <a:ea typeface="楷体" pitchFamily="49" charset="-122"/>
              </a:rPr>
              <a:t>第二阶段：</a:t>
            </a:r>
          </a:p>
          <a:p>
            <a:pPr marL="342900" indent="-342900" algn="just">
              <a:lnSpc>
                <a:spcPct val="150000"/>
              </a:lnSpc>
              <a:spcBef>
                <a:spcPts val="300"/>
              </a:spcBef>
              <a:spcAft>
                <a:spcPts val="300"/>
              </a:spcAft>
            </a:pPr>
            <a:r>
              <a:rPr kumimoji="1" lang="zh-CN" altLang="en-US" sz="2600">
                <a:solidFill>
                  <a:srgbClr val="000000"/>
                </a:solidFill>
                <a:ea typeface="楷体" pitchFamily="49" charset="-122"/>
              </a:rPr>
              <a:t>　    当把　　　　　　　　台设备分配给第</a:t>
            </a:r>
            <a:r>
              <a:rPr kumimoji="1" lang="en-US" altLang="zh-CN" sz="2600">
                <a:solidFill>
                  <a:srgbClr val="000000"/>
                </a:solidFill>
                <a:ea typeface="楷体" pitchFamily="49" charset="-122"/>
              </a:rPr>
              <a:t>2</a:t>
            </a:r>
            <a:r>
              <a:rPr kumimoji="1" lang="zh-CN" altLang="en-US" sz="2600">
                <a:solidFill>
                  <a:srgbClr val="000000"/>
                </a:solidFill>
                <a:ea typeface="楷体" pitchFamily="49" charset="-122"/>
              </a:rPr>
              <a:t>工厂和第</a:t>
            </a:r>
            <a:r>
              <a:rPr kumimoji="1" lang="en-US" altLang="zh-CN" sz="2600">
                <a:solidFill>
                  <a:srgbClr val="000000"/>
                </a:solidFill>
                <a:ea typeface="楷体" pitchFamily="49" charset="-122"/>
              </a:rPr>
              <a:t>3</a:t>
            </a:r>
            <a:r>
              <a:rPr kumimoji="1" lang="zh-CN" altLang="en-US" sz="2600">
                <a:solidFill>
                  <a:srgbClr val="000000"/>
                </a:solidFill>
                <a:ea typeface="楷体" pitchFamily="49" charset="-122"/>
              </a:rPr>
              <a:t>工厂时，则对每个　值，有一种最优分配方案，使最大盈利，即最优</a:t>
            </a:r>
            <a:r>
              <a:rPr kumimoji="1" lang="en-US" altLang="zh-CN" sz="2600">
                <a:solidFill>
                  <a:srgbClr val="000000"/>
                </a:solidFill>
                <a:ea typeface="楷体" pitchFamily="49" charset="-122"/>
              </a:rPr>
              <a:t>2</a:t>
            </a:r>
            <a:r>
              <a:rPr kumimoji="1" lang="zh-CN" altLang="en-US" sz="2600">
                <a:solidFill>
                  <a:srgbClr val="000000"/>
                </a:solidFill>
                <a:ea typeface="楷体" pitchFamily="49" charset="-122"/>
              </a:rPr>
              <a:t>子过程最优指标函数值为</a:t>
            </a:r>
          </a:p>
        </p:txBody>
      </p:sp>
      <p:graphicFrame>
        <p:nvGraphicFramePr>
          <p:cNvPr id="48132" name="Object 11"/>
          <p:cNvGraphicFramePr>
            <a:graphicFrameLocks noChangeAspect="1"/>
          </p:cNvGraphicFramePr>
          <p:nvPr/>
        </p:nvGraphicFramePr>
        <p:xfrm>
          <a:off x="2071688" y="2143125"/>
          <a:ext cx="2378075" cy="444500"/>
        </p:xfrm>
        <a:graphic>
          <a:graphicData uri="http://schemas.openxmlformats.org/presentationml/2006/ole">
            <mc:AlternateContent xmlns:mc="http://schemas.openxmlformats.org/markup-compatibility/2006">
              <mc:Choice xmlns:v="urn:schemas-microsoft-com:vml" Requires="v">
                <p:oleObj spid="_x0000_s48143" name="公式" r:id="rId3" imgW="1155199" imgH="215806" progId="Equation.3">
                  <p:embed/>
                </p:oleObj>
              </mc:Choice>
              <mc:Fallback>
                <p:oleObj name="公式" r:id="rId3" imgW="1155199" imgH="215806"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2143125"/>
                        <a:ext cx="23780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12"/>
          <p:cNvGraphicFramePr>
            <a:graphicFrameLocks noChangeAspect="1"/>
          </p:cNvGraphicFramePr>
          <p:nvPr/>
        </p:nvGraphicFramePr>
        <p:xfrm>
          <a:off x="3571875" y="2643188"/>
          <a:ext cx="371475" cy="527050"/>
        </p:xfrm>
        <a:graphic>
          <a:graphicData uri="http://schemas.openxmlformats.org/presentationml/2006/ole">
            <mc:AlternateContent xmlns:mc="http://schemas.openxmlformats.org/markup-compatibility/2006">
              <mc:Choice xmlns:v="urn:schemas-microsoft-com:vml" Requires="v">
                <p:oleObj spid="_x0000_s48144" name="公式" r:id="rId5" imgW="152268" imgH="215713" progId="Equation.3">
                  <p:embed/>
                </p:oleObj>
              </mc:Choice>
              <mc:Fallback>
                <p:oleObj name="公式" r:id="rId5" imgW="152268" imgH="215713"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75" y="2643188"/>
                        <a:ext cx="3714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13"/>
          <p:cNvGraphicFramePr>
            <a:graphicFrameLocks noChangeAspect="1"/>
          </p:cNvGraphicFramePr>
          <p:nvPr/>
        </p:nvGraphicFramePr>
        <p:xfrm>
          <a:off x="2214563" y="3929063"/>
          <a:ext cx="4143375" cy="620712"/>
        </p:xfrm>
        <a:graphic>
          <a:graphicData uri="http://schemas.openxmlformats.org/presentationml/2006/ole">
            <mc:AlternateContent xmlns:mc="http://schemas.openxmlformats.org/markup-compatibility/2006">
              <mc:Choice xmlns:v="urn:schemas-microsoft-com:vml" Requires="v">
                <p:oleObj spid="_x0000_s48145" name="Equation" r:id="rId7" imgW="1955800" imgH="292100" progId="Equation.3">
                  <p:embed/>
                </p:oleObj>
              </mc:Choice>
              <mc:Fallback>
                <p:oleObj name="Equation" r:id="rId7" imgW="1955800" imgH="2921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63" y="3929063"/>
                        <a:ext cx="4143375"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5" name="矩形 6"/>
          <p:cNvSpPr>
            <a:spLocks noChangeArrowheads="1"/>
          </p:cNvSpPr>
          <p:nvPr/>
        </p:nvSpPr>
        <p:spPr bwMode="auto">
          <a:xfrm>
            <a:off x="714375" y="4643438"/>
            <a:ext cx="585787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90000"/>
              </a:lnSpc>
              <a:spcBef>
                <a:spcPts val="300"/>
              </a:spcBef>
              <a:spcAft>
                <a:spcPts val="300"/>
              </a:spcAft>
            </a:pPr>
            <a:r>
              <a:rPr kumimoji="1" lang="zh-CN" altLang="en-US" sz="2600">
                <a:solidFill>
                  <a:srgbClr val="000000"/>
                </a:solidFill>
                <a:latin typeface="楷体" pitchFamily="49" charset="-122"/>
                <a:ea typeface="楷体" pitchFamily="49" charset="-122"/>
              </a:rPr>
              <a:t>因为　　　　上式也可写成</a:t>
            </a:r>
          </a:p>
        </p:txBody>
      </p:sp>
      <p:graphicFrame>
        <p:nvGraphicFramePr>
          <p:cNvPr id="48136" name="Object 4"/>
          <p:cNvGraphicFramePr>
            <a:graphicFrameLocks noChangeAspect="1"/>
          </p:cNvGraphicFramePr>
          <p:nvPr/>
        </p:nvGraphicFramePr>
        <p:xfrm>
          <a:off x="1428750" y="4643438"/>
          <a:ext cx="1370013" cy="455612"/>
        </p:xfrm>
        <a:graphic>
          <a:graphicData uri="http://schemas.openxmlformats.org/presentationml/2006/ole">
            <mc:AlternateContent xmlns:mc="http://schemas.openxmlformats.org/markup-compatibility/2006">
              <mc:Choice xmlns:v="urn:schemas-microsoft-com:vml" Requires="v">
                <p:oleObj spid="_x0000_s48146" name="公式" r:id="rId9" imgW="723586" imgH="241195" progId="Equation.3">
                  <p:embed/>
                </p:oleObj>
              </mc:Choice>
              <mc:Fallback>
                <p:oleObj name="公式" r:id="rId9" imgW="723586" imgH="241195"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750" y="4643438"/>
                        <a:ext cx="13700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7" name="Object 66"/>
          <p:cNvGraphicFramePr>
            <a:graphicFrameLocks noChangeAspect="1"/>
          </p:cNvGraphicFramePr>
          <p:nvPr/>
        </p:nvGraphicFramePr>
        <p:xfrm>
          <a:off x="2143125" y="5357813"/>
          <a:ext cx="4103688" cy="538162"/>
        </p:xfrm>
        <a:graphic>
          <a:graphicData uri="http://schemas.openxmlformats.org/presentationml/2006/ole">
            <mc:AlternateContent xmlns:mc="http://schemas.openxmlformats.org/markup-compatibility/2006">
              <mc:Choice xmlns:v="urn:schemas-microsoft-com:vml" Requires="v">
                <p:oleObj spid="_x0000_s48147" name="公式" r:id="rId11" imgW="2222500" imgH="292100" progId="Equation.3">
                  <p:embed/>
                </p:oleObj>
              </mc:Choice>
              <mc:Fallback>
                <p:oleObj name="公式" r:id="rId11" imgW="2222500" imgH="292100" progId="Equation.3">
                  <p:embed/>
                  <p:pic>
                    <p:nvPicPr>
                      <p:cNvPr id="0" name="Object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3125" y="5357813"/>
                        <a:ext cx="4103688"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138" name="组合 16"/>
          <p:cNvGrpSpPr>
            <a:grpSpLocks/>
          </p:cNvGrpSpPr>
          <p:nvPr/>
        </p:nvGrpSpPr>
        <p:grpSpPr bwMode="auto">
          <a:xfrm>
            <a:off x="571500" y="571500"/>
            <a:ext cx="7858125" cy="647700"/>
            <a:chOff x="714348" y="214290"/>
            <a:chExt cx="7858180" cy="648072"/>
          </a:xfrm>
        </p:grpSpPr>
        <p:sp>
          <p:nvSpPr>
            <p:cNvPr id="11" name="矩形 1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2" name="直接连接符 11"/>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814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813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灯片编号占位符 3"/>
          <p:cNvSpPr>
            <a:spLocks noGrp="1"/>
          </p:cNvSpPr>
          <p:nvPr>
            <p:ph type="sldNum" sz="quarter" idx="12"/>
          </p:nvPr>
        </p:nvSpPr>
        <p:spPr/>
        <p:txBody>
          <a:bodyPr/>
          <a:lstStyle/>
          <a:p>
            <a:pPr>
              <a:defRPr/>
            </a:pPr>
            <a:fld id="{AD9945EB-0459-48B3-8BC2-909032200C72}" type="slidenum">
              <a:rPr lang="en-US" altLang="zh-CN"/>
              <a:pPr>
                <a:defRPr/>
              </a:pPr>
              <a:t>24</a:t>
            </a:fld>
            <a:endParaRPr lang="en-US" altLang="zh-CN" dirty="0"/>
          </a:p>
        </p:txBody>
      </p:sp>
      <p:sp>
        <p:nvSpPr>
          <p:cNvPr id="49155" name="Rectangle 3"/>
          <p:cNvSpPr>
            <a:spLocks noChangeArrowheads="1"/>
          </p:cNvSpPr>
          <p:nvPr/>
        </p:nvSpPr>
        <p:spPr bwMode="auto">
          <a:xfrm>
            <a:off x="381000" y="85725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ts val="300"/>
              </a:spcBef>
              <a:spcAft>
                <a:spcPts val="300"/>
              </a:spcAft>
            </a:pPr>
            <a:endParaRPr kumimoji="1" lang="zh-CN" altLang="en-US" sz="2600">
              <a:ea typeface="楷体" pitchFamily="49" charset="-122"/>
            </a:endParaRPr>
          </a:p>
          <a:p>
            <a:pPr marL="342900" indent="-342900" algn="just">
              <a:lnSpc>
                <a:spcPct val="90000"/>
              </a:lnSpc>
              <a:spcBef>
                <a:spcPts val="300"/>
              </a:spcBef>
              <a:spcAft>
                <a:spcPts val="300"/>
              </a:spcAft>
            </a:pPr>
            <a:r>
              <a:rPr kumimoji="1" lang="zh-CN" altLang="en-US" sz="2600">
                <a:ea typeface="楷体" pitchFamily="49" charset="-122"/>
              </a:rPr>
              <a:t>数值计算如表。</a:t>
            </a:r>
          </a:p>
          <a:p>
            <a:pPr marL="342900" indent="-342900" algn="just">
              <a:lnSpc>
                <a:spcPct val="90000"/>
              </a:lnSpc>
              <a:spcBef>
                <a:spcPts val="300"/>
              </a:spcBef>
              <a:spcAft>
                <a:spcPts val="300"/>
              </a:spcAft>
            </a:pPr>
            <a:r>
              <a:rPr kumimoji="1" lang="zh-CN" altLang="en-US" sz="2600" b="1">
                <a:ea typeface="楷体" pitchFamily="49" charset="-122"/>
              </a:rPr>
              <a:t>　　　　　　　　　</a:t>
            </a:r>
          </a:p>
          <a:p>
            <a:pPr marL="342900" indent="-342900" algn="just">
              <a:lnSpc>
                <a:spcPct val="90000"/>
              </a:lnSpc>
              <a:spcBef>
                <a:spcPts val="300"/>
              </a:spcBef>
              <a:spcAft>
                <a:spcPts val="300"/>
              </a:spcAft>
            </a:pPr>
            <a:r>
              <a:rPr kumimoji="1" lang="zh-CN" altLang="en-US" sz="2600" b="1">
                <a:ea typeface="楷体" pitchFamily="49" charset="-122"/>
              </a:rPr>
              <a:t> </a:t>
            </a:r>
          </a:p>
        </p:txBody>
      </p:sp>
      <p:grpSp>
        <p:nvGrpSpPr>
          <p:cNvPr id="49156" name="组合 26"/>
          <p:cNvGrpSpPr>
            <a:grpSpLocks/>
          </p:cNvGrpSpPr>
          <p:nvPr/>
        </p:nvGrpSpPr>
        <p:grpSpPr bwMode="auto">
          <a:xfrm>
            <a:off x="642938" y="352425"/>
            <a:ext cx="7858125" cy="647700"/>
            <a:chOff x="714348" y="214290"/>
            <a:chExt cx="7858180" cy="648072"/>
          </a:xfrm>
        </p:grpSpPr>
        <p:sp>
          <p:nvSpPr>
            <p:cNvPr id="28" name="矩形 2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9" name="直接连接符 28"/>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4927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表格 29"/>
          <p:cNvGraphicFramePr>
            <a:graphicFrameLocks noGrp="1"/>
          </p:cNvGraphicFramePr>
          <p:nvPr/>
        </p:nvGraphicFramePr>
        <p:xfrm>
          <a:off x="642938" y="1928813"/>
          <a:ext cx="7643812" cy="3786187"/>
        </p:xfrm>
        <a:graphic>
          <a:graphicData uri="http://schemas.openxmlformats.org/drawingml/2006/table">
            <a:tbl>
              <a:tblPr firstRow="1" bandRow="1">
                <a:tableStyleId>{5940675A-B579-460E-94D1-54222C63F5DA}</a:tableStyleId>
              </a:tblPr>
              <a:tblGrid>
                <a:gridCol w="849312"/>
                <a:gridCol w="849312"/>
                <a:gridCol w="849312"/>
                <a:gridCol w="849312"/>
                <a:gridCol w="849312"/>
                <a:gridCol w="849312"/>
                <a:gridCol w="849312"/>
                <a:gridCol w="849312"/>
                <a:gridCol w="849312"/>
              </a:tblGrid>
              <a:tr h="473273">
                <a:tc rowSpan="2">
                  <a:txBody>
                    <a:bodyPr/>
                    <a:lstStyle/>
                    <a:p>
                      <a:pPr algn="ctr"/>
                      <a:endParaRPr lang="zh-CN" altLang="en-US" sz="1800" dirty="0"/>
                    </a:p>
                  </a:txBody>
                  <a:tcPr marL="91439" marR="91439" anchor="ctr"/>
                </a:tc>
                <a:tc gridSpan="6">
                  <a:txBody>
                    <a:bodyPr/>
                    <a:lstStyle/>
                    <a:p>
                      <a:pPr algn="ctr"/>
                      <a:endParaRPr lang="zh-CN" altLang="en-US" sz="1800" dirty="0"/>
                    </a:p>
                  </a:txBody>
                  <a:tcPr marL="91439" marR="91439"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p>
                  </a:txBody>
                  <a:tcPr marL="91439" marR="91439" anchor="ctr"/>
                </a:tc>
                <a:tc rowSpan="2">
                  <a:txBody>
                    <a:bodyPr/>
                    <a:lstStyle/>
                    <a:p>
                      <a:pPr algn="ctr"/>
                      <a:endParaRPr lang="zh-CN" altLang="en-US" sz="1800" dirty="0"/>
                    </a:p>
                  </a:txBody>
                  <a:tcPr marL="91439" marR="91439" anchor="ctr"/>
                </a:tc>
              </a:tr>
              <a:tr h="473273">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anchor="ctr"/>
                </a:tc>
                <a:tc>
                  <a:txBody>
                    <a:bodyPr/>
                    <a:lstStyle/>
                    <a:p>
                      <a:pPr algn="ctr"/>
                      <a:r>
                        <a:rPr lang="en-US" altLang="zh-CN" sz="1800" dirty="0" smtClean="0"/>
                        <a:t>1</a:t>
                      </a:r>
                      <a:endParaRPr lang="zh-CN" altLang="en-US" sz="1800" dirty="0"/>
                    </a:p>
                  </a:txBody>
                  <a:tcPr marL="91439" marR="91439" anchor="ctr"/>
                </a:tc>
                <a:tc>
                  <a:txBody>
                    <a:bodyPr/>
                    <a:lstStyle/>
                    <a:p>
                      <a:pPr algn="ctr"/>
                      <a:r>
                        <a:rPr lang="en-US" altLang="zh-CN" sz="1800" dirty="0" smtClean="0"/>
                        <a:t>2</a:t>
                      </a:r>
                      <a:endParaRPr lang="zh-CN" altLang="en-US" sz="1800" dirty="0"/>
                    </a:p>
                  </a:txBody>
                  <a:tcPr marL="91439" marR="91439" anchor="ctr"/>
                </a:tc>
                <a:tc>
                  <a:txBody>
                    <a:bodyPr/>
                    <a:lstStyle/>
                    <a:p>
                      <a:pPr algn="ctr"/>
                      <a:r>
                        <a:rPr lang="en-US" altLang="zh-CN" sz="1800" dirty="0" smtClean="0"/>
                        <a:t>3</a:t>
                      </a:r>
                      <a:endParaRPr lang="zh-CN" altLang="en-US" sz="1800" dirty="0"/>
                    </a:p>
                  </a:txBody>
                  <a:tcPr marL="91439" marR="91439" anchor="ctr"/>
                </a:tc>
                <a:tc>
                  <a:txBody>
                    <a:bodyPr/>
                    <a:lstStyle/>
                    <a:p>
                      <a:pPr algn="ctr"/>
                      <a:r>
                        <a:rPr lang="en-US" altLang="zh-CN" sz="1800" dirty="0" smtClean="0"/>
                        <a:t>4</a:t>
                      </a:r>
                      <a:endParaRPr lang="zh-CN" altLang="en-US" sz="1800" dirty="0"/>
                    </a:p>
                  </a:txBody>
                  <a:tcPr marL="91439" marR="91439" anchor="ctr"/>
                </a:tc>
                <a:tc>
                  <a:txBody>
                    <a:bodyPr/>
                    <a:lstStyle/>
                    <a:p>
                      <a:pPr algn="ctr"/>
                      <a:r>
                        <a:rPr lang="en-US" altLang="zh-CN" sz="1800" dirty="0" smtClean="0"/>
                        <a:t>5</a:t>
                      </a:r>
                      <a:endParaRPr lang="zh-CN" altLang="en-US" sz="1800" dirty="0"/>
                    </a:p>
                  </a:txBody>
                  <a:tcPr marL="91439" marR="91439" anchor="ctr"/>
                </a:tc>
                <a:tc vMerge="1">
                  <a:txBody>
                    <a:bodyPr/>
                    <a:lstStyle/>
                    <a:p>
                      <a:endParaRPr lang="zh-CN" altLang="en-US" dirty="0"/>
                    </a:p>
                  </a:txBody>
                  <a:tcPr/>
                </a:tc>
                <a:tc vMerge="1">
                  <a:txBody>
                    <a:bodyPr/>
                    <a:lstStyle/>
                    <a:p>
                      <a:endParaRPr lang="zh-CN" altLang="en-US" dirty="0"/>
                    </a:p>
                  </a:txBody>
                  <a:tcPr/>
                </a:tc>
              </a:tr>
              <a:tr h="473273">
                <a:tc>
                  <a:txBody>
                    <a:bodyPr/>
                    <a:lstStyle/>
                    <a:p>
                      <a:pPr algn="ctr"/>
                      <a:r>
                        <a:rPr lang="en-US" altLang="zh-CN" sz="1800" dirty="0" smtClean="0"/>
                        <a:t>0</a:t>
                      </a: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r>
                        <a:rPr lang="en-US" altLang="zh-CN" sz="1800" dirty="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dirty="0" smtClean="0"/>
                        <a:t>------</a:t>
                      </a:r>
                      <a:endParaRPr lang="zh-CN" altLang="en-US" sz="1800" dirty="0"/>
                    </a:p>
                  </a:txBody>
                  <a:tcPr marL="91439" marR="91439" anchor="ctr"/>
                </a:tc>
                <a:tc>
                  <a:txBody>
                    <a:bodyPr/>
                    <a:lstStyle/>
                    <a:p>
                      <a:pPr algn="ctr"/>
                      <a:r>
                        <a:rPr lang="en-US" altLang="zh-CN" sz="1800" dirty="0" smtClean="0"/>
                        <a:t>0</a:t>
                      </a:r>
                      <a:endParaRPr lang="zh-CN" altLang="en-US" sz="1800" dirty="0"/>
                    </a:p>
                  </a:txBody>
                  <a:tcPr marL="91439" marR="91439" anchor="ctr"/>
                </a:tc>
                <a:tc>
                  <a:txBody>
                    <a:bodyPr/>
                    <a:lstStyle/>
                    <a:p>
                      <a:pPr algn="ctr"/>
                      <a:r>
                        <a:rPr lang="en-US" altLang="zh-CN" sz="1800" dirty="0" smtClean="0"/>
                        <a:t>0</a:t>
                      </a:r>
                      <a:endParaRPr lang="zh-CN" altLang="en-US" sz="1800" dirty="0"/>
                    </a:p>
                  </a:txBody>
                  <a:tcPr marL="91439" marR="91439" anchor="ctr"/>
                </a:tc>
              </a:tr>
              <a:tr h="473273">
                <a:tc>
                  <a:txBody>
                    <a:bodyPr/>
                    <a:lstStyle/>
                    <a:p>
                      <a:pPr algn="ctr"/>
                      <a:r>
                        <a:rPr lang="en-US" altLang="zh-CN" sz="1800" dirty="0" smtClean="0"/>
                        <a:t>1</a:t>
                      </a: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dirty="0" smtClean="0"/>
                        <a:t>------</a:t>
                      </a:r>
                      <a:endParaRPr lang="zh-CN" altLang="en-US" sz="1800" dirty="0"/>
                    </a:p>
                  </a:txBody>
                  <a:tcPr marL="91439" marR="91439" anchor="ctr"/>
                </a:tc>
                <a:tc>
                  <a:txBody>
                    <a:bodyPr/>
                    <a:lstStyle/>
                    <a:p>
                      <a:pPr algn="ctr"/>
                      <a:r>
                        <a:rPr lang="en-US" altLang="zh-CN" sz="1800" dirty="0" smtClean="0"/>
                        <a:t>5</a:t>
                      </a:r>
                      <a:endParaRPr lang="zh-CN" altLang="en-US" sz="1800" dirty="0"/>
                    </a:p>
                  </a:txBody>
                  <a:tcPr marL="91439" marR="91439" anchor="ctr"/>
                </a:tc>
                <a:tc>
                  <a:txBody>
                    <a:bodyPr/>
                    <a:lstStyle/>
                    <a:p>
                      <a:pPr algn="ctr"/>
                      <a:r>
                        <a:rPr lang="en-US" altLang="zh-CN" sz="1800" dirty="0" smtClean="0"/>
                        <a:t>1</a:t>
                      </a:r>
                      <a:endParaRPr lang="zh-CN" altLang="en-US" sz="1800" dirty="0"/>
                    </a:p>
                  </a:txBody>
                  <a:tcPr marL="91439" marR="91439" anchor="ctr"/>
                </a:tc>
              </a:tr>
              <a:tr h="473273">
                <a:tc>
                  <a:txBody>
                    <a:bodyPr/>
                    <a:lstStyle/>
                    <a:p>
                      <a:pPr algn="ctr"/>
                      <a:r>
                        <a:rPr lang="en-US" altLang="zh-CN" sz="1800" dirty="0" smtClean="0"/>
                        <a:t>2</a:t>
                      </a: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endParaRPr lang="zh-CN" altLang="en-US" sz="1800"/>
                    </a:p>
                  </a:txBody>
                  <a:tcPr marL="91439" marR="91439" anchor="ctr"/>
                </a:tc>
                <a:tc>
                  <a:txBody>
                    <a:bodyPr/>
                    <a:lstStyle/>
                    <a:p>
                      <a:pPr algn="ct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dirty="0" smtClean="0"/>
                        <a:t>------</a:t>
                      </a:r>
                      <a:endParaRPr lang="zh-CN" altLang="en-US" sz="1800" dirty="0"/>
                    </a:p>
                  </a:txBody>
                  <a:tcPr marL="91439" marR="91439" anchor="ctr"/>
                </a:tc>
                <a:tc>
                  <a:txBody>
                    <a:bodyPr/>
                    <a:lstStyle/>
                    <a:p>
                      <a:pPr algn="ctr"/>
                      <a:r>
                        <a:rPr lang="en-US" altLang="zh-CN" sz="1800" dirty="0" smtClean="0"/>
                        <a:t>10</a:t>
                      </a:r>
                      <a:endParaRPr lang="zh-CN" altLang="en-US" sz="1800" dirty="0"/>
                    </a:p>
                  </a:txBody>
                  <a:tcPr marL="91439" marR="91439" anchor="ctr"/>
                </a:tc>
                <a:tc>
                  <a:txBody>
                    <a:bodyPr/>
                    <a:lstStyle/>
                    <a:p>
                      <a:pPr algn="ctr"/>
                      <a:r>
                        <a:rPr lang="en-US" altLang="zh-CN" sz="1800" dirty="0" smtClean="0"/>
                        <a:t>2</a:t>
                      </a:r>
                      <a:endParaRPr lang="zh-CN" altLang="en-US" sz="1800" dirty="0"/>
                    </a:p>
                  </a:txBody>
                  <a:tcPr marL="91439" marR="91439" anchor="ctr"/>
                </a:tc>
              </a:tr>
              <a:tr h="473273">
                <a:tc>
                  <a:txBody>
                    <a:bodyPr/>
                    <a:lstStyle/>
                    <a:p>
                      <a:pPr algn="ctr"/>
                      <a:r>
                        <a:rPr lang="en-US" altLang="zh-CN" sz="1800" dirty="0" smtClean="0"/>
                        <a:t>3</a:t>
                      </a: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endParaRPr lang="zh-CN" altLang="en-US" sz="1800"/>
                    </a:p>
                  </a:txBody>
                  <a:tcPr marL="91439" marR="91439" anchor="ctr"/>
                </a:tc>
                <a:tc>
                  <a:txBody>
                    <a:bodyPr/>
                    <a:lstStyle/>
                    <a:p>
                      <a:pPr algn="ctr"/>
                      <a:endParaRPr lang="zh-CN" altLang="en-US" sz="1800"/>
                    </a:p>
                  </a:txBody>
                  <a:tcPr marL="91439" marR="91439" anchor="ctr"/>
                </a:tc>
                <a:tc>
                  <a:txBody>
                    <a:bodyPr/>
                    <a:lstStyle/>
                    <a:p>
                      <a:pPr algn="ctr"/>
                      <a:endParaRPr lang="zh-CN" altLang="en-US" sz="1800" dirty="0"/>
                    </a:p>
                  </a:txBody>
                  <a:tcPr marL="91439" marR="91439" anchor="ctr"/>
                </a:tc>
                <a:tc>
                  <a:txBody>
                    <a:bodyPr/>
                    <a:lstStyle/>
                    <a:p>
                      <a:pPr algn="ctr"/>
                      <a:r>
                        <a:rPr lang="en-US" altLang="zh-CN" sz="1800" smtClean="0"/>
                        <a:t>------</a:t>
                      </a:r>
                      <a:endParaRPr lang="zh-CN" altLang="en-US" sz="1800" dirty="0"/>
                    </a:p>
                  </a:txBody>
                  <a:tcPr marL="91439" marR="91439" anchor="ctr"/>
                </a:tc>
                <a:tc>
                  <a:txBody>
                    <a:bodyPr/>
                    <a:lstStyle/>
                    <a:p>
                      <a:pPr algn="ctr"/>
                      <a:r>
                        <a:rPr lang="en-US" altLang="zh-CN" sz="1800" dirty="0" smtClean="0"/>
                        <a:t>------</a:t>
                      </a:r>
                      <a:endParaRPr lang="zh-CN" altLang="en-US" sz="1800" dirty="0"/>
                    </a:p>
                  </a:txBody>
                  <a:tcPr marL="91439" marR="91439" anchor="ctr"/>
                </a:tc>
                <a:tc>
                  <a:txBody>
                    <a:bodyPr/>
                    <a:lstStyle/>
                    <a:p>
                      <a:pPr algn="ctr"/>
                      <a:r>
                        <a:rPr lang="en-US" altLang="zh-CN" sz="1800" dirty="0" smtClean="0"/>
                        <a:t>14</a:t>
                      </a:r>
                      <a:endParaRPr lang="zh-CN" altLang="en-US" sz="1800" dirty="0"/>
                    </a:p>
                  </a:txBody>
                  <a:tcPr marL="91439" marR="91439" anchor="ctr"/>
                </a:tc>
                <a:tc>
                  <a:txBody>
                    <a:bodyPr/>
                    <a:lstStyle/>
                    <a:p>
                      <a:pPr algn="ctr"/>
                      <a:r>
                        <a:rPr lang="en-US" altLang="zh-CN" sz="1800" dirty="0" smtClean="0"/>
                        <a:t>2</a:t>
                      </a:r>
                      <a:endParaRPr lang="zh-CN" altLang="en-US" sz="1800" dirty="0"/>
                    </a:p>
                  </a:txBody>
                  <a:tcPr marL="91439" marR="91439" anchor="ctr"/>
                </a:tc>
              </a:tr>
              <a:tr h="473273">
                <a:tc>
                  <a:txBody>
                    <a:bodyPr/>
                    <a:lstStyle/>
                    <a:p>
                      <a:pPr algn="ctr"/>
                      <a:r>
                        <a:rPr lang="en-US" altLang="zh-CN" sz="1800" dirty="0" smtClean="0"/>
                        <a:t>4</a:t>
                      </a: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anchor="ctr"/>
                </a:tc>
                <a:tc>
                  <a:txBody>
                    <a:bodyPr/>
                    <a:lstStyle/>
                    <a:p>
                      <a:pPr algn="ctr"/>
                      <a:r>
                        <a:rPr lang="en-US" altLang="zh-CN" sz="1800" dirty="0" smtClean="0"/>
                        <a:t>16</a:t>
                      </a:r>
                      <a:endParaRPr lang="zh-CN" altLang="en-US" sz="1800" dirty="0"/>
                    </a:p>
                  </a:txBody>
                  <a:tcPr marL="91439" marR="91439" anchor="ctr"/>
                </a:tc>
                <a:tc>
                  <a:txBody>
                    <a:bodyPr/>
                    <a:lstStyle/>
                    <a:p>
                      <a:pPr algn="ctr"/>
                      <a:r>
                        <a:rPr lang="en-US" altLang="zh-CN" sz="1800" dirty="0" smtClean="0"/>
                        <a:t>1,2</a:t>
                      </a:r>
                      <a:endParaRPr lang="zh-CN" altLang="en-US" sz="1800" dirty="0"/>
                    </a:p>
                  </a:txBody>
                  <a:tcPr marL="91439" marR="91439" anchor="ctr"/>
                </a:tc>
              </a:tr>
              <a:tr h="473273">
                <a:tc>
                  <a:txBody>
                    <a:bodyPr/>
                    <a:lstStyle/>
                    <a:p>
                      <a:pPr algn="ctr"/>
                      <a:r>
                        <a:rPr lang="en-US" altLang="zh-CN" sz="1800" dirty="0" smtClean="0"/>
                        <a:t>5</a:t>
                      </a: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endParaRPr lang="zh-CN" altLang="en-US" sz="180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a:p>
                  </a:txBody>
                  <a:tcPr marL="91439" marR="91439" anchor="ctr"/>
                </a:tc>
                <a:tc>
                  <a:txBody>
                    <a:bodyPr/>
                    <a:lstStyle/>
                    <a:p>
                      <a:pPr algn="ctr"/>
                      <a:endParaRPr lang="zh-CN" altLang="en-US" sz="1800" dirty="0"/>
                    </a:p>
                  </a:txBody>
                  <a:tcPr marL="91439" marR="91439" anchor="ctr"/>
                </a:tc>
                <a:tc>
                  <a:txBody>
                    <a:bodyPr/>
                    <a:lstStyle/>
                    <a:p>
                      <a:pPr algn="ctr"/>
                      <a:r>
                        <a:rPr lang="en-US" altLang="zh-CN" sz="1800" dirty="0" smtClean="0"/>
                        <a:t>21</a:t>
                      </a:r>
                      <a:endParaRPr lang="zh-CN" altLang="en-US" sz="1800" dirty="0"/>
                    </a:p>
                  </a:txBody>
                  <a:tcPr marL="91439" marR="91439" anchor="ctr"/>
                </a:tc>
                <a:tc>
                  <a:txBody>
                    <a:bodyPr/>
                    <a:lstStyle/>
                    <a:p>
                      <a:pPr algn="ctr"/>
                      <a:r>
                        <a:rPr lang="en-US" altLang="zh-CN" sz="1800" dirty="0" smtClean="0"/>
                        <a:t>2</a:t>
                      </a:r>
                      <a:endParaRPr lang="zh-CN" altLang="en-US" sz="1800" dirty="0"/>
                    </a:p>
                  </a:txBody>
                  <a:tcPr marL="91439" marR="91439" anchor="ctr"/>
                </a:tc>
              </a:tr>
            </a:tbl>
          </a:graphicData>
        </a:graphic>
      </p:graphicFrame>
      <p:sp>
        <p:nvSpPr>
          <p:cNvPr id="49242" name="Line 47"/>
          <p:cNvSpPr>
            <a:spLocks noChangeShapeType="1"/>
          </p:cNvSpPr>
          <p:nvPr/>
        </p:nvSpPr>
        <p:spPr bwMode="auto">
          <a:xfrm>
            <a:off x="642938" y="1928813"/>
            <a:ext cx="857250" cy="928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49243" name="Object 48"/>
          <p:cNvGraphicFramePr>
            <a:graphicFrameLocks noChangeAspect="1"/>
          </p:cNvGraphicFramePr>
          <p:nvPr/>
        </p:nvGraphicFramePr>
        <p:xfrm>
          <a:off x="1127125" y="2085975"/>
          <a:ext cx="301625" cy="395288"/>
        </p:xfrm>
        <a:graphic>
          <a:graphicData uri="http://schemas.openxmlformats.org/presentationml/2006/ole">
            <mc:AlternateContent xmlns:mc="http://schemas.openxmlformats.org/markup-compatibility/2006">
              <mc:Choice xmlns:v="urn:schemas-microsoft-com:vml" Requires="v">
                <p:oleObj spid="_x0000_s49272" name="公式" r:id="rId4" imgW="164885" imgH="215619" progId="Equation.3">
                  <p:embed/>
                </p:oleObj>
              </mc:Choice>
              <mc:Fallback>
                <p:oleObj name="公式" r:id="rId4" imgW="164885" imgH="215619" progId="Equation.3">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2085975"/>
                        <a:ext cx="3016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4" name="Object 49"/>
          <p:cNvGraphicFramePr>
            <a:graphicFrameLocks noChangeAspect="1"/>
          </p:cNvGraphicFramePr>
          <p:nvPr/>
        </p:nvGraphicFramePr>
        <p:xfrm>
          <a:off x="714375" y="2381250"/>
          <a:ext cx="285750" cy="404813"/>
        </p:xfrm>
        <a:graphic>
          <a:graphicData uri="http://schemas.openxmlformats.org/presentationml/2006/ole">
            <mc:AlternateContent xmlns:mc="http://schemas.openxmlformats.org/markup-compatibility/2006">
              <mc:Choice xmlns:v="urn:schemas-microsoft-com:vml" Requires="v">
                <p:oleObj spid="_x0000_s49273" name="公式" r:id="rId6" imgW="152268" imgH="215713" progId="Equation.3">
                  <p:embed/>
                </p:oleObj>
              </mc:Choice>
              <mc:Fallback>
                <p:oleObj name="公式" r:id="rId6" imgW="152268" imgH="215713"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 y="2381250"/>
                        <a:ext cx="2857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5" name="Object 56"/>
          <p:cNvGraphicFramePr>
            <a:graphicFrameLocks noChangeAspect="1"/>
          </p:cNvGraphicFramePr>
          <p:nvPr/>
        </p:nvGraphicFramePr>
        <p:xfrm>
          <a:off x="2928938" y="2047875"/>
          <a:ext cx="2246312" cy="381000"/>
        </p:xfrm>
        <a:graphic>
          <a:graphicData uri="http://schemas.openxmlformats.org/presentationml/2006/ole">
            <mc:AlternateContent xmlns:mc="http://schemas.openxmlformats.org/markup-compatibility/2006">
              <mc:Choice xmlns:v="urn:schemas-microsoft-com:vml" Requires="v">
                <p:oleObj spid="_x0000_s49274" name="公式" r:id="rId8" imgW="1346200" imgH="228600" progId="Equation.3">
                  <p:embed/>
                </p:oleObj>
              </mc:Choice>
              <mc:Fallback>
                <p:oleObj name="公式" r:id="rId8" imgW="1346200" imgH="228600" progId="Equation.3">
                  <p:embed/>
                  <p:pic>
                    <p:nvPicPr>
                      <p:cNvPr id="0" name="Object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38" y="2047875"/>
                        <a:ext cx="22463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6" name="Object 57"/>
          <p:cNvGraphicFramePr>
            <a:graphicFrameLocks noChangeAspect="1"/>
          </p:cNvGraphicFramePr>
          <p:nvPr/>
        </p:nvGraphicFramePr>
        <p:xfrm>
          <a:off x="6715125" y="2230438"/>
          <a:ext cx="641350" cy="330200"/>
        </p:xfrm>
        <a:graphic>
          <a:graphicData uri="http://schemas.openxmlformats.org/presentationml/2006/ole">
            <mc:AlternateContent xmlns:mc="http://schemas.openxmlformats.org/markup-compatibility/2006">
              <mc:Choice xmlns:v="urn:schemas-microsoft-com:vml" Requires="v">
                <p:oleObj spid="_x0000_s49275" name="公式" r:id="rId10" imgW="418918" imgH="215806" progId="Equation.3">
                  <p:embed/>
                </p:oleObj>
              </mc:Choice>
              <mc:Fallback>
                <p:oleObj name="公式" r:id="rId10" imgW="418918" imgH="215806" progId="Equation.3">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5125" y="2230438"/>
                        <a:ext cx="64135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7" name="Object 58"/>
          <p:cNvGraphicFramePr>
            <a:graphicFrameLocks noChangeAspect="1"/>
          </p:cNvGraphicFramePr>
          <p:nvPr/>
        </p:nvGraphicFramePr>
        <p:xfrm>
          <a:off x="7627938" y="2214563"/>
          <a:ext cx="373062" cy="331787"/>
        </p:xfrm>
        <a:graphic>
          <a:graphicData uri="http://schemas.openxmlformats.org/presentationml/2006/ole">
            <mc:AlternateContent xmlns:mc="http://schemas.openxmlformats.org/markup-compatibility/2006">
              <mc:Choice xmlns:v="urn:schemas-microsoft-com:vml" Requires="v">
                <p:oleObj spid="_x0000_s49276" name="公式" r:id="rId12" imgW="228501" imgH="203112" progId="Equation.3">
                  <p:embed/>
                </p:oleObj>
              </mc:Choice>
              <mc:Fallback>
                <p:oleObj name="公式" r:id="rId12" imgW="228501" imgH="203112" progId="Equation.3">
                  <p:embed/>
                  <p:pic>
                    <p:nvPicPr>
                      <p:cNvPr id="0" name="Object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7938" y="2214563"/>
                        <a:ext cx="3730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8" name="Object 61"/>
          <p:cNvGraphicFramePr>
            <a:graphicFrameLocks noChangeAspect="1"/>
          </p:cNvGraphicFramePr>
          <p:nvPr/>
        </p:nvGraphicFramePr>
        <p:xfrm>
          <a:off x="1622425" y="2928938"/>
          <a:ext cx="539750" cy="342900"/>
        </p:xfrm>
        <a:graphic>
          <a:graphicData uri="http://schemas.openxmlformats.org/presentationml/2006/ole">
            <mc:AlternateContent xmlns:mc="http://schemas.openxmlformats.org/markup-compatibility/2006">
              <mc:Choice xmlns:v="urn:schemas-microsoft-com:vml" Requires="v">
                <p:oleObj spid="_x0000_s49277" name="公式" r:id="rId14" imgW="330057" imgH="215806" progId="Equation.3">
                  <p:embed/>
                </p:oleObj>
              </mc:Choice>
              <mc:Fallback>
                <p:oleObj name="公式" r:id="rId14" imgW="330057" imgH="215806" progId="Equation.3">
                  <p:embed/>
                  <p:pic>
                    <p:nvPicPr>
                      <p:cNvPr id="0" name="Object 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22425" y="2928938"/>
                        <a:ext cx="539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49" name="Object 8"/>
          <p:cNvGraphicFramePr>
            <a:graphicFrameLocks noChangeAspect="1"/>
          </p:cNvGraphicFramePr>
          <p:nvPr/>
        </p:nvGraphicFramePr>
        <p:xfrm>
          <a:off x="2479675" y="3429000"/>
          <a:ext cx="539750" cy="342900"/>
        </p:xfrm>
        <a:graphic>
          <a:graphicData uri="http://schemas.openxmlformats.org/presentationml/2006/ole">
            <mc:AlternateContent xmlns:mc="http://schemas.openxmlformats.org/markup-compatibility/2006">
              <mc:Choice xmlns:v="urn:schemas-microsoft-com:vml" Requires="v">
                <p:oleObj spid="_x0000_s49278" name="公式" r:id="rId16" imgW="330057" imgH="215806" progId="Equation.3">
                  <p:embed/>
                </p:oleObj>
              </mc:Choice>
              <mc:Fallback>
                <p:oleObj name="公式" r:id="rId16" imgW="330057" imgH="215806"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79675" y="3429000"/>
                        <a:ext cx="539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0" name="Object 9"/>
          <p:cNvGraphicFramePr>
            <a:graphicFrameLocks noChangeAspect="1"/>
          </p:cNvGraphicFramePr>
          <p:nvPr/>
        </p:nvGraphicFramePr>
        <p:xfrm>
          <a:off x="2424113" y="4857750"/>
          <a:ext cx="622300" cy="342900"/>
        </p:xfrm>
        <a:graphic>
          <a:graphicData uri="http://schemas.openxmlformats.org/presentationml/2006/ole">
            <mc:AlternateContent xmlns:mc="http://schemas.openxmlformats.org/markup-compatibility/2006">
              <mc:Choice xmlns:v="urn:schemas-microsoft-com:vml" Requires="v">
                <p:oleObj spid="_x0000_s49279" name="公式" r:id="rId18" imgW="380835" imgH="215806" progId="Equation.3">
                  <p:embed/>
                </p:oleObj>
              </mc:Choice>
              <mc:Fallback>
                <p:oleObj name="公式" r:id="rId18" imgW="380835" imgH="215806"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24113" y="4857750"/>
                        <a:ext cx="622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1" name="Object 10"/>
          <p:cNvGraphicFramePr>
            <a:graphicFrameLocks noChangeAspect="1"/>
          </p:cNvGraphicFramePr>
          <p:nvPr/>
        </p:nvGraphicFramePr>
        <p:xfrm>
          <a:off x="3286125" y="3929063"/>
          <a:ext cx="642938" cy="342900"/>
        </p:xfrm>
        <a:graphic>
          <a:graphicData uri="http://schemas.openxmlformats.org/presentationml/2006/ole">
            <mc:AlternateContent xmlns:mc="http://schemas.openxmlformats.org/markup-compatibility/2006">
              <mc:Choice xmlns:v="urn:schemas-microsoft-com:vml" Requires="v">
                <p:oleObj spid="_x0000_s49280" name="公式" r:id="rId20" imgW="393359" imgH="215713" progId="Equation.3">
                  <p:embed/>
                </p:oleObj>
              </mc:Choice>
              <mc:Fallback>
                <p:oleObj name="公式" r:id="rId20" imgW="393359" imgH="215713"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86125" y="3929063"/>
                        <a:ext cx="6429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2" name="Object 11"/>
          <p:cNvGraphicFramePr>
            <a:graphicFrameLocks noChangeAspect="1"/>
          </p:cNvGraphicFramePr>
          <p:nvPr/>
        </p:nvGraphicFramePr>
        <p:xfrm>
          <a:off x="3286125" y="4357688"/>
          <a:ext cx="642938" cy="342900"/>
        </p:xfrm>
        <a:graphic>
          <a:graphicData uri="http://schemas.openxmlformats.org/presentationml/2006/ole">
            <mc:AlternateContent xmlns:mc="http://schemas.openxmlformats.org/markup-compatibility/2006">
              <mc:Choice xmlns:v="urn:schemas-microsoft-com:vml" Requires="v">
                <p:oleObj spid="_x0000_s49281" name="公式" r:id="rId22" imgW="393359" imgH="215713" progId="Equation.3">
                  <p:embed/>
                </p:oleObj>
              </mc:Choice>
              <mc:Fallback>
                <p:oleObj name="公式" r:id="rId22" imgW="393359" imgH="215713"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86125" y="4357688"/>
                        <a:ext cx="6429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3" name="Object 12"/>
          <p:cNvGraphicFramePr>
            <a:graphicFrameLocks noChangeAspect="1"/>
          </p:cNvGraphicFramePr>
          <p:nvPr/>
        </p:nvGraphicFramePr>
        <p:xfrm>
          <a:off x="3286125" y="4857750"/>
          <a:ext cx="642938" cy="342900"/>
        </p:xfrm>
        <a:graphic>
          <a:graphicData uri="http://schemas.openxmlformats.org/presentationml/2006/ole">
            <mc:AlternateContent xmlns:mc="http://schemas.openxmlformats.org/markup-compatibility/2006">
              <mc:Choice xmlns:v="urn:schemas-microsoft-com:vml" Requires="v">
                <p:oleObj spid="_x0000_s49282" name="公式" r:id="rId24" imgW="393359" imgH="215713" progId="Equation.3">
                  <p:embed/>
                </p:oleObj>
              </mc:Choice>
              <mc:Fallback>
                <p:oleObj name="公式" r:id="rId24" imgW="393359" imgH="215713" progId="Equation.3">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86125" y="4857750"/>
                        <a:ext cx="6429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 name="Object 13"/>
          <p:cNvGraphicFramePr>
            <a:graphicFrameLocks noChangeAspect="1"/>
          </p:cNvGraphicFramePr>
          <p:nvPr/>
        </p:nvGraphicFramePr>
        <p:xfrm>
          <a:off x="3244850" y="5313363"/>
          <a:ext cx="725488" cy="342900"/>
        </p:xfrm>
        <a:graphic>
          <a:graphicData uri="http://schemas.openxmlformats.org/presentationml/2006/ole">
            <mc:AlternateContent xmlns:mc="http://schemas.openxmlformats.org/markup-compatibility/2006">
              <mc:Choice xmlns:v="urn:schemas-microsoft-com:vml" Requires="v">
                <p:oleObj spid="_x0000_s49283" name="公式" r:id="rId26" imgW="444114" imgH="215713" progId="Equation.3">
                  <p:embed/>
                </p:oleObj>
              </mc:Choice>
              <mc:Fallback>
                <p:oleObj name="公式" r:id="rId26" imgW="444114" imgH="215713" progId="Equation.3">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44850" y="5313363"/>
                        <a:ext cx="7254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 name="Object 14"/>
          <p:cNvGraphicFramePr>
            <a:graphicFrameLocks noChangeAspect="1"/>
          </p:cNvGraphicFramePr>
          <p:nvPr/>
        </p:nvGraphicFramePr>
        <p:xfrm>
          <a:off x="1622425" y="3459163"/>
          <a:ext cx="539750" cy="282575"/>
        </p:xfrm>
        <a:graphic>
          <a:graphicData uri="http://schemas.openxmlformats.org/presentationml/2006/ole">
            <mc:AlternateContent xmlns:mc="http://schemas.openxmlformats.org/markup-compatibility/2006">
              <mc:Choice xmlns:v="urn:schemas-microsoft-com:vml" Requires="v">
                <p:oleObj spid="_x0000_s49284" name="公式" r:id="rId28" imgW="329914" imgH="177646" progId="Equation.3">
                  <p:embed/>
                </p:oleObj>
              </mc:Choice>
              <mc:Fallback>
                <p:oleObj name="公式" r:id="rId28" imgW="329914" imgH="177646" progId="Equation.3">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22425" y="3459163"/>
                        <a:ext cx="5397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6" name="Object 15"/>
          <p:cNvGraphicFramePr>
            <a:graphicFrameLocks noChangeAspect="1"/>
          </p:cNvGraphicFramePr>
          <p:nvPr/>
        </p:nvGraphicFramePr>
        <p:xfrm>
          <a:off x="1643063" y="3929063"/>
          <a:ext cx="539750" cy="282575"/>
        </p:xfrm>
        <a:graphic>
          <a:graphicData uri="http://schemas.openxmlformats.org/presentationml/2006/ole">
            <mc:AlternateContent xmlns:mc="http://schemas.openxmlformats.org/markup-compatibility/2006">
              <mc:Choice xmlns:v="urn:schemas-microsoft-com:vml" Requires="v">
                <p:oleObj spid="_x0000_s49285" name="公式" r:id="rId30" imgW="329914" imgH="177646" progId="Equation.3">
                  <p:embed/>
                </p:oleObj>
              </mc:Choice>
              <mc:Fallback>
                <p:oleObj name="公式" r:id="rId30" imgW="329914" imgH="177646" progId="Equation.3">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643063" y="3929063"/>
                        <a:ext cx="5397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7" name="Object 16"/>
          <p:cNvGraphicFramePr>
            <a:graphicFrameLocks noChangeAspect="1"/>
          </p:cNvGraphicFramePr>
          <p:nvPr/>
        </p:nvGraphicFramePr>
        <p:xfrm>
          <a:off x="1601788" y="4357688"/>
          <a:ext cx="623887" cy="282575"/>
        </p:xfrm>
        <a:graphic>
          <a:graphicData uri="http://schemas.openxmlformats.org/presentationml/2006/ole">
            <mc:AlternateContent xmlns:mc="http://schemas.openxmlformats.org/markup-compatibility/2006">
              <mc:Choice xmlns:v="urn:schemas-microsoft-com:vml" Requires="v">
                <p:oleObj spid="_x0000_s49286" name="公式" r:id="rId32" imgW="380670" imgH="177646" progId="Equation.3">
                  <p:embed/>
                </p:oleObj>
              </mc:Choice>
              <mc:Fallback>
                <p:oleObj name="公式" r:id="rId32" imgW="380670" imgH="177646" progId="Equation.3">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01788" y="4357688"/>
                        <a:ext cx="62388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8" name="Object 17"/>
          <p:cNvGraphicFramePr>
            <a:graphicFrameLocks noChangeAspect="1"/>
          </p:cNvGraphicFramePr>
          <p:nvPr/>
        </p:nvGraphicFramePr>
        <p:xfrm>
          <a:off x="1597025" y="4857750"/>
          <a:ext cx="642938" cy="282575"/>
        </p:xfrm>
        <a:graphic>
          <a:graphicData uri="http://schemas.openxmlformats.org/presentationml/2006/ole">
            <mc:AlternateContent xmlns:mc="http://schemas.openxmlformats.org/markup-compatibility/2006">
              <mc:Choice xmlns:v="urn:schemas-microsoft-com:vml" Requires="v">
                <p:oleObj spid="_x0000_s49287" name="公式" r:id="rId34" imgW="393359" imgH="177646" progId="Equation.3">
                  <p:embed/>
                </p:oleObj>
              </mc:Choice>
              <mc:Fallback>
                <p:oleObj name="公式" r:id="rId34" imgW="393359" imgH="177646" progId="Equation.3">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97025" y="4857750"/>
                        <a:ext cx="64293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9" name="Object 18"/>
          <p:cNvGraphicFramePr>
            <a:graphicFrameLocks noChangeAspect="1"/>
          </p:cNvGraphicFramePr>
          <p:nvPr/>
        </p:nvGraphicFramePr>
        <p:xfrm>
          <a:off x="1589088" y="5357813"/>
          <a:ext cx="642937" cy="282575"/>
        </p:xfrm>
        <a:graphic>
          <a:graphicData uri="http://schemas.openxmlformats.org/presentationml/2006/ole">
            <mc:AlternateContent xmlns:mc="http://schemas.openxmlformats.org/markup-compatibility/2006">
              <mc:Choice xmlns:v="urn:schemas-microsoft-com:vml" Requires="v">
                <p:oleObj spid="_x0000_s49288" name="公式" r:id="rId36" imgW="393359" imgH="177646" progId="Equation.3">
                  <p:embed/>
                </p:oleObj>
              </mc:Choice>
              <mc:Fallback>
                <p:oleObj name="公式" r:id="rId36" imgW="393359" imgH="177646" progId="Equation.3">
                  <p:embed/>
                  <p:pic>
                    <p:nvPicPr>
                      <p:cNvPr id="0"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589088" y="5357813"/>
                        <a:ext cx="642937"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0" name="Object 19"/>
          <p:cNvGraphicFramePr>
            <a:graphicFrameLocks noChangeAspect="1"/>
          </p:cNvGraphicFramePr>
          <p:nvPr/>
        </p:nvGraphicFramePr>
        <p:xfrm>
          <a:off x="4173538" y="4938713"/>
          <a:ext cx="623887" cy="263525"/>
        </p:xfrm>
        <a:graphic>
          <a:graphicData uri="http://schemas.openxmlformats.org/presentationml/2006/ole">
            <mc:AlternateContent xmlns:mc="http://schemas.openxmlformats.org/markup-compatibility/2006">
              <mc:Choice xmlns:v="urn:schemas-microsoft-com:vml" Requires="v">
                <p:oleObj spid="_x0000_s49289" name="公式" r:id="rId38" imgW="380835" imgH="165028" progId="Equation.3">
                  <p:embed/>
                </p:oleObj>
              </mc:Choice>
              <mc:Fallback>
                <p:oleObj name="公式" r:id="rId38" imgW="380835" imgH="165028" progId="Equation.3">
                  <p:embed/>
                  <p:pic>
                    <p:nvPicPr>
                      <p:cNvPr id="0"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173538" y="4938713"/>
                        <a:ext cx="6238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1" name="Object 20"/>
          <p:cNvGraphicFramePr>
            <a:graphicFrameLocks noChangeAspect="1"/>
          </p:cNvGraphicFramePr>
          <p:nvPr/>
        </p:nvGraphicFramePr>
        <p:xfrm>
          <a:off x="2428875" y="3929063"/>
          <a:ext cx="539750" cy="282575"/>
        </p:xfrm>
        <a:graphic>
          <a:graphicData uri="http://schemas.openxmlformats.org/presentationml/2006/ole">
            <mc:AlternateContent xmlns:mc="http://schemas.openxmlformats.org/markup-compatibility/2006">
              <mc:Choice xmlns:v="urn:schemas-microsoft-com:vml" Requires="v">
                <p:oleObj spid="_x0000_s49290" name="公式" r:id="rId40" imgW="329914" imgH="177646" progId="Equation.3">
                  <p:embed/>
                </p:oleObj>
              </mc:Choice>
              <mc:Fallback>
                <p:oleObj name="公式" r:id="rId40" imgW="329914" imgH="177646" progId="Equation.3">
                  <p:embed/>
                  <p:pic>
                    <p:nvPicPr>
                      <p:cNvPr id="0"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28875" y="3929063"/>
                        <a:ext cx="5397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2" name="Object 21"/>
          <p:cNvGraphicFramePr>
            <a:graphicFrameLocks noChangeAspect="1"/>
          </p:cNvGraphicFramePr>
          <p:nvPr/>
        </p:nvGraphicFramePr>
        <p:xfrm>
          <a:off x="2428875" y="4429125"/>
          <a:ext cx="539750" cy="282575"/>
        </p:xfrm>
        <a:graphic>
          <a:graphicData uri="http://schemas.openxmlformats.org/presentationml/2006/ole">
            <mc:AlternateContent xmlns:mc="http://schemas.openxmlformats.org/markup-compatibility/2006">
              <mc:Choice xmlns:v="urn:schemas-microsoft-com:vml" Requires="v">
                <p:oleObj spid="_x0000_s49291" name="公式" r:id="rId42" imgW="329914" imgH="177646" progId="Equation.3">
                  <p:embed/>
                </p:oleObj>
              </mc:Choice>
              <mc:Fallback>
                <p:oleObj name="公式" r:id="rId42" imgW="329914" imgH="177646" progId="Equation.3">
                  <p:embed/>
                  <p:pic>
                    <p:nvPicPr>
                      <p:cNvPr id="0"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28875" y="4429125"/>
                        <a:ext cx="5397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3" name="Object 22"/>
          <p:cNvGraphicFramePr>
            <a:graphicFrameLocks noChangeAspect="1"/>
          </p:cNvGraphicFramePr>
          <p:nvPr/>
        </p:nvGraphicFramePr>
        <p:xfrm>
          <a:off x="2430463" y="5357813"/>
          <a:ext cx="644525" cy="282575"/>
        </p:xfrm>
        <a:graphic>
          <a:graphicData uri="http://schemas.openxmlformats.org/presentationml/2006/ole">
            <mc:AlternateContent xmlns:mc="http://schemas.openxmlformats.org/markup-compatibility/2006">
              <mc:Choice xmlns:v="urn:schemas-microsoft-com:vml" Requires="v">
                <p:oleObj spid="_x0000_s49292" name="公式" r:id="rId44" imgW="393359" imgH="177646" progId="Equation.3">
                  <p:embed/>
                </p:oleObj>
              </mc:Choice>
              <mc:Fallback>
                <p:oleObj name="公式" r:id="rId44" imgW="393359" imgH="177646" progId="Equation.3">
                  <p:embed/>
                  <p:pic>
                    <p:nvPicPr>
                      <p:cNvPr id="0" name="Object 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430463" y="5357813"/>
                        <a:ext cx="6445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4" name="Object 23"/>
          <p:cNvGraphicFramePr>
            <a:graphicFrameLocks noChangeAspect="1"/>
          </p:cNvGraphicFramePr>
          <p:nvPr/>
        </p:nvGraphicFramePr>
        <p:xfrm>
          <a:off x="4184650" y="5357813"/>
          <a:ext cx="622300" cy="282575"/>
        </p:xfrm>
        <a:graphic>
          <a:graphicData uri="http://schemas.openxmlformats.org/presentationml/2006/ole">
            <mc:AlternateContent xmlns:mc="http://schemas.openxmlformats.org/markup-compatibility/2006">
              <mc:Choice xmlns:v="urn:schemas-microsoft-com:vml" Requires="v">
                <p:oleObj spid="_x0000_s49293" name="公式" r:id="rId46" imgW="380670" imgH="177646" progId="Equation.3">
                  <p:embed/>
                </p:oleObj>
              </mc:Choice>
              <mc:Fallback>
                <p:oleObj name="公式" r:id="rId46" imgW="380670" imgH="177646" progId="Equation.3">
                  <p:embed/>
                  <p:pic>
                    <p:nvPicPr>
                      <p:cNvPr id="0" name="Object 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184650" y="5357813"/>
                        <a:ext cx="6223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5" name="Object 24"/>
          <p:cNvGraphicFramePr>
            <a:graphicFrameLocks noChangeAspect="1"/>
          </p:cNvGraphicFramePr>
          <p:nvPr/>
        </p:nvGraphicFramePr>
        <p:xfrm>
          <a:off x="5041900" y="5367338"/>
          <a:ext cx="622300" cy="261937"/>
        </p:xfrm>
        <a:graphic>
          <a:graphicData uri="http://schemas.openxmlformats.org/presentationml/2006/ole">
            <mc:AlternateContent xmlns:mc="http://schemas.openxmlformats.org/markup-compatibility/2006">
              <mc:Choice xmlns:v="urn:schemas-microsoft-com:vml" Requires="v">
                <p:oleObj spid="_x0000_s49294" name="公式" r:id="rId48" imgW="380835" imgH="165028" progId="Equation.3">
                  <p:embed/>
                </p:oleObj>
              </mc:Choice>
              <mc:Fallback>
                <p:oleObj name="公式" r:id="rId48" imgW="380835" imgH="165028" progId="Equation.3">
                  <p:embed/>
                  <p:pic>
                    <p:nvPicPr>
                      <p:cNvPr id="0" name="Object 2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041900" y="5367338"/>
                        <a:ext cx="6223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6" name="Object 25"/>
          <p:cNvGraphicFramePr>
            <a:graphicFrameLocks noChangeAspect="1"/>
          </p:cNvGraphicFramePr>
          <p:nvPr/>
        </p:nvGraphicFramePr>
        <p:xfrm>
          <a:off x="5816600" y="5357813"/>
          <a:ext cx="622300" cy="282575"/>
        </p:xfrm>
        <a:graphic>
          <a:graphicData uri="http://schemas.openxmlformats.org/presentationml/2006/ole">
            <mc:AlternateContent xmlns:mc="http://schemas.openxmlformats.org/markup-compatibility/2006">
              <mc:Choice xmlns:v="urn:schemas-microsoft-com:vml" Requires="v">
                <p:oleObj spid="_x0000_s49295" name="公式" r:id="rId50" imgW="380670" imgH="177646" progId="Equation.3">
                  <p:embed/>
                </p:oleObj>
              </mc:Choice>
              <mc:Fallback>
                <p:oleObj name="公式" r:id="rId50" imgW="380670" imgH="177646" progId="Equation.3">
                  <p:embed/>
                  <p:pic>
                    <p:nvPicPr>
                      <p:cNvPr id="0" name="Object 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816600" y="5357813"/>
                        <a:ext cx="6223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7" name="Object 26"/>
          <p:cNvGraphicFramePr>
            <a:graphicFrameLocks noChangeAspect="1"/>
          </p:cNvGraphicFramePr>
          <p:nvPr/>
        </p:nvGraphicFramePr>
        <p:xfrm>
          <a:off x="4187825" y="4429125"/>
          <a:ext cx="623888" cy="282575"/>
        </p:xfrm>
        <a:graphic>
          <a:graphicData uri="http://schemas.openxmlformats.org/presentationml/2006/ole">
            <mc:AlternateContent xmlns:mc="http://schemas.openxmlformats.org/markup-compatibility/2006">
              <mc:Choice xmlns:v="urn:schemas-microsoft-com:vml" Requires="v">
                <p:oleObj spid="_x0000_s49296" name="公式" r:id="rId52" imgW="380670" imgH="177646" progId="Equation.3">
                  <p:embed/>
                </p:oleObj>
              </mc:Choice>
              <mc:Fallback>
                <p:oleObj name="公式" r:id="rId52" imgW="380670" imgH="177646" progId="Equation.3">
                  <p:embed/>
                  <p:pic>
                    <p:nvPicPr>
                      <p:cNvPr id="0" name="Object 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187825" y="4429125"/>
                        <a:ext cx="6238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68" name="Object 27"/>
          <p:cNvGraphicFramePr>
            <a:graphicFrameLocks noChangeAspect="1"/>
          </p:cNvGraphicFramePr>
          <p:nvPr/>
        </p:nvGraphicFramePr>
        <p:xfrm>
          <a:off x="5030788" y="4929188"/>
          <a:ext cx="622300" cy="282575"/>
        </p:xfrm>
        <a:graphic>
          <a:graphicData uri="http://schemas.openxmlformats.org/presentationml/2006/ole">
            <mc:AlternateContent xmlns:mc="http://schemas.openxmlformats.org/markup-compatibility/2006">
              <mc:Choice xmlns:v="urn:schemas-microsoft-com:vml" Requires="v">
                <p:oleObj spid="_x0000_s49297" name="公式" r:id="rId54" imgW="380670" imgH="177646" progId="Equation.3">
                  <p:embed/>
                </p:oleObj>
              </mc:Choice>
              <mc:Fallback>
                <p:oleObj name="公式" r:id="rId54" imgW="380670" imgH="177646" progId="Equation.3">
                  <p:embed/>
                  <p:pic>
                    <p:nvPicPr>
                      <p:cNvPr id="0" name="Object 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030788" y="4929188"/>
                        <a:ext cx="6223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3"/>
          <p:cNvSpPr>
            <a:spLocks noGrp="1"/>
          </p:cNvSpPr>
          <p:nvPr>
            <p:ph type="sldNum" sz="quarter" idx="12"/>
          </p:nvPr>
        </p:nvSpPr>
        <p:spPr/>
        <p:txBody>
          <a:bodyPr/>
          <a:lstStyle/>
          <a:p>
            <a:pPr>
              <a:defRPr/>
            </a:pPr>
            <a:fld id="{55303F44-124C-4F34-98BE-3253AB39D95F}" type="slidenum">
              <a:rPr lang="en-US" altLang="zh-CN"/>
              <a:pPr>
                <a:defRPr/>
              </a:pPr>
              <a:t>25</a:t>
            </a:fld>
            <a:endParaRPr lang="en-US" altLang="zh-CN" dirty="0"/>
          </a:p>
        </p:txBody>
      </p:sp>
      <p:sp>
        <p:nvSpPr>
          <p:cNvPr id="10266" name="Rectangle 3"/>
          <p:cNvSpPr>
            <a:spLocks noChangeArrowheads="1"/>
          </p:cNvSpPr>
          <p:nvPr/>
        </p:nvSpPr>
        <p:spPr bwMode="auto">
          <a:xfrm>
            <a:off x="381000" y="1071563"/>
            <a:ext cx="8458200" cy="5762625"/>
          </a:xfrm>
          <a:prstGeom prst="rect">
            <a:avLst/>
          </a:prstGeom>
          <a:noFill/>
          <a:ln w="9525">
            <a:noFill/>
            <a:miter lim="800000"/>
            <a:headEnd/>
            <a:tailEnd/>
          </a:ln>
        </p:spPr>
        <p:txBody>
          <a:bodyPr/>
          <a:lstStyle/>
          <a:p>
            <a:pPr marL="342900" algn="just">
              <a:lnSpc>
                <a:spcPct val="90000"/>
              </a:lnSpc>
              <a:spcBef>
                <a:spcPts val="300"/>
              </a:spcBef>
              <a:spcAft>
                <a:spcPts val="300"/>
              </a:spcAft>
              <a:defRPr/>
            </a:pPr>
            <a:endParaRPr kumimoji="1" lang="en-US" altLang="zh-CN" sz="2400" dirty="0">
              <a:ea typeface="楷体" pitchFamily="49" charset="-122"/>
            </a:endParaRPr>
          </a:p>
          <a:p>
            <a:pPr marL="342900" algn="just">
              <a:lnSpc>
                <a:spcPct val="90000"/>
              </a:lnSpc>
              <a:spcBef>
                <a:spcPts val="300"/>
              </a:spcBef>
              <a:spcAft>
                <a:spcPts val="300"/>
              </a:spcAft>
              <a:defRPr/>
            </a:pPr>
            <a:r>
              <a:rPr kumimoji="1" lang="zh-CN" altLang="en-US" sz="2400" dirty="0">
                <a:ea typeface="楷体" pitchFamily="49" charset="-122"/>
              </a:rPr>
              <a:t>例如在　　　的这一行里，　</a:t>
            </a:r>
          </a:p>
          <a:p>
            <a:pPr marL="342900" indent="-342900" algn="just">
              <a:lnSpc>
                <a:spcPct val="90000"/>
              </a:lnSpc>
              <a:spcBef>
                <a:spcPts val="300"/>
              </a:spcBef>
              <a:spcAft>
                <a:spcPts val="300"/>
              </a:spcAft>
              <a:defRPr/>
            </a:pPr>
            <a:r>
              <a:rPr kumimoji="1" lang="zh-CN" altLang="en-US" sz="2400" dirty="0">
                <a:ea typeface="楷体" pitchFamily="49" charset="-122"/>
              </a:rPr>
              <a:t>     当         时，</a:t>
            </a:r>
          </a:p>
          <a:p>
            <a:pPr marL="342900" algn="just">
              <a:lnSpc>
                <a:spcPct val="150000"/>
              </a:lnSpc>
              <a:spcBef>
                <a:spcPts val="300"/>
              </a:spcBef>
              <a:spcAft>
                <a:spcPts val="300"/>
              </a:spcAft>
              <a:defRPr/>
            </a:pPr>
            <a:r>
              <a:rPr kumimoji="1" lang="zh-CN" altLang="en-US" sz="2400" dirty="0">
                <a:ea typeface="楷体" pitchFamily="49" charset="-122"/>
              </a:rPr>
              <a:t>查前两表可知　　　 ，　　</a:t>
            </a:r>
            <a:endParaRPr kumimoji="1" lang="en-US" altLang="zh-CN" sz="2400" dirty="0">
              <a:ea typeface="楷体" pitchFamily="49" charset="-122"/>
            </a:endParaRPr>
          </a:p>
          <a:p>
            <a:pPr marL="342900" algn="just">
              <a:lnSpc>
                <a:spcPct val="150000"/>
              </a:lnSpc>
              <a:spcBef>
                <a:spcPts val="300"/>
              </a:spcBef>
              <a:spcAft>
                <a:spcPts val="300"/>
              </a:spcAft>
              <a:defRPr/>
            </a:pPr>
            <a:endParaRPr kumimoji="1" lang="en-US" altLang="zh-CN" sz="2400" dirty="0">
              <a:ea typeface="楷体" pitchFamily="49" charset="-122"/>
            </a:endParaRPr>
          </a:p>
          <a:p>
            <a:pPr marL="342900" indent="-342900" algn="just">
              <a:lnSpc>
                <a:spcPct val="150000"/>
              </a:lnSpc>
              <a:spcBef>
                <a:spcPts val="300"/>
              </a:spcBef>
              <a:spcAft>
                <a:spcPts val="300"/>
              </a:spcAft>
              <a:defRPr/>
            </a:pPr>
            <a:r>
              <a:rPr kumimoji="1" lang="zh-CN" altLang="en-US" sz="2400" dirty="0">
                <a:ea typeface="楷体" pitchFamily="49" charset="-122"/>
              </a:rPr>
              <a:t>    当　　　时，同样可知</a:t>
            </a:r>
            <a:endParaRPr kumimoji="1" lang="en-US" altLang="zh-CN" sz="2400" dirty="0">
              <a:ea typeface="楷体" pitchFamily="49" charset="-122"/>
            </a:endParaRPr>
          </a:p>
          <a:p>
            <a:pPr marL="342900" indent="-342900" algn="just">
              <a:lnSpc>
                <a:spcPct val="150000"/>
              </a:lnSpc>
              <a:spcBef>
                <a:spcPts val="300"/>
              </a:spcBef>
              <a:spcAft>
                <a:spcPts val="300"/>
              </a:spcAft>
              <a:defRPr/>
            </a:pPr>
            <a:r>
              <a:rPr kumimoji="1" lang="zh-CN" altLang="en-US" sz="2400" dirty="0">
                <a:ea typeface="楷体" pitchFamily="49" charset="-122"/>
              </a:rPr>
              <a:t>　　</a:t>
            </a:r>
            <a:endParaRPr kumimoji="1" lang="en-US" altLang="zh-CN" sz="2400" dirty="0">
              <a:ea typeface="楷体" pitchFamily="49" charset="-122"/>
            </a:endParaRPr>
          </a:p>
          <a:p>
            <a:pPr marL="342900" indent="-342900" algn="just">
              <a:lnSpc>
                <a:spcPct val="150000"/>
              </a:lnSpc>
              <a:spcBef>
                <a:spcPts val="300"/>
              </a:spcBef>
              <a:spcAft>
                <a:spcPts val="300"/>
              </a:spcAft>
              <a:defRPr/>
            </a:pPr>
            <a:r>
              <a:rPr kumimoji="1" lang="zh-CN" altLang="en-US" sz="2400" dirty="0">
                <a:ea typeface="楷体" pitchFamily="49" charset="-122"/>
              </a:rPr>
              <a:t>    当　　　时，  　　　　　　　　　；</a:t>
            </a:r>
            <a:endParaRPr kumimoji="1" lang="en-US" altLang="zh-CN" sz="2400" dirty="0">
              <a:ea typeface="楷体" pitchFamily="49" charset="-122"/>
            </a:endParaRPr>
          </a:p>
          <a:p>
            <a:pPr marL="342900" indent="-342900" algn="just">
              <a:lnSpc>
                <a:spcPct val="150000"/>
              </a:lnSpc>
              <a:spcBef>
                <a:spcPts val="300"/>
              </a:spcBef>
              <a:spcAft>
                <a:spcPts val="300"/>
              </a:spcAft>
              <a:defRPr/>
            </a:pPr>
            <a:r>
              <a:rPr kumimoji="1" lang="zh-CN" altLang="en-US" sz="2400" dirty="0">
                <a:ea typeface="楷体" pitchFamily="49" charset="-122"/>
              </a:rPr>
              <a:t>    当　　　时，</a:t>
            </a:r>
            <a:endParaRPr kumimoji="1" lang="en-US" altLang="zh-CN" sz="2400" dirty="0">
              <a:ea typeface="楷体" pitchFamily="49" charset="-122"/>
            </a:endParaRPr>
          </a:p>
          <a:p>
            <a:pPr marL="342900" indent="-342900" algn="just">
              <a:lnSpc>
                <a:spcPct val="150000"/>
              </a:lnSpc>
              <a:spcBef>
                <a:spcPts val="300"/>
              </a:spcBef>
              <a:spcAft>
                <a:spcPts val="300"/>
              </a:spcAft>
              <a:defRPr/>
            </a:pPr>
            <a:r>
              <a:rPr kumimoji="1" lang="zh-CN" altLang="en-US" sz="2400" dirty="0">
                <a:ea typeface="楷体" pitchFamily="49" charset="-122"/>
              </a:rPr>
              <a:t>    当　　　时，　　　　</a:t>
            </a:r>
            <a:endParaRPr kumimoji="1" lang="en-US" altLang="zh-CN" sz="2400" dirty="0">
              <a:ea typeface="楷体" pitchFamily="49" charset="-122"/>
            </a:endParaRPr>
          </a:p>
          <a:p>
            <a:pPr marL="342900" indent="-342900" algn="just">
              <a:lnSpc>
                <a:spcPct val="150000"/>
              </a:lnSpc>
              <a:spcBef>
                <a:spcPts val="300"/>
              </a:spcBef>
              <a:spcAft>
                <a:spcPts val="300"/>
              </a:spcAft>
              <a:defRPr/>
            </a:pPr>
            <a:endParaRPr kumimoji="1" lang="zh-CN" altLang="en-US" sz="2400" dirty="0">
              <a:ea typeface="楷体" pitchFamily="49" charset="-122"/>
            </a:endParaRPr>
          </a:p>
          <a:p>
            <a:pPr marL="342900" indent="-342900" algn="just">
              <a:lnSpc>
                <a:spcPct val="90000"/>
              </a:lnSpc>
              <a:spcBef>
                <a:spcPts val="300"/>
              </a:spcBef>
              <a:spcAft>
                <a:spcPts val="300"/>
              </a:spcAft>
              <a:defRPr/>
            </a:pPr>
            <a:r>
              <a:rPr kumimoji="1" lang="zh-CN" altLang="en-US" sz="2400" dirty="0">
                <a:ea typeface="楷体" pitchFamily="49" charset="-122"/>
              </a:rPr>
              <a:t>　　　　　　　　　　</a:t>
            </a:r>
          </a:p>
        </p:txBody>
      </p:sp>
      <p:graphicFrame>
        <p:nvGraphicFramePr>
          <p:cNvPr id="50180" name="Object 4"/>
          <p:cNvGraphicFramePr>
            <a:graphicFrameLocks noChangeAspect="1"/>
          </p:cNvGraphicFramePr>
          <p:nvPr/>
        </p:nvGraphicFramePr>
        <p:xfrm>
          <a:off x="1785938" y="1428750"/>
          <a:ext cx="785812" cy="417513"/>
        </p:xfrm>
        <a:graphic>
          <a:graphicData uri="http://schemas.openxmlformats.org/presentationml/2006/ole">
            <mc:AlternateContent xmlns:mc="http://schemas.openxmlformats.org/markup-compatibility/2006">
              <mc:Choice xmlns:v="urn:schemas-microsoft-com:vml" Requires="v">
                <p:oleObj spid="_x0000_s50198" name="公式" r:id="rId3" imgW="406048" imgH="215713" progId="Equation.3">
                  <p:embed/>
                </p:oleObj>
              </mc:Choice>
              <mc:Fallback>
                <p:oleObj name="公式" r:id="rId3" imgW="406048" imgH="2157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1428750"/>
                        <a:ext cx="7858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1214438" y="1928813"/>
          <a:ext cx="714375" cy="404812"/>
        </p:xfrm>
        <a:graphic>
          <a:graphicData uri="http://schemas.openxmlformats.org/presentationml/2006/ole">
            <mc:AlternateContent xmlns:mc="http://schemas.openxmlformats.org/markup-compatibility/2006">
              <mc:Choice xmlns:v="urn:schemas-microsoft-com:vml" Requires="v">
                <p:oleObj spid="_x0000_s50199" name="公式" r:id="rId5" imgW="380835" imgH="215806" progId="Equation.3">
                  <p:embed/>
                </p:oleObj>
              </mc:Choice>
              <mc:Fallback>
                <p:oleObj name="公式" r:id="rId5" imgW="380835" imgH="21580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1928813"/>
                        <a:ext cx="71437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857250" y="3000375"/>
          <a:ext cx="7345363" cy="393700"/>
        </p:xfrm>
        <a:graphic>
          <a:graphicData uri="http://schemas.openxmlformats.org/presentationml/2006/ole">
            <mc:AlternateContent xmlns:mc="http://schemas.openxmlformats.org/markup-compatibility/2006">
              <mc:Choice xmlns:v="urn:schemas-microsoft-com:vml" Requires="v">
                <p:oleObj spid="_x0000_s50200" name="公式" r:id="rId7" imgW="4267200" imgH="228600" progId="Equation.3">
                  <p:embed/>
                </p:oleObj>
              </mc:Choice>
              <mc:Fallback>
                <p:oleObj name="公式" r:id="rId7" imgW="426720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3000375"/>
                        <a:ext cx="73453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3" name="Object 8"/>
          <p:cNvGraphicFramePr>
            <a:graphicFrameLocks noChangeAspect="1"/>
          </p:cNvGraphicFramePr>
          <p:nvPr/>
        </p:nvGraphicFramePr>
        <p:xfrm>
          <a:off x="2571750" y="2428875"/>
          <a:ext cx="1071563" cy="401638"/>
        </p:xfrm>
        <a:graphic>
          <a:graphicData uri="http://schemas.openxmlformats.org/presentationml/2006/ole">
            <mc:AlternateContent xmlns:mc="http://schemas.openxmlformats.org/markup-compatibility/2006">
              <mc:Choice xmlns:v="urn:schemas-microsoft-com:vml" Requires="v">
                <p:oleObj spid="_x0000_s50201" name="公式" r:id="rId9" imgW="647419" imgH="215806" progId="Equation.3">
                  <p:embed/>
                </p:oleObj>
              </mc:Choice>
              <mc:Fallback>
                <p:oleObj name="公式" r:id="rId9" imgW="647419" imgH="215806"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1750" y="2428875"/>
                        <a:ext cx="107156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4" name="Object 10"/>
          <p:cNvGraphicFramePr>
            <a:graphicFrameLocks noChangeAspect="1"/>
          </p:cNvGraphicFramePr>
          <p:nvPr/>
        </p:nvGraphicFramePr>
        <p:xfrm>
          <a:off x="3786188" y="2428875"/>
          <a:ext cx="990600" cy="357188"/>
        </p:xfrm>
        <a:graphic>
          <a:graphicData uri="http://schemas.openxmlformats.org/presentationml/2006/ole">
            <mc:AlternateContent xmlns:mc="http://schemas.openxmlformats.org/markup-compatibility/2006">
              <mc:Choice xmlns:v="urn:schemas-microsoft-com:vml" Requires="v">
                <p:oleObj spid="_x0000_s50202" name="公式" r:id="rId11" imgW="634725" imgH="228501" progId="Equation.3">
                  <p:embed/>
                </p:oleObj>
              </mc:Choice>
              <mc:Fallback>
                <p:oleObj name="公式" r:id="rId11" imgW="634725" imgH="228501"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6188" y="2428875"/>
                        <a:ext cx="990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5" name="Object 12"/>
          <p:cNvGraphicFramePr>
            <a:graphicFrameLocks noChangeAspect="1"/>
          </p:cNvGraphicFramePr>
          <p:nvPr/>
        </p:nvGraphicFramePr>
        <p:xfrm>
          <a:off x="1143000" y="3643313"/>
          <a:ext cx="857250" cy="428625"/>
        </p:xfrm>
        <a:graphic>
          <a:graphicData uri="http://schemas.openxmlformats.org/presentationml/2006/ole">
            <mc:AlternateContent xmlns:mc="http://schemas.openxmlformats.org/markup-compatibility/2006">
              <mc:Choice xmlns:v="urn:schemas-microsoft-com:vml" Requires="v">
                <p:oleObj spid="_x0000_s50203" name="公式" r:id="rId13" imgW="418918" imgH="215806" progId="Equation.3">
                  <p:embed/>
                </p:oleObj>
              </mc:Choice>
              <mc:Fallback>
                <p:oleObj name="公式" r:id="rId13" imgW="418918" imgH="215806"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3643313"/>
                        <a:ext cx="8572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6" name="Object 13"/>
          <p:cNvGraphicFramePr>
            <a:graphicFrameLocks noChangeAspect="1"/>
          </p:cNvGraphicFramePr>
          <p:nvPr/>
        </p:nvGraphicFramePr>
        <p:xfrm>
          <a:off x="785813" y="4176713"/>
          <a:ext cx="7572375" cy="395287"/>
        </p:xfrm>
        <a:graphic>
          <a:graphicData uri="http://schemas.openxmlformats.org/presentationml/2006/ole">
            <mc:AlternateContent xmlns:mc="http://schemas.openxmlformats.org/markup-compatibility/2006">
              <mc:Choice xmlns:v="urn:schemas-microsoft-com:vml" Requires="v">
                <p:oleObj spid="_x0000_s50204" name="公式" r:id="rId15" imgW="4381500" imgH="228600" progId="Equation.3">
                  <p:embed/>
                </p:oleObj>
              </mc:Choice>
              <mc:Fallback>
                <p:oleObj name="公式" r:id="rId15" imgW="4381500" imgH="2286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5813" y="4176713"/>
                        <a:ext cx="75723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7" name="Object 14"/>
          <p:cNvGraphicFramePr>
            <a:graphicFrameLocks noChangeAspect="1"/>
          </p:cNvGraphicFramePr>
          <p:nvPr/>
        </p:nvGraphicFramePr>
        <p:xfrm>
          <a:off x="1143000" y="4978400"/>
          <a:ext cx="714375" cy="379413"/>
        </p:xfrm>
        <a:graphic>
          <a:graphicData uri="http://schemas.openxmlformats.org/presentationml/2006/ole">
            <mc:AlternateContent xmlns:mc="http://schemas.openxmlformats.org/markup-compatibility/2006">
              <mc:Choice xmlns:v="urn:schemas-microsoft-com:vml" Requires="v">
                <p:oleObj spid="_x0000_s50205" name="公式" r:id="rId17" imgW="406048" imgH="215713" progId="Equation.3">
                  <p:embed/>
                </p:oleObj>
              </mc:Choice>
              <mc:Fallback>
                <p:oleObj name="公式" r:id="rId17" imgW="406048" imgH="215713"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4978400"/>
                        <a:ext cx="714375"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8" name="Object 15"/>
          <p:cNvGraphicFramePr>
            <a:graphicFrameLocks noChangeAspect="1"/>
          </p:cNvGraphicFramePr>
          <p:nvPr/>
        </p:nvGraphicFramePr>
        <p:xfrm>
          <a:off x="2500313" y="4900613"/>
          <a:ext cx="3214687" cy="385762"/>
        </p:xfrm>
        <a:graphic>
          <a:graphicData uri="http://schemas.openxmlformats.org/presentationml/2006/ole">
            <mc:AlternateContent xmlns:mc="http://schemas.openxmlformats.org/markup-compatibility/2006">
              <mc:Choice xmlns:v="urn:schemas-microsoft-com:vml" Requires="v">
                <p:oleObj spid="_x0000_s50206" name="公式" r:id="rId19" imgW="1905000" imgH="228600" progId="Equation.3">
                  <p:embed/>
                </p:oleObj>
              </mc:Choice>
              <mc:Fallback>
                <p:oleObj name="公式" r:id="rId19" imgW="1905000" imgH="228600" progId="Equation.3">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00313" y="4900613"/>
                        <a:ext cx="3214687"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9" name="Object 16"/>
          <p:cNvGraphicFramePr>
            <a:graphicFrameLocks noChangeAspect="1"/>
          </p:cNvGraphicFramePr>
          <p:nvPr/>
        </p:nvGraphicFramePr>
        <p:xfrm>
          <a:off x="1143000" y="5583238"/>
          <a:ext cx="785813" cy="417512"/>
        </p:xfrm>
        <a:graphic>
          <a:graphicData uri="http://schemas.openxmlformats.org/presentationml/2006/ole">
            <mc:AlternateContent xmlns:mc="http://schemas.openxmlformats.org/markup-compatibility/2006">
              <mc:Choice xmlns:v="urn:schemas-microsoft-com:vml" Requires="v">
                <p:oleObj spid="_x0000_s50207" name="公式" r:id="rId21" imgW="406048" imgH="215713" progId="Equation.3">
                  <p:embed/>
                </p:oleObj>
              </mc:Choice>
              <mc:Fallback>
                <p:oleObj name="公式" r:id="rId21" imgW="406048" imgH="215713" progId="Equation.3">
                  <p:embed/>
                  <p:pic>
                    <p:nvPicPr>
                      <p:cNvPr id="0"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3000" y="5583238"/>
                        <a:ext cx="78581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0" name="Object 17"/>
          <p:cNvGraphicFramePr>
            <a:graphicFrameLocks noChangeAspect="1"/>
          </p:cNvGraphicFramePr>
          <p:nvPr/>
        </p:nvGraphicFramePr>
        <p:xfrm>
          <a:off x="2500313" y="5500688"/>
          <a:ext cx="3467100" cy="393700"/>
        </p:xfrm>
        <a:graphic>
          <a:graphicData uri="http://schemas.openxmlformats.org/presentationml/2006/ole">
            <mc:AlternateContent xmlns:mc="http://schemas.openxmlformats.org/markup-compatibility/2006">
              <mc:Choice xmlns:v="urn:schemas-microsoft-com:vml" Requires="v">
                <p:oleObj spid="_x0000_s50208" name="公式" r:id="rId23" imgW="1879600" imgH="228600" progId="Equation.3">
                  <p:embed/>
                </p:oleObj>
              </mc:Choice>
              <mc:Fallback>
                <p:oleObj name="公式" r:id="rId23" imgW="1879600" imgH="228600" progId="Equation.3">
                  <p:embed/>
                  <p:pic>
                    <p:nvPicPr>
                      <p:cNvPr id="0" name="Object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00313" y="5500688"/>
                        <a:ext cx="3467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0191" name="组合 27"/>
          <p:cNvGrpSpPr>
            <a:grpSpLocks/>
          </p:cNvGrpSpPr>
          <p:nvPr/>
        </p:nvGrpSpPr>
        <p:grpSpPr bwMode="auto">
          <a:xfrm>
            <a:off x="285750" y="423863"/>
            <a:ext cx="7858125" cy="647700"/>
            <a:chOff x="714348" y="214290"/>
            <a:chExt cx="7858180" cy="648072"/>
          </a:xfrm>
        </p:grpSpPr>
        <p:sp>
          <p:nvSpPr>
            <p:cNvPr id="30" name="矩形 2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31" name="直接连接符 30"/>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0197"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0192"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93" name="Object 18"/>
          <p:cNvGraphicFramePr>
            <a:graphicFrameLocks noChangeAspect="1"/>
          </p:cNvGraphicFramePr>
          <p:nvPr/>
        </p:nvGraphicFramePr>
        <p:xfrm>
          <a:off x="1214438" y="6132513"/>
          <a:ext cx="714375" cy="439737"/>
        </p:xfrm>
        <a:graphic>
          <a:graphicData uri="http://schemas.openxmlformats.org/presentationml/2006/ole">
            <mc:AlternateContent xmlns:mc="http://schemas.openxmlformats.org/markup-compatibility/2006">
              <mc:Choice xmlns:v="urn:schemas-microsoft-com:vml" Requires="v">
                <p:oleObj spid="_x0000_s50209" name="公式" r:id="rId26" imgW="418918" imgH="215806" progId="Equation.3">
                  <p:embed/>
                </p:oleObj>
              </mc:Choice>
              <mc:Fallback>
                <p:oleObj name="公式" r:id="rId26" imgW="418918" imgH="215806" progId="Equation.3">
                  <p:embed/>
                  <p:pic>
                    <p:nvPicPr>
                      <p:cNvPr id="0"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14438" y="6132513"/>
                        <a:ext cx="7143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4" name="Object 19"/>
          <p:cNvGraphicFramePr>
            <a:graphicFrameLocks noChangeAspect="1"/>
          </p:cNvGraphicFramePr>
          <p:nvPr/>
        </p:nvGraphicFramePr>
        <p:xfrm>
          <a:off x="2500313" y="6072188"/>
          <a:ext cx="2571750" cy="384175"/>
        </p:xfrm>
        <a:graphic>
          <a:graphicData uri="http://schemas.openxmlformats.org/presentationml/2006/ole">
            <mc:AlternateContent xmlns:mc="http://schemas.openxmlformats.org/markup-compatibility/2006">
              <mc:Choice xmlns:v="urn:schemas-microsoft-com:vml" Requires="v">
                <p:oleObj spid="_x0000_s50210" name="公式" r:id="rId28" imgW="1879600" imgH="228600" progId="Equation.3">
                  <p:embed/>
                </p:oleObj>
              </mc:Choice>
              <mc:Fallback>
                <p:oleObj name="公式" r:id="rId28" imgW="1879600" imgH="228600" progId="Equation.3">
                  <p:embed/>
                  <p:pic>
                    <p:nvPicPr>
                      <p:cNvPr id="0"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00313" y="6072188"/>
                        <a:ext cx="25717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DBD512E4-50F6-44B6-9E17-B82D896D813C}" type="slidenum">
              <a:rPr lang="zh-CN" altLang="en-US"/>
              <a:pPr>
                <a:defRPr/>
              </a:pPr>
              <a:t>26</a:t>
            </a:fld>
            <a:endParaRPr lang="zh-CN" altLang="en-US" dirty="0"/>
          </a:p>
        </p:txBody>
      </p:sp>
      <p:sp>
        <p:nvSpPr>
          <p:cNvPr id="51203" name="矩形 2"/>
          <p:cNvSpPr>
            <a:spLocks noChangeArrowheads="1"/>
          </p:cNvSpPr>
          <p:nvPr/>
        </p:nvSpPr>
        <p:spPr bwMode="auto">
          <a:xfrm>
            <a:off x="0" y="1571625"/>
            <a:ext cx="878681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algn="just">
              <a:lnSpc>
                <a:spcPct val="150000"/>
              </a:lnSpc>
              <a:spcBef>
                <a:spcPts val="300"/>
              </a:spcBef>
              <a:spcAft>
                <a:spcPts val="300"/>
              </a:spcAft>
            </a:pPr>
            <a:r>
              <a:rPr kumimoji="1" lang="zh-CN" altLang="en-US" sz="2600">
                <a:ea typeface="楷体" pitchFamily="49" charset="-122"/>
              </a:rPr>
              <a:t>由于　　，不可能分</a:t>
            </a:r>
            <a:r>
              <a:rPr kumimoji="1" lang="en-US" altLang="zh-CN" sz="2600">
                <a:ea typeface="楷体" pitchFamily="49" charset="-122"/>
              </a:rPr>
              <a:t>2</a:t>
            </a:r>
            <a:r>
              <a:rPr kumimoji="1" lang="zh-CN" altLang="en-US" sz="2600">
                <a:ea typeface="楷体" pitchFamily="49" charset="-122"/>
              </a:rPr>
              <a:t>厂</a:t>
            </a:r>
            <a:r>
              <a:rPr kumimoji="1" lang="en-US" altLang="zh-CN" sz="2600">
                <a:ea typeface="楷体" pitchFamily="49" charset="-122"/>
              </a:rPr>
              <a:t>5</a:t>
            </a:r>
            <a:r>
              <a:rPr kumimoji="1" lang="zh-CN" altLang="en-US" sz="2600">
                <a:ea typeface="楷体" pitchFamily="49" charset="-122"/>
              </a:rPr>
              <a:t>台设备，故　　</a:t>
            </a:r>
            <a:endParaRPr kumimoji="1" lang="en-US" altLang="zh-CN" sz="2600">
              <a:ea typeface="楷体" pitchFamily="49" charset="-122"/>
            </a:endParaRPr>
          </a:p>
          <a:p>
            <a:pPr marL="342900" algn="just">
              <a:lnSpc>
                <a:spcPct val="150000"/>
              </a:lnSpc>
              <a:spcBef>
                <a:spcPts val="300"/>
              </a:spcBef>
              <a:spcAft>
                <a:spcPts val="300"/>
              </a:spcAft>
            </a:pPr>
            <a:r>
              <a:rPr kumimoji="1" lang="zh-CN" altLang="en-US" sz="2600">
                <a:ea typeface="楷体" pitchFamily="49" charset="-122"/>
              </a:rPr>
              <a:t>　   当        时， 　　　　   栏不填。</a:t>
            </a:r>
            <a:endParaRPr kumimoji="1" lang="en-US" altLang="zh-CN" sz="2600">
              <a:ea typeface="楷体" pitchFamily="49" charset="-122"/>
            </a:endParaRPr>
          </a:p>
          <a:p>
            <a:pPr marL="342900" algn="just">
              <a:lnSpc>
                <a:spcPct val="150000"/>
              </a:lnSpc>
              <a:spcBef>
                <a:spcPts val="300"/>
              </a:spcBef>
              <a:spcAft>
                <a:spcPts val="300"/>
              </a:spcAft>
            </a:pPr>
            <a:r>
              <a:rPr kumimoji="1" lang="zh-CN" altLang="en-US" sz="2600">
                <a:ea typeface="楷体" pitchFamily="49" charset="-122"/>
              </a:rPr>
              <a:t>从这些数值中取最大，即得             。在取最大值的</a:t>
            </a:r>
            <a:endParaRPr kumimoji="1" lang="en-US" altLang="zh-CN" sz="2600">
              <a:ea typeface="楷体" pitchFamily="49" charset="-122"/>
            </a:endParaRPr>
          </a:p>
          <a:p>
            <a:pPr marL="342900" algn="just">
              <a:lnSpc>
                <a:spcPct val="150000"/>
              </a:lnSpc>
              <a:spcBef>
                <a:spcPts val="300"/>
              </a:spcBef>
              <a:spcAft>
                <a:spcPts val="300"/>
              </a:spcAft>
            </a:pPr>
            <a:r>
              <a:rPr kumimoji="1" lang="zh-CN" altLang="en-US" sz="2600">
                <a:ea typeface="楷体" pitchFamily="49" charset="-122"/>
              </a:rPr>
              <a:t>　　　　　　 上加一横，可知　的最优决策为</a:t>
            </a:r>
            <a:r>
              <a:rPr kumimoji="1" lang="en-US" altLang="zh-CN" sz="2600">
                <a:ea typeface="楷体" pitchFamily="49" charset="-122"/>
              </a:rPr>
              <a:t>1</a:t>
            </a:r>
            <a:r>
              <a:rPr kumimoji="1" lang="zh-CN" altLang="en-US" sz="2600">
                <a:ea typeface="楷体" pitchFamily="49" charset="-122"/>
              </a:rPr>
              <a:t>或</a:t>
            </a:r>
            <a:r>
              <a:rPr kumimoji="1" lang="en-US" altLang="zh-CN" sz="2600">
                <a:ea typeface="楷体" pitchFamily="49" charset="-122"/>
              </a:rPr>
              <a:t>2</a:t>
            </a:r>
            <a:r>
              <a:rPr kumimoji="1" lang="zh-CN" altLang="en-US" sz="2600">
                <a:ea typeface="楷体" pitchFamily="49" charset="-122"/>
              </a:rPr>
              <a:t>。</a:t>
            </a:r>
          </a:p>
        </p:txBody>
      </p:sp>
      <p:graphicFrame>
        <p:nvGraphicFramePr>
          <p:cNvPr id="51204" name="Object 20"/>
          <p:cNvGraphicFramePr>
            <a:graphicFrameLocks noChangeAspect="1"/>
          </p:cNvGraphicFramePr>
          <p:nvPr/>
        </p:nvGraphicFramePr>
        <p:xfrm>
          <a:off x="1054100" y="1714500"/>
          <a:ext cx="736600" cy="392113"/>
        </p:xfrm>
        <a:graphic>
          <a:graphicData uri="http://schemas.openxmlformats.org/presentationml/2006/ole">
            <mc:AlternateContent xmlns:mc="http://schemas.openxmlformats.org/markup-compatibility/2006">
              <mc:Choice xmlns:v="urn:schemas-microsoft-com:vml" Requires="v">
                <p:oleObj spid="_x0000_s51215" name="公式" r:id="rId3" imgW="406048" imgH="215713" progId="Equation.3">
                  <p:embed/>
                </p:oleObj>
              </mc:Choice>
              <mc:Fallback>
                <p:oleObj name="公式" r:id="rId3" imgW="406048" imgH="215713"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1714500"/>
                        <a:ext cx="7366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21"/>
          <p:cNvGraphicFramePr>
            <a:graphicFrameLocks noChangeAspect="1"/>
          </p:cNvGraphicFramePr>
          <p:nvPr/>
        </p:nvGraphicFramePr>
        <p:xfrm>
          <a:off x="1285875" y="2462213"/>
          <a:ext cx="714375" cy="379412"/>
        </p:xfrm>
        <a:graphic>
          <a:graphicData uri="http://schemas.openxmlformats.org/presentationml/2006/ole">
            <mc:AlternateContent xmlns:mc="http://schemas.openxmlformats.org/markup-compatibility/2006">
              <mc:Choice xmlns:v="urn:schemas-microsoft-com:vml" Requires="v">
                <p:oleObj spid="_x0000_s51216" name="公式" r:id="rId5" imgW="406048" imgH="215713" progId="Equation.3">
                  <p:embed/>
                </p:oleObj>
              </mc:Choice>
              <mc:Fallback>
                <p:oleObj name="公式" r:id="rId5" imgW="406048" imgH="215713" progId="Equation.3">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2462213"/>
                        <a:ext cx="71437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22"/>
          <p:cNvGraphicFramePr>
            <a:graphicFrameLocks noChangeAspect="1"/>
          </p:cNvGraphicFramePr>
          <p:nvPr/>
        </p:nvGraphicFramePr>
        <p:xfrm>
          <a:off x="2643188" y="2428875"/>
          <a:ext cx="1785937" cy="369888"/>
        </p:xfrm>
        <a:graphic>
          <a:graphicData uri="http://schemas.openxmlformats.org/presentationml/2006/ole">
            <mc:AlternateContent xmlns:mc="http://schemas.openxmlformats.org/markup-compatibility/2006">
              <mc:Choice xmlns:v="urn:schemas-microsoft-com:vml" Requires="v">
                <p:oleObj spid="_x0000_s51217" name="公式" r:id="rId7" imgW="1104900" imgH="228600" progId="Equation.3">
                  <p:embed/>
                </p:oleObj>
              </mc:Choice>
              <mc:Fallback>
                <p:oleObj name="公式" r:id="rId7" imgW="1104900" imgH="228600" progId="Equation.3">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188" y="2428875"/>
                        <a:ext cx="17859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23"/>
          <p:cNvGraphicFramePr>
            <a:graphicFrameLocks noChangeAspect="1"/>
          </p:cNvGraphicFramePr>
          <p:nvPr/>
        </p:nvGraphicFramePr>
        <p:xfrm>
          <a:off x="4419600" y="3124200"/>
          <a:ext cx="1152525" cy="376238"/>
        </p:xfrm>
        <a:graphic>
          <a:graphicData uri="http://schemas.openxmlformats.org/presentationml/2006/ole">
            <mc:AlternateContent xmlns:mc="http://schemas.openxmlformats.org/markup-compatibility/2006">
              <mc:Choice xmlns:v="urn:schemas-microsoft-com:vml" Requires="v">
                <p:oleObj spid="_x0000_s51218" name="公式" r:id="rId9" imgW="660113" imgH="215806" progId="Equation.3">
                  <p:embed/>
                </p:oleObj>
              </mc:Choice>
              <mc:Fallback>
                <p:oleObj name="公式" r:id="rId9" imgW="660113" imgH="215806"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124200"/>
                        <a:ext cx="11525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25"/>
          <p:cNvGraphicFramePr>
            <a:graphicFrameLocks noChangeAspect="1"/>
          </p:cNvGraphicFramePr>
          <p:nvPr/>
        </p:nvGraphicFramePr>
        <p:xfrm>
          <a:off x="428625" y="3786188"/>
          <a:ext cx="2055813" cy="395287"/>
        </p:xfrm>
        <a:graphic>
          <a:graphicData uri="http://schemas.openxmlformats.org/presentationml/2006/ole">
            <mc:AlternateContent xmlns:mc="http://schemas.openxmlformats.org/markup-compatibility/2006">
              <mc:Choice xmlns:v="urn:schemas-microsoft-com:vml" Requires="v">
                <p:oleObj spid="_x0000_s51219" name="Equation" r:id="rId11" imgW="1358900" imgH="228600" progId="Equation.3">
                  <p:embed/>
                </p:oleObj>
              </mc:Choice>
              <mc:Fallback>
                <p:oleObj name="Equation" r:id="rId11" imgW="1358900" imgH="228600" progId="Equation.3">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5" y="3786188"/>
                        <a:ext cx="205581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26"/>
          <p:cNvGraphicFramePr>
            <a:graphicFrameLocks noChangeAspect="1"/>
          </p:cNvGraphicFramePr>
          <p:nvPr/>
        </p:nvGraphicFramePr>
        <p:xfrm>
          <a:off x="4786313" y="3714750"/>
          <a:ext cx="317500" cy="415925"/>
        </p:xfrm>
        <a:graphic>
          <a:graphicData uri="http://schemas.openxmlformats.org/presentationml/2006/ole">
            <mc:AlternateContent xmlns:mc="http://schemas.openxmlformats.org/markup-compatibility/2006">
              <mc:Choice xmlns:v="urn:schemas-microsoft-com:vml" Requires="v">
                <p:oleObj spid="_x0000_s51220" name="公式" r:id="rId13" imgW="164885" imgH="215619" progId="Equation.3">
                  <p:embed/>
                </p:oleObj>
              </mc:Choice>
              <mc:Fallback>
                <p:oleObj name="公式" r:id="rId13" imgW="164885" imgH="215619"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6313" y="3714750"/>
                        <a:ext cx="3175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10" name="组合 27"/>
          <p:cNvGrpSpPr>
            <a:grpSpLocks/>
          </p:cNvGrpSpPr>
          <p:nvPr/>
        </p:nvGrpSpPr>
        <p:grpSpPr bwMode="auto">
          <a:xfrm>
            <a:off x="285750" y="566738"/>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121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1211"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灯片编号占位符 3"/>
          <p:cNvSpPr>
            <a:spLocks noGrp="1"/>
          </p:cNvSpPr>
          <p:nvPr>
            <p:ph type="sldNum" sz="quarter" idx="12"/>
          </p:nvPr>
        </p:nvSpPr>
        <p:spPr>
          <a:xfrm>
            <a:off x="6553200" y="6421438"/>
            <a:ext cx="2133600" cy="365125"/>
          </a:xfrm>
        </p:spPr>
        <p:txBody>
          <a:bodyPr/>
          <a:lstStyle/>
          <a:p>
            <a:pPr>
              <a:defRPr/>
            </a:pPr>
            <a:fld id="{773B2C91-A7EC-430B-B63C-D6E87886A471}" type="slidenum">
              <a:rPr lang="en-US" altLang="zh-CN"/>
              <a:pPr>
                <a:defRPr/>
              </a:pPr>
              <a:t>27</a:t>
            </a:fld>
            <a:endParaRPr lang="en-US" altLang="zh-CN" dirty="0"/>
          </a:p>
        </p:txBody>
      </p:sp>
      <p:sp>
        <p:nvSpPr>
          <p:cNvPr id="52227" name="Rectangle 3"/>
          <p:cNvSpPr>
            <a:spLocks noChangeArrowheads="1"/>
          </p:cNvSpPr>
          <p:nvPr/>
        </p:nvSpPr>
        <p:spPr bwMode="auto">
          <a:xfrm>
            <a:off x="381000" y="571500"/>
            <a:ext cx="8583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800" b="1">
                <a:ea typeface="楷体" pitchFamily="49" charset="-122"/>
              </a:rPr>
              <a:t>　　</a:t>
            </a:r>
            <a:r>
              <a:rPr kumimoji="1" lang="zh-CN" altLang="en-US" sz="2400" b="1">
                <a:ea typeface="楷体" pitchFamily="49" charset="-122"/>
              </a:rPr>
              <a:t>第一阶段：</a:t>
            </a:r>
          </a:p>
          <a:p>
            <a:pPr marL="342900" indent="-342900" algn="just">
              <a:lnSpc>
                <a:spcPct val="150000"/>
              </a:lnSpc>
              <a:spcBef>
                <a:spcPts val="300"/>
              </a:spcBef>
              <a:spcAft>
                <a:spcPts val="300"/>
              </a:spcAft>
            </a:pPr>
            <a:r>
              <a:rPr kumimoji="1" lang="zh-CN" altLang="en-US" sz="2400">
                <a:ea typeface="楷体" pitchFamily="49" charset="-122"/>
              </a:rPr>
              <a:t>　　把　　　　台设备分配给第</a:t>
            </a:r>
            <a:r>
              <a:rPr kumimoji="1" lang="en-US" altLang="zh-CN" sz="2400">
                <a:ea typeface="楷体" pitchFamily="49" charset="-122"/>
              </a:rPr>
              <a:t>1</a:t>
            </a:r>
            <a:r>
              <a:rPr kumimoji="1" lang="zh-CN" altLang="en-US" sz="2400">
                <a:ea typeface="楷体" pitchFamily="49" charset="-122"/>
              </a:rPr>
              <a:t>，第</a:t>
            </a:r>
            <a:r>
              <a:rPr kumimoji="1" lang="en-US" altLang="zh-CN" sz="2400">
                <a:ea typeface="楷体" pitchFamily="49" charset="-122"/>
              </a:rPr>
              <a:t>2</a:t>
            </a:r>
            <a:r>
              <a:rPr kumimoji="1" lang="zh-CN" altLang="en-US" sz="2400">
                <a:ea typeface="楷体" pitchFamily="49" charset="-122"/>
              </a:rPr>
              <a:t>，第</a:t>
            </a:r>
            <a:r>
              <a:rPr kumimoji="1" lang="en-US" altLang="zh-CN" sz="2400">
                <a:ea typeface="楷体" pitchFamily="49" charset="-122"/>
              </a:rPr>
              <a:t>3</a:t>
            </a:r>
            <a:r>
              <a:rPr kumimoji="1" lang="zh-CN" altLang="en-US" sz="2400">
                <a:ea typeface="楷体" pitchFamily="49" charset="-122"/>
              </a:rPr>
              <a:t>厂时，最大</a:t>
            </a:r>
          </a:p>
          <a:p>
            <a:pPr marL="342900" indent="-342900" algn="just">
              <a:lnSpc>
                <a:spcPct val="150000"/>
              </a:lnSpc>
              <a:spcBef>
                <a:spcPts val="300"/>
              </a:spcBef>
              <a:spcAft>
                <a:spcPts val="300"/>
              </a:spcAft>
            </a:pPr>
            <a:r>
              <a:rPr kumimoji="1" lang="zh-CN" altLang="en-US" sz="2400">
                <a:ea typeface="楷体" pitchFamily="49" charset="-122"/>
              </a:rPr>
              <a:t>盈利为　　　　　　　　　　　其中　</a:t>
            </a:r>
            <a:endParaRPr kumimoji="1" lang="en-US" altLang="zh-CN" sz="2400">
              <a:ea typeface="楷体" pitchFamily="49" charset="-122"/>
            </a:endParaRPr>
          </a:p>
          <a:p>
            <a:pPr marL="342900" indent="-342900" algn="just">
              <a:lnSpc>
                <a:spcPct val="90000"/>
              </a:lnSpc>
              <a:spcBef>
                <a:spcPts val="300"/>
              </a:spcBef>
              <a:spcAft>
                <a:spcPts val="300"/>
              </a:spcAft>
            </a:pPr>
            <a:endParaRPr kumimoji="1" lang="en-US" altLang="zh-CN" sz="2600">
              <a:ea typeface="楷体" pitchFamily="49" charset="-122"/>
            </a:endParaRPr>
          </a:p>
          <a:p>
            <a:pPr marL="342900" indent="-342900" algn="just">
              <a:lnSpc>
                <a:spcPct val="90000"/>
              </a:lnSpc>
              <a:spcBef>
                <a:spcPts val="300"/>
              </a:spcBef>
              <a:spcAft>
                <a:spcPts val="300"/>
              </a:spcAft>
            </a:pPr>
            <a:endParaRPr kumimoji="1" lang="en-US" altLang="zh-CN" sz="2600">
              <a:ea typeface="楷体" pitchFamily="49" charset="-122"/>
            </a:endParaRPr>
          </a:p>
          <a:p>
            <a:pPr marL="342900" indent="-342900" algn="just">
              <a:lnSpc>
                <a:spcPct val="90000"/>
              </a:lnSpc>
              <a:spcBef>
                <a:spcPts val="300"/>
              </a:spcBef>
              <a:spcAft>
                <a:spcPts val="300"/>
              </a:spcAft>
            </a:pPr>
            <a:endParaRPr kumimoji="1" lang="en-US" altLang="zh-CN" sz="2600">
              <a:ea typeface="楷体" pitchFamily="49" charset="-122"/>
            </a:endParaRPr>
          </a:p>
          <a:p>
            <a:pPr marL="342900" indent="-342900" algn="just">
              <a:lnSpc>
                <a:spcPct val="90000"/>
              </a:lnSpc>
              <a:spcBef>
                <a:spcPts val="300"/>
              </a:spcBef>
              <a:spcAft>
                <a:spcPts val="300"/>
              </a:spcAft>
            </a:pPr>
            <a:endParaRPr kumimoji="1" lang="en-US" altLang="zh-CN" sz="2600">
              <a:ea typeface="楷体" pitchFamily="49" charset="-122"/>
            </a:endParaRPr>
          </a:p>
          <a:p>
            <a:pPr marL="342900" indent="-342900" algn="just">
              <a:lnSpc>
                <a:spcPct val="90000"/>
              </a:lnSpc>
              <a:spcBef>
                <a:spcPts val="300"/>
              </a:spcBef>
              <a:spcAft>
                <a:spcPts val="300"/>
              </a:spcAft>
            </a:pPr>
            <a:r>
              <a:rPr kumimoji="1" lang="en-US" altLang="zh-CN" sz="2400">
                <a:ea typeface="楷体" pitchFamily="49" charset="-122"/>
              </a:rPr>
              <a:t>        </a:t>
            </a:r>
            <a:r>
              <a:rPr kumimoji="1" lang="zh-CN" altLang="en-US" sz="2400">
                <a:ea typeface="楷体" pitchFamily="49" charset="-122"/>
              </a:rPr>
              <a:t>然后按计算表格的顺序推算，可知最优分配方案有两个：</a:t>
            </a:r>
          </a:p>
          <a:p>
            <a:pPr marL="342900" indent="-342900" algn="just">
              <a:lnSpc>
                <a:spcPct val="90000"/>
              </a:lnSpc>
              <a:spcBef>
                <a:spcPts val="300"/>
              </a:spcBef>
              <a:spcAft>
                <a:spcPts val="300"/>
              </a:spcAft>
            </a:pPr>
            <a:r>
              <a:rPr kumimoji="1" lang="zh-CN" altLang="en-US" sz="2400">
                <a:ea typeface="楷体" pitchFamily="49" charset="-122"/>
              </a:rPr>
              <a:t>                </a:t>
            </a:r>
          </a:p>
          <a:p>
            <a:pPr marL="342900" indent="-342900" algn="just">
              <a:lnSpc>
                <a:spcPct val="90000"/>
              </a:lnSpc>
              <a:spcBef>
                <a:spcPts val="300"/>
              </a:spcBef>
              <a:spcAft>
                <a:spcPts val="300"/>
              </a:spcAft>
            </a:pPr>
            <a:endParaRPr kumimoji="1" lang="zh-CN" altLang="en-US" sz="2600">
              <a:ea typeface="楷体" pitchFamily="49" charset="-122"/>
            </a:endParaRPr>
          </a:p>
          <a:p>
            <a:pPr marL="342900" indent="-342900" algn="just">
              <a:lnSpc>
                <a:spcPct val="90000"/>
              </a:lnSpc>
              <a:spcBef>
                <a:spcPts val="300"/>
              </a:spcBef>
              <a:spcAft>
                <a:spcPts val="300"/>
              </a:spcAft>
            </a:pPr>
            <a:r>
              <a:rPr kumimoji="1" lang="zh-CN" altLang="en-US" sz="2600">
                <a:ea typeface="楷体" pitchFamily="49" charset="-122"/>
              </a:rPr>
              <a:t> </a:t>
            </a:r>
          </a:p>
        </p:txBody>
      </p:sp>
      <p:graphicFrame>
        <p:nvGraphicFramePr>
          <p:cNvPr id="52228" name="Object 4"/>
          <p:cNvGraphicFramePr>
            <a:graphicFrameLocks noChangeAspect="1"/>
          </p:cNvGraphicFramePr>
          <p:nvPr/>
        </p:nvGraphicFramePr>
        <p:xfrm>
          <a:off x="1357313" y="1357313"/>
          <a:ext cx="1296987" cy="468312"/>
        </p:xfrm>
        <a:graphic>
          <a:graphicData uri="http://schemas.openxmlformats.org/presentationml/2006/ole">
            <mc:AlternateContent xmlns:mc="http://schemas.openxmlformats.org/markup-compatibility/2006">
              <mc:Choice xmlns:v="urn:schemas-microsoft-com:vml" Requires="v">
                <p:oleObj spid="_x0000_s52271" name="公式" r:id="rId3" imgW="596641" imgH="215806" progId="Equation.3">
                  <p:embed/>
                </p:oleObj>
              </mc:Choice>
              <mc:Fallback>
                <p:oleObj name="公式" r:id="rId3" imgW="596641"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357313"/>
                        <a:ext cx="1296987"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1357313" y="2043113"/>
          <a:ext cx="3357562" cy="528637"/>
        </p:xfrm>
        <a:graphic>
          <a:graphicData uri="http://schemas.openxmlformats.org/presentationml/2006/ole">
            <mc:AlternateContent xmlns:mc="http://schemas.openxmlformats.org/markup-compatibility/2006">
              <mc:Choice xmlns:v="urn:schemas-microsoft-com:vml" Requires="v">
                <p:oleObj spid="_x0000_s52272" name="公式" r:id="rId5" imgW="2032000" imgH="292100" progId="Equation.3">
                  <p:embed/>
                </p:oleObj>
              </mc:Choice>
              <mc:Fallback>
                <p:oleObj name="公式" r:id="rId5" imgW="2032000" imgH="292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2043113"/>
                        <a:ext cx="3357562"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4" name="Group 44"/>
          <p:cNvGraphicFramePr>
            <a:graphicFrameLocks noGrp="1"/>
          </p:cNvGraphicFramePr>
          <p:nvPr/>
        </p:nvGraphicFramePr>
        <p:xfrm>
          <a:off x="614363" y="2928938"/>
          <a:ext cx="7559675" cy="1146175"/>
        </p:xfrm>
        <a:graphic>
          <a:graphicData uri="http://schemas.openxmlformats.org/drawingml/2006/table">
            <a:tbl>
              <a:tblPr>
                <a:tableStyleId>{5940675A-B579-460E-94D1-54222C63F5DA}</a:tableStyleId>
              </a:tblPr>
              <a:tblGrid>
                <a:gridCol w="792162"/>
                <a:gridCol w="5399088"/>
                <a:gridCol w="1368425"/>
              </a:tblGrid>
              <a:tr h="6279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　　</a:t>
                      </a:r>
                      <a:endParaRPr kumimoji="0" lang="zh-CN" altLang="en-US" sz="20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3</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4</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5</a:t>
                      </a:r>
                      <a:endParaRPr kumimoji="0" lang="en-US" altLang="zh-CN" sz="16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r>
              <a:tr h="5182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　</a:t>
                      </a:r>
                      <a:r>
                        <a:rPr kumimoji="0" lang="en-US" altLang="zh-CN" sz="2000" u="none" strike="noStrike" cap="none" normalizeH="0" baseline="0" dirty="0" smtClean="0">
                          <a:ln>
                            <a:noFill/>
                          </a:ln>
                          <a:effectLst/>
                        </a:rPr>
                        <a:t>5</a:t>
                      </a:r>
                      <a:endParaRPr kumimoji="0" lang="en-US" altLang="zh-CN" sz="20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800" u="none" strike="noStrike" cap="none" normalizeH="0" baseline="0" dirty="0" smtClean="0">
                          <a:ln>
                            <a:noFill/>
                          </a:ln>
                          <a:effectLst/>
                        </a:rPr>
                        <a:t>　　</a:t>
                      </a:r>
                      <a:endParaRPr kumimoji="0" lang="en-US" altLang="zh-CN" sz="28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dirty="0" smtClean="0">
                        <a:ln>
                          <a:noFill/>
                        </a:ln>
                        <a:solidFill>
                          <a:schemeClr val="tx1"/>
                        </a:solidFill>
                        <a:effectLst/>
                        <a:latin typeface="仿宋" pitchFamily="49" charset="-122"/>
                        <a:ea typeface="仿宋" pitchFamily="49" charset="-122"/>
                      </a:endParaRPr>
                    </a:p>
                  </a:txBody>
                  <a:tcPr marT="45725" marB="45725" horzOverflow="overflow"/>
                </a:tc>
              </a:tr>
            </a:tbl>
          </a:graphicData>
        </a:graphic>
      </p:graphicFrame>
      <p:sp>
        <p:nvSpPr>
          <p:cNvPr id="52244" name="Line 21"/>
          <p:cNvSpPr>
            <a:spLocks noChangeShapeType="1"/>
          </p:cNvSpPr>
          <p:nvPr/>
        </p:nvSpPr>
        <p:spPr bwMode="auto">
          <a:xfrm>
            <a:off x="7448550" y="2924175"/>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45" name="Line 22"/>
          <p:cNvSpPr>
            <a:spLocks noChangeShapeType="1"/>
          </p:cNvSpPr>
          <p:nvPr/>
        </p:nvSpPr>
        <p:spPr bwMode="auto">
          <a:xfrm>
            <a:off x="1398588" y="3213100"/>
            <a:ext cx="5400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46" name="Line 23"/>
          <p:cNvSpPr>
            <a:spLocks noChangeShapeType="1"/>
          </p:cNvSpPr>
          <p:nvPr/>
        </p:nvSpPr>
        <p:spPr bwMode="auto">
          <a:xfrm>
            <a:off x="2263775" y="32131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47" name="Line 24"/>
          <p:cNvSpPr>
            <a:spLocks noChangeShapeType="1"/>
          </p:cNvSpPr>
          <p:nvPr/>
        </p:nvSpPr>
        <p:spPr bwMode="auto">
          <a:xfrm>
            <a:off x="3127375" y="32131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48" name="Line 25"/>
          <p:cNvSpPr>
            <a:spLocks noChangeShapeType="1"/>
          </p:cNvSpPr>
          <p:nvPr/>
        </p:nvSpPr>
        <p:spPr bwMode="auto">
          <a:xfrm>
            <a:off x="3990975" y="32131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49" name="Line 26"/>
          <p:cNvSpPr>
            <a:spLocks noChangeShapeType="1"/>
          </p:cNvSpPr>
          <p:nvPr/>
        </p:nvSpPr>
        <p:spPr bwMode="auto">
          <a:xfrm>
            <a:off x="4927600" y="32131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50" name="Line 27"/>
          <p:cNvSpPr>
            <a:spLocks noChangeShapeType="1"/>
          </p:cNvSpPr>
          <p:nvPr/>
        </p:nvSpPr>
        <p:spPr bwMode="auto">
          <a:xfrm>
            <a:off x="5935663" y="3213100"/>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51" name="Line 28"/>
          <p:cNvSpPr>
            <a:spLocks noChangeShapeType="1"/>
          </p:cNvSpPr>
          <p:nvPr/>
        </p:nvSpPr>
        <p:spPr bwMode="auto">
          <a:xfrm>
            <a:off x="608013" y="2925763"/>
            <a:ext cx="790575"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2252" name="Object 29"/>
          <p:cNvGraphicFramePr>
            <a:graphicFrameLocks noChangeAspect="1"/>
          </p:cNvGraphicFramePr>
          <p:nvPr/>
        </p:nvGraphicFramePr>
        <p:xfrm>
          <a:off x="1039813" y="2852738"/>
          <a:ext cx="279400" cy="395287"/>
        </p:xfrm>
        <a:graphic>
          <a:graphicData uri="http://schemas.openxmlformats.org/presentationml/2006/ole">
            <mc:AlternateContent xmlns:mc="http://schemas.openxmlformats.org/markup-compatibility/2006">
              <mc:Choice xmlns:v="urn:schemas-microsoft-com:vml" Requires="v">
                <p:oleObj spid="_x0000_s52273" name="公式" r:id="rId7" imgW="152268" imgH="215713" progId="Equation.3">
                  <p:embed/>
                </p:oleObj>
              </mc:Choice>
              <mc:Fallback>
                <p:oleObj name="公式" r:id="rId7" imgW="152268" imgH="215713" progId="Equation.3">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813" y="2852738"/>
                        <a:ext cx="2794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3" name="Object 30"/>
          <p:cNvGraphicFramePr>
            <a:graphicFrameLocks noChangeAspect="1"/>
          </p:cNvGraphicFramePr>
          <p:nvPr/>
        </p:nvGraphicFramePr>
        <p:xfrm>
          <a:off x="750888" y="3068638"/>
          <a:ext cx="303212" cy="468312"/>
        </p:xfrm>
        <a:graphic>
          <a:graphicData uri="http://schemas.openxmlformats.org/presentationml/2006/ole">
            <mc:AlternateContent xmlns:mc="http://schemas.openxmlformats.org/markup-compatibility/2006">
              <mc:Choice xmlns:v="urn:schemas-microsoft-com:vml" Requires="v">
                <p:oleObj spid="_x0000_s52274" name="公式" r:id="rId9" imgW="139579" imgH="215713" progId="Equation.3">
                  <p:embed/>
                </p:oleObj>
              </mc:Choice>
              <mc:Fallback>
                <p:oleObj name="公式" r:id="rId9" imgW="139579" imgH="215713" progId="Equation.3">
                  <p:embed/>
                  <p:pic>
                    <p:nvPicPr>
                      <p:cNvPr id="0"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888" y="3068638"/>
                        <a:ext cx="303212"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4" name="Object 31"/>
          <p:cNvGraphicFramePr>
            <a:graphicFrameLocks noChangeAspect="1"/>
          </p:cNvGraphicFramePr>
          <p:nvPr/>
        </p:nvGraphicFramePr>
        <p:xfrm>
          <a:off x="2982913" y="2924175"/>
          <a:ext cx="1820862" cy="328613"/>
        </p:xfrm>
        <a:graphic>
          <a:graphicData uri="http://schemas.openxmlformats.org/presentationml/2006/ole">
            <mc:AlternateContent xmlns:mc="http://schemas.openxmlformats.org/markup-compatibility/2006">
              <mc:Choice xmlns:v="urn:schemas-microsoft-com:vml" Requires="v">
                <p:oleObj spid="_x0000_s52275" name="公式" r:id="rId11" imgW="1193800" imgH="215900" progId="Equation.3">
                  <p:embed/>
                </p:oleObj>
              </mc:Choice>
              <mc:Fallback>
                <p:oleObj name="公式" r:id="rId11" imgW="1193800" imgH="215900" progId="Equation.3">
                  <p:embed/>
                  <p:pic>
                    <p:nvPicPr>
                      <p:cNvPr id="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2913" y="2924175"/>
                        <a:ext cx="182086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5" name="Object 32"/>
          <p:cNvGraphicFramePr>
            <a:graphicFrameLocks noChangeAspect="1"/>
          </p:cNvGraphicFramePr>
          <p:nvPr/>
        </p:nvGraphicFramePr>
        <p:xfrm>
          <a:off x="1500188" y="3643313"/>
          <a:ext cx="628650" cy="344487"/>
        </p:xfrm>
        <a:graphic>
          <a:graphicData uri="http://schemas.openxmlformats.org/presentationml/2006/ole">
            <mc:AlternateContent xmlns:mc="http://schemas.openxmlformats.org/markup-compatibility/2006">
              <mc:Choice xmlns:v="urn:schemas-microsoft-com:vml" Requires="v">
                <p:oleObj spid="_x0000_s52276" name="公式" r:id="rId13" imgW="393359" imgH="215713" progId="Equation.3">
                  <p:embed/>
                </p:oleObj>
              </mc:Choice>
              <mc:Fallback>
                <p:oleObj name="公式" r:id="rId13" imgW="393359" imgH="215713" progId="Equation.3">
                  <p:embed/>
                  <p:pic>
                    <p:nvPicPr>
                      <p:cNvPr id="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00188" y="3643313"/>
                        <a:ext cx="6286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6" name="Object 33"/>
          <p:cNvGraphicFramePr>
            <a:graphicFrameLocks noChangeAspect="1"/>
          </p:cNvGraphicFramePr>
          <p:nvPr/>
        </p:nvGraphicFramePr>
        <p:xfrm>
          <a:off x="3198813" y="3643313"/>
          <a:ext cx="652462" cy="357187"/>
        </p:xfrm>
        <a:graphic>
          <a:graphicData uri="http://schemas.openxmlformats.org/presentationml/2006/ole">
            <mc:AlternateContent xmlns:mc="http://schemas.openxmlformats.org/markup-compatibility/2006">
              <mc:Choice xmlns:v="urn:schemas-microsoft-com:vml" Requires="v">
                <p:oleObj spid="_x0000_s52277" name="公式" r:id="rId15" imgW="393359" imgH="215713" progId="Equation.3">
                  <p:embed/>
                </p:oleObj>
              </mc:Choice>
              <mc:Fallback>
                <p:oleObj name="公式" r:id="rId15" imgW="393359" imgH="215713" progId="Equation.3">
                  <p:embed/>
                  <p:pic>
                    <p:nvPicPr>
                      <p:cNvPr id="0"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8813" y="3643313"/>
                        <a:ext cx="65246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7" name="Object 34"/>
          <p:cNvGraphicFramePr>
            <a:graphicFrameLocks noChangeAspect="1"/>
          </p:cNvGraphicFramePr>
          <p:nvPr/>
        </p:nvGraphicFramePr>
        <p:xfrm>
          <a:off x="6799263" y="2997200"/>
          <a:ext cx="682625" cy="415925"/>
        </p:xfrm>
        <a:graphic>
          <a:graphicData uri="http://schemas.openxmlformats.org/presentationml/2006/ole">
            <mc:AlternateContent xmlns:mc="http://schemas.openxmlformats.org/markup-compatibility/2006">
              <mc:Choice xmlns:v="urn:schemas-microsoft-com:vml" Requires="v">
                <p:oleObj spid="_x0000_s52278" name="公式" r:id="rId17" imgW="355292" imgH="215713" progId="Equation.3">
                  <p:embed/>
                </p:oleObj>
              </mc:Choice>
              <mc:Fallback>
                <p:oleObj name="公式" r:id="rId17" imgW="355292" imgH="215713" progId="Equation.3">
                  <p:embed/>
                  <p:pic>
                    <p:nvPicPr>
                      <p:cNvPr id="0"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99263" y="2997200"/>
                        <a:ext cx="6826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8" name="Object 35"/>
          <p:cNvGraphicFramePr>
            <a:graphicFrameLocks noChangeAspect="1"/>
          </p:cNvGraphicFramePr>
          <p:nvPr/>
        </p:nvGraphicFramePr>
        <p:xfrm>
          <a:off x="7519988" y="2997200"/>
          <a:ext cx="388937" cy="388938"/>
        </p:xfrm>
        <a:graphic>
          <a:graphicData uri="http://schemas.openxmlformats.org/presentationml/2006/ole">
            <mc:AlternateContent xmlns:mc="http://schemas.openxmlformats.org/markup-compatibility/2006">
              <mc:Choice xmlns:v="urn:schemas-microsoft-com:vml" Requires="v">
                <p:oleObj spid="_x0000_s52279" name="公式" r:id="rId19" imgW="203024" imgH="203024" progId="Equation.3">
                  <p:embed/>
                </p:oleObj>
              </mc:Choice>
              <mc:Fallback>
                <p:oleObj name="公式" r:id="rId19" imgW="203024" imgH="203024" progId="Equation.3">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19988" y="2997200"/>
                        <a:ext cx="3889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2259" name="组合 30"/>
          <p:cNvGrpSpPr>
            <a:grpSpLocks/>
          </p:cNvGrpSpPr>
          <p:nvPr/>
        </p:nvGrpSpPr>
        <p:grpSpPr bwMode="auto">
          <a:xfrm>
            <a:off x="428625" y="71438"/>
            <a:ext cx="7858125" cy="647700"/>
            <a:chOff x="714348" y="214290"/>
            <a:chExt cx="7858180" cy="648072"/>
          </a:xfrm>
        </p:grpSpPr>
        <p:sp>
          <p:nvSpPr>
            <p:cNvPr id="32" name="矩形 31"/>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33" name="直接连接符 32"/>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227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graphicFrame>
        <p:nvGraphicFramePr>
          <p:cNvPr id="52260" name="Object 47"/>
          <p:cNvGraphicFramePr>
            <a:graphicFrameLocks noChangeAspect="1"/>
          </p:cNvGraphicFramePr>
          <p:nvPr/>
        </p:nvGraphicFramePr>
        <p:xfrm>
          <a:off x="2366963" y="3673475"/>
          <a:ext cx="608012" cy="284163"/>
        </p:xfrm>
        <a:graphic>
          <a:graphicData uri="http://schemas.openxmlformats.org/presentationml/2006/ole">
            <mc:AlternateContent xmlns:mc="http://schemas.openxmlformats.org/markup-compatibility/2006">
              <mc:Choice xmlns:v="urn:schemas-microsoft-com:vml" Requires="v">
                <p:oleObj spid="_x0000_s52280" name="公式" r:id="rId21" imgW="380670" imgH="177646" progId="Equation.3">
                  <p:embed/>
                </p:oleObj>
              </mc:Choice>
              <mc:Fallback>
                <p:oleObj name="公式" r:id="rId21" imgW="380670" imgH="177646" progId="Equation.3">
                  <p:embed/>
                  <p:pic>
                    <p:nvPicPr>
                      <p:cNvPr id="0" name="Object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6963" y="3673475"/>
                        <a:ext cx="6080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61" name="Object 48"/>
          <p:cNvGraphicFramePr>
            <a:graphicFrameLocks noChangeAspect="1"/>
          </p:cNvGraphicFramePr>
          <p:nvPr/>
        </p:nvGraphicFramePr>
        <p:xfrm>
          <a:off x="4133850" y="3716338"/>
          <a:ext cx="628650" cy="284162"/>
        </p:xfrm>
        <a:graphic>
          <a:graphicData uri="http://schemas.openxmlformats.org/presentationml/2006/ole">
            <mc:AlternateContent xmlns:mc="http://schemas.openxmlformats.org/markup-compatibility/2006">
              <mc:Choice xmlns:v="urn:schemas-microsoft-com:vml" Requires="v">
                <p:oleObj spid="_x0000_s52281" name="公式" r:id="rId23" imgW="393359" imgH="177646" progId="Equation.3">
                  <p:embed/>
                </p:oleObj>
              </mc:Choice>
              <mc:Fallback>
                <p:oleObj name="公式" r:id="rId23" imgW="393359" imgH="177646" progId="Equation.3">
                  <p:embed/>
                  <p:pic>
                    <p:nvPicPr>
                      <p:cNvPr id="0" name="Object 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3850" y="3716338"/>
                        <a:ext cx="6286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62" name="Object 49"/>
          <p:cNvGraphicFramePr>
            <a:graphicFrameLocks noChangeAspect="1"/>
          </p:cNvGraphicFramePr>
          <p:nvPr/>
        </p:nvGraphicFramePr>
        <p:xfrm>
          <a:off x="5062538" y="3714750"/>
          <a:ext cx="627062" cy="284163"/>
        </p:xfrm>
        <a:graphic>
          <a:graphicData uri="http://schemas.openxmlformats.org/presentationml/2006/ole">
            <mc:AlternateContent xmlns:mc="http://schemas.openxmlformats.org/markup-compatibility/2006">
              <mc:Choice xmlns:v="urn:schemas-microsoft-com:vml" Requires="v">
                <p:oleObj spid="_x0000_s52282" name="公式" r:id="rId25" imgW="393359" imgH="177646" progId="Equation.3">
                  <p:embed/>
                </p:oleObj>
              </mc:Choice>
              <mc:Fallback>
                <p:oleObj name="公式" r:id="rId25" imgW="393359" imgH="177646" progId="Equation.3">
                  <p:embed/>
                  <p:pic>
                    <p:nvPicPr>
                      <p:cNvPr id="0" name="Object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62538" y="3714750"/>
                        <a:ext cx="62706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63" name="Object 50"/>
          <p:cNvGraphicFramePr>
            <a:graphicFrameLocks noChangeAspect="1"/>
          </p:cNvGraphicFramePr>
          <p:nvPr/>
        </p:nvGraphicFramePr>
        <p:xfrm>
          <a:off x="6062663" y="3714750"/>
          <a:ext cx="627062" cy="284163"/>
        </p:xfrm>
        <a:graphic>
          <a:graphicData uri="http://schemas.openxmlformats.org/presentationml/2006/ole">
            <mc:AlternateContent xmlns:mc="http://schemas.openxmlformats.org/markup-compatibility/2006">
              <mc:Choice xmlns:v="urn:schemas-microsoft-com:vml" Requires="v">
                <p:oleObj spid="_x0000_s52283" name="公式" r:id="rId27" imgW="393359" imgH="177646" progId="Equation.3">
                  <p:embed/>
                </p:oleObj>
              </mc:Choice>
              <mc:Fallback>
                <p:oleObj name="公式" r:id="rId27" imgW="393359" imgH="177646" progId="Equation.3">
                  <p:embed/>
                  <p:pic>
                    <p:nvPicPr>
                      <p:cNvPr id="0" name="Object 5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62663" y="3714750"/>
                        <a:ext cx="62706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64" name="Object 51"/>
          <p:cNvGraphicFramePr>
            <a:graphicFrameLocks noChangeAspect="1"/>
          </p:cNvGraphicFramePr>
          <p:nvPr/>
        </p:nvGraphicFramePr>
        <p:xfrm>
          <a:off x="7008813" y="3724275"/>
          <a:ext cx="304800" cy="263525"/>
        </p:xfrm>
        <a:graphic>
          <a:graphicData uri="http://schemas.openxmlformats.org/presentationml/2006/ole">
            <mc:AlternateContent xmlns:mc="http://schemas.openxmlformats.org/markup-compatibility/2006">
              <mc:Choice xmlns:v="urn:schemas-microsoft-com:vml" Requires="v">
                <p:oleObj spid="_x0000_s52284" name="公式" r:id="rId29" imgW="190335" imgH="164957" progId="Equation.3">
                  <p:embed/>
                </p:oleObj>
              </mc:Choice>
              <mc:Fallback>
                <p:oleObj name="公式" r:id="rId29" imgW="190335" imgH="164957" progId="Equation.3">
                  <p:embed/>
                  <p:pic>
                    <p:nvPicPr>
                      <p:cNvPr id="0" name="Object 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08813" y="3724275"/>
                        <a:ext cx="3048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65" name="Object 52"/>
          <p:cNvGraphicFramePr>
            <a:graphicFrameLocks noChangeAspect="1"/>
          </p:cNvGraphicFramePr>
          <p:nvPr/>
        </p:nvGraphicFramePr>
        <p:xfrm>
          <a:off x="7593013" y="3684588"/>
          <a:ext cx="406400" cy="323850"/>
        </p:xfrm>
        <a:graphic>
          <a:graphicData uri="http://schemas.openxmlformats.org/presentationml/2006/ole">
            <mc:AlternateContent xmlns:mc="http://schemas.openxmlformats.org/markup-compatibility/2006">
              <mc:Choice xmlns:v="urn:schemas-microsoft-com:vml" Requires="v">
                <p:oleObj spid="_x0000_s52285" name="公式" r:id="rId31" imgW="253780" imgH="203024" progId="Equation.3">
                  <p:embed/>
                </p:oleObj>
              </mc:Choice>
              <mc:Fallback>
                <p:oleObj name="公式" r:id="rId31" imgW="253780" imgH="203024" progId="Equation.3">
                  <p:embed/>
                  <p:pic>
                    <p:nvPicPr>
                      <p:cNvPr id="0" name="Object 5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93013" y="3684588"/>
                        <a:ext cx="406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266"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786688"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67" name="Object 17"/>
          <p:cNvGraphicFramePr>
            <a:graphicFrameLocks noChangeAspect="1"/>
          </p:cNvGraphicFramePr>
          <p:nvPr/>
        </p:nvGraphicFramePr>
        <p:xfrm>
          <a:off x="5286375" y="2071688"/>
          <a:ext cx="2000250" cy="390525"/>
        </p:xfrm>
        <a:graphic>
          <a:graphicData uri="http://schemas.openxmlformats.org/presentationml/2006/ole">
            <mc:AlternateContent xmlns:mc="http://schemas.openxmlformats.org/markup-compatibility/2006">
              <mc:Choice xmlns:v="urn:schemas-microsoft-com:vml" Requires="v">
                <p:oleObj spid="_x0000_s52286" name="公式" r:id="rId34" imgW="964781" imgH="215806" progId="Equation.3">
                  <p:embed/>
                </p:oleObj>
              </mc:Choice>
              <mc:Fallback>
                <p:oleObj name="公式" r:id="rId34" imgW="964781" imgH="215806" progId="Equation.3">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286375" y="2071688"/>
                        <a:ext cx="20002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p:cNvSpPr>
            <a:spLocks noGrp="1"/>
          </p:cNvSpPr>
          <p:nvPr>
            <p:ph type="sldNum" sz="quarter" idx="12"/>
          </p:nvPr>
        </p:nvSpPr>
        <p:spPr/>
        <p:txBody>
          <a:bodyPr/>
          <a:lstStyle/>
          <a:p>
            <a:pPr>
              <a:defRPr/>
            </a:pPr>
            <a:fld id="{00B8C281-4BEB-4B93-AFA0-43619490D856}" type="slidenum">
              <a:rPr lang="en-US" altLang="zh-CN"/>
              <a:pPr>
                <a:defRPr/>
              </a:pPr>
              <a:t>28</a:t>
            </a:fld>
            <a:endParaRPr lang="en-US" altLang="zh-CN" dirty="0"/>
          </a:p>
        </p:txBody>
      </p:sp>
      <p:graphicFrame>
        <p:nvGraphicFramePr>
          <p:cNvPr id="53251" name="Object 4"/>
          <p:cNvGraphicFramePr>
            <a:graphicFrameLocks noChangeAspect="1"/>
          </p:cNvGraphicFramePr>
          <p:nvPr/>
        </p:nvGraphicFramePr>
        <p:xfrm>
          <a:off x="1214438" y="3643313"/>
          <a:ext cx="955675" cy="412750"/>
        </p:xfrm>
        <a:graphic>
          <a:graphicData uri="http://schemas.openxmlformats.org/presentationml/2006/ole">
            <mc:AlternateContent xmlns:mc="http://schemas.openxmlformats.org/markup-compatibility/2006">
              <mc:Choice xmlns:v="urn:schemas-microsoft-com:vml" Requires="v">
                <p:oleObj spid="_x0000_s53267" name="公式" r:id="rId3" imgW="469696" imgH="203112" progId="Equation.3">
                  <p:embed/>
                </p:oleObj>
              </mc:Choice>
              <mc:Fallback>
                <p:oleObj name="公式" r:id="rId3" imgW="469696"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643313"/>
                        <a:ext cx="955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5"/>
          <p:cNvGraphicFramePr>
            <a:graphicFrameLocks noChangeAspect="1"/>
          </p:cNvGraphicFramePr>
          <p:nvPr/>
        </p:nvGraphicFramePr>
        <p:xfrm>
          <a:off x="3213100" y="3571875"/>
          <a:ext cx="2859088" cy="493713"/>
        </p:xfrm>
        <a:graphic>
          <a:graphicData uri="http://schemas.openxmlformats.org/presentationml/2006/ole">
            <mc:AlternateContent xmlns:mc="http://schemas.openxmlformats.org/markup-compatibility/2006">
              <mc:Choice xmlns:v="urn:schemas-microsoft-com:vml" Requires="v">
                <p:oleObj spid="_x0000_s53268" name="公式" r:id="rId5" imgW="1397000" imgH="241300" progId="Equation.3">
                  <p:embed/>
                </p:oleObj>
              </mc:Choice>
              <mc:Fallback>
                <p:oleObj name="公式" r:id="rId5" imgW="1397000" imgH="2413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3100" y="3571875"/>
                        <a:ext cx="28590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6"/>
          <p:cNvGraphicFramePr>
            <a:graphicFrameLocks noChangeAspect="1"/>
          </p:cNvGraphicFramePr>
          <p:nvPr/>
        </p:nvGraphicFramePr>
        <p:xfrm>
          <a:off x="6773863" y="3571875"/>
          <a:ext cx="1512887" cy="522288"/>
        </p:xfrm>
        <a:graphic>
          <a:graphicData uri="http://schemas.openxmlformats.org/presentationml/2006/ole">
            <mc:AlternateContent xmlns:mc="http://schemas.openxmlformats.org/markup-compatibility/2006">
              <mc:Choice xmlns:v="urn:schemas-microsoft-com:vml" Requires="v">
                <p:oleObj spid="_x0000_s53269" name="公式" r:id="rId7" imgW="698500" imgH="241300" progId="Equation.3">
                  <p:embed/>
                </p:oleObj>
              </mc:Choice>
              <mc:Fallback>
                <p:oleObj name="公式" r:id="rId7" imgW="698500" imgH="2413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3863" y="3571875"/>
                        <a:ext cx="15128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3254" name="组合 7"/>
          <p:cNvGrpSpPr>
            <a:grpSpLocks/>
          </p:cNvGrpSpPr>
          <p:nvPr/>
        </p:nvGrpSpPr>
        <p:grpSpPr bwMode="auto">
          <a:xfrm>
            <a:off x="285750" y="428625"/>
            <a:ext cx="7858125" cy="647700"/>
            <a:chOff x="714348" y="214290"/>
            <a:chExt cx="7858180" cy="648072"/>
          </a:xfrm>
        </p:grpSpPr>
        <p:sp>
          <p:nvSpPr>
            <p:cNvPr id="10" name="矩形 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1" name="直接连接符 10"/>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326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graphicFrame>
        <p:nvGraphicFramePr>
          <p:cNvPr id="53255" name="Object 41"/>
          <p:cNvGraphicFramePr>
            <a:graphicFrameLocks noChangeAspect="1"/>
          </p:cNvGraphicFramePr>
          <p:nvPr/>
        </p:nvGraphicFramePr>
        <p:xfrm>
          <a:off x="1500188" y="3214688"/>
          <a:ext cx="787400" cy="360362"/>
        </p:xfrm>
        <a:graphic>
          <a:graphicData uri="http://schemas.openxmlformats.org/presentationml/2006/ole">
            <mc:AlternateContent xmlns:mc="http://schemas.openxmlformats.org/markup-compatibility/2006">
              <mc:Choice xmlns:v="urn:schemas-microsoft-com:vml" Requires="v">
                <p:oleObj spid="_x0000_s53270" name="公式" r:id="rId9" imgW="444307" imgH="203112" progId="Equation.3">
                  <p:embed/>
                </p:oleObj>
              </mc:Choice>
              <mc:Fallback>
                <p:oleObj name="公式" r:id="rId9" imgW="444307" imgH="203112" progId="Equation.3">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0188" y="3214688"/>
                        <a:ext cx="7874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6" name="Object 42"/>
          <p:cNvGraphicFramePr>
            <a:graphicFrameLocks noChangeAspect="1"/>
          </p:cNvGraphicFramePr>
          <p:nvPr/>
        </p:nvGraphicFramePr>
        <p:xfrm>
          <a:off x="3500438" y="3143250"/>
          <a:ext cx="2571750" cy="425450"/>
        </p:xfrm>
        <a:graphic>
          <a:graphicData uri="http://schemas.openxmlformats.org/presentationml/2006/ole">
            <mc:AlternateContent xmlns:mc="http://schemas.openxmlformats.org/markup-compatibility/2006">
              <mc:Choice xmlns:v="urn:schemas-microsoft-com:vml" Requires="v">
                <p:oleObj spid="_x0000_s53271" name="公式" r:id="rId11" imgW="1384300" imgH="228600" progId="Equation.3">
                  <p:embed/>
                </p:oleObj>
              </mc:Choice>
              <mc:Fallback>
                <p:oleObj name="公式" r:id="rId11" imgW="1384300" imgH="2286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3143250"/>
                        <a:ext cx="25717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7" name="矩形 13"/>
          <p:cNvSpPr>
            <a:spLocks noChangeArrowheads="1"/>
          </p:cNvSpPr>
          <p:nvPr/>
        </p:nvSpPr>
        <p:spPr bwMode="auto">
          <a:xfrm>
            <a:off x="500063" y="1347788"/>
            <a:ext cx="785812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50000"/>
              </a:lnSpc>
              <a:spcBef>
                <a:spcPts val="300"/>
              </a:spcBef>
              <a:spcAft>
                <a:spcPts val="300"/>
              </a:spcAft>
            </a:pPr>
            <a:r>
              <a:rPr kumimoji="1" lang="en-US" altLang="zh-CN" sz="2400">
                <a:ea typeface="楷体" pitchFamily="49" charset="-122"/>
              </a:rPr>
              <a:t>1.</a:t>
            </a:r>
            <a:r>
              <a:rPr kumimoji="1" lang="zh-CN" altLang="en-US" sz="2400">
                <a:ea typeface="楷体" pitchFamily="49" charset="-122"/>
              </a:rPr>
              <a:t>由于　　　，根据　　　　　　　　　，查表</a:t>
            </a:r>
            <a:r>
              <a:rPr kumimoji="1" lang="en-US" altLang="zh-CN" sz="2400">
                <a:ea typeface="楷体" pitchFamily="49" charset="-122"/>
              </a:rPr>
              <a:t>10</a:t>
            </a:r>
            <a:r>
              <a:rPr kumimoji="1" lang="zh-CN" altLang="en-US" sz="2400">
                <a:ea typeface="楷体" pitchFamily="49" charset="-122"/>
              </a:rPr>
              <a:t>－</a:t>
            </a:r>
            <a:r>
              <a:rPr kumimoji="1" lang="en-US" altLang="zh-CN" sz="2400">
                <a:ea typeface="楷体" pitchFamily="49" charset="-122"/>
              </a:rPr>
              <a:t>7</a:t>
            </a:r>
            <a:r>
              <a:rPr kumimoji="1" lang="zh-CN" altLang="en-US" sz="2400">
                <a:ea typeface="楷体" pitchFamily="49" charset="-122"/>
              </a:rPr>
              <a:t>可</a:t>
            </a:r>
          </a:p>
          <a:p>
            <a:pPr marL="342900" indent="-342900" algn="just">
              <a:lnSpc>
                <a:spcPct val="150000"/>
              </a:lnSpc>
              <a:spcBef>
                <a:spcPts val="300"/>
              </a:spcBef>
              <a:spcAft>
                <a:spcPts val="300"/>
              </a:spcAft>
            </a:pPr>
            <a:r>
              <a:rPr kumimoji="1" lang="zh-CN" altLang="en-US" sz="2400">
                <a:ea typeface="楷体" pitchFamily="49" charset="-122"/>
              </a:rPr>
              <a:t>  </a:t>
            </a:r>
            <a:r>
              <a:rPr kumimoji="1" lang="zh-CN" altLang="en-US" sz="2400">
                <a:solidFill>
                  <a:srgbClr val="FF0000"/>
                </a:solidFill>
                <a:ea typeface="楷体" pitchFamily="49" charset="-122"/>
              </a:rPr>
              <a:t>知</a:t>
            </a:r>
            <a:r>
              <a:rPr kumimoji="1" lang="zh-CN" altLang="en-US" sz="2400">
                <a:ea typeface="楷体" pitchFamily="49" charset="-122"/>
              </a:rPr>
              <a:t>　　　，再由　　　　　　　　  ，求得　　　　　。即分配给甲厂</a:t>
            </a:r>
            <a:r>
              <a:rPr kumimoji="1" lang="en-US" altLang="zh-CN" sz="2400">
                <a:ea typeface="楷体" pitchFamily="49" charset="-122"/>
              </a:rPr>
              <a:t>0</a:t>
            </a:r>
            <a:r>
              <a:rPr kumimoji="1" lang="zh-CN" altLang="en-US" sz="2400">
                <a:ea typeface="楷体" pitchFamily="49" charset="-122"/>
              </a:rPr>
              <a:t>台，乙厂</a:t>
            </a:r>
            <a:r>
              <a:rPr kumimoji="1" lang="en-US" altLang="zh-CN" sz="2400">
                <a:ea typeface="楷体" pitchFamily="49" charset="-122"/>
              </a:rPr>
              <a:t>2</a:t>
            </a:r>
            <a:r>
              <a:rPr kumimoji="1" lang="zh-CN" altLang="en-US" sz="2400">
                <a:ea typeface="楷体" pitchFamily="49" charset="-122"/>
              </a:rPr>
              <a:t>台，丙厂</a:t>
            </a:r>
            <a:r>
              <a:rPr kumimoji="1" lang="en-US" altLang="zh-CN" sz="2400">
                <a:ea typeface="楷体" pitchFamily="49" charset="-122"/>
              </a:rPr>
              <a:t>3</a:t>
            </a:r>
            <a:r>
              <a:rPr kumimoji="1" lang="zh-CN" altLang="en-US" sz="2400">
                <a:ea typeface="楷体" pitchFamily="49" charset="-122"/>
              </a:rPr>
              <a:t>台。</a:t>
            </a:r>
            <a:endParaRPr kumimoji="1" lang="en-US" altLang="zh-CN" sz="2400">
              <a:ea typeface="楷体" pitchFamily="49" charset="-122"/>
            </a:endParaRPr>
          </a:p>
          <a:p>
            <a:pPr marL="342900" indent="-342900" algn="just">
              <a:lnSpc>
                <a:spcPct val="120000"/>
              </a:lnSpc>
              <a:spcBef>
                <a:spcPts val="300"/>
              </a:spcBef>
              <a:spcAft>
                <a:spcPts val="300"/>
              </a:spcAft>
            </a:pPr>
            <a:r>
              <a:rPr kumimoji="1" lang="en-US" altLang="zh-CN" sz="2400">
                <a:ea typeface="楷体" pitchFamily="49" charset="-122"/>
              </a:rPr>
              <a:t>2.</a:t>
            </a:r>
            <a:r>
              <a:rPr kumimoji="1" lang="zh-CN" altLang="en-US" sz="2400">
                <a:ea typeface="楷体" pitchFamily="49" charset="-122"/>
              </a:rPr>
              <a:t>由于　　　，根据　　　　　　　　，查表</a:t>
            </a:r>
            <a:r>
              <a:rPr kumimoji="1" lang="en-US" altLang="zh-CN" sz="2400">
                <a:ea typeface="楷体" pitchFamily="49" charset="-122"/>
              </a:rPr>
              <a:t>10</a:t>
            </a:r>
            <a:r>
              <a:rPr kumimoji="1" lang="zh-CN" altLang="en-US" sz="2400">
                <a:ea typeface="楷体" pitchFamily="49" charset="-122"/>
              </a:rPr>
              <a:t>－</a:t>
            </a:r>
            <a:r>
              <a:rPr kumimoji="1" lang="en-US" altLang="zh-CN" sz="2400">
                <a:ea typeface="楷体" pitchFamily="49" charset="-122"/>
              </a:rPr>
              <a:t>7</a:t>
            </a:r>
            <a:r>
              <a:rPr kumimoji="1" lang="zh-CN" altLang="en-US" sz="2400">
                <a:ea typeface="楷体" pitchFamily="49" charset="-122"/>
              </a:rPr>
              <a:t>可知　　　，再由　　　　　　　　   </a:t>
            </a:r>
            <a:r>
              <a:rPr kumimoji="1" lang="en-US" altLang="zh-CN" sz="2400">
                <a:ea typeface="楷体" pitchFamily="49" charset="-122"/>
              </a:rPr>
              <a:t>,</a:t>
            </a:r>
            <a:r>
              <a:rPr kumimoji="1" lang="zh-CN" altLang="en-US" sz="2400">
                <a:ea typeface="楷体" pitchFamily="49" charset="-122"/>
              </a:rPr>
              <a:t>求得　　　　　，</a:t>
            </a:r>
          </a:p>
          <a:p>
            <a:pPr marL="342900" indent="-342900" algn="just">
              <a:lnSpc>
                <a:spcPct val="120000"/>
              </a:lnSpc>
              <a:spcBef>
                <a:spcPts val="300"/>
              </a:spcBef>
              <a:spcAft>
                <a:spcPts val="300"/>
              </a:spcAft>
            </a:pPr>
            <a:r>
              <a:rPr kumimoji="1" lang="zh-CN" altLang="en-US" sz="2400">
                <a:ea typeface="楷体" pitchFamily="49" charset="-122"/>
              </a:rPr>
              <a:t>    即分配给甲厂</a:t>
            </a:r>
            <a:r>
              <a:rPr kumimoji="1" lang="en-US" altLang="zh-CN" sz="2400">
                <a:ea typeface="楷体" pitchFamily="49" charset="-122"/>
              </a:rPr>
              <a:t>2</a:t>
            </a:r>
            <a:r>
              <a:rPr kumimoji="1" lang="zh-CN" altLang="en-US" sz="2400">
                <a:ea typeface="楷体" pitchFamily="49" charset="-122"/>
              </a:rPr>
              <a:t>台，乙厂</a:t>
            </a:r>
            <a:r>
              <a:rPr kumimoji="1" lang="en-US" altLang="zh-CN" sz="2400">
                <a:ea typeface="楷体" pitchFamily="49" charset="-122"/>
              </a:rPr>
              <a:t>2</a:t>
            </a:r>
            <a:r>
              <a:rPr kumimoji="1" lang="zh-CN" altLang="en-US" sz="2400">
                <a:ea typeface="楷体" pitchFamily="49" charset="-122"/>
              </a:rPr>
              <a:t>台，丙厂</a:t>
            </a:r>
            <a:r>
              <a:rPr kumimoji="1" lang="en-US" altLang="zh-CN" sz="2400">
                <a:ea typeface="楷体" pitchFamily="49" charset="-122"/>
              </a:rPr>
              <a:t>1</a:t>
            </a:r>
            <a:r>
              <a:rPr kumimoji="1" lang="zh-CN" altLang="en-US" sz="2400">
                <a:ea typeface="楷体" pitchFamily="49" charset="-122"/>
              </a:rPr>
              <a:t>台。</a:t>
            </a:r>
          </a:p>
          <a:p>
            <a:pPr marL="342900" indent="-342900" algn="just">
              <a:lnSpc>
                <a:spcPct val="120000"/>
              </a:lnSpc>
              <a:spcBef>
                <a:spcPts val="300"/>
              </a:spcBef>
              <a:spcAft>
                <a:spcPts val="300"/>
              </a:spcAft>
            </a:pPr>
            <a:r>
              <a:rPr kumimoji="1" lang="zh-CN" altLang="en-US" sz="2400" b="1">
                <a:solidFill>
                  <a:srgbClr val="FF0000"/>
                </a:solidFill>
                <a:ea typeface="楷体" pitchFamily="49" charset="-122"/>
              </a:rPr>
              <a:t>　这两种分配方案都能得到最高的总盈利</a:t>
            </a:r>
            <a:r>
              <a:rPr kumimoji="1" lang="en-US" altLang="zh-CN" sz="2400" b="1">
                <a:solidFill>
                  <a:srgbClr val="FF0000"/>
                </a:solidFill>
                <a:ea typeface="楷体" pitchFamily="49" charset="-122"/>
              </a:rPr>
              <a:t>21</a:t>
            </a:r>
            <a:r>
              <a:rPr kumimoji="1" lang="zh-CN" altLang="en-US" sz="2400" b="1">
                <a:solidFill>
                  <a:srgbClr val="FF0000"/>
                </a:solidFill>
                <a:ea typeface="楷体" pitchFamily="49" charset="-122"/>
              </a:rPr>
              <a:t>万元。</a:t>
            </a:r>
          </a:p>
          <a:p>
            <a:pPr marL="342900" indent="-342900" algn="just">
              <a:lnSpc>
                <a:spcPct val="150000"/>
              </a:lnSpc>
              <a:spcBef>
                <a:spcPts val="300"/>
              </a:spcBef>
              <a:spcAft>
                <a:spcPts val="300"/>
              </a:spcAft>
            </a:pPr>
            <a:endParaRPr kumimoji="1" lang="zh-CN" altLang="en-US" sz="2400">
              <a:ea typeface="楷体" pitchFamily="49" charset="-122"/>
            </a:endParaRPr>
          </a:p>
        </p:txBody>
      </p:sp>
      <p:graphicFrame>
        <p:nvGraphicFramePr>
          <p:cNvPr id="53258" name="Object 36"/>
          <p:cNvGraphicFramePr>
            <a:graphicFrameLocks noChangeAspect="1"/>
          </p:cNvGraphicFramePr>
          <p:nvPr/>
        </p:nvGraphicFramePr>
        <p:xfrm>
          <a:off x="1428750" y="1500188"/>
          <a:ext cx="785813" cy="360362"/>
        </p:xfrm>
        <a:graphic>
          <a:graphicData uri="http://schemas.openxmlformats.org/presentationml/2006/ole">
            <mc:AlternateContent xmlns:mc="http://schemas.openxmlformats.org/markup-compatibility/2006">
              <mc:Choice xmlns:v="urn:schemas-microsoft-com:vml" Requires="v">
                <p:oleObj spid="_x0000_s53272" name="公式" r:id="rId13" imgW="444307" imgH="203112" progId="Equation.3">
                  <p:embed/>
                </p:oleObj>
              </mc:Choice>
              <mc:Fallback>
                <p:oleObj name="公式" r:id="rId13" imgW="444307" imgH="203112" progId="Equation.3">
                  <p:embed/>
                  <p:pic>
                    <p:nvPicPr>
                      <p:cNvPr id="0" name="Object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8750" y="1500188"/>
                        <a:ext cx="7858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9" name="Object 37"/>
          <p:cNvGraphicFramePr>
            <a:graphicFrameLocks noChangeAspect="1"/>
          </p:cNvGraphicFramePr>
          <p:nvPr/>
        </p:nvGraphicFramePr>
        <p:xfrm>
          <a:off x="3286125" y="1504950"/>
          <a:ext cx="2571750" cy="423863"/>
        </p:xfrm>
        <a:graphic>
          <a:graphicData uri="http://schemas.openxmlformats.org/presentationml/2006/ole">
            <mc:AlternateContent xmlns:mc="http://schemas.openxmlformats.org/markup-compatibility/2006">
              <mc:Choice xmlns:v="urn:schemas-microsoft-com:vml" Requires="v">
                <p:oleObj spid="_x0000_s53273" name="公式" r:id="rId15" imgW="1384300" imgH="228600" progId="Equation.3">
                  <p:embed/>
                </p:oleObj>
              </mc:Choice>
              <mc:Fallback>
                <p:oleObj name="公式" r:id="rId15" imgW="1384300" imgH="228600" progId="Equation.3">
                  <p:embed/>
                  <p:pic>
                    <p:nvPicPr>
                      <p:cNvPr id="0" name="Object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86125" y="1504950"/>
                        <a:ext cx="25717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60" name="Object 38"/>
          <p:cNvGraphicFramePr>
            <a:graphicFrameLocks noChangeAspect="1"/>
          </p:cNvGraphicFramePr>
          <p:nvPr/>
        </p:nvGraphicFramePr>
        <p:xfrm>
          <a:off x="1054100" y="2106613"/>
          <a:ext cx="874713" cy="461962"/>
        </p:xfrm>
        <a:graphic>
          <a:graphicData uri="http://schemas.openxmlformats.org/presentationml/2006/ole">
            <mc:AlternateContent xmlns:mc="http://schemas.openxmlformats.org/markup-compatibility/2006">
              <mc:Choice xmlns:v="urn:schemas-microsoft-com:vml" Requires="v">
                <p:oleObj spid="_x0000_s53274" name="Equation" r:id="rId17" imgW="457200" imgH="241300" progId="Equation.DSMT4">
                  <p:embed/>
                </p:oleObj>
              </mc:Choice>
              <mc:Fallback>
                <p:oleObj name="Equation" r:id="rId17" imgW="457200" imgH="241300" progId="Equation.DSMT4">
                  <p:embed/>
                  <p:pic>
                    <p:nvPicPr>
                      <p:cNvPr id="0" name="Object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4100" y="2106613"/>
                        <a:ext cx="8747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61" name="Object 39"/>
          <p:cNvGraphicFramePr>
            <a:graphicFrameLocks noChangeAspect="1"/>
          </p:cNvGraphicFramePr>
          <p:nvPr/>
        </p:nvGraphicFramePr>
        <p:xfrm>
          <a:off x="2835275" y="2071688"/>
          <a:ext cx="2665413" cy="452437"/>
        </p:xfrm>
        <a:graphic>
          <a:graphicData uri="http://schemas.openxmlformats.org/presentationml/2006/ole">
            <mc:AlternateContent xmlns:mc="http://schemas.openxmlformats.org/markup-compatibility/2006">
              <mc:Choice xmlns:v="urn:schemas-microsoft-com:vml" Requires="v">
                <p:oleObj spid="_x0000_s53275" name="公式" r:id="rId19" imgW="1422400" imgH="241300" progId="Equation.3">
                  <p:embed/>
                </p:oleObj>
              </mc:Choice>
              <mc:Fallback>
                <p:oleObj name="公式" r:id="rId19" imgW="1422400" imgH="241300" progId="Equation.3">
                  <p:embed/>
                  <p:pic>
                    <p:nvPicPr>
                      <p:cNvPr id="0" name="Object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35275" y="2071688"/>
                        <a:ext cx="26654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62" name="Object 40"/>
          <p:cNvGraphicFramePr>
            <a:graphicFrameLocks noChangeAspect="1"/>
          </p:cNvGraphicFramePr>
          <p:nvPr/>
        </p:nvGraphicFramePr>
        <p:xfrm>
          <a:off x="6500813" y="2071688"/>
          <a:ext cx="1357312" cy="452437"/>
        </p:xfrm>
        <a:graphic>
          <a:graphicData uri="http://schemas.openxmlformats.org/presentationml/2006/ole">
            <mc:AlternateContent xmlns:mc="http://schemas.openxmlformats.org/markup-compatibility/2006">
              <mc:Choice xmlns:v="urn:schemas-microsoft-com:vml" Requires="v">
                <p:oleObj spid="_x0000_s53276" name="公式" r:id="rId21" imgW="723586" imgH="241195" progId="Equation.3">
                  <p:embed/>
                </p:oleObj>
              </mc:Choice>
              <mc:Fallback>
                <p:oleObj name="公式" r:id="rId21" imgW="723586" imgH="241195" progId="Equation.3">
                  <p:embed/>
                  <p:pic>
                    <p:nvPicPr>
                      <p:cNvPr id="0" name="Object 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00813" y="2071688"/>
                        <a:ext cx="1357312"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326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43813" y="0"/>
            <a:ext cx="12255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pPr>
              <a:defRPr/>
            </a:pPr>
            <a:fld id="{A848A3D9-04B3-4E41-954A-8620594F1647}" type="slidenum">
              <a:rPr lang="en-US" altLang="zh-CN"/>
              <a:pPr>
                <a:defRPr/>
              </a:pPr>
              <a:t>29</a:t>
            </a:fld>
            <a:endParaRPr lang="en-US" altLang="zh-CN" dirty="0"/>
          </a:p>
        </p:txBody>
      </p:sp>
      <p:sp>
        <p:nvSpPr>
          <p:cNvPr id="15373" name="Rectangle 3"/>
          <p:cNvSpPr>
            <a:spLocks noChangeArrowheads="1"/>
          </p:cNvSpPr>
          <p:nvPr/>
        </p:nvSpPr>
        <p:spPr bwMode="auto">
          <a:xfrm>
            <a:off x="214313" y="838200"/>
            <a:ext cx="8715375" cy="5486400"/>
          </a:xfrm>
          <a:prstGeom prst="rect">
            <a:avLst/>
          </a:prstGeom>
          <a:noFill/>
          <a:ln w="9525">
            <a:noFill/>
            <a:miter lim="800000"/>
            <a:headEnd/>
            <a:tailEnd/>
          </a:ln>
        </p:spPr>
        <p:txBody>
          <a:bodyPr/>
          <a:lstStyle/>
          <a:p>
            <a:pPr marL="342900" algn="just">
              <a:lnSpc>
                <a:spcPct val="110000"/>
              </a:lnSpc>
              <a:spcBef>
                <a:spcPts val="300"/>
              </a:spcBef>
              <a:spcAft>
                <a:spcPts val="300"/>
              </a:spcAft>
              <a:defRPr/>
            </a:pPr>
            <a:r>
              <a:rPr kumimoji="1" lang="zh-CN" altLang="en-US" sz="2600" b="1" dirty="0">
                <a:ea typeface="楷体" pitchFamily="49" charset="-122"/>
              </a:rPr>
              <a:t>二、背包问题</a:t>
            </a:r>
            <a:endParaRPr kumimoji="1" lang="en-US" altLang="zh-CN" sz="2600" b="1" dirty="0">
              <a:ea typeface="楷体" pitchFamily="49" charset="-122"/>
            </a:endParaRPr>
          </a:p>
          <a:p>
            <a:pPr indent="720000" algn="just">
              <a:lnSpc>
                <a:spcPct val="110000"/>
              </a:lnSpc>
              <a:spcBef>
                <a:spcPts val="0"/>
              </a:spcBef>
              <a:spcAft>
                <a:spcPts val="0"/>
              </a:spcAft>
              <a:defRPr/>
            </a:pPr>
            <a:r>
              <a:rPr kumimoji="1" lang="zh-CN" altLang="en-US" sz="2600" dirty="0">
                <a:ea typeface="楷体" pitchFamily="49" charset="-122"/>
              </a:rPr>
              <a:t>设有</a:t>
            </a:r>
            <a:r>
              <a:rPr kumimoji="1" lang="en-US" altLang="zh-CN" sz="2600" i="1" dirty="0">
                <a:ea typeface="楷体" pitchFamily="49" charset="-122"/>
              </a:rPr>
              <a:t> </a:t>
            </a:r>
            <a:r>
              <a:rPr kumimoji="1" lang="zh-CN" altLang="en-US" sz="2600" dirty="0">
                <a:ea typeface="楷体" pitchFamily="49" charset="-122"/>
              </a:rPr>
              <a:t>种物品，每种物品数量无限。第</a:t>
            </a:r>
            <a:r>
              <a:rPr kumimoji="1" lang="en-US" altLang="zh-CN" sz="2600" i="1" dirty="0">
                <a:ea typeface="楷体" pitchFamily="49" charset="-122"/>
              </a:rPr>
              <a:t> </a:t>
            </a:r>
            <a:r>
              <a:rPr kumimoji="1" lang="zh-CN" altLang="en-US" sz="2600" dirty="0">
                <a:ea typeface="楷体" pitchFamily="49" charset="-122"/>
              </a:rPr>
              <a:t>种物品每件重量为</a:t>
            </a:r>
            <a:r>
              <a:rPr kumimoji="1" lang="en-US" altLang="zh-CN" sz="2600" i="1" dirty="0">
                <a:ea typeface="楷体" pitchFamily="49" charset="-122"/>
              </a:rPr>
              <a:t>   </a:t>
            </a:r>
            <a:r>
              <a:rPr kumimoji="1" lang="zh-CN" altLang="en-US" sz="2600" dirty="0">
                <a:ea typeface="楷体" pitchFamily="49" charset="-122"/>
              </a:rPr>
              <a:t>公斤，每件价值  </a:t>
            </a:r>
            <a:r>
              <a:rPr kumimoji="1" lang="en-US" altLang="zh-CN" sz="2600" i="1" dirty="0">
                <a:ea typeface="楷体" pitchFamily="49" charset="-122"/>
              </a:rPr>
              <a:t> </a:t>
            </a:r>
            <a:r>
              <a:rPr kumimoji="1" lang="zh-CN" altLang="en-US" sz="2600" dirty="0">
                <a:ea typeface="楷体" pitchFamily="49" charset="-122"/>
              </a:rPr>
              <a:t>元。现有一只可装载重量为</a:t>
            </a:r>
            <a:r>
              <a:rPr kumimoji="1" lang="en-US" altLang="zh-CN" sz="2600" i="1" dirty="0">
                <a:ea typeface="楷体" pitchFamily="49" charset="-122"/>
              </a:rPr>
              <a:t>  </a:t>
            </a:r>
            <a:r>
              <a:rPr kumimoji="1" lang="zh-CN" altLang="en-US" sz="2600" dirty="0">
                <a:ea typeface="楷体" pitchFamily="49" charset="-122"/>
              </a:rPr>
              <a:t>公斤的背包，求各种物品应各取多少件放入背包，使背包中物品的价值最高。</a:t>
            </a:r>
          </a:p>
          <a:p>
            <a:pPr indent="720000" algn="just">
              <a:lnSpc>
                <a:spcPct val="110000"/>
              </a:lnSpc>
              <a:spcBef>
                <a:spcPts val="0"/>
              </a:spcBef>
              <a:spcAft>
                <a:spcPts val="0"/>
              </a:spcAft>
              <a:defRPr/>
            </a:pPr>
            <a:r>
              <a:rPr kumimoji="1" lang="zh-CN" altLang="en-US" sz="2600" dirty="0">
                <a:ea typeface="楷体" pitchFamily="49" charset="-122"/>
              </a:rPr>
              <a:t>用</a:t>
            </a:r>
            <a:r>
              <a:rPr kumimoji="1" lang="zh-CN" altLang="en-US" sz="2600" b="1" dirty="0">
                <a:solidFill>
                  <a:srgbClr val="FF0000"/>
                </a:solidFill>
                <a:ea typeface="楷体" pitchFamily="49" charset="-122"/>
              </a:rPr>
              <a:t>整数规划</a:t>
            </a:r>
            <a:r>
              <a:rPr kumimoji="1" lang="zh-CN" altLang="en-US" sz="2600" dirty="0">
                <a:ea typeface="楷体" pitchFamily="49" charset="-122"/>
              </a:rPr>
              <a:t>模型来描述。</a:t>
            </a:r>
            <a:endParaRPr kumimoji="1" lang="en-US" altLang="zh-CN" sz="2600" dirty="0">
              <a:ea typeface="楷体" pitchFamily="49" charset="-122"/>
            </a:endParaRPr>
          </a:p>
          <a:p>
            <a:pPr indent="720000" algn="just">
              <a:lnSpc>
                <a:spcPct val="110000"/>
              </a:lnSpc>
              <a:spcBef>
                <a:spcPts val="0"/>
              </a:spcBef>
              <a:spcAft>
                <a:spcPts val="0"/>
              </a:spcAft>
              <a:defRPr/>
            </a:pPr>
            <a:r>
              <a:rPr kumimoji="1" lang="zh-CN" altLang="en-US" sz="2600" dirty="0">
                <a:ea typeface="楷体" pitchFamily="49" charset="-122"/>
              </a:rPr>
              <a:t>设</a:t>
            </a:r>
            <a:r>
              <a:rPr kumimoji="1" lang="en-US" altLang="zh-CN" sz="2600" i="1" dirty="0">
                <a:ea typeface="楷体" pitchFamily="49" charset="-122"/>
              </a:rPr>
              <a:t>  </a:t>
            </a:r>
            <a:r>
              <a:rPr kumimoji="1" lang="zh-CN" altLang="en-US" sz="2600" dirty="0">
                <a:ea typeface="楷体" pitchFamily="49" charset="-122"/>
              </a:rPr>
              <a:t>为第</a:t>
            </a:r>
            <a:r>
              <a:rPr kumimoji="1" lang="en-US" altLang="zh-CN" sz="2600" i="1" dirty="0">
                <a:ea typeface="楷体" pitchFamily="49" charset="-122"/>
              </a:rPr>
              <a:t> </a:t>
            </a:r>
            <a:r>
              <a:rPr kumimoji="1" lang="zh-CN" altLang="en-US" sz="2600" dirty="0">
                <a:ea typeface="楷体" pitchFamily="49" charset="-122"/>
              </a:rPr>
              <a:t>种物品装入背包的件数                 ，背包中物品的总价值为 </a:t>
            </a:r>
            <a:r>
              <a:rPr kumimoji="1" lang="en-US" altLang="zh-CN" sz="2600" i="1" dirty="0">
                <a:ea typeface="楷体" pitchFamily="49" charset="-122"/>
              </a:rPr>
              <a:t> </a:t>
            </a:r>
            <a:r>
              <a:rPr kumimoji="1" lang="zh-CN" altLang="en-US" sz="2600" dirty="0">
                <a:ea typeface="楷体" pitchFamily="49" charset="-122"/>
              </a:rPr>
              <a:t>，则</a:t>
            </a:r>
            <a:endParaRPr kumimoji="1" lang="en-US" altLang="zh-CN" sz="2600" dirty="0">
              <a:ea typeface="楷体" pitchFamily="49" charset="-122"/>
            </a:endParaRPr>
          </a:p>
          <a:p>
            <a:pPr marL="342900" algn="just">
              <a:lnSpc>
                <a:spcPct val="110000"/>
              </a:lnSpc>
              <a:spcBef>
                <a:spcPts val="300"/>
              </a:spcBef>
              <a:spcAft>
                <a:spcPts val="300"/>
              </a:spcAft>
              <a:defRPr/>
            </a:pPr>
            <a:endParaRPr kumimoji="1" lang="en-US" altLang="zh-CN" sz="2600" dirty="0">
              <a:ea typeface="楷体" pitchFamily="49" charset="-122"/>
            </a:endParaRPr>
          </a:p>
          <a:p>
            <a:pPr marL="342900" algn="just">
              <a:lnSpc>
                <a:spcPct val="110000"/>
              </a:lnSpc>
              <a:spcBef>
                <a:spcPts val="300"/>
              </a:spcBef>
              <a:spcAft>
                <a:spcPts val="300"/>
              </a:spcAft>
              <a:defRPr/>
            </a:pPr>
            <a:endParaRPr kumimoji="1" lang="en-US" altLang="zh-CN" sz="2600" dirty="0">
              <a:ea typeface="楷体" pitchFamily="49" charset="-122"/>
            </a:endParaRPr>
          </a:p>
          <a:p>
            <a:pPr marL="342900" algn="just">
              <a:lnSpc>
                <a:spcPct val="110000"/>
              </a:lnSpc>
              <a:spcBef>
                <a:spcPts val="300"/>
              </a:spcBef>
              <a:spcAft>
                <a:spcPts val="300"/>
              </a:spcAft>
              <a:defRPr/>
            </a:pPr>
            <a:r>
              <a:rPr kumimoji="1" lang="zh-CN" altLang="en-US" sz="2600" dirty="0">
                <a:ea typeface="楷体" pitchFamily="49" charset="-122"/>
              </a:rPr>
              <a:t>                                          且为整数</a:t>
            </a:r>
            <a:endParaRPr kumimoji="1" lang="en-US" altLang="zh-CN" sz="2600" dirty="0">
              <a:ea typeface="楷体" pitchFamily="49" charset="-122"/>
            </a:endParaRPr>
          </a:p>
          <a:p>
            <a:pPr marL="342900" algn="just">
              <a:lnSpc>
                <a:spcPct val="110000"/>
              </a:lnSpc>
              <a:spcBef>
                <a:spcPts val="300"/>
              </a:spcBef>
              <a:spcAft>
                <a:spcPts val="300"/>
              </a:spcAft>
              <a:defRPr/>
            </a:pPr>
            <a:endParaRPr kumimoji="1" lang="en-US" altLang="zh-CN" sz="2600" dirty="0">
              <a:ea typeface="楷体" pitchFamily="49" charset="-122"/>
            </a:endParaRPr>
          </a:p>
          <a:p>
            <a:pPr marL="342900" algn="just">
              <a:lnSpc>
                <a:spcPct val="110000"/>
              </a:lnSpc>
              <a:spcBef>
                <a:spcPts val="300"/>
              </a:spcBef>
              <a:spcAft>
                <a:spcPts val="300"/>
              </a:spcAft>
              <a:defRPr/>
            </a:pPr>
            <a:r>
              <a:rPr kumimoji="1" lang="en-US" altLang="zh-CN" sz="2600" dirty="0">
                <a:ea typeface="楷体" pitchFamily="49" charset="-122"/>
              </a:rPr>
              <a:t>                               </a:t>
            </a:r>
            <a:endParaRPr kumimoji="1" lang="zh-CN" altLang="en-US" sz="2600" dirty="0">
              <a:ea typeface="楷体" pitchFamily="49" charset="-122"/>
            </a:endParaRPr>
          </a:p>
          <a:p>
            <a:pPr marL="342900" algn="just">
              <a:lnSpc>
                <a:spcPct val="90000"/>
              </a:lnSpc>
              <a:spcBef>
                <a:spcPts val="300"/>
              </a:spcBef>
              <a:spcAft>
                <a:spcPts val="300"/>
              </a:spcAft>
              <a:defRPr/>
            </a:pPr>
            <a:r>
              <a:rPr kumimoji="1" lang="zh-CN" altLang="en-US" sz="2600" dirty="0">
                <a:ea typeface="楷体" pitchFamily="49" charset="-122"/>
              </a:rPr>
              <a:t>   </a:t>
            </a:r>
          </a:p>
        </p:txBody>
      </p:sp>
      <p:grpSp>
        <p:nvGrpSpPr>
          <p:cNvPr id="54276" name="组合 4"/>
          <p:cNvGrpSpPr>
            <a:grpSpLocks/>
          </p:cNvGrpSpPr>
          <p:nvPr/>
        </p:nvGrpSpPr>
        <p:grpSpPr bwMode="auto">
          <a:xfrm>
            <a:off x="714375" y="214313"/>
            <a:ext cx="7858125" cy="647700"/>
            <a:chOff x="714348" y="214290"/>
            <a:chExt cx="7858180" cy="648072"/>
          </a:xfrm>
        </p:grpSpPr>
        <p:sp>
          <p:nvSpPr>
            <p:cNvPr id="7" name="矩形 6"/>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8" name="直接连接符 7"/>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429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78" name="Object 29"/>
          <p:cNvGraphicFramePr>
            <a:graphicFrameLocks noChangeAspect="1"/>
          </p:cNvGraphicFramePr>
          <p:nvPr/>
        </p:nvGraphicFramePr>
        <p:xfrm>
          <a:off x="1625600" y="1471613"/>
          <a:ext cx="231775" cy="233362"/>
        </p:xfrm>
        <a:graphic>
          <a:graphicData uri="http://schemas.openxmlformats.org/presentationml/2006/ole">
            <mc:AlternateContent xmlns:mc="http://schemas.openxmlformats.org/markup-compatibility/2006">
              <mc:Choice xmlns:v="urn:schemas-microsoft-com:vml" Requires="v">
                <p:oleObj spid="_x0000_s54291" name="公式" r:id="rId4" imgW="126725" imgH="126725" progId="Equation.3">
                  <p:embed/>
                </p:oleObj>
              </mc:Choice>
              <mc:Fallback>
                <p:oleObj name="公式" r:id="rId4" imgW="126725" imgH="126725"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1471613"/>
                        <a:ext cx="231775"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10"/>
          <p:cNvGraphicFramePr>
            <a:graphicFrameLocks noChangeAspect="1"/>
          </p:cNvGraphicFramePr>
          <p:nvPr/>
        </p:nvGraphicFramePr>
        <p:xfrm>
          <a:off x="6357938" y="1428750"/>
          <a:ext cx="161925" cy="303213"/>
        </p:xfrm>
        <a:graphic>
          <a:graphicData uri="http://schemas.openxmlformats.org/presentationml/2006/ole">
            <mc:AlternateContent xmlns:mc="http://schemas.openxmlformats.org/markup-compatibility/2006">
              <mc:Choice xmlns:v="urn:schemas-microsoft-com:vml" Requires="v">
                <p:oleObj spid="_x0000_s54292" name="公式" r:id="rId6" imgW="88707" imgH="164742" progId="Equation.3">
                  <p:embed/>
                </p:oleObj>
              </mc:Choice>
              <mc:Fallback>
                <p:oleObj name="公式" r:id="rId6" imgW="88707" imgH="164742"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38" y="1428750"/>
                        <a:ext cx="1619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0" name="Object 11"/>
          <p:cNvGraphicFramePr>
            <a:graphicFrameLocks noChangeAspect="1"/>
          </p:cNvGraphicFramePr>
          <p:nvPr/>
        </p:nvGraphicFramePr>
        <p:xfrm>
          <a:off x="652463" y="1928813"/>
          <a:ext cx="347662" cy="255587"/>
        </p:xfrm>
        <a:graphic>
          <a:graphicData uri="http://schemas.openxmlformats.org/presentationml/2006/ole">
            <mc:AlternateContent xmlns:mc="http://schemas.openxmlformats.org/markup-compatibility/2006">
              <mc:Choice xmlns:v="urn:schemas-microsoft-com:vml" Requires="v">
                <p:oleObj spid="_x0000_s54293" name="公式" r:id="rId8" imgW="190417" imgH="139639" progId="Equation.3">
                  <p:embed/>
                </p:oleObj>
              </mc:Choice>
              <mc:Fallback>
                <p:oleObj name="公式" r:id="rId8" imgW="190417" imgH="139639"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463" y="1928813"/>
                        <a:ext cx="34766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1" name="Object 12"/>
          <p:cNvGraphicFramePr>
            <a:graphicFrameLocks noChangeAspect="1"/>
          </p:cNvGraphicFramePr>
          <p:nvPr/>
        </p:nvGraphicFramePr>
        <p:xfrm>
          <a:off x="3344863" y="1857375"/>
          <a:ext cx="298450" cy="300038"/>
        </p:xfrm>
        <a:graphic>
          <a:graphicData uri="http://schemas.openxmlformats.org/presentationml/2006/ole">
            <mc:AlternateContent xmlns:mc="http://schemas.openxmlformats.org/markup-compatibility/2006">
              <mc:Choice xmlns:v="urn:schemas-microsoft-com:vml" Requires="v">
                <p:oleObj spid="_x0000_s54294" name="公式" r:id="rId10" imgW="139700" imgH="139700" progId="Equation.3">
                  <p:embed/>
                </p:oleObj>
              </mc:Choice>
              <mc:Fallback>
                <p:oleObj name="公式" r:id="rId10" imgW="139700" imgH="1397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857375"/>
                        <a:ext cx="29845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2" name="Object 13"/>
          <p:cNvGraphicFramePr>
            <a:graphicFrameLocks noChangeAspect="1"/>
          </p:cNvGraphicFramePr>
          <p:nvPr/>
        </p:nvGraphicFramePr>
        <p:xfrm>
          <a:off x="7572375" y="1857375"/>
          <a:ext cx="327025" cy="287338"/>
        </p:xfrm>
        <a:graphic>
          <a:graphicData uri="http://schemas.openxmlformats.org/presentationml/2006/ole">
            <mc:AlternateContent xmlns:mc="http://schemas.openxmlformats.org/markup-compatibility/2006">
              <mc:Choice xmlns:v="urn:schemas-microsoft-com:vml" Requires="v">
                <p:oleObj spid="_x0000_s54295" name="公式" r:id="rId12" imgW="202936" imgH="177569" progId="Equation.3">
                  <p:embed/>
                </p:oleObj>
              </mc:Choice>
              <mc:Fallback>
                <p:oleObj name="公式" r:id="rId12" imgW="202936" imgH="177569"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2375" y="1857375"/>
                        <a:ext cx="3270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3" name="Object 14"/>
          <p:cNvGraphicFramePr>
            <a:graphicFrameLocks noChangeAspect="1"/>
          </p:cNvGraphicFramePr>
          <p:nvPr/>
        </p:nvGraphicFramePr>
        <p:xfrm>
          <a:off x="1333500" y="3600450"/>
          <a:ext cx="295275" cy="257175"/>
        </p:xfrm>
        <a:graphic>
          <a:graphicData uri="http://schemas.openxmlformats.org/presentationml/2006/ole">
            <mc:AlternateContent xmlns:mc="http://schemas.openxmlformats.org/markup-compatibility/2006">
              <mc:Choice xmlns:v="urn:schemas-microsoft-com:vml" Requires="v">
                <p:oleObj spid="_x0000_s54296" name="公式" r:id="rId14" imgW="190335" imgH="164957" progId="Equation.3">
                  <p:embed/>
                </p:oleObj>
              </mc:Choice>
              <mc:Fallback>
                <p:oleObj name="公式" r:id="rId14" imgW="190335" imgH="164957"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3500" y="3600450"/>
                        <a:ext cx="2952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4" name="Object 15"/>
          <p:cNvGraphicFramePr>
            <a:graphicFrameLocks noChangeAspect="1"/>
          </p:cNvGraphicFramePr>
          <p:nvPr/>
        </p:nvGraphicFramePr>
        <p:xfrm>
          <a:off x="2173288" y="3575050"/>
          <a:ext cx="190500" cy="282575"/>
        </p:xfrm>
        <a:graphic>
          <a:graphicData uri="http://schemas.openxmlformats.org/presentationml/2006/ole">
            <mc:AlternateContent xmlns:mc="http://schemas.openxmlformats.org/markup-compatibility/2006">
              <mc:Choice xmlns:v="urn:schemas-microsoft-com:vml" Requires="v">
                <p:oleObj spid="_x0000_s54297" name="公式" r:id="rId16" imgW="88707" imgH="164742" progId="Equation.3">
                  <p:embed/>
                </p:oleObj>
              </mc:Choice>
              <mc:Fallback>
                <p:oleObj name="公式" r:id="rId16" imgW="88707" imgH="164742" progId="Equation.3">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3288" y="3575050"/>
                        <a:ext cx="1905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5" name="Object 16"/>
          <p:cNvGraphicFramePr>
            <a:graphicFrameLocks noChangeAspect="1"/>
          </p:cNvGraphicFramePr>
          <p:nvPr/>
        </p:nvGraphicFramePr>
        <p:xfrm>
          <a:off x="5572125" y="3571875"/>
          <a:ext cx="1714500" cy="377825"/>
        </p:xfrm>
        <a:graphic>
          <a:graphicData uri="http://schemas.openxmlformats.org/presentationml/2006/ole">
            <mc:AlternateContent xmlns:mc="http://schemas.openxmlformats.org/markup-compatibility/2006">
              <mc:Choice xmlns:v="urn:schemas-microsoft-com:vml" Requires="v">
                <p:oleObj spid="_x0000_s54298" name="公式" r:id="rId18" imgW="888614" imgH="203112" progId="Equation.3">
                  <p:embed/>
                </p:oleObj>
              </mc:Choice>
              <mc:Fallback>
                <p:oleObj name="公式" r:id="rId18" imgW="888614" imgH="203112" progId="Equation.3">
                  <p:embed/>
                  <p:pic>
                    <p:nvPicPr>
                      <p:cNvPr id="0"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72125" y="3571875"/>
                        <a:ext cx="171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6" name="Object 17"/>
          <p:cNvGraphicFramePr>
            <a:graphicFrameLocks noChangeAspect="1"/>
          </p:cNvGraphicFramePr>
          <p:nvPr/>
        </p:nvGraphicFramePr>
        <p:xfrm>
          <a:off x="2241550" y="4071938"/>
          <a:ext cx="207963" cy="233362"/>
        </p:xfrm>
        <a:graphic>
          <a:graphicData uri="http://schemas.openxmlformats.org/presentationml/2006/ole">
            <mc:AlternateContent xmlns:mc="http://schemas.openxmlformats.org/markup-compatibility/2006">
              <mc:Choice xmlns:v="urn:schemas-microsoft-com:vml" Requires="v">
                <p:oleObj spid="_x0000_s54299" name="公式" r:id="rId20" imgW="114102" imgH="126780" progId="Equation.3">
                  <p:embed/>
                </p:oleObj>
              </mc:Choice>
              <mc:Fallback>
                <p:oleObj name="公式" r:id="rId20" imgW="114102" imgH="12678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41550" y="4071938"/>
                        <a:ext cx="207963"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7" name="Object 18"/>
          <p:cNvGraphicFramePr>
            <a:graphicFrameLocks noChangeAspect="1"/>
          </p:cNvGraphicFramePr>
          <p:nvPr/>
        </p:nvGraphicFramePr>
        <p:xfrm>
          <a:off x="1357313" y="4500563"/>
          <a:ext cx="4429125" cy="1400175"/>
        </p:xfrm>
        <a:graphic>
          <a:graphicData uri="http://schemas.openxmlformats.org/presentationml/2006/ole">
            <mc:AlternateContent xmlns:mc="http://schemas.openxmlformats.org/markup-compatibility/2006">
              <mc:Choice xmlns:v="urn:schemas-microsoft-com:vml" Requires="v">
                <p:oleObj spid="_x0000_s54300" name="公式" r:id="rId22" imgW="2070100" imgH="647700" progId="Equation.3">
                  <p:embed/>
                </p:oleObj>
              </mc:Choice>
              <mc:Fallback>
                <p:oleObj name="公式" r:id="rId22" imgW="2070100" imgH="647700" progId="Equation.3">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57313" y="4500563"/>
                        <a:ext cx="44291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rot="16415">
            <a:off x="2120900" y="1712913"/>
            <a:ext cx="4879975" cy="539750"/>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多阶段决策过程最优化问题举例</a:t>
            </a:r>
          </a:p>
        </p:txBody>
      </p:sp>
      <p:sp>
        <p:nvSpPr>
          <p:cNvPr id="14" name="矩形 13"/>
          <p:cNvSpPr/>
          <p:nvPr/>
        </p:nvSpPr>
        <p:spPr bwMode="auto">
          <a:xfrm>
            <a:off x="2106613" y="2559050"/>
            <a:ext cx="4894262"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基本概念、基本方程与最优化原理</a:t>
            </a:r>
          </a:p>
        </p:txBody>
      </p:sp>
      <p:sp>
        <p:nvSpPr>
          <p:cNvPr id="19" name="矩形 18"/>
          <p:cNvSpPr/>
          <p:nvPr/>
        </p:nvSpPr>
        <p:spPr bwMode="auto">
          <a:xfrm>
            <a:off x="2128838" y="3495675"/>
            <a:ext cx="4872037" cy="541338"/>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动态规划的应用</a:t>
            </a:r>
            <a:r>
              <a:rPr lang="en-US" altLang="zh-CN" sz="2400" dirty="0">
                <a:solidFill>
                  <a:schemeClr val="tx1"/>
                </a:solidFill>
                <a:latin typeface="Arial" pitchFamily="34" charset="0"/>
                <a:ea typeface="楷体" pitchFamily="49" charset="-122"/>
                <a:cs typeface="Arial" pitchFamily="34" charset="0"/>
              </a:rPr>
              <a:t>(1)</a:t>
            </a:r>
            <a:endParaRPr lang="zh-CN" altLang="en-US" sz="2400" dirty="0">
              <a:solidFill>
                <a:schemeClr val="tx1"/>
              </a:solidFill>
              <a:latin typeface="Arial" pitchFamily="34" charset="0"/>
              <a:ea typeface="楷体" pitchFamily="49" charset="-122"/>
              <a:cs typeface="Arial" pitchFamily="34" charset="0"/>
            </a:endParaRPr>
          </a:p>
        </p:txBody>
      </p:sp>
      <p:sp>
        <p:nvSpPr>
          <p:cNvPr id="34" name="矩形 33"/>
          <p:cNvSpPr/>
          <p:nvPr/>
        </p:nvSpPr>
        <p:spPr bwMode="auto">
          <a:xfrm>
            <a:off x="2135188" y="4433888"/>
            <a:ext cx="493712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nSpc>
                <a:spcPts val="2200"/>
              </a:lnSpc>
              <a:defRPr/>
            </a:pPr>
            <a:r>
              <a:rPr lang="zh-CN" altLang="en-US" sz="2400" dirty="0">
                <a:solidFill>
                  <a:schemeClr val="tx1"/>
                </a:solidFill>
                <a:latin typeface="楷体" pitchFamily="49" charset="-122"/>
                <a:ea typeface="楷体" pitchFamily="49" charset="-122"/>
              </a:rPr>
              <a:t>       动态规划的应用</a:t>
            </a:r>
            <a:r>
              <a:rPr lang="en-US" altLang="zh-CN" sz="2400" dirty="0">
                <a:solidFill>
                  <a:schemeClr val="tx1"/>
                </a:solidFill>
                <a:latin typeface="Arial" pitchFamily="34" charset="0"/>
                <a:ea typeface="楷体" pitchFamily="49" charset="-122"/>
                <a:cs typeface="Arial" pitchFamily="34" charset="0"/>
              </a:rPr>
              <a:t>(2)</a:t>
            </a:r>
            <a:endParaRPr lang="zh-CN" altLang="en-US" sz="2400" dirty="0">
              <a:solidFill>
                <a:schemeClr val="tx1"/>
              </a:solidFill>
              <a:latin typeface="Arial" pitchFamily="34" charset="0"/>
              <a:ea typeface="楷体" pitchFamily="49" charset="-122"/>
              <a:cs typeface="Arial" pitchFamily="34" charset="0"/>
            </a:endParaRPr>
          </a:p>
        </p:txBody>
      </p:sp>
      <p:grpSp>
        <p:nvGrpSpPr>
          <p:cNvPr id="27654" name="组合 2"/>
          <p:cNvGrpSpPr>
            <a:grpSpLocks/>
          </p:cNvGrpSpPr>
          <p:nvPr/>
        </p:nvGrpSpPr>
        <p:grpSpPr bwMode="auto">
          <a:xfrm>
            <a:off x="179388" y="293688"/>
            <a:ext cx="1822450" cy="542925"/>
            <a:chOff x="288062" y="313492"/>
            <a:chExt cx="1822361" cy="542384"/>
          </a:xfrm>
        </p:grpSpPr>
        <p:sp>
          <p:nvSpPr>
            <p:cNvPr id="27668" name="TextBox 17"/>
            <p:cNvSpPr txBox="1">
              <a:spLocks noChangeArrowheads="1"/>
            </p:cNvSpPr>
            <p:nvPr/>
          </p:nvSpPr>
          <p:spPr bwMode="auto">
            <a:xfrm>
              <a:off x="288062" y="313492"/>
              <a:ext cx="1822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latin typeface="楷体" pitchFamily="49" charset="-122"/>
                  <a:ea typeface="楷体" pitchFamily="49" charset="-122"/>
                </a:rPr>
                <a:t>本章内容</a:t>
              </a:r>
            </a:p>
          </p:txBody>
        </p:sp>
        <p:sp>
          <p:nvSpPr>
            <p:cNvPr id="2" name="矩形 1"/>
            <p:cNvSpPr/>
            <p:nvPr/>
          </p:nvSpPr>
          <p:spPr>
            <a:xfrm>
              <a:off x="288062" y="332656"/>
              <a:ext cx="1590600" cy="523220"/>
            </a:xfrm>
            <a:prstGeom prst="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楷体" pitchFamily="49" charset="-122"/>
              </a:endParaRPr>
            </a:p>
          </p:txBody>
        </p:sp>
      </p:grpSp>
      <p:grpSp>
        <p:nvGrpSpPr>
          <p:cNvPr id="27655" name="组合 36"/>
          <p:cNvGrpSpPr>
            <a:grpSpLocks/>
          </p:cNvGrpSpPr>
          <p:nvPr/>
        </p:nvGrpSpPr>
        <p:grpSpPr bwMode="auto">
          <a:xfrm>
            <a:off x="1495425" y="2644775"/>
            <a:ext cx="352425" cy="368300"/>
            <a:chOff x="1573957" y="1401198"/>
            <a:chExt cx="352374" cy="369332"/>
          </a:xfrm>
        </p:grpSpPr>
        <p:sp>
          <p:nvSpPr>
            <p:cNvPr id="38" name="矩形 37"/>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27667" name="文本框 38"/>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2</a:t>
              </a:r>
              <a:endParaRPr lang="zh-CN" altLang="en-US">
                <a:latin typeface="楷体" pitchFamily="49" charset="-122"/>
                <a:ea typeface="楷体" pitchFamily="49" charset="-122"/>
              </a:endParaRPr>
            </a:p>
          </p:txBody>
        </p:sp>
      </p:grpSp>
      <p:grpSp>
        <p:nvGrpSpPr>
          <p:cNvPr id="27656" name="组合 39"/>
          <p:cNvGrpSpPr>
            <a:grpSpLocks/>
          </p:cNvGrpSpPr>
          <p:nvPr/>
        </p:nvGrpSpPr>
        <p:grpSpPr bwMode="auto">
          <a:xfrm>
            <a:off x="1476375" y="3581400"/>
            <a:ext cx="352425" cy="369888"/>
            <a:chOff x="1573957" y="1401198"/>
            <a:chExt cx="352374" cy="369332"/>
          </a:xfrm>
        </p:grpSpPr>
        <p:sp>
          <p:nvSpPr>
            <p:cNvPr id="41" name="矩形 40"/>
            <p:cNvSpPr/>
            <p:nvPr/>
          </p:nvSpPr>
          <p:spPr bwMode="auto">
            <a:xfrm rot="18837468">
              <a:off x="1579745" y="1409677"/>
              <a:ext cx="340799"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27665" name="文本框 41"/>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3</a:t>
              </a:r>
              <a:endParaRPr lang="zh-CN" altLang="en-US">
                <a:latin typeface="楷体" pitchFamily="49" charset="-122"/>
                <a:ea typeface="楷体" pitchFamily="49" charset="-122"/>
              </a:endParaRPr>
            </a:p>
          </p:txBody>
        </p:sp>
      </p:grpSp>
      <p:grpSp>
        <p:nvGrpSpPr>
          <p:cNvPr id="27657" name="组合 42"/>
          <p:cNvGrpSpPr>
            <a:grpSpLocks/>
          </p:cNvGrpSpPr>
          <p:nvPr/>
        </p:nvGrpSpPr>
        <p:grpSpPr bwMode="auto">
          <a:xfrm>
            <a:off x="1508125" y="4519613"/>
            <a:ext cx="352425" cy="368300"/>
            <a:chOff x="1573957" y="1401198"/>
            <a:chExt cx="352374" cy="369332"/>
          </a:xfrm>
        </p:grpSpPr>
        <p:sp>
          <p:nvSpPr>
            <p:cNvPr id="44" name="矩形 43"/>
            <p:cNvSpPr/>
            <p:nvPr/>
          </p:nvSpPr>
          <p:spPr bwMode="auto">
            <a:xfrm rot="18837468">
              <a:off x="1579806" y="1409676"/>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27663" name="文本框 44"/>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4</a:t>
              </a:r>
              <a:endParaRPr lang="zh-CN" altLang="en-US">
                <a:latin typeface="楷体" pitchFamily="49" charset="-122"/>
                <a:ea typeface="楷体" pitchFamily="49" charset="-122"/>
              </a:endParaRPr>
            </a:p>
          </p:txBody>
        </p:sp>
      </p:grpSp>
      <p:pic>
        <p:nvPicPr>
          <p:cNvPr id="27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组合 24"/>
          <p:cNvGrpSpPr>
            <a:grpSpLocks/>
          </p:cNvGrpSpPr>
          <p:nvPr/>
        </p:nvGrpSpPr>
        <p:grpSpPr bwMode="auto">
          <a:xfrm>
            <a:off x="1573213" y="1827213"/>
            <a:ext cx="352425" cy="369887"/>
            <a:chOff x="1573957" y="1401198"/>
            <a:chExt cx="352374" cy="369332"/>
          </a:xfrm>
        </p:grpSpPr>
        <p:sp>
          <p:nvSpPr>
            <p:cNvPr id="26" name="矩形 25"/>
            <p:cNvSpPr/>
            <p:nvPr/>
          </p:nvSpPr>
          <p:spPr bwMode="auto">
            <a:xfrm rot="18837468">
              <a:off x="1579744" y="1409677"/>
              <a:ext cx="340801" cy="35237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27661" name="文本框 3"/>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t>1</a:t>
              </a:r>
              <a:endParaRPr lang="zh-CN" altLang="en-US"/>
            </a:p>
          </p:txBody>
        </p:sp>
      </p:gr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pPr>
              <a:defRPr/>
            </a:pPr>
            <a:fld id="{E73B7CFB-3129-45F5-95F3-4C14E428D68B}" type="slidenum">
              <a:rPr lang="en-US" altLang="zh-CN"/>
              <a:pPr>
                <a:defRPr/>
              </a:pPr>
              <a:t>30</a:t>
            </a:fld>
            <a:endParaRPr lang="en-US" altLang="zh-CN" dirty="0"/>
          </a:p>
        </p:txBody>
      </p:sp>
      <p:sp>
        <p:nvSpPr>
          <p:cNvPr id="95235" name="Rectangle 3"/>
          <p:cNvSpPr>
            <a:spLocks noChangeArrowheads="1"/>
          </p:cNvSpPr>
          <p:nvPr/>
        </p:nvSpPr>
        <p:spPr bwMode="auto">
          <a:xfrm>
            <a:off x="327025" y="857250"/>
            <a:ext cx="8459788" cy="5214938"/>
          </a:xfrm>
          <a:prstGeom prst="rect">
            <a:avLst/>
          </a:prstGeom>
          <a:noFill/>
          <a:ln w="9525">
            <a:noFill/>
            <a:miter lim="800000"/>
            <a:headEnd/>
            <a:tailEnd/>
          </a:ln>
        </p:spPr>
        <p:txBody>
          <a:bodyPr/>
          <a:lstStyle/>
          <a:p>
            <a:pPr marL="342900" algn="just">
              <a:lnSpc>
                <a:spcPct val="120000"/>
              </a:lnSpc>
              <a:spcBef>
                <a:spcPts val="300"/>
              </a:spcBef>
              <a:spcAft>
                <a:spcPts val="300"/>
              </a:spcAft>
              <a:defRPr/>
            </a:pPr>
            <a:r>
              <a:rPr kumimoji="1" lang="zh-CN" altLang="en-US" sz="2400" dirty="0">
                <a:ea typeface="楷体" pitchFamily="49" charset="-122"/>
              </a:rPr>
              <a:t>    用</a:t>
            </a:r>
            <a:r>
              <a:rPr kumimoji="1" lang="zh-CN" altLang="en-US" sz="2400" b="1" dirty="0">
                <a:solidFill>
                  <a:srgbClr val="FF0000"/>
                </a:solidFill>
                <a:ea typeface="楷体" pitchFamily="49" charset="-122"/>
              </a:rPr>
              <a:t>动态规划</a:t>
            </a:r>
            <a:r>
              <a:rPr kumimoji="1" lang="zh-CN" altLang="en-US" sz="2400" dirty="0">
                <a:ea typeface="楷体" pitchFamily="49" charset="-122"/>
              </a:rPr>
              <a:t>方法解：设</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阶段变量 </a:t>
            </a:r>
            <a:r>
              <a:rPr kumimoji="1" lang="en-US" altLang="zh-CN" sz="2400" b="1" dirty="0">
                <a:solidFill>
                  <a:srgbClr val="FF0000"/>
                </a:solidFill>
                <a:ea typeface="楷体" pitchFamily="49" charset="-122"/>
              </a:rPr>
              <a:t> </a:t>
            </a:r>
            <a:r>
              <a:rPr kumimoji="1" lang="zh-CN" altLang="en-US" sz="2400" dirty="0">
                <a:ea typeface="楷体" pitchFamily="49" charset="-122"/>
              </a:rPr>
              <a:t>：第</a:t>
            </a:r>
            <a:r>
              <a:rPr kumimoji="1" lang="en-US" altLang="zh-CN" sz="2400" dirty="0">
                <a:ea typeface="楷体" pitchFamily="49" charset="-122"/>
              </a:rPr>
              <a:t>k</a:t>
            </a:r>
            <a:r>
              <a:rPr kumimoji="1" lang="zh-CN" altLang="en-US" sz="2400" dirty="0">
                <a:ea typeface="楷体" pitchFamily="49" charset="-122"/>
              </a:rPr>
              <a:t>次装载第</a:t>
            </a:r>
            <a:r>
              <a:rPr kumimoji="1" lang="en-US" altLang="zh-CN" sz="2400" dirty="0">
                <a:ea typeface="楷体" pitchFamily="49" charset="-122"/>
              </a:rPr>
              <a:t>k</a:t>
            </a:r>
            <a:r>
              <a:rPr kumimoji="1" lang="zh-CN" altLang="en-US" sz="2400" dirty="0">
                <a:ea typeface="楷体" pitchFamily="49" charset="-122"/>
              </a:rPr>
              <a:t>种物品</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状态变量</a:t>
            </a:r>
            <a:r>
              <a:rPr kumimoji="1" lang="zh-CN" altLang="en-US" sz="2400" dirty="0">
                <a:ea typeface="楷体" pitchFamily="49" charset="-122"/>
              </a:rPr>
              <a:t>  </a:t>
            </a:r>
            <a:r>
              <a:rPr kumimoji="1" lang="en-US" altLang="zh-CN" sz="2400" dirty="0">
                <a:ea typeface="楷体" pitchFamily="49" charset="-122"/>
              </a:rPr>
              <a:t> </a:t>
            </a:r>
            <a:r>
              <a:rPr kumimoji="1" lang="zh-CN" altLang="en-US" sz="2400" dirty="0">
                <a:ea typeface="楷体" pitchFamily="49" charset="-122"/>
              </a:rPr>
              <a:t>：第</a:t>
            </a:r>
            <a:r>
              <a:rPr kumimoji="1" lang="en-US" altLang="zh-CN" sz="2400" dirty="0">
                <a:ea typeface="楷体" pitchFamily="49" charset="-122"/>
              </a:rPr>
              <a:t>k</a:t>
            </a:r>
            <a:r>
              <a:rPr kumimoji="1" lang="zh-CN" altLang="en-US" sz="2400" dirty="0">
                <a:ea typeface="楷体" pitchFamily="49" charset="-122"/>
              </a:rPr>
              <a:t>次装载时背包还可以装载的重量；</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决策变量</a:t>
            </a:r>
            <a:r>
              <a:rPr kumimoji="1" lang="en-US" altLang="zh-CN" sz="2400" dirty="0">
                <a:ea typeface="楷体" pitchFamily="49" charset="-122"/>
              </a:rPr>
              <a:t>           </a:t>
            </a:r>
            <a:r>
              <a:rPr kumimoji="1" lang="zh-CN" altLang="en-US" sz="2400" dirty="0">
                <a:ea typeface="楷体" pitchFamily="49" charset="-122"/>
              </a:rPr>
              <a:t>：第</a:t>
            </a:r>
            <a:r>
              <a:rPr kumimoji="1" lang="en-US" altLang="zh-CN" sz="2400" dirty="0">
                <a:ea typeface="楷体" pitchFamily="49" charset="-122"/>
              </a:rPr>
              <a:t>k</a:t>
            </a:r>
            <a:r>
              <a:rPr kumimoji="1" lang="zh-CN" altLang="en-US" sz="2400" dirty="0">
                <a:ea typeface="楷体" pitchFamily="49" charset="-122"/>
              </a:rPr>
              <a:t>次装载第</a:t>
            </a:r>
            <a:r>
              <a:rPr kumimoji="1" lang="en-US" altLang="zh-CN" sz="2400" dirty="0">
                <a:ea typeface="楷体" pitchFamily="49" charset="-122"/>
              </a:rPr>
              <a:t>k</a:t>
            </a:r>
            <a:r>
              <a:rPr kumimoji="1" lang="zh-CN" altLang="en-US" sz="2400" dirty="0">
                <a:ea typeface="楷体" pitchFamily="49" charset="-122"/>
              </a:rPr>
              <a:t>种物品的件数；</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决策允许集合</a:t>
            </a:r>
            <a:r>
              <a:rPr kumimoji="1" lang="zh-CN" altLang="en-US" sz="2400" dirty="0">
                <a:ea typeface="楷体" pitchFamily="49" charset="-122"/>
              </a:rPr>
              <a:t>：                                                             ；</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状态转移方程</a:t>
            </a:r>
            <a:r>
              <a:rPr kumimoji="1" lang="zh-CN" altLang="en-US" sz="2400" dirty="0">
                <a:ea typeface="楷体" pitchFamily="49" charset="-122"/>
              </a:rPr>
              <a:t>：                      </a:t>
            </a:r>
            <a:r>
              <a:rPr kumimoji="1" lang="en-US" altLang="zh-CN" sz="2400" dirty="0">
                <a:ea typeface="楷体" pitchFamily="49" charset="-122"/>
              </a:rPr>
              <a:t>     </a:t>
            </a:r>
            <a:r>
              <a:rPr kumimoji="1" lang="zh-CN" altLang="en-US" sz="2400" dirty="0">
                <a:ea typeface="楷体" pitchFamily="49" charset="-122"/>
              </a:rPr>
              <a:t>；</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阶段指标</a:t>
            </a:r>
            <a:r>
              <a:rPr kumimoji="1" lang="zh-CN" altLang="en-US" sz="2400" dirty="0">
                <a:ea typeface="楷体" pitchFamily="49" charset="-122"/>
              </a:rPr>
              <a:t>：              ；</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最优过程指标函数   </a:t>
            </a:r>
            <a:r>
              <a:rPr kumimoji="1" lang="en-US" altLang="zh-CN" sz="2400" b="1" i="1" dirty="0">
                <a:solidFill>
                  <a:srgbClr val="FF0000"/>
                </a:solidFill>
                <a:ea typeface="楷体" pitchFamily="49" charset="-122"/>
              </a:rPr>
              <a:t>   </a:t>
            </a:r>
            <a:r>
              <a:rPr kumimoji="1" lang="zh-CN" altLang="en-US" sz="2400" dirty="0">
                <a:ea typeface="楷体" pitchFamily="49" charset="-122"/>
              </a:rPr>
              <a:t>：第</a:t>
            </a:r>
            <a:r>
              <a:rPr kumimoji="1" lang="en-US" altLang="zh-CN" sz="2400" dirty="0">
                <a:ea typeface="楷体" pitchFamily="49" charset="-122"/>
              </a:rPr>
              <a:t>k</a:t>
            </a:r>
            <a:r>
              <a:rPr kumimoji="1" lang="zh-CN" altLang="en-US" sz="2400" dirty="0">
                <a:ea typeface="楷体" pitchFamily="49" charset="-122"/>
              </a:rPr>
              <a:t>到</a:t>
            </a:r>
            <a:r>
              <a:rPr kumimoji="1" lang="en-US" altLang="zh-CN" sz="2400" dirty="0">
                <a:ea typeface="楷体" pitchFamily="49" charset="-122"/>
              </a:rPr>
              <a:t>n</a:t>
            </a:r>
            <a:r>
              <a:rPr kumimoji="1" lang="zh-CN" altLang="en-US" sz="2400" dirty="0">
                <a:ea typeface="楷体" pitchFamily="49" charset="-122"/>
              </a:rPr>
              <a:t>阶段容许装入物品的最大价值；</a:t>
            </a: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递推方程</a:t>
            </a:r>
            <a:r>
              <a:rPr kumimoji="1" lang="zh-CN" altLang="en-US" sz="2400" dirty="0">
                <a:ea typeface="楷体" pitchFamily="49" charset="-122"/>
              </a:rPr>
              <a:t>：	</a:t>
            </a:r>
            <a:endParaRPr kumimoji="1" lang="en-US" altLang="zh-CN" sz="2400" dirty="0">
              <a:ea typeface="楷体" pitchFamily="49" charset="-122"/>
            </a:endParaRPr>
          </a:p>
          <a:p>
            <a:pPr marL="342900" indent="-342900" algn="just">
              <a:lnSpc>
                <a:spcPct val="120000"/>
              </a:lnSpc>
              <a:spcBef>
                <a:spcPts val="300"/>
              </a:spcBef>
              <a:spcAft>
                <a:spcPts val="300"/>
              </a:spcAft>
              <a:defRPr/>
            </a:pPr>
            <a:r>
              <a:rPr kumimoji="1" lang="zh-CN" altLang="en-US" sz="2400" b="1" dirty="0">
                <a:solidFill>
                  <a:srgbClr val="FF0000"/>
                </a:solidFill>
                <a:ea typeface="楷体" pitchFamily="49" charset="-122"/>
              </a:rPr>
              <a:t>终端条件</a:t>
            </a:r>
            <a:r>
              <a:rPr kumimoji="1" lang="zh-CN" altLang="en-US" sz="2400" dirty="0">
                <a:ea typeface="楷体" pitchFamily="49" charset="-122"/>
              </a:rPr>
              <a:t>：</a:t>
            </a:r>
          </a:p>
        </p:txBody>
      </p:sp>
      <p:grpSp>
        <p:nvGrpSpPr>
          <p:cNvPr id="55300" name="组合 4"/>
          <p:cNvGrpSpPr>
            <a:grpSpLocks/>
          </p:cNvGrpSpPr>
          <p:nvPr/>
        </p:nvGrpSpPr>
        <p:grpSpPr bwMode="auto">
          <a:xfrm>
            <a:off x="500063" y="214313"/>
            <a:ext cx="7858125" cy="647700"/>
            <a:chOff x="714348" y="214290"/>
            <a:chExt cx="7858180" cy="648072"/>
          </a:xfrm>
        </p:grpSpPr>
        <p:sp>
          <p:nvSpPr>
            <p:cNvPr id="7" name="矩形 6"/>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8" name="直接连接符 7"/>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531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53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42875"/>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2" name="Object 9"/>
          <p:cNvGraphicFramePr>
            <a:graphicFrameLocks noChangeAspect="1"/>
          </p:cNvGraphicFramePr>
          <p:nvPr/>
        </p:nvGraphicFramePr>
        <p:xfrm>
          <a:off x="4830763" y="1470025"/>
          <a:ext cx="1987550" cy="347663"/>
        </p:xfrm>
        <a:graphic>
          <a:graphicData uri="http://schemas.openxmlformats.org/presentationml/2006/ole">
            <mc:AlternateContent xmlns:mc="http://schemas.openxmlformats.org/markup-compatibility/2006">
              <mc:Choice xmlns:v="urn:schemas-microsoft-com:vml" Requires="v">
                <p:oleObj spid="_x0000_s55316" name="公式" r:id="rId4" imgW="926698" imgH="203112" progId="Equation.3">
                  <p:embed/>
                </p:oleObj>
              </mc:Choice>
              <mc:Fallback>
                <p:oleObj name="公式" r:id="rId4" imgW="926698" imgH="203112"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763" y="1470025"/>
                        <a:ext cx="1987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11"/>
          <p:cNvGraphicFramePr>
            <a:graphicFrameLocks noChangeAspect="1"/>
          </p:cNvGraphicFramePr>
          <p:nvPr/>
        </p:nvGraphicFramePr>
        <p:xfrm>
          <a:off x="1625600" y="1503363"/>
          <a:ext cx="273050" cy="282575"/>
        </p:xfrm>
        <a:graphic>
          <a:graphicData uri="http://schemas.openxmlformats.org/presentationml/2006/ole">
            <mc:AlternateContent xmlns:mc="http://schemas.openxmlformats.org/markup-compatibility/2006">
              <mc:Choice xmlns:v="urn:schemas-microsoft-com:vml" Requires="v">
                <p:oleObj spid="_x0000_s55317" name="公式" r:id="rId6" imgW="126780" imgH="164814" progId="Equation.3">
                  <p:embed/>
                </p:oleObj>
              </mc:Choice>
              <mc:Fallback>
                <p:oleObj name="公式" r:id="rId6" imgW="126780" imgH="164814"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600" y="1503363"/>
                        <a:ext cx="2730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12"/>
          <p:cNvGraphicFramePr>
            <a:graphicFrameLocks noChangeAspect="1"/>
          </p:cNvGraphicFramePr>
          <p:nvPr/>
        </p:nvGraphicFramePr>
        <p:xfrm>
          <a:off x="1616075" y="2000250"/>
          <a:ext cx="381000" cy="304800"/>
        </p:xfrm>
        <a:graphic>
          <a:graphicData uri="http://schemas.openxmlformats.org/presentationml/2006/ole">
            <mc:AlternateContent xmlns:mc="http://schemas.openxmlformats.org/markup-compatibility/2006">
              <mc:Choice xmlns:v="urn:schemas-microsoft-com:vml" Requires="v">
                <p:oleObj spid="_x0000_s55318" name="公式" r:id="rId8" imgW="177492" imgH="177492" progId="Equation.3">
                  <p:embed/>
                </p:oleObj>
              </mc:Choice>
              <mc:Fallback>
                <p:oleObj name="公式" r:id="rId8" imgW="177492" imgH="177492"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5" y="200025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13"/>
          <p:cNvGraphicFramePr>
            <a:graphicFrameLocks noChangeAspect="1"/>
          </p:cNvGraphicFramePr>
          <p:nvPr/>
        </p:nvGraphicFramePr>
        <p:xfrm>
          <a:off x="1643063" y="2554288"/>
          <a:ext cx="952500" cy="239712"/>
        </p:xfrm>
        <a:graphic>
          <a:graphicData uri="http://schemas.openxmlformats.org/presentationml/2006/ole">
            <mc:AlternateContent xmlns:mc="http://schemas.openxmlformats.org/markup-compatibility/2006">
              <mc:Choice xmlns:v="urn:schemas-microsoft-com:vml" Requires="v">
                <p:oleObj spid="_x0000_s55319" name="公式" r:id="rId10" imgW="444307" imgH="139639" progId="Equation.3">
                  <p:embed/>
                </p:oleObj>
              </mc:Choice>
              <mc:Fallback>
                <p:oleObj name="公式" r:id="rId10" imgW="444307" imgH="139639"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3063" y="2554288"/>
                        <a:ext cx="952500"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6" name="Object 14"/>
          <p:cNvGraphicFramePr>
            <a:graphicFrameLocks noChangeAspect="1"/>
          </p:cNvGraphicFramePr>
          <p:nvPr/>
        </p:nvGraphicFramePr>
        <p:xfrm>
          <a:off x="2459038" y="3041650"/>
          <a:ext cx="5214937" cy="349250"/>
        </p:xfrm>
        <a:graphic>
          <a:graphicData uri="http://schemas.openxmlformats.org/presentationml/2006/ole">
            <mc:AlternateContent xmlns:mc="http://schemas.openxmlformats.org/markup-compatibility/2006">
              <mc:Choice xmlns:v="urn:schemas-microsoft-com:vml" Requires="v">
                <p:oleObj spid="_x0000_s55320" name="公式" r:id="rId12" imgW="2616200" imgH="203200" progId="Equation.3">
                  <p:embed/>
                </p:oleObj>
              </mc:Choice>
              <mc:Fallback>
                <p:oleObj name="公式" r:id="rId12" imgW="2616200" imgH="2032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9038" y="3041650"/>
                        <a:ext cx="5214937"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7" name="Object 15"/>
          <p:cNvGraphicFramePr>
            <a:graphicFrameLocks noChangeAspect="1"/>
          </p:cNvGraphicFramePr>
          <p:nvPr/>
        </p:nvGraphicFramePr>
        <p:xfrm>
          <a:off x="2486025" y="3541713"/>
          <a:ext cx="2341563" cy="342900"/>
        </p:xfrm>
        <a:graphic>
          <a:graphicData uri="http://schemas.openxmlformats.org/presentationml/2006/ole">
            <mc:AlternateContent xmlns:mc="http://schemas.openxmlformats.org/markup-compatibility/2006">
              <mc:Choice xmlns:v="urn:schemas-microsoft-com:vml" Requires="v">
                <p:oleObj spid="_x0000_s55321" name="公式" r:id="rId14" imgW="952087" imgH="139639" progId="Equation.3">
                  <p:embed/>
                </p:oleObj>
              </mc:Choice>
              <mc:Fallback>
                <p:oleObj name="公式" r:id="rId14" imgW="952087" imgH="139639"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6025" y="3541713"/>
                        <a:ext cx="23415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8" name="Object 16"/>
          <p:cNvGraphicFramePr>
            <a:graphicFrameLocks noChangeAspect="1"/>
          </p:cNvGraphicFramePr>
          <p:nvPr/>
        </p:nvGraphicFramePr>
        <p:xfrm>
          <a:off x="1785938" y="4071938"/>
          <a:ext cx="1374775" cy="342900"/>
        </p:xfrm>
        <a:graphic>
          <a:graphicData uri="http://schemas.openxmlformats.org/presentationml/2006/ole">
            <mc:AlternateContent xmlns:mc="http://schemas.openxmlformats.org/markup-compatibility/2006">
              <mc:Choice xmlns:v="urn:schemas-microsoft-com:vml" Requires="v">
                <p:oleObj spid="_x0000_s55322" name="公式" r:id="rId16" imgW="558800" imgH="139700" progId="Equation.3">
                  <p:embed/>
                </p:oleObj>
              </mc:Choice>
              <mc:Fallback>
                <p:oleObj name="公式" r:id="rId16" imgW="558800" imgH="13970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5938" y="4071938"/>
                        <a:ext cx="13747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9" name="Object 17"/>
          <p:cNvGraphicFramePr>
            <a:graphicFrameLocks noChangeAspect="1"/>
          </p:cNvGraphicFramePr>
          <p:nvPr/>
        </p:nvGraphicFramePr>
        <p:xfrm>
          <a:off x="2857500" y="4572000"/>
          <a:ext cx="600075" cy="355600"/>
        </p:xfrm>
        <a:graphic>
          <a:graphicData uri="http://schemas.openxmlformats.org/presentationml/2006/ole">
            <mc:AlternateContent xmlns:mc="http://schemas.openxmlformats.org/markup-compatibility/2006">
              <mc:Choice xmlns:v="urn:schemas-microsoft-com:vml" Requires="v">
                <p:oleObj spid="_x0000_s55323" name="公式" r:id="rId18" imgW="342751" imgH="203112" progId="Equation.3">
                  <p:embed/>
                </p:oleObj>
              </mc:Choice>
              <mc:Fallback>
                <p:oleObj name="公式" r:id="rId18" imgW="342751" imgH="203112"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57500" y="4572000"/>
                        <a:ext cx="6000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10" name="Object 18"/>
          <p:cNvGraphicFramePr>
            <a:graphicFrameLocks noChangeAspect="1"/>
          </p:cNvGraphicFramePr>
          <p:nvPr/>
        </p:nvGraphicFramePr>
        <p:xfrm>
          <a:off x="1857375" y="5076825"/>
          <a:ext cx="6786563" cy="396875"/>
        </p:xfrm>
        <a:graphic>
          <a:graphicData uri="http://schemas.openxmlformats.org/presentationml/2006/ole">
            <mc:AlternateContent xmlns:mc="http://schemas.openxmlformats.org/markup-compatibility/2006">
              <mc:Choice xmlns:v="urn:schemas-microsoft-com:vml" Requires="v">
                <p:oleObj spid="_x0000_s55324" name="公式" r:id="rId20" imgW="3670300" imgH="203200" progId="Equation.3">
                  <p:embed/>
                </p:oleObj>
              </mc:Choice>
              <mc:Fallback>
                <p:oleObj name="公式" r:id="rId20" imgW="3670300" imgH="20320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7375" y="5076825"/>
                        <a:ext cx="6786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11" name="Object 19"/>
          <p:cNvGraphicFramePr>
            <a:graphicFrameLocks noChangeAspect="1"/>
          </p:cNvGraphicFramePr>
          <p:nvPr/>
        </p:nvGraphicFramePr>
        <p:xfrm>
          <a:off x="2786063" y="5338763"/>
          <a:ext cx="928687" cy="296862"/>
        </p:xfrm>
        <a:graphic>
          <a:graphicData uri="http://schemas.openxmlformats.org/presentationml/2006/ole">
            <mc:AlternateContent xmlns:mc="http://schemas.openxmlformats.org/markup-compatibility/2006">
              <mc:Choice xmlns:v="urn:schemas-microsoft-com:vml" Requires="v">
                <p:oleObj spid="_x0000_s55325" name="公式" r:id="rId22" imgW="634725" imgH="203112" progId="Equation.3">
                  <p:embed/>
                </p:oleObj>
              </mc:Choice>
              <mc:Fallback>
                <p:oleObj name="公式" r:id="rId22" imgW="634725" imgH="203112" progId="Equation.3">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86063" y="5338763"/>
                        <a:ext cx="9286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12" name="Object 20"/>
          <p:cNvGraphicFramePr>
            <a:graphicFrameLocks noChangeAspect="1"/>
          </p:cNvGraphicFramePr>
          <p:nvPr/>
        </p:nvGraphicFramePr>
        <p:xfrm>
          <a:off x="1785938" y="5575300"/>
          <a:ext cx="1785937" cy="425450"/>
        </p:xfrm>
        <a:graphic>
          <a:graphicData uri="http://schemas.openxmlformats.org/presentationml/2006/ole">
            <mc:AlternateContent xmlns:mc="http://schemas.openxmlformats.org/markup-compatibility/2006">
              <mc:Choice xmlns:v="urn:schemas-microsoft-com:vml" Requires="v">
                <p:oleObj spid="_x0000_s55326" name="公式" r:id="rId24" imgW="850531" imgH="203112" progId="Equation.3">
                  <p:embed/>
                </p:oleObj>
              </mc:Choice>
              <mc:Fallback>
                <p:oleObj name="公式" r:id="rId24" imgW="850531" imgH="203112" progId="Equation.3">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85938" y="5575300"/>
                        <a:ext cx="17859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3"/>
          <p:cNvSpPr>
            <a:spLocks noGrp="1"/>
          </p:cNvSpPr>
          <p:nvPr>
            <p:ph type="sldNum" sz="quarter" idx="12"/>
          </p:nvPr>
        </p:nvSpPr>
        <p:spPr/>
        <p:txBody>
          <a:bodyPr/>
          <a:lstStyle/>
          <a:p>
            <a:pPr>
              <a:defRPr/>
            </a:pPr>
            <a:fld id="{DFEA4202-E0F4-4B93-A7D5-768DD70348B5}" type="slidenum">
              <a:rPr lang="en-US" altLang="zh-CN"/>
              <a:pPr>
                <a:defRPr/>
              </a:pPr>
              <a:t>31</a:t>
            </a:fld>
            <a:endParaRPr lang="en-US" altLang="zh-CN" dirty="0"/>
          </a:p>
        </p:txBody>
      </p:sp>
      <p:sp>
        <p:nvSpPr>
          <p:cNvPr id="56323" name="Rectangle 3"/>
          <p:cNvSpPr>
            <a:spLocks noChangeArrowheads="1"/>
          </p:cNvSpPr>
          <p:nvPr/>
        </p:nvSpPr>
        <p:spPr bwMode="auto">
          <a:xfrm>
            <a:off x="142875" y="1014413"/>
            <a:ext cx="8583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600" b="1">
                <a:ea typeface="楷体" pitchFamily="49" charset="-122"/>
              </a:rPr>
              <a:t>　　</a:t>
            </a:r>
            <a:r>
              <a:rPr kumimoji="1" lang="zh-CN" altLang="en-US" sz="2400">
                <a:ea typeface="楷体" pitchFamily="49" charset="-122"/>
              </a:rPr>
              <a:t>例</a:t>
            </a:r>
            <a:r>
              <a:rPr kumimoji="1" lang="en-US" altLang="zh-CN" sz="2400">
                <a:ea typeface="楷体" pitchFamily="49" charset="-122"/>
              </a:rPr>
              <a:t>3.</a:t>
            </a:r>
            <a:r>
              <a:rPr kumimoji="1" lang="zh-CN" altLang="en-US" sz="2400">
                <a:ea typeface="楷体" pitchFamily="49" charset="-122"/>
              </a:rPr>
              <a:t>某咨询公司有</a:t>
            </a:r>
            <a:r>
              <a:rPr kumimoji="1" lang="en-US" altLang="zh-CN" sz="2400">
                <a:ea typeface="楷体" pitchFamily="49" charset="-122"/>
              </a:rPr>
              <a:t>10</a:t>
            </a:r>
            <a:r>
              <a:rPr kumimoji="1" lang="zh-CN" altLang="en-US" sz="2400">
                <a:ea typeface="楷体" pitchFamily="49" charset="-122"/>
              </a:rPr>
              <a:t>个工作日可以去处理四种类型的咨询项目，每种类型的咨询项目中待处理的客户数量、处理每个客户所需工作日数以及所获得的利润如表所示。显然该公司在</a:t>
            </a:r>
            <a:r>
              <a:rPr kumimoji="1" lang="en-US" altLang="zh-CN" sz="2400">
                <a:ea typeface="楷体" pitchFamily="49" charset="-122"/>
              </a:rPr>
              <a:t>10</a:t>
            </a:r>
            <a:r>
              <a:rPr kumimoji="1" lang="zh-CN" altLang="en-US" sz="2400">
                <a:ea typeface="楷体" pitchFamily="49" charset="-122"/>
              </a:rPr>
              <a:t>天内不能处理完所有的客户，它可以自己挑选一些客户，其余的请其他咨询公司去做，应如何选择客户使得在这</a:t>
            </a:r>
            <a:r>
              <a:rPr kumimoji="1" lang="en-US" altLang="zh-CN" sz="2400">
                <a:ea typeface="楷体" pitchFamily="49" charset="-122"/>
              </a:rPr>
              <a:t>10</a:t>
            </a:r>
            <a:r>
              <a:rPr kumimoji="1" lang="zh-CN" altLang="en-US" sz="2400">
                <a:ea typeface="楷体" pitchFamily="49" charset="-122"/>
              </a:rPr>
              <a:t>个工作日中获利最大？</a:t>
            </a:r>
            <a:endParaRPr kumimoji="1" lang="zh-CN" altLang="en-US" sz="2600">
              <a:ea typeface="楷体" pitchFamily="49" charset="-122"/>
            </a:endParaRPr>
          </a:p>
          <a:p>
            <a:pPr marL="342900" indent="-342900" algn="just">
              <a:lnSpc>
                <a:spcPct val="150000"/>
              </a:lnSpc>
              <a:spcBef>
                <a:spcPts val="300"/>
              </a:spcBef>
              <a:spcAft>
                <a:spcPts val="300"/>
              </a:spcAft>
            </a:pPr>
            <a:r>
              <a:rPr kumimoji="1" lang="zh-CN" altLang="en-US" sz="2600">
                <a:ea typeface="楷体" pitchFamily="49" charset="-122"/>
              </a:rPr>
              <a:t> </a:t>
            </a:r>
          </a:p>
        </p:txBody>
      </p:sp>
      <p:graphicFrame>
        <p:nvGraphicFramePr>
          <p:cNvPr id="157719" name="Group 23"/>
          <p:cNvGraphicFramePr>
            <a:graphicFrameLocks noGrp="1"/>
          </p:cNvGraphicFramePr>
          <p:nvPr/>
        </p:nvGraphicFramePr>
        <p:xfrm>
          <a:off x="1000125" y="4432300"/>
          <a:ext cx="7358063" cy="2068513"/>
        </p:xfrm>
        <a:graphic>
          <a:graphicData uri="http://schemas.openxmlformats.org/drawingml/2006/table">
            <a:tbl>
              <a:tblPr>
                <a:tableStyleId>{5940675A-B579-460E-94D1-54222C63F5DA}</a:tableStyleId>
              </a:tblPr>
              <a:tblGrid>
                <a:gridCol w="1898153"/>
                <a:gridCol w="2016261"/>
                <a:gridCol w="1913326"/>
                <a:gridCol w="1530323"/>
              </a:tblGrid>
              <a:tr h="715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咨询项目类型</a:t>
                      </a:r>
                      <a:endParaRPr kumimoji="0" lang="zh-CN" altLang="en-US" sz="20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待处理客户数</a:t>
                      </a:r>
                      <a:endParaRPr kumimoji="0" lang="zh-CN" altLang="en-US" sz="20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处理每个客户所需工作日数</a:t>
                      </a:r>
                      <a:endParaRPr kumimoji="0" lang="zh-CN" altLang="en-US" sz="20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u="none" strike="noStrike" cap="none" normalizeH="0" baseline="0" dirty="0" smtClean="0">
                          <a:ln>
                            <a:noFill/>
                          </a:ln>
                          <a:effectLst/>
                        </a:rPr>
                        <a:t>处理每个客户所获利润</a:t>
                      </a:r>
                      <a:endParaRPr kumimoji="0" lang="zh-CN" altLang="en-US" sz="20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r>
              <a:tr h="13529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4</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2</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7</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u="none" strike="noStrike" cap="none" normalizeH="0" baseline="0" dirty="0" smtClean="0">
                          <a:ln>
                            <a:noFill/>
                          </a:ln>
                          <a:effectLst/>
                        </a:rPr>
                        <a:t>　　</a:t>
                      </a:r>
                      <a:r>
                        <a:rPr kumimoji="0" lang="en-US" altLang="zh-CN" sz="1800" u="none" strike="noStrike" cap="none" normalizeH="0" baseline="0" dirty="0" smtClean="0">
                          <a:ln>
                            <a:noFill/>
                          </a:ln>
                          <a:effectLst/>
                        </a:rPr>
                        <a:t>20</a:t>
                      </a:r>
                      <a:endParaRPr kumimoji="0" lang="en-US" altLang="zh-CN" sz="1800" b="0" i="0" u="none" strike="noStrike" cap="none" normalizeH="0" baseline="0" dirty="0" smtClean="0">
                        <a:ln>
                          <a:noFill/>
                        </a:ln>
                        <a:solidFill>
                          <a:schemeClr val="tx1"/>
                        </a:solidFill>
                        <a:effectLst/>
                        <a:latin typeface="仿宋" pitchFamily="49" charset="-122"/>
                        <a:ea typeface="仿宋" pitchFamily="49" charset="-122"/>
                      </a:endParaRPr>
                    </a:p>
                  </a:txBody>
                  <a:tcPr marL="91439" marR="91439" marT="45693" marB="45693" horzOverflow="overflow"/>
                </a:tc>
              </a:tr>
            </a:tbl>
          </a:graphicData>
        </a:graphic>
      </p:graphicFrame>
      <p:grpSp>
        <p:nvGrpSpPr>
          <p:cNvPr id="56341" name="组合 5"/>
          <p:cNvGrpSpPr>
            <a:grpSpLocks/>
          </p:cNvGrpSpPr>
          <p:nvPr/>
        </p:nvGrpSpPr>
        <p:grpSpPr bwMode="auto">
          <a:xfrm>
            <a:off x="714375" y="214313"/>
            <a:ext cx="7858125" cy="647700"/>
            <a:chOff x="714348" y="214290"/>
            <a:chExt cx="7858180" cy="648072"/>
          </a:xfrm>
        </p:grpSpPr>
        <p:sp>
          <p:nvSpPr>
            <p:cNvPr id="7" name="矩形 6"/>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8" name="直接连接符 7"/>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634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63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p:txBody>
          <a:bodyPr/>
          <a:lstStyle/>
          <a:p>
            <a:pPr>
              <a:defRPr/>
            </a:pPr>
            <a:fld id="{D0FCA881-A08B-4DB4-AA05-322F5081F156}" type="slidenum">
              <a:rPr lang="en-US" altLang="zh-CN"/>
              <a:pPr>
                <a:defRPr/>
              </a:pPr>
              <a:t>32</a:t>
            </a:fld>
            <a:endParaRPr lang="en-US" altLang="zh-CN" dirty="0"/>
          </a:p>
        </p:txBody>
      </p:sp>
      <p:sp>
        <p:nvSpPr>
          <p:cNvPr id="57347" name="Rectangle 2"/>
          <p:cNvSpPr>
            <a:spLocks noChangeArrowheads="1"/>
          </p:cNvSpPr>
          <p:nvPr/>
        </p:nvSpPr>
        <p:spPr bwMode="auto">
          <a:xfrm>
            <a:off x="71438" y="928688"/>
            <a:ext cx="878681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spcBef>
                <a:spcPts val="300"/>
              </a:spcBef>
              <a:spcAft>
                <a:spcPts val="300"/>
              </a:spcAft>
            </a:pPr>
            <a:r>
              <a:rPr kumimoji="1" lang="zh-CN" altLang="en-US" sz="2600" b="1">
                <a:ea typeface="楷体" pitchFamily="49" charset="-122"/>
              </a:rPr>
              <a:t>　　</a:t>
            </a:r>
            <a:r>
              <a:rPr kumimoji="1" lang="zh-CN" altLang="en-US" sz="2400">
                <a:ea typeface="楷体" pitchFamily="49" charset="-122"/>
              </a:rPr>
              <a:t>解：</a:t>
            </a:r>
            <a:r>
              <a:rPr kumimoji="1" lang="zh-CN" altLang="en-US" sz="2400" b="1">
                <a:ea typeface="楷体" pitchFamily="49" charset="-122"/>
              </a:rPr>
              <a:t>我们把此问题分成</a:t>
            </a:r>
            <a:r>
              <a:rPr kumimoji="1" lang="zh-CN" altLang="en-US" sz="2400" b="1">
                <a:solidFill>
                  <a:srgbClr val="FF0000"/>
                </a:solidFill>
                <a:ea typeface="楷体" pitchFamily="49" charset="-122"/>
              </a:rPr>
              <a:t>四个阶段</a:t>
            </a:r>
            <a:r>
              <a:rPr kumimoji="1" lang="zh-CN" altLang="en-US" sz="2400" b="1">
                <a:ea typeface="楷体" pitchFamily="49" charset="-122"/>
              </a:rPr>
              <a:t>。</a:t>
            </a:r>
            <a:endParaRPr kumimoji="1" lang="en-US" altLang="zh-CN" sz="2400" b="1">
              <a:ea typeface="楷体" pitchFamily="49" charset="-122"/>
            </a:endParaRPr>
          </a:p>
          <a:p>
            <a:pPr marL="342900" algn="just">
              <a:spcBef>
                <a:spcPts val="300"/>
              </a:spcBef>
              <a:spcAft>
                <a:spcPts val="300"/>
              </a:spcAft>
            </a:pPr>
            <a:r>
              <a:rPr kumimoji="1" lang="zh-CN" altLang="en-US" sz="2400">
                <a:ea typeface="楷体" pitchFamily="49" charset="-122"/>
              </a:rPr>
              <a:t>第一阶段我们决策将处理多少个第一种咨询项目类型中的客户，</a:t>
            </a:r>
            <a:endParaRPr kumimoji="1" lang="en-US" altLang="zh-CN" sz="2400">
              <a:ea typeface="楷体" pitchFamily="49" charset="-122"/>
            </a:endParaRPr>
          </a:p>
          <a:p>
            <a:pPr marL="342900" algn="just">
              <a:spcBef>
                <a:spcPts val="300"/>
              </a:spcBef>
              <a:spcAft>
                <a:spcPts val="300"/>
              </a:spcAft>
            </a:pPr>
            <a:r>
              <a:rPr kumimoji="1" lang="zh-CN" altLang="en-US" sz="2400">
                <a:ea typeface="楷体" pitchFamily="49" charset="-122"/>
              </a:rPr>
              <a:t>第二阶段决策将处理多少个第二种咨询项目类型中的客户，</a:t>
            </a:r>
            <a:endParaRPr kumimoji="1" lang="en-US" altLang="zh-CN" sz="2400">
              <a:ea typeface="楷体" pitchFamily="49" charset="-122"/>
            </a:endParaRPr>
          </a:p>
          <a:p>
            <a:pPr marL="342900" algn="just">
              <a:spcBef>
                <a:spcPts val="300"/>
              </a:spcBef>
              <a:spcAft>
                <a:spcPts val="300"/>
              </a:spcAft>
            </a:pPr>
            <a:r>
              <a:rPr kumimoji="1" lang="zh-CN" altLang="en-US" sz="2400">
                <a:ea typeface="楷体" pitchFamily="49" charset="-122"/>
              </a:rPr>
              <a:t>第三阶段、第四阶段我们也将作出类似的决策。</a:t>
            </a:r>
            <a:endParaRPr kumimoji="1" lang="en-US" altLang="zh-CN" sz="2400">
              <a:ea typeface="楷体" pitchFamily="49" charset="-122"/>
            </a:endParaRPr>
          </a:p>
          <a:p>
            <a:pPr marL="342900" algn="just">
              <a:spcBef>
                <a:spcPts val="300"/>
              </a:spcBef>
              <a:spcAft>
                <a:spcPts val="300"/>
              </a:spcAft>
            </a:pPr>
            <a:endParaRPr kumimoji="1" lang="en-US" altLang="zh-CN" sz="1200">
              <a:ea typeface="楷体" pitchFamily="49" charset="-122"/>
            </a:endParaRPr>
          </a:p>
          <a:p>
            <a:pPr marL="342900" algn="just">
              <a:spcBef>
                <a:spcPts val="300"/>
              </a:spcBef>
              <a:spcAft>
                <a:spcPts val="300"/>
              </a:spcAft>
            </a:pPr>
            <a:r>
              <a:rPr kumimoji="1" lang="zh-CN" altLang="en-US" sz="2400">
                <a:ea typeface="楷体" pitchFamily="49" charset="-122"/>
              </a:rPr>
              <a:t>     设  ＝分配给第</a:t>
            </a:r>
            <a:r>
              <a:rPr kumimoji="1" lang="en-US" altLang="zh-CN" sz="2400">
                <a:ea typeface="楷体" pitchFamily="49" charset="-122"/>
              </a:rPr>
              <a:t>k</a:t>
            </a:r>
            <a:r>
              <a:rPr kumimoji="1" lang="zh-CN" altLang="en-US" sz="2400">
                <a:ea typeface="楷体" pitchFamily="49" charset="-122"/>
              </a:rPr>
              <a:t>种咨询项目到第四种咨询项目的客户的总工作日（第</a:t>
            </a:r>
            <a:r>
              <a:rPr kumimoji="1" lang="en-US" altLang="zh-CN" sz="2400">
                <a:ea typeface="楷体" pitchFamily="49" charset="-122"/>
              </a:rPr>
              <a:t>k</a:t>
            </a:r>
            <a:r>
              <a:rPr kumimoji="1" lang="zh-CN" altLang="en-US" sz="2400">
                <a:ea typeface="楷体" pitchFamily="49" charset="-122"/>
              </a:rPr>
              <a:t>阶段的状态变量）。</a:t>
            </a:r>
          </a:p>
          <a:p>
            <a:pPr marL="342900" algn="just">
              <a:spcBef>
                <a:spcPts val="300"/>
              </a:spcBef>
              <a:spcAft>
                <a:spcPts val="300"/>
              </a:spcAft>
            </a:pPr>
            <a:r>
              <a:rPr kumimoji="1" lang="zh-CN" altLang="en-US" sz="2400">
                <a:ea typeface="楷体" pitchFamily="49" charset="-122"/>
              </a:rPr>
              <a:t>　　   </a:t>
            </a:r>
            <a:r>
              <a:rPr kumimoji="1" lang="en-US" altLang="zh-CN" sz="2400">
                <a:ea typeface="楷体" pitchFamily="49" charset="-122"/>
              </a:rPr>
              <a:t>=</a:t>
            </a:r>
            <a:r>
              <a:rPr kumimoji="1" lang="zh-CN" altLang="en-US" sz="2400">
                <a:ea typeface="楷体" pitchFamily="49" charset="-122"/>
              </a:rPr>
              <a:t>在第</a:t>
            </a:r>
            <a:r>
              <a:rPr kumimoji="1" lang="en-US" altLang="zh-CN" sz="2400">
                <a:ea typeface="楷体" pitchFamily="49" charset="-122"/>
              </a:rPr>
              <a:t>k</a:t>
            </a:r>
            <a:r>
              <a:rPr kumimoji="1" lang="zh-CN" altLang="en-US" sz="2400">
                <a:ea typeface="楷体" pitchFamily="49" charset="-122"/>
              </a:rPr>
              <a:t>种咨询项目中处理客户的数量（第</a:t>
            </a:r>
            <a:r>
              <a:rPr kumimoji="1" lang="en-US" altLang="zh-CN" sz="2400">
                <a:ea typeface="楷体" pitchFamily="49" charset="-122"/>
              </a:rPr>
              <a:t>k</a:t>
            </a:r>
            <a:r>
              <a:rPr kumimoji="1" lang="zh-CN" altLang="en-US" sz="2400">
                <a:ea typeface="楷体" pitchFamily="49" charset="-122"/>
              </a:rPr>
              <a:t>阶段的决策变量）。</a:t>
            </a:r>
          </a:p>
          <a:p>
            <a:pPr marL="342900" algn="just">
              <a:spcBef>
                <a:spcPts val="300"/>
              </a:spcBef>
              <a:spcAft>
                <a:spcPts val="300"/>
              </a:spcAft>
            </a:pPr>
            <a:r>
              <a:rPr kumimoji="1" lang="zh-CN" altLang="en-US" sz="2400">
                <a:ea typeface="楷体" pitchFamily="49" charset="-122"/>
              </a:rPr>
              <a:t>　　 已知　＝</a:t>
            </a:r>
            <a:r>
              <a:rPr kumimoji="1" lang="en-US" altLang="zh-CN" sz="2400">
                <a:ea typeface="楷体" pitchFamily="49" charset="-122"/>
              </a:rPr>
              <a:t>10</a:t>
            </a:r>
            <a:r>
              <a:rPr kumimoji="1" lang="zh-CN" altLang="en-US" sz="2400">
                <a:ea typeface="楷体" pitchFamily="49" charset="-122"/>
              </a:rPr>
              <a:t>，并有</a:t>
            </a:r>
          </a:p>
          <a:p>
            <a:pPr marL="342900" algn="just">
              <a:spcBef>
                <a:spcPts val="300"/>
              </a:spcBef>
              <a:spcAft>
                <a:spcPts val="300"/>
              </a:spcAft>
            </a:pPr>
            <a:r>
              <a:rPr kumimoji="1" lang="zh-CN" altLang="en-US" sz="2400">
                <a:ea typeface="楷体" pitchFamily="49" charset="-122"/>
              </a:rPr>
              <a:t>　　　　</a:t>
            </a:r>
          </a:p>
          <a:p>
            <a:pPr marL="342900" algn="just">
              <a:spcBef>
                <a:spcPts val="300"/>
              </a:spcBef>
              <a:spcAft>
                <a:spcPts val="300"/>
              </a:spcAft>
            </a:pPr>
            <a:r>
              <a:rPr kumimoji="1" lang="zh-CN" altLang="en-US" sz="2400">
                <a:ea typeface="楷体" pitchFamily="49" charset="-122"/>
              </a:rPr>
              <a:t> </a:t>
            </a:r>
          </a:p>
        </p:txBody>
      </p:sp>
      <p:graphicFrame>
        <p:nvGraphicFramePr>
          <p:cNvPr id="57348" name="Object 4"/>
          <p:cNvGraphicFramePr>
            <a:graphicFrameLocks noChangeAspect="1"/>
          </p:cNvGraphicFramePr>
          <p:nvPr/>
        </p:nvGraphicFramePr>
        <p:xfrm>
          <a:off x="1236663" y="3714750"/>
          <a:ext cx="334962" cy="428625"/>
        </p:xfrm>
        <a:graphic>
          <a:graphicData uri="http://schemas.openxmlformats.org/presentationml/2006/ole">
            <mc:AlternateContent xmlns:mc="http://schemas.openxmlformats.org/markup-compatibility/2006">
              <mc:Choice xmlns:v="urn:schemas-microsoft-com:vml" Requires="v">
                <p:oleObj spid="_x0000_s57359" name="Equation" r:id="rId3" imgW="177646" imgH="228402" progId="Equation.3">
                  <p:embed/>
                </p:oleObj>
              </mc:Choice>
              <mc:Fallback>
                <p:oleObj name="Equation" r:id="rId3" imgW="177646" imgH="22840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3714750"/>
                        <a:ext cx="33496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1857375" y="4572000"/>
          <a:ext cx="309563" cy="477838"/>
        </p:xfrm>
        <a:graphic>
          <a:graphicData uri="http://schemas.openxmlformats.org/presentationml/2006/ole">
            <mc:AlternateContent xmlns:mc="http://schemas.openxmlformats.org/markup-compatibility/2006">
              <mc:Choice xmlns:v="urn:schemas-microsoft-com:vml" Requires="v">
                <p:oleObj spid="_x0000_s57360" name="公式" r:id="rId5" imgW="139579" imgH="215713" progId="Equation.3">
                  <p:embed/>
                </p:oleObj>
              </mc:Choice>
              <mc:Fallback>
                <p:oleObj name="公式" r:id="rId5" imgW="139579" imgH="21571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75" y="4572000"/>
                        <a:ext cx="30956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1285875" y="5214938"/>
          <a:ext cx="2357438" cy="368300"/>
        </p:xfrm>
        <a:graphic>
          <a:graphicData uri="http://schemas.openxmlformats.org/presentationml/2006/ole">
            <mc:AlternateContent xmlns:mc="http://schemas.openxmlformats.org/markup-compatibility/2006">
              <mc:Choice xmlns:v="urn:schemas-microsoft-com:vml" Requires="v">
                <p:oleObj spid="_x0000_s57361" name="公式" r:id="rId7" imgW="1383699" imgH="215806" progId="Equation.3">
                  <p:embed/>
                </p:oleObj>
              </mc:Choice>
              <mc:Fallback>
                <p:oleObj name="公式" r:id="rId7" imgW="1383699" imgH="215806"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5214938"/>
                        <a:ext cx="23574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1214438" y="2928938"/>
          <a:ext cx="361950" cy="500062"/>
        </p:xfrm>
        <a:graphic>
          <a:graphicData uri="http://schemas.openxmlformats.org/presentationml/2006/ole">
            <mc:AlternateContent xmlns:mc="http://schemas.openxmlformats.org/markup-compatibility/2006">
              <mc:Choice xmlns:v="urn:schemas-microsoft-com:vml" Requires="v">
                <p:oleObj spid="_x0000_s57362" name="Equation" r:id="rId9" imgW="165028" imgH="228501" progId="Equation.3">
                  <p:embed/>
                </p:oleObj>
              </mc:Choice>
              <mc:Fallback>
                <p:oleObj name="Equation" r:id="rId9" imgW="165028" imgH="228501"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4438" y="2928938"/>
                        <a:ext cx="361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7352" name="组合 8"/>
          <p:cNvGrpSpPr>
            <a:grpSpLocks/>
          </p:cNvGrpSpPr>
          <p:nvPr/>
        </p:nvGrpSpPr>
        <p:grpSpPr bwMode="auto">
          <a:xfrm>
            <a:off x="714375" y="214313"/>
            <a:ext cx="7858125" cy="647700"/>
            <a:chOff x="714348" y="214290"/>
            <a:chExt cx="7858180" cy="648072"/>
          </a:xfrm>
        </p:grpSpPr>
        <p:sp>
          <p:nvSpPr>
            <p:cNvPr id="11" name="矩形 1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2" name="直接连接符 11"/>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735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735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54" name="Object 13"/>
          <p:cNvGraphicFramePr>
            <a:graphicFrameLocks noChangeAspect="1"/>
          </p:cNvGraphicFramePr>
          <p:nvPr/>
        </p:nvGraphicFramePr>
        <p:xfrm>
          <a:off x="3643313" y="5214938"/>
          <a:ext cx="2571750" cy="385762"/>
        </p:xfrm>
        <a:graphic>
          <a:graphicData uri="http://schemas.openxmlformats.org/presentationml/2006/ole">
            <mc:AlternateContent xmlns:mc="http://schemas.openxmlformats.org/markup-compatibility/2006">
              <mc:Choice xmlns:v="urn:schemas-microsoft-com:vml" Requires="v">
                <p:oleObj spid="_x0000_s57363" name="公式" r:id="rId12" imgW="1524000" imgH="228600" progId="Equation.3">
                  <p:embed/>
                </p:oleObj>
              </mc:Choice>
              <mc:Fallback>
                <p:oleObj name="公式" r:id="rId12" imgW="1524000" imgH="2286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3313" y="5214938"/>
                        <a:ext cx="257175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5" name="Object 14"/>
          <p:cNvGraphicFramePr>
            <a:graphicFrameLocks noChangeAspect="1"/>
          </p:cNvGraphicFramePr>
          <p:nvPr/>
        </p:nvGraphicFramePr>
        <p:xfrm>
          <a:off x="6143625" y="5214938"/>
          <a:ext cx="2643188" cy="403225"/>
        </p:xfrm>
        <a:graphic>
          <a:graphicData uri="http://schemas.openxmlformats.org/presentationml/2006/ole">
            <mc:AlternateContent xmlns:mc="http://schemas.openxmlformats.org/markup-compatibility/2006">
              <mc:Choice xmlns:v="urn:schemas-microsoft-com:vml" Requires="v">
                <p:oleObj spid="_x0000_s57364" name="公式" r:id="rId14" imgW="1498600" imgH="228600" progId="Equation.3">
                  <p:embed/>
                </p:oleObj>
              </mc:Choice>
              <mc:Fallback>
                <p:oleObj name="公式" r:id="rId14" imgW="1498600" imgH="228600" progId="Equation.3">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3625" y="5214938"/>
                        <a:ext cx="264318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3"/>
          <p:cNvSpPr>
            <a:spLocks noGrp="1"/>
          </p:cNvSpPr>
          <p:nvPr>
            <p:ph type="sldNum" sz="quarter" idx="12"/>
          </p:nvPr>
        </p:nvSpPr>
        <p:spPr/>
        <p:txBody>
          <a:bodyPr/>
          <a:lstStyle/>
          <a:p>
            <a:pPr>
              <a:defRPr/>
            </a:pPr>
            <a:fld id="{8B7B87D8-B92E-4273-B690-076CAF571450}" type="slidenum">
              <a:rPr lang="en-US" altLang="zh-CN"/>
              <a:pPr>
                <a:defRPr/>
              </a:pPr>
              <a:t>33</a:t>
            </a:fld>
            <a:endParaRPr lang="en-US" altLang="zh-CN" dirty="0"/>
          </a:p>
        </p:txBody>
      </p:sp>
      <p:sp>
        <p:nvSpPr>
          <p:cNvPr id="58371" name="Rectangle 2"/>
          <p:cNvSpPr>
            <a:spLocks noChangeArrowheads="1"/>
          </p:cNvSpPr>
          <p:nvPr/>
        </p:nvSpPr>
        <p:spPr bwMode="auto">
          <a:xfrm>
            <a:off x="381000" y="8382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600" b="1">
                <a:ea typeface="楷体" pitchFamily="49" charset="-122"/>
              </a:rPr>
              <a:t>　第四阶段：</a:t>
            </a:r>
          </a:p>
          <a:p>
            <a:pPr marL="342900" indent="-342900" algn="just">
              <a:lnSpc>
                <a:spcPct val="150000"/>
              </a:lnSpc>
              <a:spcBef>
                <a:spcPts val="300"/>
              </a:spcBef>
              <a:spcAft>
                <a:spcPts val="300"/>
              </a:spcAft>
            </a:pPr>
            <a:r>
              <a:rPr kumimoji="1" lang="zh-CN" altLang="en-US" sz="2600">
                <a:ea typeface="楷体" pitchFamily="49" charset="-122"/>
              </a:rPr>
              <a:t>　将　               个工作日尽可能分配给第四类咨询项目，即　　　时，第四阶段的指标值为最大，表示取不大于</a:t>
            </a:r>
            <a:endParaRPr kumimoji="1" lang="en-US" altLang="zh-CN" sz="2600">
              <a:ea typeface="楷体" pitchFamily="49" charset="-122"/>
            </a:endParaRPr>
          </a:p>
          <a:p>
            <a:pPr marL="342900" indent="-342900" algn="just">
              <a:lnSpc>
                <a:spcPct val="150000"/>
              </a:lnSpc>
              <a:spcBef>
                <a:spcPts val="300"/>
              </a:spcBef>
              <a:spcAft>
                <a:spcPts val="300"/>
              </a:spcAft>
            </a:pPr>
            <a:r>
              <a:rPr kumimoji="1" lang="zh-CN" altLang="en-US" sz="2600">
                <a:ea typeface="楷体" pitchFamily="49" charset="-122"/>
              </a:rPr>
              <a:t>　　     的最大整数，符号　为取整符号，故有</a:t>
            </a:r>
          </a:p>
          <a:p>
            <a:pPr marL="342900" indent="-342900" algn="just">
              <a:lnSpc>
                <a:spcPct val="150000"/>
              </a:lnSpc>
              <a:spcBef>
                <a:spcPts val="300"/>
              </a:spcBef>
              <a:spcAft>
                <a:spcPts val="300"/>
              </a:spcAft>
            </a:pPr>
            <a:endParaRPr kumimoji="1" lang="zh-CN" altLang="en-US" sz="2600">
              <a:ea typeface="楷体" pitchFamily="49" charset="-122"/>
            </a:endParaRPr>
          </a:p>
          <a:p>
            <a:pPr marL="342900" indent="-342900" algn="just">
              <a:lnSpc>
                <a:spcPct val="150000"/>
              </a:lnSpc>
              <a:spcBef>
                <a:spcPts val="300"/>
              </a:spcBef>
              <a:spcAft>
                <a:spcPts val="300"/>
              </a:spcAft>
            </a:pPr>
            <a:r>
              <a:rPr kumimoji="1" lang="zh-CN" altLang="en-US" sz="2600">
                <a:ea typeface="楷体" pitchFamily="49" charset="-122"/>
              </a:rPr>
              <a:t>　　由于第四阶段是最后的阶段，故有</a:t>
            </a:r>
          </a:p>
        </p:txBody>
      </p:sp>
      <p:graphicFrame>
        <p:nvGraphicFramePr>
          <p:cNvPr id="58372" name="Object 9"/>
          <p:cNvGraphicFramePr>
            <a:graphicFrameLocks noChangeAspect="1"/>
          </p:cNvGraphicFramePr>
          <p:nvPr/>
        </p:nvGraphicFramePr>
        <p:xfrm>
          <a:off x="1071563" y="1608138"/>
          <a:ext cx="349250" cy="493712"/>
        </p:xfrm>
        <a:graphic>
          <a:graphicData uri="http://schemas.openxmlformats.org/presentationml/2006/ole">
            <mc:AlternateContent xmlns:mc="http://schemas.openxmlformats.org/markup-compatibility/2006">
              <mc:Choice xmlns:v="urn:schemas-microsoft-com:vml" Requires="v">
                <p:oleObj spid="_x0000_s58387" name="公式" r:id="rId3" imgW="152268" imgH="215713" progId="Equation.3">
                  <p:embed/>
                </p:oleObj>
              </mc:Choice>
              <mc:Fallback>
                <p:oleObj name="公式" r:id="rId3" imgW="152268" imgH="215713"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608138"/>
                        <a:ext cx="34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3" name="Object 10"/>
          <p:cNvGraphicFramePr>
            <a:graphicFrameLocks noChangeAspect="1"/>
          </p:cNvGraphicFramePr>
          <p:nvPr/>
        </p:nvGraphicFramePr>
        <p:xfrm>
          <a:off x="1357313" y="1674813"/>
          <a:ext cx="1785937" cy="438150"/>
        </p:xfrm>
        <a:graphic>
          <a:graphicData uri="http://schemas.openxmlformats.org/presentationml/2006/ole">
            <mc:AlternateContent xmlns:mc="http://schemas.openxmlformats.org/markup-compatibility/2006">
              <mc:Choice xmlns:v="urn:schemas-microsoft-com:vml" Requires="v">
                <p:oleObj spid="_x0000_s58388" name="公式" r:id="rId5" imgW="914003" imgH="215806" progId="Equation.3">
                  <p:embed/>
                </p:oleObj>
              </mc:Choice>
              <mc:Fallback>
                <p:oleObj name="公式" r:id="rId5" imgW="914003" imgH="215806"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1674813"/>
                        <a:ext cx="178593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4" name="Object 11"/>
          <p:cNvGraphicFramePr>
            <a:graphicFrameLocks noChangeAspect="1"/>
          </p:cNvGraphicFramePr>
          <p:nvPr/>
        </p:nvGraphicFramePr>
        <p:xfrm>
          <a:off x="1071563" y="2286000"/>
          <a:ext cx="1104900" cy="341313"/>
        </p:xfrm>
        <a:graphic>
          <a:graphicData uri="http://schemas.openxmlformats.org/presentationml/2006/ole">
            <mc:AlternateContent xmlns:mc="http://schemas.openxmlformats.org/markup-compatibility/2006">
              <mc:Choice xmlns:v="urn:schemas-microsoft-com:vml" Requires="v">
                <p:oleObj spid="_x0000_s58389" name="公式" r:id="rId7" imgW="698197" imgH="215806" progId="Equation.3">
                  <p:embed/>
                </p:oleObj>
              </mc:Choice>
              <mc:Fallback>
                <p:oleObj name="公式" r:id="rId7" imgW="698197" imgH="215806"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2286000"/>
                        <a:ext cx="11049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5" name="Object 13"/>
          <p:cNvGraphicFramePr>
            <a:graphicFrameLocks noChangeAspect="1"/>
          </p:cNvGraphicFramePr>
          <p:nvPr/>
        </p:nvGraphicFramePr>
        <p:xfrm>
          <a:off x="857250" y="2928938"/>
          <a:ext cx="666750" cy="354012"/>
        </p:xfrm>
        <a:graphic>
          <a:graphicData uri="http://schemas.openxmlformats.org/presentationml/2006/ole">
            <mc:AlternateContent xmlns:mc="http://schemas.openxmlformats.org/markup-compatibility/2006">
              <mc:Choice xmlns:v="urn:schemas-microsoft-com:vml" Requires="v">
                <p:oleObj spid="_x0000_s58390" name="公式" r:id="rId9" imgW="406048" imgH="215713" progId="Equation.3">
                  <p:embed/>
                </p:oleObj>
              </mc:Choice>
              <mc:Fallback>
                <p:oleObj name="公式" r:id="rId9" imgW="406048" imgH="215713"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2928938"/>
                        <a:ext cx="66675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6" name="Object 14"/>
          <p:cNvGraphicFramePr>
            <a:graphicFrameLocks noChangeAspect="1"/>
          </p:cNvGraphicFramePr>
          <p:nvPr/>
        </p:nvGraphicFramePr>
        <p:xfrm>
          <a:off x="4143375" y="3000375"/>
          <a:ext cx="390525" cy="298450"/>
        </p:xfrm>
        <a:graphic>
          <a:graphicData uri="http://schemas.openxmlformats.org/presentationml/2006/ole">
            <mc:AlternateContent xmlns:mc="http://schemas.openxmlformats.org/markup-compatibility/2006">
              <mc:Choice xmlns:v="urn:schemas-microsoft-com:vml" Requires="v">
                <p:oleObj spid="_x0000_s58391" name="公式" r:id="rId11" imgW="190335" imgH="215713" progId="Equation.3">
                  <p:embed/>
                </p:oleObj>
              </mc:Choice>
              <mc:Fallback>
                <p:oleObj name="公式" r:id="rId11" imgW="190335" imgH="215713"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3375" y="3000375"/>
                        <a:ext cx="3905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7" name="Object 15"/>
          <p:cNvGraphicFramePr>
            <a:graphicFrameLocks noChangeAspect="1"/>
          </p:cNvGraphicFramePr>
          <p:nvPr/>
        </p:nvGraphicFramePr>
        <p:xfrm>
          <a:off x="2286000" y="3473450"/>
          <a:ext cx="3530600" cy="527050"/>
        </p:xfrm>
        <a:graphic>
          <a:graphicData uri="http://schemas.openxmlformats.org/presentationml/2006/ole">
            <mc:AlternateContent xmlns:mc="http://schemas.openxmlformats.org/markup-compatibility/2006">
              <mc:Choice xmlns:v="urn:schemas-microsoft-com:vml" Requires="v">
                <p:oleObj spid="_x0000_s58392" name="公式" r:id="rId13" imgW="1955800" imgH="292100" progId="Equation.3">
                  <p:embed/>
                </p:oleObj>
              </mc:Choice>
              <mc:Fallback>
                <p:oleObj name="公式" r:id="rId13" imgW="1955800" imgH="2921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3473450"/>
                        <a:ext cx="3530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8" name="Object 16"/>
          <p:cNvGraphicFramePr>
            <a:graphicFrameLocks noChangeAspect="1"/>
          </p:cNvGraphicFramePr>
          <p:nvPr/>
        </p:nvGraphicFramePr>
        <p:xfrm>
          <a:off x="2143125" y="4857750"/>
          <a:ext cx="4587875" cy="765175"/>
        </p:xfrm>
        <a:graphic>
          <a:graphicData uri="http://schemas.openxmlformats.org/presentationml/2006/ole">
            <mc:AlternateContent xmlns:mc="http://schemas.openxmlformats.org/markup-compatibility/2006">
              <mc:Choice xmlns:v="urn:schemas-microsoft-com:vml" Requires="v">
                <p:oleObj spid="_x0000_s58393" name="公式" r:id="rId15" imgW="2514600" imgH="419100" progId="Equation.3">
                  <p:embed/>
                </p:oleObj>
              </mc:Choice>
              <mc:Fallback>
                <p:oleObj name="公式" r:id="rId15" imgW="2514600" imgH="419100"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3125" y="4857750"/>
                        <a:ext cx="45878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8379" name="组合 17"/>
          <p:cNvGrpSpPr>
            <a:grpSpLocks/>
          </p:cNvGrpSpPr>
          <p:nvPr/>
        </p:nvGrpSpPr>
        <p:grpSpPr bwMode="auto">
          <a:xfrm>
            <a:off x="714375" y="214313"/>
            <a:ext cx="7858125" cy="647700"/>
            <a:chOff x="714348" y="214290"/>
            <a:chExt cx="7858180" cy="648072"/>
          </a:xfrm>
        </p:grpSpPr>
        <p:sp>
          <p:nvSpPr>
            <p:cNvPr id="20" name="矩形 1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1" name="直接连接符 20"/>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838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838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81" name="Object 22"/>
          <p:cNvGraphicFramePr>
            <a:graphicFrameLocks noChangeAspect="1"/>
          </p:cNvGraphicFramePr>
          <p:nvPr/>
        </p:nvGraphicFramePr>
        <p:xfrm>
          <a:off x="6500813" y="2244725"/>
          <a:ext cx="357187" cy="441325"/>
        </p:xfrm>
        <a:graphic>
          <a:graphicData uri="http://schemas.openxmlformats.org/presentationml/2006/ole">
            <mc:AlternateContent xmlns:mc="http://schemas.openxmlformats.org/markup-compatibility/2006">
              <mc:Choice xmlns:v="urn:schemas-microsoft-com:vml" Requires="v">
                <p:oleObj spid="_x0000_s58394" name="公式" r:id="rId18" imgW="164885" imgH="215619" progId="Equation.3">
                  <p:embed/>
                </p:oleObj>
              </mc:Choice>
              <mc:Fallback>
                <p:oleObj name="公式" r:id="rId18" imgW="164885" imgH="215619" progId="Equation.3">
                  <p:embed/>
                  <p:pic>
                    <p:nvPicPr>
                      <p:cNvPr id="0" name="Object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00813" y="2244725"/>
                        <a:ext cx="357187"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82" name="矩形 22"/>
          <p:cNvSpPr>
            <a:spLocks noChangeArrowheads="1"/>
          </p:cNvSpPr>
          <p:nvPr/>
        </p:nvSpPr>
        <p:spPr bwMode="auto">
          <a:xfrm>
            <a:off x="1081088" y="5429250"/>
            <a:ext cx="6249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zh-CN" altLang="en-US" sz="2600">
                <a:ea typeface="楷体" pitchFamily="49" charset="-122"/>
              </a:rPr>
              <a:t>因为　至多为</a:t>
            </a:r>
            <a:r>
              <a:rPr kumimoji="1" lang="en-US" altLang="zh-CN" sz="2600">
                <a:ea typeface="楷体" pitchFamily="49" charset="-122"/>
              </a:rPr>
              <a:t>10</a:t>
            </a:r>
            <a:r>
              <a:rPr kumimoji="1" lang="zh-CN" altLang="en-US" sz="2600">
                <a:ea typeface="楷体" pitchFamily="49" charset="-122"/>
              </a:rPr>
              <a:t>，数值计算见表。　</a:t>
            </a:r>
            <a:r>
              <a:rPr lang="zh-CN" altLang="en-US"/>
              <a:t>　　　</a:t>
            </a:r>
          </a:p>
        </p:txBody>
      </p:sp>
      <p:graphicFrame>
        <p:nvGraphicFramePr>
          <p:cNvPr id="58383" name="Object 4"/>
          <p:cNvGraphicFramePr>
            <a:graphicFrameLocks noChangeAspect="1"/>
          </p:cNvGraphicFramePr>
          <p:nvPr/>
        </p:nvGraphicFramePr>
        <p:xfrm>
          <a:off x="1800225" y="5429250"/>
          <a:ext cx="342900" cy="487363"/>
        </p:xfrm>
        <a:graphic>
          <a:graphicData uri="http://schemas.openxmlformats.org/presentationml/2006/ole">
            <mc:AlternateContent xmlns:mc="http://schemas.openxmlformats.org/markup-compatibility/2006">
              <mc:Choice xmlns:v="urn:schemas-microsoft-com:vml" Requires="v">
                <p:oleObj spid="_x0000_s58395" name="公式" r:id="rId20" imgW="152268" imgH="215713" progId="Equation.3">
                  <p:embed/>
                </p:oleObj>
              </mc:Choice>
              <mc:Fallback>
                <p:oleObj name="公式" r:id="rId20" imgW="152268" imgH="215713" progId="Equation.3">
                  <p:embed/>
                  <p:pic>
                    <p:nvPicPr>
                      <p:cNvPr id="0"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00225" y="5429250"/>
                        <a:ext cx="3429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灯片编号占位符 3"/>
          <p:cNvSpPr>
            <a:spLocks noGrp="1"/>
          </p:cNvSpPr>
          <p:nvPr>
            <p:ph type="sldNum" sz="quarter" idx="12"/>
          </p:nvPr>
        </p:nvSpPr>
        <p:spPr/>
        <p:txBody>
          <a:bodyPr/>
          <a:lstStyle/>
          <a:p>
            <a:pPr>
              <a:defRPr/>
            </a:pPr>
            <a:fld id="{79DF02F3-8CDE-4B34-896E-FDC2B9A5FEE4}" type="slidenum">
              <a:rPr lang="en-US" altLang="zh-CN"/>
              <a:pPr>
                <a:defRPr/>
              </a:pPr>
              <a:t>34</a:t>
            </a:fld>
            <a:endParaRPr lang="en-US" altLang="zh-CN" dirty="0"/>
          </a:p>
        </p:txBody>
      </p:sp>
      <p:graphicFrame>
        <p:nvGraphicFramePr>
          <p:cNvPr id="160773" name="Group 5"/>
          <p:cNvGraphicFramePr>
            <a:graphicFrameLocks noGrp="1"/>
          </p:cNvGraphicFramePr>
          <p:nvPr/>
        </p:nvGraphicFramePr>
        <p:xfrm>
          <a:off x="512763" y="1860550"/>
          <a:ext cx="7416800" cy="4354513"/>
        </p:xfrm>
        <a:graphic>
          <a:graphicData uri="http://schemas.openxmlformats.org/drawingml/2006/table">
            <a:tbl>
              <a:tblPr>
                <a:tableStyleId>{5940675A-B579-460E-94D1-54222C63F5DA}</a:tableStyleId>
              </a:tblPr>
              <a:tblGrid>
                <a:gridCol w="1223962"/>
                <a:gridCol w="3160713"/>
                <a:gridCol w="3032125"/>
              </a:tblGrid>
              <a:tr h="627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6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9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9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3</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4</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5</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9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6</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7</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8</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9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9</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r>
                        <a:rPr kumimoji="0" lang="zh-CN" altLang="en-US" sz="1600" u="none" strike="noStrike" cap="none" normalizeH="0" baseline="0" dirty="0" smtClean="0">
                          <a:ln>
                            <a:noFill/>
                          </a:ln>
                          <a:effectLst/>
                        </a:rPr>
                        <a:t>　</a:t>
                      </a:r>
                      <a:endParaRPr kumimoji="0" lang="zh-CN" altLang="en-US"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r h="338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0</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20</a:t>
                      </a:r>
                      <a:r>
                        <a:rPr kumimoji="0" lang="zh-CN" altLang="en-US" sz="1600" u="none" strike="noStrike" cap="none" normalizeH="0" baseline="0" dirty="0" smtClean="0">
                          <a:ln>
                            <a:noFill/>
                          </a:ln>
                          <a:effectLst/>
                        </a:rPr>
                        <a:t>　　　　　　　</a:t>
                      </a:r>
                      <a:r>
                        <a:rPr kumimoji="0" lang="en-US" altLang="zh-CN" sz="1600" u="none" strike="noStrike" cap="none" normalizeH="0" baseline="0" dirty="0" smtClean="0">
                          <a:ln>
                            <a:noFill/>
                          </a:ln>
                          <a:effectLst/>
                        </a:rPr>
                        <a:t>1</a:t>
                      </a:r>
                      <a:endParaRPr kumimoji="0" lang="en-US" altLang="zh-CN" sz="1600" b="0" i="0" u="none" strike="noStrike" cap="none" normalizeH="0" baseline="0" dirty="0" smtClean="0">
                        <a:ln>
                          <a:noFill/>
                        </a:ln>
                        <a:solidFill>
                          <a:schemeClr val="tx1"/>
                        </a:solidFill>
                        <a:effectLst/>
                        <a:latin typeface="楷体" pitchFamily="49" charset="-122"/>
                        <a:ea typeface="楷体" pitchFamily="49" charset="-122"/>
                      </a:endParaRPr>
                    </a:p>
                  </a:txBody>
                  <a:tcPr marT="45728" marB="45728" horzOverflow="overflow"/>
                </a:tc>
              </a:tr>
            </a:tbl>
          </a:graphicData>
        </a:graphic>
      </p:graphicFrame>
      <p:sp>
        <p:nvSpPr>
          <p:cNvPr id="59449" name="Line 59"/>
          <p:cNvSpPr>
            <a:spLocks noChangeShapeType="1"/>
          </p:cNvSpPr>
          <p:nvPr/>
        </p:nvSpPr>
        <p:spPr bwMode="auto">
          <a:xfrm>
            <a:off x="571500" y="1857375"/>
            <a:ext cx="1143000" cy="642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9450" name="Object 60"/>
          <p:cNvGraphicFramePr>
            <a:graphicFrameLocks noChangeAspect="1"/>
          </p:cNvGraphicFramePr>
          <p:nvPr/>
        </p:nvGraphicFramePr>
        <p:xfrm>
          <a:off x="1116013" y="1844675"/>
          <a:ext cx="301625" cy="395288"/>
        </p:xfrm>
        <a:graphic>
          <a:graphicData uri="http://schemas.openxmlformats.org/presentationml/2006/ole">
            <mc:AlternateContent xmlns:mc="http://schemas.openxmlformats.org/markup-compatibility/2006">
              <mc:Choice xmlns:v="urn:schemas-microsoft-com:vml" Requires="v">
                <p:oleObj spid="_x0000_s59474" name="公式" r:id="rId3" imgW="164885" imgH="215619" progId="Equation.3">
                  <p:embed/>
                </p:oleObj>
              </mc:Choice>
              <mc:Fallback>
                <p:oleObj name="公式" r:id="rId3" imgW="164885" imgH="215619" progId="Equation.3">
                  <p:embed/>
                  <p:pic>
                    <p:nvPicPr>
                      <p:cNvPr id="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844675"/>
                        <a:ext cx="30162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51" name="Object 61"/>
          <p:cNvGraphicFramePr>
            <a:graphicFrameLocks noChangeAspect="1"/>
          </p:cNvGraphicFramePr>
          <p:nvPr/>
        </p:nvGraphicFramePr>
        <p:xfrm>
          <a:off x="611188" y="1989138"/>
          <a:ext cx="330200" cy="468312"/>
        </p:xfrm>
        <a:graphic>
          <a:graphicData uri="http://schemas.openxmlformats.org/presentationml/2006/ole">
            <mc:AlternateContent xmlns:mc="http://schemas.openxmlformats.org/markup-compatibility/2006">
              <mc:Choice xmlns:v="urn:schemas-microsoft-com:vml" Requires="v">
                <p:oleObj spid="_x0000_s59475" name="公式" r:id="rId5" imgW="152268" imgH="215713" progId="Equation.3">
                  <p:embed/>
                </p:oleObj>
              </mc:Choice>
              <mc:Fallback>
                <p:oleObj name="公式" r:id="rId5" imgW="152268" imgH="215713" progId="Equation.3">
                  <p:embed/>
                  <p:pic>
                    <p:nvPicPr>
                      <p:cNvPr id="0" name="Object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989138"/>
                        <a:ext cx="3302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52" name="Line 62"/>
          <p:cNvSpPr>
            <a:spLocks noChangeShapeType="1"/>
          </p:cNvSpPr>
          <p:nvPr/>
        </p:nvSpPr>
        <p:spPr bwMode="auto">
          <a:xfrm>
            <a:off x="1738313" y="2133600"/>
            <a:ext cx="3167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9453" name="Object 63"/>
          <p:cNvGraphicFramePr>
            <a:graphicFrameLocks noChangeAspect="1"/>
          </p:cNvGraphicFramePr>
          <p:nvPr/>
        </p:nvGraphicFramePr>
        <p:xfrm>
          <a:off x="2771775" y="1773238"/>
          <a:ext cx="1012825" cy="374650"/>
        </p:xfrm>
        <a:graphic>
          <a:graphicData uri="http://schemas.openxmlformats.org/presentationml/2006/ole">
            <mc:AlternateContent xmlns:mc="http://schemas.openxmlformats.org/markup-compatibility/2006">
              <mc:Choice xmlns:v="urn:schemas-microsoft-com:vml" Requires="v">
                <p:oleObj spid="_x0000_s59476" name="公式" r:id="rId7" imgW="583693" imgH="215713" progId="Equation.3">
                  <p:embed/>
                </p:oleObj>
              </mc:Choice>
              <mc:Fallback>
                <p:oleObj name="公式" r:id="rId7" imgW="583693" imgH="215713" progId="Equation.3">
                  <p:embed/>
                  <p:pic>
                    <p:nvPicPr>
                      <p:cNvPr id="0" name="Object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1773238"/>
                        <a:ext cx="10128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54" name="Line 64"/>
          <p:cNvSpPr>
            <a:spLocks noChangeShapeType="1"/>
          </p:cNvSpPr>
          <p:nvPr/>
        </p:nvSpPr>
        <p:spPr bwMode="auto">
          <a:xfrm>
            <a:off x="3132138" y="2133600"/>
            <a:ext cx="0" cy="3959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55" name="Line 65"/>
          <p:cNvSpPr>
            <a:spLocks noChangeShapeType="1"/>
          </p:cNvSpPr>
          <p:nvPr/>
        </p:nvSpPr>
        <p:spPr bwMode="auto">
          <a:xfrm>
            <a:off x="6372225" y="1844675"/>
            <a:ext cx="0" cy="4392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59456" name="Object 66"/>
          <p:cNvGraphicFramePr>
            <a:graphicFrameLocks noChangeAspect="1"/>
          </p:cNvGraphicFramePr>
          <p:nvPr/>
        </p:nvGraphicFramePr>
        <p:xfrm>
          <a:off x="5076825" y="1916113"/>
          <a:ext cx="936625" cy="482600"/>
        </p:xfrm>
        <a:graphic>
          <a:graphicData uri="http://schemas.openxmlformats.org/presentationml/2006/ole">
            <mc:AlternateContent xmlns:mc="http://schemas.openxmlformats.org/markup-compatibility/2006">
              <mc:Choice xmlns:v="urn:schemas-microsoft-com:vml" Requires="v">
                <p:oleObj spid="_x0000_s59477" name="公式" r:id="rId9" imgW="418918" imgH="215806" progId="Equation.3">
                  <p:embed/>
                </p:oleObj>
              </mc:Choice>
              <mc:Fallback>
                <p:oleObj name="公式" r:id="rId9" imgW="418918" imgH="215806" progId="Equation.3">
                  <p:embed/>
                  <p:pic>
                    <p:nvPicPr>
                      <p:cNvPr id="0" name="Object 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1916113"/>
                        <a:ext cx="9366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57" name="Object 67"/>
          <p:cNvGraphicFramePr>
            <a:graphicFrameLocks noChangeAspect="1"/>
          </p:cNvGraphicFramePr>
          <p:nvPr/>
        </p:nvGraphicFramePr>
        <p:xfrm>
          <a:off x="6804025" y="1916113"/>
          <a:ext cx="546100" cy="485775"/>
        </p:xfrm>
        <a:graphic>
          <a:graphicData uri="http://schemas.openxmlformats.org/presentationml/2006/ole">
            <mc:AlternateContent xmlns:mc="http://schemas.openxmlformats.org/markup-compatibility/2006">
              <mc:Choice xmlns:v="urn:schemas-microsoft-com:vml" Requires="v">
                <p:oleObj spid="_x0000_s59478" name="公式" r:id="rId11" imgW="228501" imgH="203112" progId="Equation.3">
                  <p:embed/>
                </p:oleObj>
              </mc:Choice>
              <mc:Fallback>
                <p:oleObj name="公式" r:id="rId11" imgW="228501" imgH="203112" progId="Equation.3">
                  <p:embed/>
                  <p:pic>
                    <p:nvPicPr>
                      <p:cNvPr id="0" name="Object 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1916113"/>
                        <a:ext cx="5461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58" name="Object 68"/>
          <p:cNvGraphicFramePr>
            <a:graphicFrameLocks noChangeAspect="1"/>
          </p:cNvGraphicFramePr>
          <p:nvPr/>
        </p:nvGraphicFramePr>
        <p:xfrm>
          <a:off x="2124075" y="2420938"/>
          <a:ext cx="242888" cy="388937"/>
        </p:xfrm>
        <a:graphic>
          <a:graphicData uri="http://schemas.openxmlformats.org/presentationml/2006/ole">
            <mc:AlternateContent xmlns:mc="http://schemas.openxmlformats.org/markup-compatibility/2006">
              <mc:Choice xmlns:v="urn:schemas-microsoft-com:vml" Requires="v">
                <p:oleObj spid="_x0000_s59479" name="公式" r:id="rId13" imgW="126835" imgH="202936" progId="Equation.3">
                  <p:embed/>
                </p:oleObj>
              </mc:Choice>
              <mc:Fallback>
                <p:oleObj name="公式" r:id="rId13" imgW="126835" imgH="202936" progId="Equation.3">
                  <p:embed/>
                  <p:pic>
                    <p:nvPicPr>
                      <p:cNvPr id="0" name="Object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2420938"/>
                        <a:ext cx="24288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59" name="Object 69"/>
          <p:cNvGraphicFramePr>
            <a:graphicFrameLocks noChangeAspect="1"/>
          </p:cNvGraphicFramePr>
          <p:nvPr/>
        </p:nvGraphicFramePr>
        <p:xfrm>
          <a:off x="2124075" y="2781300"/>
          <a:ext cx="242888" cy="388938"/>
        </p:xfrm>
        <a:graphic>
          <a:graphicData uri="http://schemas.openxmlformats.org/presentationml/2006/ole">
            <mc:AlternateContent xmlns:mc="http://schemas.openxmlformats.org/markup-compatibility/2006">
              <mc:Choice xmlns:v="urn:schemas-microsoft-com:vml" Requires="v">
                <p:oleObj spid="_x0000_s59480" name="公式" r:id="rId15" imgW="126835" imgH="202936" progId="Equation.3">
                  <p:embed/>
                </p:oleObj>
              </mc:Choice>
              <mc:Fallback>
                <p:oleObj name="公式" r:id="rId15" imgW="126835" imgH="202936" progId="Equation.3">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2781300"/>
                        <a:ext cx="24288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0" name="Object 70"/>
          <p:cNvGraphicFramePr>
            <a:graphicFrameLocks noChangeAspect="1"/>
          </p:cNvGraphicFramePr>
          <p:nvPr/>
        </p:nvGraphicFramePr>
        <p:xfrm>
          <a:off x="2124075" y="3141663"/>
          <a:ext cx="242888" cy="388937"/>
        </p:xfrm>
        <a:graphic>
          <a:graphicData uri="http://schemas.openxmlformats.org/presentationml/2006/ole">
            <mc:AlternateContent xmlns:mc="http://schemas.openxmlformats.org/markup-compatibility/2006">
              <mc:Choice xmlns:v="urn:schemas-microsoft-com:vml" Requires="v">
                <p:oleObj spid="_x0000_s59481" name="公式" r:id="rId16" imgW="126835" imgH="202936" progId="Equation.3">
                  <p:embed/>
                </p:oleObj>
              </mc:Choice>
              <mc:Fallback>
                <p:oleObj name="公式" r:id="rId16" imgW="126835" imgH="202936" progId="Equation.3">
                  <p:embed/>
                  <p:pic>
                    <p:nvPicPr>
                      <p:cNvPr id="0" name="Object 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3141663"/>
                        <a:ext cx="24288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1" name="Object 71"/>
          <p:cNvGraphicFramePr>
            <a:graphicFrameLocks noChangeAspect="1"/>
          </p:cNvGraphicFramePr>
          <p:nvPr/>
        </p:nvGraphicFramePr>
        <p:xfrm>
          <a:off x="2124075" y="3500438"/>
          <a:ext cx="242888" cy="388937"/>
        </p:xfrm>
        <a:graphic>
          <a:graphicData uri="http://schemas.openxmlformats.org/presentationml/2006/ole">
            <mc:AlternateContent xmlns:mc="http://schemas.openxmlformats.org/markup-compatibility/2006">
              <mc:Choice xmlns:v="urn:schemas-microsoft-com:vml" Requires="v">
                <p:oleObj spid="_x0000_s59482" name="公式" r:id="rId17" imgW="126835" imgH="202936" progId="Equation.3">
                  <p:embed/>
                </p:oleObj>
              </mc:Choice>
              <mc:Fallback>
                <p:oleObj name="公式" r:id="rId17" imgW="126835" imgH="202936" progId="Equation.3">
                  <p:embed/>
                  <p:pic>
                    <p:nvPicPr>
                      <p:cNvPr id="0" name="Object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3500438"/>
                        <a:ext cx="24288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2" name="Object 72"/>
          <p:cNvGraphicFramePr>
            <a:graphicFrameLocks noChangeAspect="1"/>
          </p:cNvGraphicFramePr>
          <p:nvPr/>
        </p:nvGraphicFramePr>
        <p:xfrm>
          <a:off x="2124075" y="3789363"/>
          <a:ext cx="242888" cy="388937"/>
        </p:xfrm>
        <a:graphic>
          <a:graphicData uri="http://schemas.openxmlformats.org/presentationml/2006/ole">
            <mc:AlternateContent xmlns:mc="http://schemas.openxmlformats.org/markup-compatibility/2006">
              <mc:Choice xmlns:v="urn:schemas-microsoft-com:vml" Requires="v">
                <p:oleObj spid="_x0000_s59483" name="公式" r:id="rId18" imgW="126835" imgH="202936" progId="Equation.3">
                  <p:embed/>
                </p:oleObj>
              </mc:Choice>
              <mc:Fallback>
                <p:oleObj name="公式" r:id="rId18" imgW="126835" imgH="202936" progId="Equation.3">
                  <p:embed/>
                  <p:pic>
                    <p:nvPicPr>
                      <p:cNvPr id="0" name="Object 7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3789363"/>
                        <a:ext cx="24288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3" name="Object 73"/>
          <p:cNvGraphicFramePr>
            <a:graphicFrameLocks noChangeAspect="1"/>
          </p:cNvGraphicFramePr>
          <p:nvPr/>
        </p:nvGraphicFramePr>
        <p:xfrm>
          <a:off x="2124075" y="4149725"/>
          <a:ext cx="242888" cy="388938"/>
        </p:xfrm>
        <a:graphic>
          <a:graphicData uri="http://schemas.openxmlformats.org/presentationml/2006/ole">
            <mc:AlternateContent xmlns:mc="http://schemas.openxmlformats.org/markup-compatibility/2006">
              <mc:Choice xmlns:v="urn:schemas-microsoft-com:vml" Requires="v">
                <p:oleObj spid="_x0000_s59484" name="公式" r:id="rId19" imgW="126835" imgH="202936" progId="Equation.3">
                  <p:embed/>
                </p:oleObj>
              </mc:Choice>
              <mc:Fallback>
                <p:oleObj name="公式" r:id="rId19" imgW="126835" imgH="202936" progId="Equation.3">
                  <p:embed/>
                  <p:pic>
                    <p:nvPicPr>
                      <p:cNvPr id="0" name="Object 7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4149725"/>
                        <a:ext cx="24288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4" name="Object 74"/>
          <p:cNvGraphicFramePr>
            <a:graphicFrameLocks noChangeAspect="1"/>
          </p:cNvGraphicFramePr>
          <p:nvPr/>
        </p:nvGraphicFramePr>
        <p:xfrm>
          <a:off x="2124075" y="4500563"/>
          <a:ext cx="247650" cy="396875"/>
        </p:xfrm>
        <a:graphic>
          <a:graphicData uri="http://schemas.openxmlformats.org/presentationml/2006/ole">
            <mc:AlternateContent xmlns:mc="http://schemas.openxmlformats.org/markup-compatibility/2006">
              <mc:Choice xmlns:v="urn:schemas-microsoft-com:vml" Requires="v">
                <p:oleObj spid="_x0000_s59485" name="公式" r:id="rId20" imgW="126835" imgH="202936" progId="Equation.3">
                  <p:embed/>
                </p:oleObj>
              </mc:Choice>
              <mc:Fallback>
                <p:oleObj name="公式" r:id="rId20" imgW="126835" imgH="202936" progId="Equation.3">
                  <p:embed/>
                  <p:pic>
                    <p:nvPicPr>
                      <p:cNvPr id="0" name="Object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4500563"/>
                        <a:ext cx="24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5" name="Object 75"/>
          <p:cNvGraphicFramePr>
            <a:graphicFrameLocks noChangeAspect="1"/>
          </p:cNvGraphicFramePr>
          <p:nvPr/>
        </p:nvGraphicFramePr>
        <p:xfrm>
          <a:off x="3779838" y="4868863"/>
          <a:ext cx="304800" cy="323850"/>
        </p:xfrm>
        <a:graphic>
          <a:graphicData uri="http://schemas.openxmlformats.org/presentationml/2006/ole">
            <mc:AlternateContent xmlns:mc="http://schemas.openxmlformats.org/markup-compatibility/2006">
              <mc:Choice xmlns:v="urn:schemas-microsoft-com:vml" Requires="v">
                <p:oleObj spid="_x0000_s59486" name="公式" r:id="rId21" imgW="203024" imgH="215713" progId="Equation.3">
                  <p:embed/>
                </p:oleObj>
              </mc:Choice>
              <mc:Fallback>
                <p:oleObj name="公式" r:id="rId21" imgW="203024" imgH="215713" progId="Equation.3">
                  <p:embed/>
                  <p:pic>
                    <p:nvPicPr>
                      <p:cNvPr id="0" name="Object 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79838" y="4868863"/>
                        <a:ext cx="304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6" name="Object 76"/>
          <p:cNvGraphicFramePr>
            <a:graphicFrameLocks noChangeAspect="1"/>
          </p:cNvGraphicFramePr>
          <p:nvPr/>
        </p:nvGraphicFramePr>
        <p:xfrm>
          <a:off x="3779838" y="5229225"/>
          <a:ext cx="304800" cy="323850"/>
        </p:xfrm>
        <a:graphic>
          <a:graphicData uri="http://schemas.openxmlformats.org/presentationml/2006/ole">
            <mc:AlternateContent xmlns:mc="http://schemas.openxmlformats.org/markup-compatibility/2006">
              <mc:Choice xmlns:v="urn:schemas-microsoft-com:vml" Requires="v">
                <p:oleObj spid="_x0000_s59487" name="公式" r:id="rId23" imgW="203024" imgH="215713" progId="Equation.3">
                  <p:embed/>
                </p:oleObj>
              </mc:Choice>
              <mc:Fallback>
                <p:oleObj name="公式" r:id="rId23" imgW="203024" imgH="215713" progId="Equation.3">
                  <p:embed/>
                  <p:pic>
                    <p:nvPicPr>
                      <p:cNvPr id="0" name="Object 7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79838" y="5229225"/>
                        <a:ext cx="304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7" name="Object 77"/>
          <p:cNvGraphicFramePr>
            <a:graphicFrameLocks noChangeAspect="1"/>
          </p:cNvGraphicFramePr>
          <p:nvPr/>
        </p:nvGraphicFramePr>
        <p:xfrm>
          <a:off x="3779838" y="5516563"/>
          <a:ext cx="304800" cy="323850"/>
        </p:xfrm>
        <a:graphic>
          <a:graphicData uri="http://schemas.openxmlformats.org/presentationml/2006/ole">
            <mc:AlternateContent xmlns:mc="http://schemas.openxmlformats.org/markup-compatibility/2006">
              <mc:Choice xmlns:v="urn:schemas-microsoft-com:vml" Requires="v">
                <p:oleObj spid="_x0000_s59488" name="公式" r:id="rId24" imgW="203024" imgH="215713" progId="Equation.3">
                  <p:embed/>
                </p:oleObj>
              </mc:Choice>
              <mc:Fallback>
                <p:oleObj name="公式" r:id="rId24" imgW="203024" imgH="215713" progId="Equation.3">
                  <p:embed/>
                  <p:pic>
                    <p:nvPicPr>
                      <p:cNvPr id="0" name="Object 7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79838" y="5516563"/>
                        <a:ext cx="304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68" name="Object 78"/>
          <p:cNvGraphicFramePr>
            <a:graphicFrameLocks noChangeAspect="1"/>
          </p:cNvGraphicFramePr>
          <p:nvPr/>
        </p:nvGraphicFramePr>
        <p:xfrm>
          <a:off x="3779838" y="5876925"/>
          <a:ext cx="304800" cy="323850"/>
        </p:xfrm>
        <a:graphic>
          <a:graphicData uri="http://schemas.openxmlformats.org/presentationml/2006/ole">
            <mc:AlternateContent xmlns:mc="http://schemas.openxmlformats.org/markup-compatibility/2006">
              <mc:Choice xmlns:v="urn:schemas-microsoft-com:vml" Requires="v">
                <p:oleObj spid="_x0000_s59489" name="公式" r:id="rId25" imgW="203024" imgH="215713" progId="Equation.3">
                  <p:embed/>
                </p:oleObj>
              </mc:Choice>
              <mc:Fallback>
                <p:oleObj name="公式" r:id="rId25" imgW="203024" imgH="215713" progId="Equation.3">
                  <p:embed/>
                  <p:pic>
                    <p:nvPicPr>
                      <p:cNvPr id="0" name="Object 7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79838" y="5876925"/>
                        <a:ext cx="304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9469" name="组合 26"/>
          <p:cNvGrpSpPr>
            <a:grpSpLocks/>
          </p:cNvGrpSpPr>
          <p:nvPr/>
        </p:nvGrpSpPr>
        <p:grpSpPr bwMode="auto">
          <a:xfrm>
            <a:off x="714375" y="214313"/>
            <a:ext cx="7858125" cy="647700"/>
            <a:chOff x="714348" y="214290"/>
            <a:chExt cx="7858180" cy="648072"/>
          </a:xfrm>
        </p:grpSpPr>
        <p:sp>
          <p:nvSpPr>
            <p:cNvPr id="28" name="矩形 2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9" name="直接连接符 2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5947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5947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p:cNvSpPr>
            <a:spLocks noGrp="1"/>
          </p:cNvSpPr>
          <p:nvPr>
            <p:ph type="sldNum" sz="quarter" idx="12"/>
          </p:nvPr>
        </p:nvSpPr>
        <p:spPr/>
        <p:txBody>
          <a:bodyPr/>
          <a:lstStyle/>
          <a:p>
            <a:pPr>
              <a:defRPr/>
            </a:pPr>
            <a:fld id="{52389D13-3BE3-4447-B75D-98F5AEEA2B33}" type="slidenum">
              <a:rPr lang="en-US" altLang="zh-CN"/>
              <a:pPr>
                <a:defRPr/>
              </a:pPr>
              <a:t>35</a:t>
            </a:fld>
            <a:endParaRPr lang="en-US" altLang="zh-CN" dirty="0"/>
          </a:p>
        </p:txBody>
      </p:sp>
      <p:sp>
        <p:nvSpPr>
          <p:cNvPr id="60419" name="Rectangle 3"/>
          <p:cNvSpPr>
            <a:spLocks noChangeArrowheads="1"/>
          </p:cNvSpPr>
          <p:nvPr/>
        </p:nvSpPr>
        <p:spPr bwMode="auto">
          <a:xfrm>
            <a:off x="381000" y="838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600" b="1">
                <a:ea typeface="楷体" pitchFamily="49" charset="-122"/>
              </a:rPr>
              <a:t>　　第三阶段：</a:t>
            </a:r>
          </a:p>
          <a:p>
            <a:pPr marL="342900" indent="-342900" algn="just">
              <a:lnSpc>
                <a:spcPct val="150000"/>
              </a:lnSpc>
              <a:spcBef>
                <a:spcPts val="300"/>
              </a:spcBef>
              <a:spcAft>
                <a:spcPts val="300"/>
              </a:spcAft>
            </a:pPr>
            <a:r>
              <a:rPr kumimoji="1" lang="zh-CN" altLang="en-US" sz="2600">
                <a:ea typeface="楷体" pitchFamily="49" charset="-122"/>
              </a:rPr>
              <a:t>　　当把　　　　　　　个工作日分配给第四类和第三类咨询项目时，则对每个　值，都有一种最优分配方案，使其最大盈利即最优</a:t>
            </a:r>
            <a:r>
              <a:rPr kumimoji="1" lang="en-US" altLang="zh-CN" sz="2600">
                <a:ea typeface="楷体" pitchFamily="49" charset="-122"/>
              </a:rPr>
              <a:t>3</a:t>
            </a:r>
            <a:r>
              <a:rPr kumimoji="1" lang="zh-CN" altLang="en-US" sz="2600">
                <a:ea typeface="楷体" pitchFamily="49" charset="-122"/>
              </a:rPr>
              <a:t>子过程最优指标函数值为</a:t>
            </a:r>
          </a:p>
          <a:p>
            <a:pPr marL="342900" indent="-342900" algn="just">
              <a:lnSpc>
                <a:spcPct val="110000"/>
              </a:lnSpc>
              <a:spcBef>
                <a:spcPts val="300"/>
              </a:spcBef>
              <a:spcAft>
                <a:spcPts val="300"/>
              </a:spcAft>
            </a:pPr>
            <a:endParaRPr kumimoji="1" lang="zh-CN" altLang="en-US" sz="2600">
              <a:ea typeface="楷体" pitchFamily="49" charset="-122"/>
            </a:endParaRPr>
          </a:p>
          <a:p>
            <a:pPr marL="342900" indent="-342900" algn="just">
              <a:lnSpc>
                <a:spcPct val="110000"/>
              </a:lnSpc>
              <a:spcBef>
                <a:spcPts val="300"/>
              </a:spcBef>
              <a:spcAft>
                <a:spcPts val="300"/>
              </a:spcAft>
            </a:pPr>
            <a:r>
              <a:rPr kumimoji="1" lang="zh-CN" altLang="en-US" sz="2600">
                <a:ea typeface="楷体" pitchFamily="49" charset="-122"/>
              </a:rPr>
              <a:t>　　 因为　　　　　，故　　　　</a:t>
            </a:r>
          </a:p>
          <a:p>
            <a:pPr marL="342900" indent="-342900">
              <a:lnSpc>
                <a:spcPct val="110000"/>
              </a:lnSpc>
            </a:pPr>
            <a:r>
              <a:rPr kumimoji="1" lang="zh-CN" altLang="en-US" sz="2600">
                <a:ea typeface="楷体" pitchFamily="49" charset="-122"/>
              </a:rPr>
              <a:t>　　</a:t>
            </a:r>
            <a:endParaRPr kumimoji="1" lang="en-US" altLang="zh-CN" sz="2600">
              <a:ea typeface="楷体" pitchFamily="49" charset="-122"/>
            </a:endParaRPr>
          </a:p>
          <a:p>
            <a:pPr marL="342900" indent="-342900">
              <a:lnSpc>
                <a:spcPct val="150000"/>
              </a:lnSpc>
            </a:pPr>
            <a:r>
              <a:rPr kumimoji="1" lang="en-US" altLang="zh-CN" sz="2600">
                <a:ea typeface="楷体" pitchFamily="49" charset="-122"/>
              </a:rPr>
              <a:t>     </a:t>
            </a:r>
            <a:r>
              <a:rPr kumimoji="1" lang="zh-CN" altLang="en-US" sz="2600">
                <a:ea typeface="楷体" pitchFamily="49" charset="-122"/>
              </a:rPr>
              <a:t>因为　至多为</a:t>
            </a:r>
            <a:r>
              <a:rPr kumimoji="1" lang="en-US" altLang="zh-CN" sz="2600">
                <a:ea typeface="楷体" pitchFamily="49" charset="-122"/>
              </a:rPr>
              <a:t>10</a:t>
            </a:r>
            <a:r>
              <a:rPr kumimoji="1" lang="zh-CN" altLang="en-US" sz="2600">
                <a:ea typeface="楷体" pitchFamily="49" charset="-122"/>
              </a:rPr>
              <a:t>，</a:t>
            </a:r>
            <a:r>
              <a:rPr kumimoji="1" lang="zh-CN" altLang="en-US" sz="2400">
                <a:ea typeface="楷体" pitchFamily="49" charset="-122"/>
              </a:rPr>
              <a:t>所以　的取值可为</a:t>
            </a:r>
            <a:r>
              <a:rPr kumimoji="1" lang="en-US" altLang="zh-CN" sz="2400">
                <a:ea typeface="楷体" pitchFamily="49" charset="-122"/>
              </a:rPr>
              <a:t>0,1,2</a:t>
            </a:r>
            <a:r>
              <a:rPr kumimoji="1" lang="zh-CN" altLang="en-US" sz="2400">
                <a:ea typeface="楷体" pitchFamily="49" charset="-122"/>
              </a:rPr>
              <a:t>。</a:t>
            </a:r>
            <a:endParaRPr kumimoji="1" lang="en-US" altLang="zh-CN" sz="2400">
              <a:ea typeface="楷体" pitchFamily="49" charset="-122"/>
            </a:endParaRPr>
          </a:p>
          <a:p>
            <a:pPr marL="342900" indent="-342900">
              <a:lnSpc>
                <a:spcPct val="150000"/>
              </a:lnSpc>
            </a:pPr>
            <a:r>
              <a:rPr kumimoji="1" lang="zh-CN" altLang="en-US" sz="2600">
                <a:ea typeface="楷体" pitchFamily="49" charset="-122"/>
              </a:rPr>
              <a:t>     数值计算见表。　</a:t>
            </a:r>
            <a:r>
              <a:rPr kumimoji="1" lang="zh-CN" altLang="en-US" sz="2400">
                <a:ea typeface="楷体" pitchFamily="49" charset="-122"/>
              </a:rPr>
              <a:t>　　　</a:t>
            </a:r>
          </a:p>
          <a:p>
            <a:pPr marL="342900" indent="-342900" algn="just">
              <a:lnSpc>
                <a:spcPct val="90000"/>
              </a:lnSpc>
              <a:spcBef>
                <a:spcPts val="300"/>
              </a:spcBef>
              <a:spcAft>
                <a:spcPts val="300"/>
              </a:spcAft>
            </a:pPr>
            <a:endParaRPr kumimoji="1" lang="en-US" altLang="zh-CN" sz="2600">
              <a:ea typeface="楷体" pitchFamily="49" charset="-122"/>
            </a:endParaRPr>
          </a:p>
        </p:txBody>
      </p:sp>
      <p:graphicFrame>
        <p:nvGraphicFramePr>
          <p:cNvPr id="60420" name="Object 4"/>
          <p:cNvGraphicFramePr>
            <a:graphicFrameLocks noChangeAspect="1"/>
          </p:cNvGraphicFramePr>
          <p:nvPr/>
        </p:nvGraphicFramePr>
        <p:xfrm>
          <a:off x="1785938" y="1643063"/>
          <a:ext cx="2362200" cy="457200"/>
        </p:xfrm>
        <a:graphic>
          <a:graphicData uri="http://schemas.openxmlformats.org/presentationml/2006/ole">
            <mc:AlternateContent xmlns:mc="http://schemas.openxmlformats.org/markup-compatibility/2006">
              <mc:Choice xmlns:v="urn:schemas-microsoft-com:vml" Requires="v">
                <p:oleObj spid="_x0000_s60432" name="公式" r:id="rId3" imgW="1181100" imgH="228600" progId="Equation.3">
                  <p:embed/>
                </p:oleObj>
              </mc:Choice>
              <mc:Fallback>
                <p:oleObj name="公式" r:id="rId3" imgW="11811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1643063"/>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4564063" y="2168525"/>
          <a:ext cx="365125" cy="546100"/>
        </p:xfrm>
        <a:graphic>
          <a:graphicData uri="http://schemas.openxmlformats.org/presentationml/2006/ole">
            <mc:AlternateContent xmlns:mc="http://schemas.openxmlformats.org/markup-compatibility/2006">
              <mc:Choice xmlns:v="urn:schemas-microsoft-com:vml" Requires="v">
                <p:oleObj spid="_x0000_s60433" name="公式" r:id="rId5" imgW="152334" imgH="228501" progId="Equation.3">
                  <p:embed/>
                </p:oleObj>
              </mc:Choice>
              <mc:Fallback>
                <p:oleObj name="公式" r:id="rId5" imgW="152334"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063" y="2168525"/>
                        <a:ext cx="36512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nvGraphicFramePr>
        <p:xfrm>
          <a:off x="1965325" y="3405188"/>
          <a:ext cx="3503613" cy="523875"/>
        </p:xfrm>
        <a:graphic>
          <a:graphicData uri="http://schemas.openxmlformats.org/presentationml/2006/ole">
            <mc:AlternateContent xmlns:mc="http://schemas.openxmlformats.org/markup-compatibility/2006">
              <mc:Choice xmlns:v="urn:schemas-microsoft-com:vml" Requires="v">
                <p:oleObj spid="_x0000_s60434" name="公式" r:id="rId7" imgW="1955800" imgH="292100" progId="Equation.3">
                  <p:embed/>
                </p:oleObj>
              </mc:Choice>
              <mc:Fallback>
                <p:oleObj name="公式" r:id="rId7" imgW="1955800" imgH="292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325" y="3405188"/>
                        <a:ext cx="3503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3" name="Object 7"/>
          <p:cNvGraphicFramePr>
            <a:graphicFrameLocks noChangeAspect="1"/>
          </p:cNvGraphicFramePr>
          <p:nvPr/>
        </p:nvGraphicFramePr>
        <p:xfrm>
          <a:off x="1973263" y="3924300"/>
          <a:ext cx="1443037" cy="433388"/>
        </p:xfrm>
        <a:graphic>
          <a:graphicData uri="http://schemas.openxmlformats.org/presentationml/2006/ole">
            <mc:AlternateContent xmlns:mc="http://schemas.openxmlformats.org/markup-compatibility/2006">
              <mc:Choice xmlns:v="urn:schemas-microsoft-com:vml" Requires="v">
                <p:oleObj spid="_x0000_s60435" name="Equation" r:id="rId9" imgW="761669" imgH="228501" progId="Equation.DSMT4">
                  <p:embed/>
                </p:oleObj>
              </mc:Choice>
              <mc:Fallback>
                <p:oleObj name="Equation" r:id="rId9" imgW="761669" imgH="228501"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3263" y="3924300"/>
                        <a:ext cx="144303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4" name="Object 8"/>
          <p:cNvGraphicFramePr>
            <a:graphicFrameLocks noChangeAspect="1"/>
          </p:cNvGraphicFramePr>
          <p:nvPr/>
        </p:nvGraphicFramePr>
        <p:xfrm>
          <a:off x="1966913" y="4451350"/>
          <a:ext cx="4319587" cy="549275"/>
        </p:xfrm>
        <a:graphic>
          <a:graphicData uri="http://schemas.openxmlformats.org/presentationml/2006/ole">
            <mc:AlternateContent xmlns:mc="http://schemas.openxmlformats.org/markup-compatibility/2006">
              <mc:Choice xmlns:v="urn:schemas-microsoft-com:vml" Requires="v">
                <p:oleObj spid="_x0000_s60436" name="公式" r:id="rId11" imgW="2298700" imgH="292100" progId="Equation.3">
                  <p:embed/>
                </p:oleObj>
              </mc:Choice>
              <mc:Fallback>
                <p:oleObj name="公式" r:id="rId11" imgW="2298700" imgH="2921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6913" y="4451350"/>
                        <a:ext cx="4319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5" name="Object 9"/>
          <p:cNvGraphicFramePr>
            <a:graphicFrameLocks noChangeAspect="1"/>
          </p:cNvGraphicFramePr>
          <p:nvPr/>
        </p:nvGraphicFramePr>
        <p:xfrm>
          <a:off x="1571625" y="4900613"/>
          <a:ext cx="428625" cy="457200"/>
        </p:xfrm>
        <a:graphic>
          <a:graphicData uri="http://schemas.openxmlformats.org/presentationml/2006/ole">
            <mc:AlternateContent xmlns:mc="http://schemas.openxmlformats.org/markup-compatibility/2006">
              <mc:Choice xmlns:v="urn:schemas-microsoft-com:vml" Requires="v">
                <p:oleObj spid="_x0000_s60437" name="公式" r:id="rId13" imgW="152334" imgH="228501" progId="Equation.3">
                  <p:embed/>
                </p:oleObj>
              </mc:Choice>
              <mc:Fallback>
                <p:oleObj name="公式" r:id="rId13" imgW="152334" imgH="228501"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900613"/>
                        <a:ext cx="42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6" name="Object 10"/>
          <p:cNvGraphicFramePr>
            <a:graphicFrameLocks noChangeAspect="1"/>
          </p:cNvGraphicFramePr>
          <p:nvPr/>
        </p:nvGraphicFramePr>
        <p:xfrm>
          <a:off x="4157663" y="4883150"/>
          <a:ext cx="342900" cy="474663"/>
        </p:xfrm>
        <a:graphic>
          <a:graphicData uri="http://schemas.openxmlformats.org/presentationml/2006/ole">
            <mc:AlternateContent xmlns:mc="http://schemas.openxmlformats.org/markup-compatibility/2006">
              <mc:Choice xmlns:v="urn:schemas-microsoft-com:vml" Requires="v">
                <p:oleObj spid="_x0000_s60438" name="公式" r:id="rId14" imgW="165028" imgH="228501" progId="Equation.3">
                  <p:embed/>
                </p:oleObj>
              </mc:Choice>
              <mc:Fallback>
                <p:oleObj name="公式" r:id="rId14" imgW="165028" imgH="228501"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7663" y="4883150"/>
                        <a:ext cx="3429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0427" name="组合 11"/>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043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042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灯片编号占位符 3"/>
          <p:cNvSpPr>
            <a:spLocks noGrp="1"/>
          </p:cNvSpPr>
          <p:nvPr>
            <p:ph type="sldNum" sz="quarter" idx="12"/>
          </p:nvPr>
        </p:nvSpPr>
        <p:spPr/>
        <p:txBody>
          <a:bodyPr/>
          <a:lstStyle/>
          <a:p>
            <a:pPr>
              <a:defRPr/>
            </a:pPr>
            <a:fld id="{4E93301D-3050-416C-A7E2-9E3DA73C635A}" type="slidenum">
              <a:rPr lang="en-US" altLang="zh-CN"/>
              <a:pPr>
                <a:defRPr/>
              </a:pPr>
              <a:t>36</a:t>
            </a:fld>
            <a:endParaRPr lang="en-US" altLang="zh-CN" dirty="0"/>
          </a:p>
        </p:txBody>
      </p:sp>
      <p:grpSp>
        <p:nvGrpSpPr>
          <p:cNvPr id="61443" name="组合 25"/>
          <p:cNvGrpSpPr>
            <a:grpSpLocks/>
          </p:cNvGrpSpPr>
          <p:nvPr/>
        </p:nvGrpSpPr>
        <p:grpSpPr bwMode="auto">
          <a:xfrm>
            <a:off x="714375" y="214313"/>
            <a:ext cx="7858125" cy="647700"/>
            <a:chOff x="714348" y="214290"/>
            <a:chExt cx="7858180" cy="648072"/>
          </a:xfrm>
        </p:grpSpPr>
        <p:sp>
          <p:nvSpPr>
            <p:cNvPr id="27" name="矩形 26"/>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8" name="直接连接符 27"/>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156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graphicFrame>
        <p:nvGraphicFramePr>
          <p:cNvPr id="30" name="表格 29"/>
          <p:cNvGraphicFramePr>
            <a:graphicFrameLocks noGrp="1"/>
          </p:cNvGraphicFramePr>
          <p:nvPr/>
        </p:nvGraphicFramePr>
        <p:xfrm>
          <a:off x="214313" y="1285875"/>
          <a:ext cx="8501062" cy="5164138"/>
        </p:xfrm>
        <a:graphic>
          <a:graphicData uri="http://schemas.openxmlformats.org/drawingml/2006/table">
            <a:tbl>
              <a:tblPr firstRow="1" bandRow="1">
                <a:tableStyleId>{5940675A-B579-460E-94D1-54222C63F5DA}</a:tableStyleId>
              </a:tblPr>
              <a:tblGrid>
                <a:gridCol w="1416844"/>
                <a:gridCol w="1416844"/>
                <a:gridCol w="1416844"/>
                <a:gridCol w="1416844"/>
                <a:gridCol w="1416844"/>
                <a:gridCol w="1416844"/>
              </a:tblGrid>
              <a:tr h="365757">
                <a:tc rowSpan="2">
                  <a:txBody>
                    <a:bodyPr/>
                    <a:lstStyle/>
                    <a:p>
                      <a:pPr algn="ctr"/>
                      <a:endParaRPr lang="zh-CN" altLang="en-US" sz="1800" dirty="0">
                        <a:latin typeface="楷体" pitchFamily="49" charset="-122"/>
                        <a:ea typeface="楷体" pitchFamily="49" charset="-122"/>
                      </a:endParaRPr>
                    </a:p>
                  </a:txBody>
                  <a:tcPr marL="91439" marR="91439" marT="45719" marB="45719"/>
                </a:tc>
                <a:tc gridSpan="3">
                  <a:txBody>
                    <a:bodyPr/>
                    <a:lstStyle/>
                    <a:p>
                      <a:pPr algn="ctr"/>
                      <a:endParaRPr lang="zh-CN" altLang="en-US" sz="1800" dirty="0">
                        <a:latin typeface="楷体" pitchFamily="49" charset="-122"/>
                        <a:ea typeface="楷体" pitchFamily="49" charset="-122"/>
                      </a:endParaRPr>
                    </a:p>
                  </a:txBody>
                  <a:tcPr marL="91439" marR="91439" marT="45719" marB="45719"/>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latin typeface="楷体" pitchFamily="49" charset="-122"/>
                        <a:ea typeface="楷体" pitchFamily="49" charset="-122"/>
                      </a:endParaRPr>
                    </a:p>
                  </a:txBody>
                  <a:tcPr marL="91439" marR="91439" marT="45719" marB="45719"/>
                </a:tc>
                <a:tc rowSpan="2">
                  <a:txBody>
                    <a:bodyPr/>
                    <a:lstStyle/>
                    <a:p>
                      <a:pPr algn="ctr"/>
                      <a:endParaRPr lang="zh-CN" altLang="en-US" sz="1800" dirty="0">
                        <a:latin typeface="楷体" pitchFamily="49" charset="-122"/>
                        <a:ea typeface="楷体" pitchFamily="49" charset="-122"/>
                      </a:endParaRPr>
                    </a:p>
                  </a:txBody>
                  <a:tcPr marL="91439" marR="91439" marT="45719" marB="45719"/>
                </a:tc>
              </a:tr>
              <a:tr h="365757">
                <a:tc vMerge="1">
                  <a:txBody>
                    <a:bodyPr/>
                    <a:lstStyle/>
                    <a:p>
                      <a:endParaRPr lang="zh-CN" altLang="en-US"/>
                    </a:p>
                  </a:txBody>
                  <a:tcP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tc>
                <a:tc vMerge="1">
                  <a:txBody>
                    <a:bodyPr/>
                    <a:lstStyle/>
                    <a:p>
                      <a:endParaRPr lang="zh-CN" altLang="en-US"/>
                    </a:p>
                  </a:txBody>
                  <a:tcPr/>
                </a:tc>
                <a:tc vMerge="1">
                  <a:txBody>
                    <a:bodyPr/>
                    <a:lstStyle/>
                    <a:p>
                      <a:endParaRPr lang="zh-CN" altLang="en-US"/>
                    </a:p>
                  </a:txBody>
                  <a:tcPr/>
                </a:tc>
              </a:tr>
              <a:tr h="402966">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a:t>
                      </a: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3</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4</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11</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5</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11</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6</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11</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7</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20</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8</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22</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9</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22</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tc>
              </a:tr>
              <a:tr h="402966">
                <a:tc>
                  <a:txBody>
                    <a:bodyPr/>
                    <a:lstStyle/>
                    <a:p>
                      <a:pPr algn="ctr"/>
                      <a:r>
                        <a:rPr lang="en-US" altLang="zh-CN" sz="1800" dirty="0" smtClean="0">
                          <a:latin typeface="楷体" pitchFamily="49" charset="-122"/>
                          <a:ea typeface="楷体" pitchFamily="49" charset="-122"/>
                        </a:rPr>
                        <a:t>10</a:t>
                      </a: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22</a:t>
                      </a:r>
                      <a:endParaRPr lang="zh-CN" altLang="en-US" sz="1800" dirty="0">
                        <a:latin typeface="楷体" pitchFamily="49" charset="-122"/>
                        <a:ea typeface="楷体" pitchFamily="49" charset="-122"/>
                      </a:endParaRPr>
                    </a:p>
                  </a:txBody>
                  <a:tcPr marL="91439" marR="91439" marT="45719" marB="45719"/>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tc>
              </a:tr>
            </a:tbl>
          </a:graphicData>
        </a:graphic>
      </p:graphicFrame>
      <p:graphicFrame>
        <p:nvGraphicFramePr>
          <p:cNvPr id="61539" name="Object 95"/>
          <p:cNvGraphicFramePr>
            <a:graphicFrameLocks noChangeAspect="1"/>
          </p:cNvGraphicFramePr>
          <p:nvPr/>
        </p:nvGraphicFramePr>
        <p:xfrm>
          <a:off x="6215063" y="1500188"/>
          <a:ext cx="660400" cy="371475"/>
        </p:xfrm>
        <a:graphic>
          <a:graphicData uri="http://schemas.openxmlformats.org/presentationml/2006/ole">
            <mc:AlternateContent xmlns:mc="http://schemas.openxmlformats.org/markup-compatibility/2006">
              <mc:Choice xmlns:v="urn:schemas-microsoft-com:vml" Requires="v">
                <p:oleObj spid="_x0000_s61570" name="公式" r:id="rId3" imgW="406224" imgH="228501" progId="Equation.3">
                  <p:embed/>
                </p:oleObj>
              </mc:Choice>
              <mc:Fallback>
                <p:oleObj name="公式" r:id="rId3" imgW="406224" imgH="228501" progId="Equation.3">
                  <p:embed/>
                  <p:pic>
                    <p:nvPicPr>
                      <p:cNvPr id="0"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1500188"/>
                        <a:ext cx="660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0" name="Object 96"/>
          <p:cNvGraphicFramePr>
            <a:graphicFrameLocks noChangeAspect="1"/>
          </p:cNvGraphicFramePr>
          <p:nvPr/>
        </p:nvGraphicFramePr>
        <p:xfrm>
          <a:off x="7715250" y="1428750"/>
          <a:ext cx="357188" cy="495300"/>
        </p:xfrm>
        <a:graphic>
          <a:graphicData uri="http://schemas.openxmlformats.org/presentationml/2006/ole">
            <mc:AlternateContent xmlns:mc="http://schemas.openxmlformats.org/markup-compatibility/2006">
              <mc:Choice xmlns:v="urn:schemas-microsoft-com:vml" Requires="v">
                <p:oleObj spid="_x0000_s61571" name="公式" r:id="rId5" imgW="165028" imgH="228501" progId="Equation.3">
                  <p:embed/>
                </p:oleObj>
              </mc:Choice>
              <mc:Fallback>
                <p:oleObj name="公式" r:id="rId5" imgW="165028" imgH="228501" progId="Equation.3">
                  <p:embed/>
                  <p:pic>
                    <p:nvPicPr>
                      <p:cNvPr id="0" name="Object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1428750"/>
                        <a:ext cx="3571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5" name="直接连接符 34"/>
          <p:cNvCxnSpPr/>
          <p:nvPr/>
        </p:nvCxnSpPr>
        <p:spPr>
          <a:xfrm>
            <a:off x="214313" y="1285875"/>
            <a:ext cx="1428750" cy="714375"/>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1542" name="Object 97"/>
          <p:cNvGraphicFramePr>
            <a:graphicFrameLocks noChangeAspect="1"/>
          </p:cNvGraphicFramePr>
          <p:nvPr/>
        </p:nvGraphicFramePr>
        <p:xfrm>
          <a:off x="2643188" y="1285875"/>
          <a:ext cx="3013075" cy="357188"/>
        </p:xfrm>
        <a:graphic>
          <a:graphicData uri="http://schemas.openxmlformats.org/presentationml/2006/ole">
            <mc:AlternateContent xmlns:mc="http://schemas.openxmlformats.org/markup-compatibility/2006">
              <mc:Choice xmlns:v="urn:schemas-microsoft-com:vml" Requires="v">
                <p:oleObj spid="_x0000_s61572" name="公式" r:id="rId7" imgW="1409700" imgH="228600" progId="Equation.3">
                  <p:embed/>
                </p:oleObj>
              </mc:Choice>
              <mc:Fallback>
                <p:oleObj name="公式" r:id="rId7" imgW="1409700" imgH="228600" progId="Equation.3">
                  <p:embed/>
                  <p:pic>
                    <p:nvPicPr>
                      <p:cNvPr id="0" name="Object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188" y="1285875"/>
                        <a:ext cx="30130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3" name="Object 98"/>
          <p:cNvGraphicFramePr>
            <a:graphicFrameLocks noChangeAspect="1"/>
          </p:cNvGraphicFramePr>
          <p:nvPr/>
        </p:nvGraphicFramePr>
        <p:xfrm>
          <a:off x="357188" y="1571625"/>
          <a:ext cx="290512" cy="434975"/>
        </p:xfrm>
        <a:graphic>
          <a:graphicData uri="http://schemas.openxmlformats.org/presentationml/2006/ole">
            <mc:AlternateContent xmlns:mc="http://schemas.openxmlformats.org/markup-compatibility/2006">
              <mc:Choice xmlns:v="urn:schemas-microsoft-com:vml" Requires="v">
                <p:oleObj spid="_x0000_s61573" name="公式" r:id="rId9" imgW="152334" imgH="228501" progId="Equation.3">
                  <p:embed/>
                </p:oleObj>
              </mc:Choice>
              <mc:Fallback>
                <p:oleObj name="公式" r:id="rId9" imgW="152334" imgH="228501" progId="Equation.3">
                  <p:embed/>
                  <p:pic>
                    <p:nvPicPr>
                      <p:cNvPr id="0" name="Object 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188" y="1571625"/>
                        <a:ext cx="29051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4" name="Object 99"/>
          <p:cNvGraphicFramePr>
            <a:graphicFrameLocks noChangeAspect="1"/>
          </p:cNvGraphicFramePr>
          <p:nvPr/>
        </p:nvGraphicFramePr>
        <p:xfrm>
          <a:off x="1214438" y="1357313"/>
          <a:ext cx="296862" cy="411162"/>
        </p:xfrm>
        <a:graphic>
          <a:graphicData uri="http://schemas.openxmlformats.org/presentationml/2006/ole">
            <mc:AlternateContent xmlns:mc="http://schemas.openxmlformats.org/markup-compatibility/2006">
              <mc:Choice xmlns:v="urn:schemas-microsoft-com:vml" Requires="v">
                <p:oleObj spid="_x0000_s61574" name="公式" r:id="rId11" imgW="165028" imgH="228501" progId="Equation.3">
                  <p:embed/>
                </p:oleObj>
              </mc:Choice>
              <mc:Fallback>
                <p:oleObj name="公式" r:id="rId11" imgW="165028" imgH="228501" progId="Equation.3">
                  <p:embed/>
                  <p:pic>
                    <p:nvPicPr>
                      <p:cNvPr id="0" name="Object 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438" y="1357313"/>
                        <a:ext cx="29686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5" name="Object 33"/>
          <p:cNvGraphicFramePr>
            <a:graphicFrameLocks noChangeAspect="1"/>
          </p:cNvGraphicFramePr>
          <p:nvPr/>
        </p:nvGraphicFramePr>
        <p:xfrm>
          <a:off x="1981200" y="2071688"/>
          <a:ext cx="547688" cy="357187"/>
        </p:xfrm>
        <a:graphic>
          <a:graphicData uri="http://schemas.openxmlformats.org/presentationml/2006/ole">
            <mc:AlternateContent xmlns:mc="http://schemas.openxmlformats.org/markup-compatibility/2006">
              <mc:Choice xmlns:v="urn:schemas-microsoft-com:vml" Requires="v">
                <p:oleObj spid="_x0000_s61575" name="公式" r:id="rId13" imgW="330057" imgH="215806" progId="Equation.3">
                  <p:embed/>
                </p:oleObj>
              </mc:Choice>
              <mc:Fallback>
                <p:oleObj name="公式" r:id="rId13" imgW="330057" imgH="215806" progId="Equation.3">
                  <p:embed/>
                  <p:pic>
                    <p:nvPicPr>
                      <p:cNvPr id="0"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2071688"/>
                        <a:ext cx="547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6" name="Object 102"/>
          <p:cNvGraphicFramePr>
            <a:graphicFrameLocks noChangeAspect="1"/>
          </p:cNvGraphicFramePr>
          <p:nvPr/>
        </p:nvGraphicFramePr>
        <p:xfrm>
          <a:off x="2000250" y="2500313"/>
          <a:ext cx="547688" cy="357187"/>
        </p:xfrm>
        <a:graphic>
          <a:graphicData uri="http://schemas.openxmlformats.org/presentationml/2006/ole">
            <mc:AlternateContent xmlns:mc="http://schemas.openxmlformats.org/markup-compatibility/2006">
              <mc:Choice xmlns:v="urn:schemas-microsoft-com:vml" Requires="v">
                <p:oleObj spid="_x0000_s61576" name="公式" r:id="rId15" imgW="330057" imgH="215806" progId="Equation.3">
                  <p:embed/>
                </p:oleObj>
              </mc:Choice>
              <mc:Fallback>
                <p:oleObj name="公式" r:id="rId15" imgW="330057" imgH="215806" progId="Equation.3">
                  <p:embed/>
                  <p:pic>
                    <p:nvPicPr>
                      <p:cNvPr id="0" name="Object 1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0" y="2500313"/>
                        <a:ext cx="547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7" name="Object 103"/>
          <p:cNvGraphicFramePr>
            <a:graphicFrameLocks noChangeAspect="1"/>
          </p:cNvGraphicFramePr>
          <p:nvPr/>
        </p:nvGraphicFramePr>
        <p:xfrm>
          <a:off x="2000250" y="2857500"/>
          <a:ext cx="547688" cy="357188"/>
        </p:xfrm>
        <a:graphic>
          <a:graphicData uri="http://schemas.openxmlformats.org/presentationml/2006/ole">
            <mc:AlternateContent xmlns:mc="http://schemas.openxmlformats.org/markup-compatibility/2006">
              <mc:Choice xmlns:v="urn:schemas-microsoft-com:vml" Requires="v">
                <p:oleObj spid="_x0000_s61577" name="公式" r:id="rId16" imgW="330057" imgH="215806" progId="Equation.3">
                  <p:embed/>
                </p:oleObj>
              </mc:Choice>
              <mc:Fallback>
                <p:oleObj name="公式" r:id="rId16" imgW="330057" imgH="215806" progId="Equation.3">
                  <p:embed/>
                  <p:pic>
                    <p:nvPicPr>
                      <p:cNvPr id="0" name="Object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0" y="2857500"/>
                        <a:ext cx="5476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8" name="Object 104"/>
          <p:cNvGraphicFramePr>
            <a:graphicFrameLocks noChangeAspect="1"/>
          </p:cNvGraphicFramePr>
          <p:nvPr/>
        </p:nvGraphicFramePr>
        <p:xfrm>
          <a:off x="2000250" y="3286125"/>
          <a:ext cx="547688" cy="357188"/>
        </p:xfrm>
        <a:graphic>
          <a:graphicData uri="http://schemas.openxmlformats.org/presentationml/2006/ole">
            <mc:AlternateContent xmlns:mc="http://schemas.openxmlformats.org/markup-compatibility/2006">
              <mc:Choice xmlns:v="urn:schemas-microsoft-com:vml" Requires="v">
                <p:oleObj spid="_x0000_s61578" name="公式" r:id="rId17" imgW="330057" imgH="215806" progId="Equation.3">
                  <p:embed/>
                </p:oleObj>
              </mc:Choice>
              <mc:Fallback>
                <p:oleObj name="公式" r:id="rId17" imgW="330057" imgH="215806" progId="Equation.3">
                  <p:embed/>
                  <p:pic>
                    <p:nvPicPr>
                      <p:cNvPr id="0" name="Object 1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0" y="3286125"/>
                        <a:ext cx="5476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9" name="Object 105"/>
          <p:cNvGraphicFramePr>
            <a:graphicFrameLocks noChangeAspect="1"/>
          </p:cNvGraphicFramePr>
          <p:nvPr/>
        </p:nvGraphicFramePr>
        <p:xfrm>
          <a:off x="2000250" y="3675063"/>
          <a:ext cx="547688" cy="293687"/>
        </p:xfrm>
        <a:graphic>
          <a:graphicData uri="http://schemas.openxmlformats.org/presentationml/2006/ole">
            <mc:AlternateContent xmlns:mc="http://schemas.openxmlformats.org/markup-compatibility/2006">
              <mc:Choice xmlns:v="urn:schemas-microsoft-com:vml" Requires="v">
                <p:oleObj spid="_x0000_s61579" name="公式" r:id="rId18" imgW="329914" imgH="177646" progId="Equation.3">
                  <p:embed/>
                </p:oleObj>
              </mc:Choice>
              <mc:Fallback>
                <p:oleObj name="公式" r:id="rId18" imgW="329914" imgH="177646" progId="Equation.3">
                  <p:embed/>
                  <p:pic>
                    <p:nvPicPr>
                      <p:cNvPr id="0" name="Object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0250" y="3675063"/>
                        <a:ext cx="5476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0" name="Object 108"/>
          <p:cNvGraphicFramePr>
            <a:graphicFrameLocks noChangeAspect="1"/>
          </p:cNvGraphicFramePr>
          <p:nvPr/>
        </p:nvGraphicFramePr>
        <p:xfrm>
          <a:off x="1938338" y="4857750"/>
          <a:ext cx="673100" cy="357188"/>
        </p:xfrm>
        <a:graphic>
          <a:graphicData uri="http://schemas.openxmlformats.org/presentationml/2006/ole">
            <mc:AlternateContent xmlns:mc="http://schemas.openxmlformats.org/markup-compatibility/2006">
              <mc:Choice xmlns:v="urn:schemas-microsoft-com:vml" Requires="v">
                <p:oleObj spid="_x0000_s61580" name="公式" r:id="rId20" imgW="406048" imgH="215713" progId="Equation.3">
                  <p:embed/>
                </p:oleObj>
              </mc:Choice>
              <mc:Fallback>
                <p:oleObj name="公式" r:id="rId20" imgW="406048" imgH="215713" progId="Equation.3">
                  <p:embed/>
                  <p:pic>
                    <p:nvPicPr>
                      <p:cNvPr id="0" name="Object 10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38338" y="4857750"/>
                        <a:ext cx="6731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1" name="Object 109"/>
          <p:cNvGraphicFramePr>
            <a:graphicFrameLocks noChangeAspect="1"/>
          </p:cNvGraphicFramePr>
          <p:nvPr/>
        </p:nvGraphicFramePr>
        <p:xfrm>
          <a:off x="1897063" y="5316538"/>
          <a:ext cx="674687" cy="295275"/>
        </p:xfrm>
        <a:graphic>
          <a:graphicData uri="http://schemas.openxmlformats.org/presentationml/2006/ole">
            <mc:AlternateContent xmlns:mc="http://schemas.openxmlformats.org/markup-compatibility/2006">
              <mc:Choice xmlns:v="urn:schemas-microsoft-com:vml" Requires="v">
                <p:oleObj spid="_x0000_s61581" name="公式" r:id="rId22" imgW="405872" imgH="177569" progId="Equation.3">
                  <p:embed/>
                </p:oleObj>
              </mc:Choice>
              <mc:Fallback>
                <p:oleObj name="公式" r:id="rId22" imgW="405872" imgH="177569" progId="Equation.3">
                  <p:embed/>
                  <p:pic>
                    <p:nvPicPr>
                      <p:cNvPr id="0" name="Object 1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97063" y="5316538"/>
                        <a:ext cx="674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2" name="Object 112"/>
          <p:cNvGraphicFramePr>
            <a:graphicFrameLocks noChangeAspect="1"/>
          </p:cNvGraphicFramePr>
          <p:nvPr/>
        </p:nvGraphicFramePr>
        <p:xfrm>
          <a:off x="3429000" y="3643313"/>
          <a:ext cx="631825" cy="357187"/>
        </p:xfrm>
        <a:graphic>
          <a:graphicData uri="http://schemas.openxmlformats.org/presentationml/2006/ole">
            <mc:AlternateContent xmlns:mc="http://schemas.openxmlformats.org/markup-compatibility/2006">
              <mc:Choice xmlns:v="urn:schemas-microsoft-com:vml" Requires="v">
                <p:oleObj spid="_x0000_s61582" name="公式" r:id="rId24" imgW="380835" imgH="215806" progId="Equation.3">
                  <p:embed/>
                </p:oleObj>
              </mc:Choice>
              <mc:Fallback>
                <p:oleObj name="公式" r:id="rId24" imgW="380835" imgH="215806" progId="Equation.3">
                  <p:embed/>
                  <p:pic>
                    <p:nvPicPr>
                      <p:cNvPr id="0" name="Object 1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3643313"/>
                        <a:ext cx="6318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3" name="Object 113"/>
          <p:cNvGraphicFramePr>
            <a:graphicFrameLocks noChangeAspect="1"/>
          </p:cNvGraphicFramePr>
          <p:nvPr/>
        </p:nvGraphicFramePr>
        <p:xfrm>
          <a:off x="3429000" y="4071938"/>
          <a:ext cx="631825" cy="357187"/>
        </p:xfrm>
        <a:graphic>
          <a:graphicData uri="http://schemas.openxmlformats.org/presentationml/2006/ole">
            <mc:AlternateContent xmlns:mc="http://schemas.openxmlformats.org/markup-compatibility/2006">
              <mc:Choice xmlns:v="urn:schemas-microsoft-com:vml" Requires="v">
                <p:oleObj spid="_x0000_s61583" name="公式" r:id="rId26" imgW="380835" imgH="215806" progId="Equation.3">
                  <p:embed/>
                </p:oleObj>
              </mc:Choice>
              <mc:Fallback>
                <p:oleObj name="公式" r:id="rId26" imgW="380835" imgH="215806" progId="Equation.3">
                  <p:embed/>
                  <p:pic>
                    <p:nvPicPr>
                      <p:cNvPr id="0" name="Object 1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4071938"/>
                        <a:ext cx="6318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4" name="Object 114"/>
          <p:cNvGraphicFramePr>
            <a:graphicFrameLocks noChangeAspect="1"/>
          </p:cNvGraphicFramePr>
          <p:nvPr/>
        </p:nvGraphicFramePr>
        <p:xfrm>
          <a:off x="3429000" y="4500563"/>
          <a:ext cx="631825" cy="357187"/>
        </p:xfrm>
        <a:graphic>
          <a:graphicData uri="http://schemas.openxmlformats.org/presentationml/2006/ole">
            <mc:AlternateContent xmlns:mc="http://schemas.openxmlformats.org/markup-compatibility/2006">
              <mc:Choice xmlns:v="urn:schemas-microsoft-com:vml" Requires="v">
                <p:oleObj spid="_x0000_s61584" name="公式" r:id="rId27" imgW="380835" imgH="215806" progId="Equation.3">
                  <p:embed/>
                </p:oleObj>
              </mc:Choice>
              <mc:Fallback>
                <p:oleObj name="公式" r:id="rId27" imgW="380835" imgH="215806" progId="Equation.3">
                  <p:embed/>
                  <p:pic>
                    <p:nvPicPr>
                      <p:cNvPr id="0" name="Object 1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4500563"/>
                        <a:ext cx="6318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5" name="Object 115"/>
          <p:cNvGraphicFramePr>
            <a:graphicFrameLocks noChangeAspect="1"/>
          </p:cNvGraphicFramePr>
          <p:nvPr/>
        </p:nvGraphicFramePr>
        <p:xfrm>
          <a:off x="3429000" y="4889500"/>
          <a:ext cx="631825" cy="293688"/>
        </p:xfrm>
        <a:graphic>
          <a:graphicData uri="http://schemas.openxmlformats.org/presentationml/2006/ole">
            <mc:AlternateContent xmlns:mc="http://schemas.openxmlformats.org/markup-compatibility/2006">
              <mc:Choice xmlns:v="urn:schemas-microsoft-com:vml" Requires="v">
                <p:oleObj spid="_x0000_s61585" name="公式" r:id="rId28" imgW="380670" imgH="177646" progId="Equation.3">
                  <p:embed/>
                </p:oleObj>
              </mc:Choice>
              <mc:Fallback>
                <p:oleObj name="公式" r:id="rId28" imgW="380670" imgH="177646" progId="Equation.3">
                  <p:embed/>
                  <p:pic>
                    <p:nvPicPr>
                      <p:cNvPr id="0" name="Object 1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29000" y="4889500"/>
                        <a:ext cx="6318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6" name="Object 116"/>
          <p:cNvGraphicFramePr>
            <a:graphicFrameLocks noChangeAspect="1"/>
          </p:cNvGraphicFramePr>
          <p:nvPr/>
        </p:nvGraphicFramePr>
        <p:xfrm>
          <a:off x="3440113" y="5349875"/>
          <a:ext cx="631825" cy="293688"/>
        </p:xfrm>
        <a:graphic>
          <a:graphicData uri="http://schemas.openxmlformats.org/presentationml/2006/ole">
            <mc:AlternateContent xmlns:mc="http://schemas.openxmlformats.org/markup-compatibility/2006">
              <mc:Choice xmlns:v="urn:schemas-microsoft-com:vml" Requires="v">
                <p:oleObj spid="_x0000_s61586" name="公式" r:id="rId30" imgW="380670" imgH="177646" progId="Equation.3">
                  <p:embed/>
                </p:oleObj>
              </mc:Choice>
              <mc:Fallback>
                <p:oleObj name="公式" r:id="rId30" imgW="380670" imgH="177646" progId="Equation.3">
                  <p:embed/>
                  <p:pic>
                    <p:nvPicPr>
                      <p:cNvPr id="0" name="Object 1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40113" y="5349875"/>
                        <a:ext cx="6318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7" name="Object 117"/>
          <p:cNvGraphicFramePr>
            <a:graphicFrameLocks noChangeAspect="1"/>
          </p:cNvGraphicFramePr>
          <p:nvPr/>
        </p:nvGraphicFramePr>
        <p:xfrm>
          <a:off x="3440113" y="5707063"/>
          <a:ext cx="631825" cy="293687"/>
        </p:xfrm>
        <a:graphic>
          <a:graphicData uri="http://schemas.openxmlformats.org/presentationml/2006/ole">
            <mc:AlternateContent xmlns:mc="http://schemas.openxmlformats.org/markup-compatibility/2006">
              <mc:Choice xmlns:v="urn:schemas-microsoft-com:vml" Requires="v">
                <p:oleObj spid="_x0000_s61587" name="公式" r:id="rId31" imgW="380670" imgH="177646" progId="Equation.3">
                  <p:embed/>
                </p:oleObj>
              </mc:Choice>
              <mc:Fallback>
                <p:oleObj name="公式" r:id="rId31" imgW="380670" imgH="177646" progId="Equation.3">
                  <p:embed/>
                  <p:pic>
                    <p:nvPicPr>
                      <p:cNvPr id="0" name="Object 1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40113" y="5707063"/>
                        <a:ext cx="63182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8" name="Object 118"/>
          <p:cNvGraphicFramePr>
            <a:graphicFrameLocks noChangeAspect="1"/>
          </p:cNvGraphicFramePr>
          <p:nvPr/>
        </p:nvGraphicFramePr>
        <p:xfrm>
          <a:off x="3429000" y="6072188"/>
          <a:ext cx="631825" cy="293687"/>
        </p:xfrm>
        <a:graphic>
          <a:graphicData uri="http://schemas.openxmlformats.org/presentationml/2006/ole">
            <mc:AlternateContent xmlns:mc="http://schemas.openxmlformats.org/markup-compatibility/2006">
              <mc:Choice xmlns:v="urn:schemas-microsoft-com:vml" Requires="v">
                <p:oleObj spid="_x0000_s61588" name="公式" r:id="rId32" imgW="380670" imgH="177646" progId="Equation.3">
                  <p:embed/>
                </p:oleObj>
              </mc:Choice>
              <mc:Fallback>
                <p:oleObj name="公式" r:id="rId32" imgW="380670" imgH="177646" progId="Equation.3">
                  <p:embed/>
                  <p:pic>
                    <p:nvPicPr>
                      <p:cNvPr id="0" name="Object 1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29000" y="6072188"/>
                        <a:ext cx="63182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9" name="Object 119"/>
          <p:cNvGraphicFramePr>
            <a:graphicFrameLocks noChangeAspect="1"/>
          </p:cNvGraphicFramePr>
          <p:nvPr/>
        </p:nvGraphicFramePr>
        <p:xfrm>
          <a:off x="2000250" y="4071938"/>
          <a:ext cx="547688" cy="293687"/>
        </p:xfrm>
        <a:graphic>
          <a:graphicData uri="http://schemas.openxmlformats.org/presentationml/2006/ole">
            <mc:AlternateContent xmlns:mc="http://schemas.openxmlformats.org/markup-compatibility/2006">
              <mc:Choice xmlns:v="urn:schemas-microsoft-com:vml" Requires="v">
                <p:oleObj spid="_x0000_s61589" name="公式" r:id="rId33" imgW="329914" imgH="177646" progId="Equation.3">
                  <p:embed/>
                </p:oleObj>
              </mc:Choice>
              <mc:Fallback>
                <p:oleObj name="公式" r:id="rId33" imgW="329914" imgH="177646" progId="Equation.3">
                  <p:embed/>
                  <p:pic>
                    <p:nvPicPr>
                      <p:cNvPr id="0" name="Object 1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0250" y="4071938"/>
                        <a:ext cx="5476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0" name="Object 120"/>
          <p:cNvGraphicFramePr>
            <a:graphicFrameLocks noChangeAspect="1"/>
          </p:cNvGraphicFramePr>
          <p:nvPr/>
        </p:nvGraphicFramePr>
        <p:xfrm>
          <a:off x="2000250" y="4492625"/>
          <a:ext cx="547688" cy="293688"/>
        </p:xfrm>
        <a:graphic>
          <a:graphicData uri="http://schemas.openxmlformats.org/presentationml/2006/ole">
            <mc:AlternateContent xmlns:mc="http://schemas.openxmlformats.org/markup-compatibility/2006">
              <mc:Choice xmlns:v="urn:schemas-microsoft-com:vml" Requires="v">
                <p:oleObj spid="_x0000_s61590" name="公式" r:id="rId34" imgW="329914" imgH="177646" progId="Equation.3">
                  <p:embed/>
                </p:oleObj>
              </mc:Choice>
              <mc:Fallback>
                <p:oleObj name="公式" r:id="rId34" imgW="329914" imgH="177646" progId="Equation.3">
                  <p:embed/>
                  <p:pic>
                    <p:nvPicPr>
                      <p:cNvPr id="0" name="Object 1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0250" y="4492625"/>
                        <a:ext cx="5476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1" name="Object 121"/>
          <p:cNvGraphicFramePr>
            <a:graphicFrameLocks noChangeAspect="1"/>
          </p:cNvGraphicFramePr>
          <p:nvPr/>
        </p:nvGraphicFramePr>
        <p:xfrm>
          <a:off x="1928813" y="5705475"/>
          <a:ext cx="674687" cy="295275"/>
        </p:xfrm>
        <a:graphic>
          <a:graphicData uri="http://schemas.openxmlformats.org/presentationml/2006/ole">
            <mc:AlternateContent xmlns:mc="http://schemas.openxmlformats.org/markup-compatibility/2006">
              <mc:Choice xmlns:v="urn:schemas-microsoft-com:vml" Requires="v">
                <p:oleObj spid="_x0000_s61591" name="公式" r:id="rId35" imgW="405872" imgH="177569" progId="Equation.3">
                  <p:embed/>
                </p:oleObj>
              </mc:Choice>
              <mc:Fallback>
                <p:oleObj name="公式" r:id="rId35" imgW="405872" imgH="177569" progId="Equation.3">
                  <p:embed/>
                  <p:pic>
                    <p:nvPicPr>
                      <p:cNvPr id="0" name="Object 1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28813" y="5705475"/>
                        <a:ext cx="674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2" name="Object 122"/>
          <p:cNvGraphicFramePr>
            <a:graphicFrameLocks noChangeAspect="1"/>
          </p:cNvGraphicFramePr>
          <p:nvPr/>
        </p:nvGraphicFramePr>
        <p:xfrm>
          <a:off x="1928813" y="6134100"/>
          <a:ext cx="674687" cy="295275"/>
        </p:xfrm>
        <a:graphic>
          <a:graphicData uri="http://schemas.openxmlformats.org/presentationml/2006/ole">
            <mc:AlternateContent xmlns:mc="http://schemas.openxmlformats.org/markup-compatibility/2006">
              <mc:Choice xmlns:v="urn:schemas-microsoft-com:vml" Requires="v">
                <p:oleObj spid="_x0000_s61592" name="公式" r:id="rId36" imgW="405872" imgH="177569" progId="Equation.3">
                  <p:embed/>
                </p:oleObj>
              </mc:Choice>
              <mc:Fallback>
                <p:oleObj name="公式" r:id="rId36" imgW="405872" imgH="177569" progId="Equation.3">
                  <p:embed/>
                  <p:pic>
                    <p:nvPicPr>
                      <p:cNvPr id="0" name="Object 1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28813" y="6134100"/>
                        <a:ext cx="674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3" name="Object 123"/>
          <p:cNvGraphicFramePr>
            <a:graphicFrameLocks noChangeAspect="1"/>
          </p:cNvGraphicFramePr>
          <p:nvPr/>
        </p:nvGraphicFramePr>
        <p:xfrm>
          <a:off x="4826000" y="5286375"/>
          <a:ext cx="674688" cy="357188"/>
        </p:xfrm>
        <a:graphic>
          <a:graphicData uri="http://schemas.openxmlformats.org/presentationml/2006/ole">
            <mc:AlternateContent xmlns:mc="http://schemas.openxmlformats.org/markup-compatibility/2006">
              <mc:Choice xmlns:v="urn:schemas-microsoft-com:vml" Requires="v">
                <p:oleObj spid="_x0000_s61593" name="公式" r:id="rId37" imgW="406048" imgH="215713" progId="Equation.3">
                  <p:embed/>
                </p:oleObj>
              </mc:Choice>
              <mc:Fallback>
                <p:oleObj name="公式" r:id="rId37" imgW="406048" imgH="215713" progId="Equation.3">
                  <p:embed/>
                  <p:pic>
                    <p:nvPicPr>
                      <p:cNvPr id="0" name="Object 1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26000" y="5286375"/>
                        <a:ext cx="6746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4" name="Object 124"/>
          <p:cNvGraphicFramePr>
            <a:graphicFrameLocks noChangeAspect="1"/>
          </p:cNvGraphicFramePr>
          <p:nvPr/>
        </p:nvGraphicFramePr>
        <p:xfrm>
          <a:off x="4857750" y="5643563"/>
          <a:ext cx="674688" cy="357187"/>
        </p:xfrm>
        <a:graphic>
          <a:graphicData uri="http://schemas.openxmlformats.org/presentationml/2006/ole">
            <mc:AlternateContent xmlns:mc="http://schemas.openxmlformats.org/markup-compatibility/2006">
              <mc:Choice xmlns:v="urn:schemas-microsoft-com:vml" Requires="v">
                <p:oleObj spid="_x0000_s61594" name="公式" r:id="rId39" imgW="406048" imgH="215713" progId="Equation.3">
                  <p:embed/>
                </p:oleObj>
              </mc:Choice>
              <mc:Fallback>
                <p:oleObj name="公式" r:id="rId39" imgW="406048" imgH="215713" progId="Equation.3">
                  <p:embed/>
                  <p:pic>
                    <p:nvPicPr>
                      <p:cNvPr id="0" name="Object 12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57750" y="5643563"/>
                        <a:ext cx="674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5" name="Object 125"/>
          <p:cNvGraphicFramePr>
            <a:graphicFrameLocks noChangeAspect="1"/>
          </p:cNvGraphicFramePr>
          <p:nvPr/>
        </p:nvGraphicFramePr>
        <p:xfrm>
          <a:off x="4857750" y="6072188"/>
          <a:ext cx="674688" cy="357187"/>
        </p:xfrm>
        <a:graphic>
          <a:graphicData uri="http://schemas.openxmlformats.org/presentationml/2006/ole">
            <mc:AlternateContent xmlns:mc="http://schemas.openxmlformats.org/markup-compatibility/2006">
              <mc:Choice xmlns:v="urn:schemas-microsoft-com:vml" Requires="v">
                <p:oleObj spid="_x0000_s61595" name="公式" r:id="rId40" imgW="406048" imgH="215713" progId="Equation.3">
                  <p:embed/>
                </p:oleObj>
              </mc:Choice>
              <mc:Fallback>
                <p:oleObj name="公式" r:id="rId40" imgW="406048" imgH="215713" progId="Equation.3">
                  <p:embed/>
                  <p:pic>
                    <p:nvPicPr>
                      <p:cNvPr id="0" name="Object 12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857750" y="6072188"/>
                        <a:ext cx="674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66" name="Picture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p:cNvSpPr>
            <a:spLocks noGrp="1"/>
          </p:cNvSpPr>
          <p:nvPr>
            <p:ph type="sldNum" sz="quarter" idx="12"/>
          </p:nvPr>
        </p:nvSpPr>
        <p:spPr/>
        <p:txBody>
          <a:bodyPr/>
          <a:lstStyle/>
          <a:p>
            <a:pPr>
              <a:defRPr/>
            </a:pPr>
            <a:fld id="{A7A3B259-B4C5-447C-8B77-75CBEB9D8BE5}" type="slidenum">
              <a:rPr lang="en-US" altLang="zh-CN"/>
              <a:pPr>
                <a:defRPr/>
              </a:pPr>
              <a:t>37</a:t>
            </a:fld>
            <a:endParaRPr lang="en-US" altLang="zh-CN" dirty="0"/>
          </a:p>
        </p:txBody>
      </p:sp>
      <p:sp>
        <p:nvSpPr>
          <p:cNvPr id="62467" name="Rectangle 3"/>
          <p:cNvSpPr>
            <a:spLocks noChangeArrowheads="1"/>
          </p:cNvSpPr>
          <p:nvPr/>
        </p:nvSpPr>
        <p:spPr bwMode="auto">
          <a:xfrm>
            <a:off x="381000" y="838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30000"/>
              </a:lnSpc>
              <a:spcBef>
                <a:spcPts val="300"/>
              </a:spcBef>
              <a:spcAft>
                <a:spcPts val="300"/>
              </a:spcAft>
            </a:pPr>
            <a:r>
              <a:rPr kumimoji="1" lang="zh-CN" altLang="en-US" sz="2600" b="1">
                <a:ea typeface="楷体" pitchFamily="49" charset="-122"/>
              </a:rPr>
              <a:t>　 </a:t>
            </a:r>
            <a:r>
              <a:rPr kumimoji="1" lang="zh-CN" altLang="en-US" sz="2400" b="1">
                <a:ea typeface="楷体" pitchFamily="49" charset="-122"/>
              </a:rPr>
              <a:t>第二阶段：</a:t>
            </a:r>
          </a:p>
          <a:p>
            <a:pPr marL="342900" indent="-342900" algn="just">
              <a:lnSpc>
                <a:spcPct val="130000"/>
              </a:lnSpc>
              <a:spcBef>
                <a:spcPts val="300"/>
              </a:spcBef>
              <a:spcAft>
                <a:spcPts val="300"/>
              </a:spcAft>
            </a:pPr>
            <a:r>
              <a:rPr kumimoji="1" lang="zh-CN" altLang="en-US" sz="2400">
                <a:ea typeface="楷体" pitchFamily="49" charset="-122"/>
              </a:rPr>
              <a:t>　 同样以每个　值都有一种最优分配方案，使其最大盈利即</a:t>
            </a:r>
          </a:p>
          <a:p>
            <a:pPr marL="342900" indent="-342900" algn="just">
              <a:lnSpc>
                <a:spcPct val="130000"/>
              </a:lnSpc>
              <a:spcBef>
                <a:spcPts val="300"/>
              </a:spcBef>
              <a:spcAft>
                <a:spcPts val="300"/>
              </a:spcAft>
            </a:pPr>
            <a:r>
              <a:rPr kumimoji="1" lang="zh-CN" altLang="en-US" sz="2400">
                <a:ea typeface="楷体" pitchFamily="49" charset="-122"/>
              </a:rPr>
              <a:t>最优</a:t>
            </a:r>
            <a:r>
              <a:rPr kumimoji="1" lang="en-US" altLang="zh-CN" sz="2400">
                <a:ea typeface="楷体" pitchFamily="49" charset="-122"/>
              </a:rPr>
              <a:t>2</a:t>
            </a:r>
            <a:r>
              <a:rPr kumimoji="1" lang="zh-CN" altLang="en-US" sz="2400">
                <a:ea typeface="楷体" pitchFamily="49" charset="-122"/>
              </a:rPr>
              <a:t>子过程最优指标函数值为：</a:t>
            </a:r>
          </a:p>
          <a:p>
            <a:pPr marL="342900" indent="-342900" algn="just">
              <a:lnSpc>
                <a:spcPct val="130000"/>
              </a:lnSpc>
              <a:spcBef>
                <a:spcPts val="300"/>
              </a:spcBef>
              <a:spcAft>
                <a:spcPts val="300"/>
              </a:spcAft>
            </a:pPr>
            <a:endParaRPr kumimoji="1" lang="zh-CN" altLang="en-US" sz="2400">
              <a:ea typeface="楷体" pitchFamily="49" charset="-122"/>
            </a:endParaRPr>
          </a:p>
          <a:p>
            <a:pPr marL="342900" indent="-342900">
              <a:lnSpc>
                <a:spcPct val="130000"/>
              </a:lnSpc>
            </a:pPr>
            <a:r>
              <a:rPr kumimoji="1" lang="zh-CN" altLang="en-US" sz="2400">
                <a:ea typeface="楷体" pitchFamily="49" charset="-122"/>
              </a:rPr>
              <a:t>　　因为　　　　　，故</a:t>
            </a:r>
          </a:p>
          <a:p>
            <a:pPr marL="342900" indent="-342900">
              <a:lnSpc>
                <a:spcPct val="130000"/>
              </a:lnSpc>
            </a:pPr>
            <a:r>
              <a:rPr kumimoji="1" lang="zh-CN" altLang="en-US" sz="2400">
                <a:ea typeface="楷体" pitchFamily="49" charset="-122"/>
              </a:rPr>
              <a:t>　　</a:t>
            </a:r>
            <a:endParaRPr kumimoji="1" lang="en-US" altLang="zh-CN" sz="2400">
              <a:ea typeface="楷体" pitchFamily="49" charset="-122"/>
            </a:endParaRPr>
          </a:p>
          <a:p>
            <a:pPr marL="342900" indent="-342900">
              <a:lnSpc>
                <a:spcPct val="150000"/>
              </a:lnSpc>
            </a:pPr>
            <a:r>
              <a:rPr kumimoji="1" lang="zh-CN" altLang="en-US" sz="2400">
                <a:ea typeface="楷体" pitchFamily="49" charset="-122"/>
              </a:rPr>
              <a:t>    </a:t>
            </a:r>
            <a:endParaRPr kumimoji="1" lang="en-US" altLang="zh-CN" sz="2400">
              <a:ea typeface="楷体" pitchFamily="49" charset="-122"/>
            </a:endParaRPr>
          </a:p>
          <a:p>
            <a:pPr marL="342900" indent="-342900">
              <a:lnSpc>
                <a:spcPct val="150000"/>
              </a:lnSpc>
            </a:pPr>
            <a:r>
              <a:rPr kumimoji="1" lang="en-US" altLang="zh-CN" sz="2400">
                <a:ea typeface="楷体" pitchFamily="49" charset="-122"/>
              </a:rPr>
              <a:t>    </a:t>
            </a:r>
            <a:r>
              <a:rPr kumimoji="1" lang="zh-CN" altLang="en-US" sz="2400">
                <a:ea typeface="楷体" pitchFamily="49" charset="-122"/>
              </a:rPr>
              <a:t>因为　至多为</a:t>
            </a:r>
            <a:r>
              <a:rPr kumimoji="1" lang="en-US" altLang="zh-CN" sz="2400">
                <a:ea typeface="楷体" pitchFamily="49" charset="-122"/>
              </a:rPr>
              <a:t>10</a:t>
            </a:r>
            <a:r>
              <a:rPr kumimoji="1" lang="zh-CN" altLang="en-US" sz="2400">
                <a:ea typeface="楷体" pitchFamily="49" charset="-122"/>
              </a:rPr>
              <a:t>，所以　的取值为</a:t>
            </a:r>
            <a:r>
              <a:rPr kumimoji="1" lang="en-US" altLang="zh-CN" sz="2400">
                <a:ea typeface="楷体" pitchFamily="49" charset="-122"/>
              </a:rPr>
              <a:t>0,1,2,3</a:t>
            </a:r>
            <a:r>
              <a:rPr kumimoji="1" lang="zh-CN" altLang="en-US" sz="2400">
                <a:ea typeface="楷体" pitchFamily="49" charset="-122"/>
              </a:rPr>
              <a:t>。</a:t>
            </a:r>
            <a:endParaRPr kumimoji="1" lang="en-US" altLang="zh-CN" sz="2400">
              <a:ea typeface="楷体" pitchFamily="49" charset="-122"/>
            </a:endParaRPr>
          </a:p>
          <a:p>
            <a:pPr marL="342900" indent="-342900">
              <a:lnSpc>
                <a:spcPct val="150000"/>
              </a:lnSpc>
            </a:pPr>
            <a:r>
              <a:rPr kumimoji="1" lang="zh-CN" altLang="en-US" sz="2400">
                <a:ea typeface="楷体" pitchFamily="49" charset="-122"/>
              </a:rPr>
              <a:t>    其数值计算见表。　　　　</a:t>
            </a:r>
          </a:p>
          <a:p>
            <a:pPr marL="342900" indent="-342900">
              <a:lnSpc>
                <a:spcPct val="130000"/>
              </a:lnSpc>
            </a:pPr>
            <a:endParaRPr kumimoji="1" lang="en-US" altLang="zh-CN" sz="2400">
              <a:ea typeface="楷体" pitchFamily="49" charset="-122"/>
            </a:endParaRPr>
          </a:p>
        </p:txBody>
      </p:sp>
      <p:graphicFrame>
        <p:nvGraphicFramePr>
          <p:cNvPr id="62468" name="Object 4"/>
          <p:cNvGraphicFramePr>
            <a:graphicFrameLocks noChangeAspect="1"/>
          </p:cNvGraphicFramePr>
          <p:nvPr/>
        </p:nvGraphicFramePr>
        <p:xfrm>
          <a:off x="2243138" y="2579688"/>
          <a:ext cx="4478337" cy="561975"/>
        </p:xfrm>
        <a:graphic>
          <a:graphicData uri="http://schemas.openxmlformats.org/presentationml/2006/ole">
            <mc:AlternateContent xmlns:mc="http://schemas.openxmlformats.org/markup-compatibility/2006">
              <mc:Choice xmlns:v="urn:schemas-microsoft-com:vml" Requires="v">
                <p:oleObj spid="_x0000_s62479" name="公式" r:id="rId3" imgW="2324100" imgH="292100" progId="Equation.3">
                  <p:embed/>
                </p:oleObj>
              </mc:Choice>
              <mc:Fallback>
                <p:oleObj name="公式" r:id="rId3" imgW="23241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38" y="2579688"/>
                        <a:ext cx="447833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1643063" y="3141663"/>
          <a:ext cx="1657350" cy="487362"/>
        </p:xfrm>
        <a:graphic>
          <a:graphicData uri="http://schemas.openxmlformats.org/presentationml/2006/ole">
            <mc:AlternateContent xmlns:mc="http://schemas.openxmlformats.org/markup-compatibility/2006">
              <mc:Choice xmlns:v="urn:schemas-microsoft-com:vml" Requires="v">
                <p:oleObj spid="_x0000_s62480" name="公式" r:id="rId5" imgW="774364" imgH="228501" progId="Equation.3">
                  <p:embed/>
                </p:oleObj>
              </mc:Choice>
              <mc:Fallback>
                <p:oleObj name="公式" r:id="rId5" imgW="774364"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3141663"/>
                        <a:ext cx="16573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2286000" y="3732213"/>
          <a:ext cx="4408488" cy="554037"/>
        </p:xfrm>
        <a:graphic>
          <a:graphicData uri="http://schemas.openxmlformats.org/presentationml/2006/ole">
            <mc:AlternateContent xmlns:mc="http://schemas.openxmlformats.org/markup-compatibility/2006">
              <mc:Choice xmlns:v="urn:schemas-microsoft-com:vml" Requires="v">
                <p:oleObj spid="_x0000_s62481" name="公式" r:id="rId7" imgW="2324100" imgH="292100" progId="Equation.3">
                  <p:embed/>
                </p:oleObj>
              </mc:Choice>
              <mc:Fallback>
                <p:oleObj name="公式" r:id="rId7" imgW="2324100" imgH="292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732213"/>
                        <a:ext cx="4408488"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1357313" y="4572000"/>
          <a:ext cx="381000" cy="539750"/>
        </p:xfrm>
        <a:graphic>
          <a:graphicData uri="http://schemas.openxmlformats.org/presentationml/2006/ole">
            <mc:AlternateContent xmlns:mc="http://schemas.openxmlformats.org/markup-compatibility/2006">
              <mc:Choice xmlns:v="urn:schemas-microsoft-com:vml" Requires="v">
                <p:oleObj spid="_x0000_s62482" name="公式" r:id="rId9" imgW="152268" imgH="215713" progId="Equation.3">
                  <p:embed/>
                </p:oleObj>
              </mc:Choice>
              <mc:Fallback>
                <p:oleObj name="公式" r:id="rId9" imgW="152268" imgH="215713"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7313" y="4572000"/>
                        <a:ext cx="3810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2" name="Object 8"/>
          <p:cNvGraphicFramePr>
            <a:graphicFrameLocks noChangeAspect="1"/>
          </p:cNvGraphicFramePr>
          <p:nvPr/>
        </p:nvGraphicFramePr>
        <p:xfrm>
          <a:off x="3857625" y="4643438"/>
          <a:ext cx="357188" cy="468312"/>
        </p:xfrm>
        <a:graphic>
          <a:graphicData uri="http://schemas.openxmlformats.org/presentationml/2006/ole">
            <mc:AlternateContent xmlns:mc="http://schemas.openxmlformats.org/markup-compatibility/2006">
              <mc:Choice xmlns:v="urn:schemas-microsoft-com:vml" Requires="v">
                <p:oleObj spid="_x0000_s62483" name="公式" r:id="rId11" imgW="164885" imgH="215619" progId="Equation.3">
                  <p:embed/>
                </p:oleObj>
              </mc:Choice>
              <mc:Fallback>
                <p:oleObj name="公式" r:id="rId11" imgW="164885" imgH="215619"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7625" y="4643438"/>
                        <a:ext cx="357188"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3" name="Object 9"/>
          <p:cNvGraphicFramePr>
            <a:graphicFrameLocks noChangeAspect="1"/>
          </p:cNvGraphicFramePr>
          <p:nvPr/>
        </p:nvGraphicFramePr>
        <p:xfrm>
          <a:off x="2333625" y="1389063"/>
          <a:ext cx="381000" cy="539750"/>
        </p:xfrm>
        <a:graphic>
          <a:graphicData uri="http://schemas.openxmlformats.org/presentationml/2006/ole">
            <mc:AlternateContent xmlns:mc="http://schemas.openxmlformats.org/markup-compatibility/2006">
              <mc:Choice xmlns:v="urn:schemas-microsoft-com:vml" Requires="v">
                <p:oleObj spid="_x0000_s62484" name="公式" r:id="rId13" imgW="152268" imgH="215713" progId="Equation.3">
                  <p:embed/>
                </p:oleObj>
              </mc:Choice>
              <mc:Fallback>
                <p:oleObj name="公式" r:id="rId13" imgW="152268" imgH="2157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3625" y="1389063"/>
                        <a:ext cx="3810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2474" name="组合 10"/>
          <p:cNvGrpSpPr>
            <a:grpSpLocks/>
          </p:cNvGrpSpPr>
          <p:nvPr/>
        </p:nvGrpSpPr>
        <p:grpSpPr bwMode="auto">
          <a:xfrm>
            <a:off x="714375" y="214313"/>
            <a:ext cx="7858125" cy="647700"/>
            <a:chOff x="714348" y="214290"/>
            <a:chExt cx="7858180" cy="648072"/>
          </a:xfrm>
        </p:grpSpPr>
        <p:sp>
          <p:nvSpPr>
            <p:cNvPr id="13" name="矩形 12"/>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4" name="直接连接符 13"/>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247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24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灯片编号占位符 3"/>
          <p:cNvSpPr>
            <a:spLocks noGrp="1"/>
          </p:cNvSpPr>
          <p:nvPr>
            <p:ph type="sldNum" sz="quarter" idx="12"/>
          </p:nvPr>
        </p:nvSpPr>
        <p:spPr/>
        <p:txBody>
          <a:bodyPr/>
          <a:lstStyle/>
          <a:p>
            <a:pPr>
              <a:defRPr/>
            </a:pPr>
            <a:fld id="{A4722B40-34B9-410F-93A6-65C399766B42}" type="slidenum">
              <a:rPr lang="en-US" altLang="zh-CN"/>
              <a:pPr>
                <a:defRPr/>
              </a:pPr>
              <a:t>38</a:t>
            </a:fld>
            <a:endParaRPr lang="en-US" altLang="zh-CN" dirty="0"/>
          </a:p>
        </p:txBody>
      </p:sp>
      <p:grpSp>
        <p:nvGrpSpPr>
          <p:cNvPr id="63491" name="组合 25"/>
          <p:cNvGrpSpPr>
            <a:grpSpLocks/>
          </p:cNvGrpSpPr>
          <p:nvPr/>
        </p:nvGrpSpPr>
        <p:grpSpPr bwMode="auto">
          <a:xfrm>
            <a:off x="714375" y="214313"/>
            <a:ext cx="7858125" cy="647700"/>
            <a:chOff x="714348" y="214290"/>
            <a:chExt cx="7858180" cy="648072"/>
          </a:xfrm>
        </p:grpSpPr>
        <p:sp>
          <p:nvSpPr>
            <p:cNvPr id="27" name="矩形 26"/>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8" name="直接连接符 27"/>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363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graphicFrame>
        <p:nvGraphicFramePr>
          <p:cNvPr id="30" name="表格 29"/>
          <p:cNvGraphicFramePr>
            <a:graphicFrameLocks noGrp="1"/>
          </p:cNvGraphicFramePr>
          <p:nvPr/>
        </p:nvGraphicFramePr>
        <p:xfrm>
          <a:off x="247650" y="1285875"/>
          <a:ext cx="8501063" cy="5164138"/>
        </p:xfrm>
        <a:graphic>
          <a:graphicData uri="http://schemas.openxmlformats.org/drawingml/2006/table">
            <a:tbl>
              <a:tblPr firstRow="1" bandRow="1">
                <a:tableStyleId>{5940675A-B579-460E-94D1-54222C63F5DA}</a:tableStyleId>
              </a:tblPr>
              <a:tblGrid>
                <a:gridCol w="1214438"/>
                <a:gridCol w="1214438"/>
                <a:gridCol w="1214438"/>
                <a:gridCol w="1214438"/>
                <a:gridCol w="1214438"/>
                <a:gridCol w="1214438"/>
                <a:gridCol w="1214438"/>
              </a:tblGrid>
              <a:tr h="365757">
                <a:tc rowSpan="2">
                  <a:txBody>
                    <a:bodyPr/>
                    <a:lstStyle/>
                    <a:p>
                      <a:pPr algn="ctr"/>
                      <a:endParaRPr lang="zh-CN" altLang="en-US" sz="1800" dirty="0">
                        <a:latin typeface="楷体" pitchFamily="49" charset="-122"/>
                        <a:ea typeface="楷体" pitchFamily="49" charset="-122"/>
                      </a:endParaRPr>
                    </a:p>
                  </a:txBody>
                  <a:tcPr marL="91439" marR="91439" marT="45719" marB="45719" anchor="ctr"/>
                </a:tc>
                <a:tc gridSpan="4">
                  <a:txBody>
                    <a:bodyPr/>
                    <a:lstStyle/>
                    <a:p>
                      <a:pPr algn="ctr"/>
                      <a:endParaRPr lang="zh-CN" altLang="en-US" sz="1800" dirty="0">
                        <a:latin typeface="楷体" pitchFamily="49" charset="-122"/>
                        <a:ea typeface="楷体" pitchFamily="49" charset="-122"/>
                      </a:endParaRPr>
                    </a:p>
                  </a:txBody>
                  <a:tcPr marL="91439" marR="91439" marT="45719" marB="45719" anchor="ctr"/>
                </a:tc>
                <a:tc hMerge="1">
                  <a:txBody>
                    <a:bodyPr/>
                    <a:lstStyle/>
                    <a:p>
                      <a:endParaRPr lang="zh-CN" altLang="en-US" dirty="0"/>
                    </a:p>
                  </a:txBody>
                  <a:tcPr/>
                </a:tc>
                <a:tc hMerge="1">
                  <a:txBody>
                    <a:bodyPr/>
                    <a:lstStyle/>
                    <a:p>
                      <a:endParaRPr lang="zh-CN" altLang="en-US" dirty="0"/>
                    </a:p>
                  </a:txBody>
                  <a:tcPr/>
                </a:tc>
                <a:tc hMerge="1">
                  <a:txBody>
                    <a:bodyPr/>
                    <a:lstStyle/>
                    <a:p>
                      <a:pPr algn="ctr"/>
                      <a:endParaRPr lang="zh-CN" altLang="en-US" dirty="0">
                        <a:latin typeface="楷体" pitchFamily="49" charset="-122"/>
                        <a:ea typeface="楷体" pitchFamily="49" charset="-122"/>
                      </a:endParaRPr>
                    </a:p>
                  </a:txBody>
                  <a:tcPr/>
                </a:tc>
                <a:tc rowSpan="2">
                  <a:txBody>
                    <a:bodyPr/>
                    <a:lstStyle/>
                    <a:p>
                      <a:pPr algn="ctr"/>
                      <a:endParaRPr lang="zh-CN" altLang="en-US" sz="1800" dirty="0">
                        <a:latin typeface="楷体" pitchFamily="49" charset="-122"/>
                        <a:ea typeface="楷体" pitchFamily="49" charset="-122"/>
                      </a:endParaRPr>
                    </a:p>
                  </a:txBody>
                  <a:tcPr marL="91439" marR="91439" marT="45719" marB="45719" anchor="ctr"/>
                </a:tc>
                <a:tc rowSpan="2">
                  <a:txBody>
                    <a:bodyPr/>
                    <a:lstStyle/>
                    <a:p>
                      <a:pPr algn="ctr"/>
                      <a:endParaRPr lang="zh-CN" altLang="en-US" sz="1800" dirty="0">
                        <a:latin typeface="楷体" pitchFamily="49" charset="-122"/>
                        <a:ea typeface="楷体" pitchFamily="49" charset="-122"/>
                      </a:endParaRPr>
                    </a:p>
                  </a:txBody>
                  <a:tcPr marL="91439" marR="91439" marT="45719" marB="45719" anchor="ctr"/>
                </a:tc>
              </a:tr>
              <a:tr h="365757">
                <a:tc vMerge="1">
                  <a:txBody>
                    <a:bodyPr/>
                    <a:lstStyle/>
                    <a:p>
                      <a:endParaRPr lang="zh-CN" altLang="en-US"/>
                    </a:p>
                  </a:txBody>
                  <a:tcP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3</a:t>
                      </a:r>
                      <a:endParaRPr lang="zh-CN" altLang="en-US" sz="1800" dirty="0">
                        <a:latin typeface="楷体" pitchFamily="49" charset="-122"/>
                        <a:ea typeface="楷体" pitchFamily="49" charset="-122"/>
                      </a:endParaRPr>
                    </a:p>
                  </a:txBody>
                  <a:tcPr marL="91439" marR="91439" marT="45719" marB="45719" anchor="ctr"/>
                </a:tc>
                <a:tc vMerge="1">
                  <a:txBody>
                    <a:bodyPr/>
                    <a:lstStyle/>
                    <a:p>
                      <a:endParaRPr lang="zh-CN" altLang="en-US"/>
                    </a:p>
                  </a:txBody>
                  <a:tcPr/>
                </a:tc>
                <a:tc vMerge="1">
                  <a:txBody>
                    <a:bodyPr/>
                    <a:lstStyle/>
                    <a:p>
                      <a:endParaRPr lang="zh-CN" altLang="en-US"/>
                    </a:p>
                  </a:txBody>
                  <a:tcPr/>
                </a:tc>
              </a:tr>
              <a:tr h="402966">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a:t>
                      </a: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3</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8</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4</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11</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5</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11</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6</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16</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7</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dirty="0" smtClean="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20</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8</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latin typeface="楷体" pitchFamily="49" charset="-122"/>
                          <a:ea typeface="楷体" pitchFamily="49" charset="-122"/>
                        </a:rPr>
                        <a:t>----</a:t>
                      </a:r>
                      <a:endParaRPr lang="zh-CN" altLang="en-US" sz="1800" dirty="0" smtClean="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22</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0</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9</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24</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3</a:t>
                      </a:r>
                      <a:endParaRPr lang="zh-CN" altLang="en-US" sz="1800" dirty="0">
                        <a:latin typeface="楷体" pitchFamily="49" charset="-122"/>
                        <a:ea typeface="楷体" pitchFamily="49" charset="-122"/>
                      </a:endParaRPr>
                    </a:p>
                  </a:txBody>
                  <a:tcPr marL="91439" marR="91439" marT="45719" marB="45719" anchor="ctr"/>
                </a:tc>
              </a:tr>
              <a:tr h="402966">
                <a:tc>
                  <a:txBody>
                    <a:bodyPr/>
                    <a:lstStyle/>
                    <a:p>
                      <a:pPr algn="ctr"/>
                      <a:r>
                        <a:rPr lang="en-US" altLang="zh-CN" sz="1800" dirty="0" smtClean="0">
                          <a:latin typeface="楷体" pitchFamily="49" charset="-122"/>
                          <a:ea typeface="楷体" pitchFamily="49" charset="-122"/>
                        </a:rPr>
                        <a:t>10</a:t>
                      </a: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28</a:t>
                      </a:r>
                      <a:endParaRPr lang="zh-CN" altLang="en-US" sz="1800" dirty="0">
                        <a:latin typeface="楷体" pitchFamily="49" charset="-122"/>
                        <a:ea typeface="楷体" pitchFamily="49" charset="-122"/>
                      </a:endParaRPr>
                    </a:p>
                  </a:txBody>
                  <a:tcPr marL="91439" marR="91439" marT="45719" marB="45719" anchor="ctr"/>
                </a:tc>
                <a:tc>
                  <a:txBody>
                    <a:bodyPr/>
                    <a:lstStyle/>
                    <a:p>
                      <a:pPr algn="ctr"/>
                      <a:r>
                        <a:rPr lang="en-US" altLang="zh-CN" sz="1800" dirty="0" smtClean="0">
                          <a:latin typeface="楷体" pitchFamily="49" charset="-122"/>
                          <a:ea typeface="楷体" pitchFamily="49" charset="-122"/>
                        </a:rPr>
                        <a:t>1</a:t>
                      </a:r>
                      <a:endParaRPr lang="zh-CN" altLang="en-US" sz="1800" dirty="0">
                        <a:latin typeface="楷体" pitchFamily="49" charset="-122"/>
                        <a:ea typeface="楷体" pitchFamily="49" charset="-122"/>
                      </a:endParaRPr>
                    </a:p>
                  </a:txBody>
                  <a:tcPr marL="91439" marR="91439" marT="45719" marB="45719" anchor="ctr"/>
                </a:tc>
              </a:tr>
            </a:tbl>
          </a:graphicData>
        </a:graphic>
      </p:graphicFrame>
      <p:cxnSp>
        <p:nvCxnSpPr>
          <p:cNvPr id="35" name="直接连接符 34"/>
          <p:cNvCxnSpPr/>
          <p:nvPr/>
        </p:nvCxnSpPr>
        <p:spPr>
          <a:xfrm>
            <a:off x="214313" y="1285875"/>
            <a:ext cx="1262062" cy="70326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3601" name="Object 33"/>
          <p:cNvGraphicFramePr>
            <a:graphicFrameLocks noChangeAspect="1"/>
          </p:cNvGraphicFramePr>
          <p:nvPr/>
        </p:nvGraphicFramePr>
        <p:xfrm>
          <a:off x="1803400" y="2071688"/>
          <a:ext cx="547688" cy="357187"/>
        </p:xfrm>
        <a:graphic>
          <a:graphicData uri="http://schemas.openxmlformats.org/presentationml/2006/ole">
            <mc:AlternateContent xmlns:mc="http://schemas.openxmlformats.org/markup-compatibility/2006">
              <mc:Choice xmlns:v="urn:schemas-microsoft-com:vml" Requires="v">
                <p:oleObj spid="_x0000_s63636" name="公式" r:id="rId3" imgW="330057" imgH="215806" progId="Equation.3">
                  <p:embed/>
                </p:oleObj>
              </mc:Choice>
              <mc:Fallback>
                <p:oleObj name="公式" r:id="rId3" imgW="330057" imgH="215806"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2071688"/>
                        <a:ext cx="547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2" name="Object 102"/>
          <p:cNvGraphicFramePr>
            <a:graphicFrameLocks noChangeAspect="1"/>
          </p:cNvGraphicFramePr>
          <p:nvPr/>
        </p:nvGraphicFramePr>
        <p:xfrm>
          <a:off x="1822450" y="2500313"/>
          <a:ext cx="547688" cy="357187"/>
        </p:xfrm>
        <a:graphic>
          <a:graphicData uri="http://schemas.openxmlformats.org/presentationml/2006/ole">
            <mc:AlternateContent xmlns:mc="http://schemas.openxmlformats.org/markup-compatibility/2006">
              <mc:Choice xmlns:v="urn:schemas-microsoft-com:vml" Requires="v">
                <p:oleObj spid="_x0000_s63637" name="公式" r:id="rId5" imgW="330057" imgH="215806" progId="Equation.3">
                  <p:embed/>
                </p:oleObj>
              </mc:Choice>
              <mc:Fallback>
                <p:oleObj name="公式" r:id="rId5" imgW="330057" imgH="215806" progId="Equation.3">
                  <p:embed/>
                  <p:pic>
                    <p:nvPicPr>
                      <p:cNvPr id="0" name="Object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2500313"/>
                        <a:ext cx="5476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3" name="Object 103"/>
          <p:cNvGraphicFramePr>
            <a:graphicFrameLocks noChangeAspect="1"/>
          </p:cNvGraphicFramePr>
          <p:nvPr/>
        </p:nvGraphicFramePr>
        <p:xfrm>
          <a:off x="1822450" y="2857500"/>
          <a:ext cx="547688" cy="357188"/>
        </p:xfrm>
        <a:graphic>
          <a:graphicData uri="http://schemas.openxmlformats.org/presentationml/2006/ole">
            <mc:AlternateContent xmlns:mc="http://schemas.openxmlformats.org/markup-compatibility/2006">
              <mc:Choice xmlns:v="urn:schemas-microsoft-com:vml" Requires="v">
                <p:oleObj spid="_x0000_s63638" name="公式" r:id="rId6" imgW="330057" imgH="215806" progId="Equation.3">
                  <p:embed/>
                </p:oleObj>
              </mc:Choice>
              <mc:Fallback>
                <p:oleObj name="公式" r:id="rId6" imgW="330057" imgH="215806" progId="Equation.3">
                  <p:embed/>
                  <p:pic>
                    <p:nvPicPr>
                      <p:cNvPr id="0" name="Object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2857500"/>
                        <a:ext cx="547688"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60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3605" name="Object 28"/>
          <p:cNvGraphicFramePr>
            <a:graphicFrameLocks noChangeAspect="1"/>
          </p:cNvGraphicFramePr>
          <p:nvPr/>
        </p:nvGraphicFramePr>
        <p:xfrm>
          <a:off x="323850" y="1557338"/>
          <a:ext cx="292100" cy="438150"/>
        </p:xfrm>
        <a:graphic>
          <a:graphicData uri="http://schemas.openxmlformats.org/presentationml/2006/ole">
            <mc:AlternateContent xmlns:mc="http://schemas.openxmlformats.org/markup-compatibility/2006">
              <mc:Choice xmlns:v="urn:schemas-microsoft-com:vml" Requires="v">
                <p:oleObj spid="_x0000_s63639" name="Equation" r:id="rId8" imgW="152334" imgH="228501" progId="Equation.DSMT4">
                  <p:embed/>
                </p:oleObj>
              </mc:Choice>
              <mc:Fallback>
                <p:oleObj name="Equation" r:id="rId8" imgW="152334" imgH="228501" progId="Equation.DSMT4">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557338"/>
                        <a:ext cx="2921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6" name="Object 29"/>
          <p:cNvGraphicFramePr>
            <a:graphicFrameLocks noChangeAspect="1"/>
          </p:cNvGraphicFramePr>
          <p:nvPr/>
        </p:nvGraphicFramePr>
        <p:xfrm>
          <a:off x="1104900" y="1341438"/>
          <a:ext cx="315913" cy="438150"/>
        </p:xfrm>
        <a:graphic>
          <a:graphicData uri="http://schemas.openxmlformats.org/presentationml/2006/ole">
            <mc:AlternateContent xmlns:mc="http://schemas.openxmlformats.org/markup-compatibility/2006">
              <mc:Choice xmlns:v="urn:schemas-microsoft-com:vml" Requires="v">
                <p:oleObj spid="_x0000_s63640" name="Equation" r:id="rId10" imgW="165028" imgH="228501" progId="Equation.DSMT4">
                  <p:embed/>
                </p:oleObj>
              </mc:Choice>
              <mc:Fallback>
                <p:oleObj name="Equation" r:id="rId10" imgW="165028" imgH="228501"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900" y="1341438"/>
                        <a:ext cx="31591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7" name="Object 30"/>
          <p:cNvGraphicFramePr>
            <a:graphicFrameLocks noChangeAspect="1"/>
          </p:cNvGraphicFramePr>
          <p:nvPr/>
        </p:nvGraphicFramePr>
        <p:xfrm>
          <a:off x="6607175" y="1557338"/>
          <a:ext cx="692150" cy="365125"/>
        </p:xfrm>
        <a:graphic>
          <a:graphicData uri="http://schemas.openxmlformats.org/presentationml/2006/ole">
            <mc:AlternateContent xmlns:mc="http://schemas.openxmlformats.org/markup-compatibility/2006">
              <mc:Choice xmlns:v="urn:schemas-microsoft-com:vml" Requires="v">
                <p:oleObj spid="_x0000_s63641" name="Equation" r:id="rId12" imgW="431613" imgH="228501" progId="Equation.DSMT4">
                  <p:embed/>
                </p:oleObj>
              </mc:Choice>
              <mc:Fallback>
                <p:oleObj name="Equation" r:id="rId12" imgW="431613" imgH="228501" progId="Equation.DSMT4">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07175" y="1557338"/>
                        <a:ext cx="6921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8" name="Object 32"/>
          <p:cNvGraphicFramePr>
            <a:graphicFrameLocks noChangeAspect="1"/>
          </p:cNvGraphicFramePr>
          <p:nvPr/>
        </p:nvGraphicFramePr>
        <p:xfrm>
          <a:off x="7885113" y="1477963"/>
          <a:ext cx="431800" cy="487362"/>
        </p:xfrm>
        <a:graphic>
          <a:graphicData uri="http://schemas.openxmlformats.org/presentationml/2006/ole">
            <mc:AlternateContent xmlns:mc="http://schemas.openxmlformats.org/markup-compatibility/2006">
              <mc:Choice xmlns:v="urn:schemas-microsoft-com:vml" Requires="v">
                <p:oleObj spid="_x0000_s63642" name="Equation" r:id="rId14" imgW="164957" imgH="241091" progId="Equation.DSMT4">
                  <p:embed/>
                </p:oleObj>
              </mc:Choice>
              <mc:Fallback>
                <p:oleObj name="Equation" r:id="rId14" imgW="164957" imgH="241091"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5113" y="1477963"/>
                        <a:ext cx="43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09" name="Object 33"/>
          <p:cNvGraphicFramePr>
            <a:graphicFrameLocks noChangeAspect="1"/>
          </p:cNvGraphicFramePr>
          <p:nvPr/>
        </p:nvGraphicFramePr>
        <p:xfrm>
          <a:off x="2771775" y="1268413"/>
          <a:ext cx="3005138" cy="373062"/>
        </p:xfrm>
        <a:graphic>
          <a:graphicData uri="http://schemas.openxmlformats.org/presentationml/2006/ole">
            <mc:AlternateContent xmlns:mc="http://schemas.openxmlformats.org/markup-compatibility/2006">
              <mc:Choice xmlns:v="urn:schemas-microsoft-com:vml" Requires="v">
                <p:oleObj spid="_x0000_s63643" name="Equation" r:id="rId16" imgW="1409700" imgH="228600" progId="Equation.DSMT4">
                  <p:embed/>
                </p:oleObj>
              </mc:Choice>
              <mc:Fallback>
                <p:oleObj name="Equation" r:id="rId16" imgW="1409700" imgH="228600" progId="Equation.DSMT4">
                  <p:embed/>
                  <p:pic>
                    <p:nvPicPr>
                      <p:cNvPr id="0" name="Object 3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71775" y="1268413"/>
                        <a:ext cx="3005138"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0" name="Object 105"/>
          <p:cNvGraphicFramePr>
            <a:graphicFrameLocks noChangeAspect="1"/>
          </p:cNvGraphicFramePr>
          <p:nvPr/>
        </p:nvGraphicFramePr>
        <p:xfrm>
          <a:off x="1801813" y="3284538"/>
          <a:ext cx="547687" cy="293687"/>
        </p:xfrm>
        <a:graphic>
          <a:graphicData uri="http://schemas.openxmlformats.org/presentationml/2006/ole">
            <mc:AlternateContent xmlns:mc="http://schemas.openxmlformats.org/markup-compatibility/2006">
              <mc:Choice xmlns:v="urn:schemas-microsoft-com:vml" Requires="v">
                <p:oleObj spid="_x0000_s63644" name="公式" r:id="rId18" imgW="329914" imgH="177646" progId="Equation.3">
                  <p:embed/>
                </p:oleObj>
              </mc:Choice>
              <mc:Fallback>
                <p:oleObj name="公式" r:id="rId18" imgW="329914" imgH="177646" progId="Equation.3">
                  <p:embed/>
                  <p:pic>
                    <p:nvPicPr>
                      <p:cNvPr id="0" name="Object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01813" y="3284538"/>
                        <a:ext cx="547687"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1" name="Object 36"/>
          <p:cNvGraphicFramePr>
            <a:graphicFrameLocks noChangeAspect="1"/>
          </p:cNvGraphicFramePr>
          <p:nvPr/>
        </p:nvGraphicFramePr>
        <p:xfrm>
          <a:off x="2987675" y="3284538"/>
          <a:ext cx="647700" cy="354012"/>
        </p:xfrm>
        <a:graphic>
          <a:graphicData uri="http://schemas.openxmlformats.org/presentationml/2006/ole">
            <mc:AlternateContent xmlns:mc="http://schemas.openxmlformats.org/markup-compatibility/2006">
              <mc:Choice xmlns:v="urn:schemas-microsoft-com:vml" Requires="v">
                <p:oleObj spid="_x0000_s63645" name="Equation" r:id="rId20" imgW="317087" imgH="215619" progId="Equation.DSMT4">
                  <p:embed/>
                </p:oleObj>
              </mc:Choice>
              <mc:Fallback>
                <p:oleObj name="Equation" r:id="rId20" imgW="317087" imgH="215619" progId="Equation.DSMT4">
                  <p:embed/>
                  <p:pic>
                    <p:nvPicPr>
                      <p:cNvPr id="0"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7675" y="3284538"/>
                        <a:ext cx="6477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2" name="Object 38"/>
          <p:cNvGraphicFramePr>
            <a:graphicFrameLocks noChangeAspect="1"/>
          </p:cNvGraphicFramePr>
          <p:nvPr/>
        </p:nvGraphicFramePr>
        <p:xfrm>
          <a:off x="5467350" y="6069013"/>
          <a:ext cx="647700" cy="288925"/>
        </p:xfrm>
        <a:graphic>
          <a:graphicData uri="http://schemas.openxmlformats.org/presentationml/2006/ole">
            <mc:AlternateContent xmlns:mc="http://schemas.openxmlformats.org/markup-compatibility/2006">
              <mc:Choice xmlns:v="urn:schemas-microsoft-com:vml" Requires="v">
                <p:oleObj spid="_x0000_s63646" name="Equation" r:id="rId22" imgW="405872" imgH="177569" progId="Equation.DSMT4">
                  <p:embed/>
                </p:oleObj>
              </mc:Choice>
              <mc:Fallback>
                <p:oleObj name="Equation" r:id="rId22" imgW="405872" imgH="177569" progId="Equation.DSMT4">
                  <p:embed/>
                  <p:pic>
                    <p:nvPicPr>
                      <p:cNvPr id="0"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67350" y="6069013"/>
                        <a:ext cx="6477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3" name="Object 39"/>
          <p:cNvGraphicFramePr>
            <a:graphicFrameLocks noChangeAspect="1"/>
          </p:cNvGraphicFramePr>
          <p:nvPr/>
        </p:nvGraphicFramePr>
        <p:xfrm>
          <a:off x="5449888" y="5661025"/>
          <a:ext cx="647700" cy="323850"/>
        </p:xfrm>
        <a:graphic>
          <a:graphicData uri="http://schemas.openxmlformats.org/presentationml/2006/ole">
            <mc:AlternateContent xmlns:mc="http://schemas.openxmlformats.org/markup-compatibility/2006">
              <mc:Choice xmlns:v="urn:schemas-microsoft-com:vml" Requires="v">
                <p:oleObj spid="_x0000_s63647" name="Equation" r:id="rId24" imgW="406048" imgH="215713" progId="Equation.DSMT4">
                  <p:embed/>
                </p:oleObj>
              </mc:Choice>
              <mc:Fallback>
                <p:oleObj name="Equation" r:id="rId24" imgW="406048" imgH="215713" progId="Equation.DSMT4">
                  <p:embed/>
                  <p:pic>
                    <p:nvPicPr>
                      <p:cNvPr id="0"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49888" y="5661025"/>
                        <a:ext cx="6477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4" name="Object 40"/>
          <p:cNvGraphicFramePr>
            <a:graphicFrameLocks noChangeAspect="1"/>
          </p:cNvGraphicFramePr>
          <p:nvPr/>
        </p:nvGraphicFramePr>
        <p:xfrm>
          <a:off x="4211638" y="4508500"/>
          <a:ext cx="596900" cy="288925"/>
        </p:xfrm>
        <a:graphic>
          <a:graphicData uri="http://schemas.openxmlformats.org/presentationml/2006/ole">
            <mc:AlternateContent xmlns:mc="http://schemas.openxmlformats.org/markup-compatibility/2006">
              <mc:Choice xmlns:v="urn:schemas-microsoft-com:vml" Requires="v">
                <p:oleObj spid="_x0000_s63648" name="Equation" r:id="rId26" imgW="393359" imgH="215713" progId="Equation.DSMT4">
                  <p:embed/>
                </p:oleObj>
              </mc:Choice>
              <mc:Fallback>
                <p:oleObj name="Equation" r:id="rId26" imgW="393359" imgH="215713" progId="Equation.DSMT4">
                  <p:embed/>
                  <p:pic>
                    <p:nvPicPr>
                      <p:cNvPr id="0" name="Object 4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11638" y="4508500"/>
                        <a:ext cx="5969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5" name="Object 45"/>
          <p:cNvGraphicFramePr>
            <a:graphicFrameLocks noChangeAspect="1"/>
          </p:cNvGraphicFramePr>
          <p:nvPr/>
        </p:nvGraphicFramePr>
        <p:xfrm>
          <a:off x="4211638" y="4941888"/>
          <a:ext cx="576262" cy="290512"/>
        </p:xfrm>
        <a:graphic>
          <a:graphicData uri="http://schemas.openxmlformats.org/presentationml/2006/ole">
            <mc:AlternateContent xmlns:mc="http://schemas.openxmlformats.org/markup-compatibility/2006">
              <mc:Choice xmlns:v="urn:schemas-microsoft-com:vml" Requires="v">
                <p:oleObj spid="_x0000_s63649" name="Equation" r:id="rId28" imgW="393359" imgH="177646" progId="Equation.DSMT4">
                  <p:embed/>
                </p:oleObj>
              </mc:Choice>
              <mc:Fallback>
                <p:oleObj name="Equation" r:id="rId28" imgW="393359" imgH="177646" progId="Equation.DSMT4">
                  <p:embed/>
                  <p:pic>
                    <p:nvPicPr>
                      <p:cNvPr id="0" name="Object 4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11638" y="4941888"/>
                        <a:ext cx="5762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6" name="Object 46"/>
          <p:cNvGraphicFramePr>
            <a:graphicFrameLocks noChangeAspect="1"/>
          </p:cNvGraphicFramePr>
          <p:nvPr/>
        </p:nvGraphicFramePr>
        <p:xfrm>
          <a:off x="4211638" y="5300663"/>
          <a:ext cx="576262" cy="290512"/>
        </p:xfrm>
        <a:graphic>
          <a:graphicData uri="http://schemas.openxmlformats.org/presentationml/2006/ole">
            <mc:AlternateContent xmlns:mc="http://schemas.openxmlformats.org/markup-compatibility/2006">
              <mc:Choice xmlns:v="urn:schemas-microsoft-com:vml" Requires="v">
                <p:oleObj spid="_x0000_s63650" name="Equation" r:id="rId30" imgW="393359" imgH="177646" progId="Equation.DSMT4">
                  <p:embed/>
                </p:oleObj>
              </mc:Choice>
              <mc:Fallback>
                <p:oleObj name="Equation" r:id="rId30" imgW="393359" imgH="177646" progId="Equation.DSMT4">
                  <p:embed/>
                  <p:pic>
                    <p:nvPicPr>
                      <p:cNvPr id="0" name="Object 4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11638" y="5300663"/>
                        <a:ext cx="5762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7" name="Object 47"/>
          <p:cNvGraphicFramePr>
            <a:graphicFrameLocks noChangeAspect="1"/>
          </p:cNvGraphicFramePr>
          <p:nvPr/>
        </p:nvGraphicFramePr>
        <p:xfrm>
          <a:off x="4211638" y="5732463"/>
          <a:ext cx="576262" cy="290512"/>
        </p:xfrm>
        <a:graphic>
          <a:graphicData uri="http://schemas.openxmlformats.org/presentationml/2006/ole">
            <mc:AlternateContent xmlns:mc="http://schemas.openxmlformats.org/markup-compatibility/2006">
              <mc:Choice xmlns:v="urn:schemas-microsoft-com:vml" Requires="v">
                <p:oleObj spid="_x0000_s63651" name="Equation" r:id="rId31" imgW="393359" imgH="177646" progId="Equation.DSMT4">
                  <p:embed/>
                </p:oleObj>
              </mc:Choice>
              <mc:Fallback>
                <p:oleObj name="Equation" r:id="rId31" imgW="393359" imgH="177646" progId="Equation.DSMT4">
                  <p:embed/>
                  <p:pic>
                    <p:nvPicPr>
                      <p:cNvPr id="0" name="Object 4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11638" y="5732463"/>
                        <a:ext cx="5762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8" name="Object 48"/>
          <p:cNvGraphicFramePr>
            <a:graphicFrameLocks noChangeAspect="1"/>
          </p:cNvGraphicFramePr>
          <p:nvPr/>
        </p:nvGraphicFramePr>
        <p:xfrm>
          <a:off x="4216400" y="6092825"/>
          <a:ext cx="642938" cy="290513"/>
        </p:xfrm>
        <a:graphic>
          <a:graphicData uri="http://schemas.openxmlformats.org/presentationml/2006/ole">
            <mc:AlternateContent xmlns:mc="http://schemas.openxmlformats.org/markup-compatibility/2006">
              <mc:Choice xmlns:v="urn:schemas-microsoft-com:vml" Requires="v">
                <p:oleObj spid="_x0000_s63652" name="Equation" r:id="rId32" imgW="444114" imgH="177646" progId="Equation.DSMT4">
                  <p:embed/>
                </p:oleObj>
              </mc:Choice>
              <mc:Fallback>
                <p:oleObj name="Equation" r:id="rId32" imgW="444114" imgH="177646" progId="Equation.DSMT4">
                  <p:embed/>
                  <p:pic>
                    <p:nvPicPr>
                      <p:cNvPr id="0" name="Object 4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16400" y="6092825"/>
                        <a:ext cx="6429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19" name="Object 49"/>
          <p:cNvGraphicFramePr>
            <a:graphicFrameLocks noChangeAspect="1"/>
          </p:cNvGraphicFramePr>
          <p:nvPr/>
        </p:nvGraphicFramePr>
        <p:xfrm>
          <a:off x="2984500" y="3684588"/>
          <a:ext cx="647700" cy="282575"/>
        </p:xfrm>
        <a:graphic>
          <a:graphicData uri="http://schemas.openxmlformats.org/presentationml/2006/ole">
            <mc:AlternateContent xmlns:mc="http://schemas.openxmlformats.org/markup-compatibility/2006">
              <mc:Choice xmlns:v="urn:schemas-microsoft-com:vml" Requires="v">
                <p:oleObj spid="_x0000_s63653" name="Equation" r:id="rId34" imgW="317087" imgH="177569" progId="Equation.DSMT4">
                  <p:embed/>
                </p:oleObj>
              </mc:Choice>
              <mc:Fallback>
                <p:oleObj name="Equation" r:id="rId34" imgW="317087" imgH="177569" progId="Equation.DSMT4">
                  <p:embed/>
                  <p:pic>
                    <p:nvPicPr>
                      <p:cNvPr id="0" name="Object 4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84500" y="3684588"/>
                        <a:ext cx="6477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0" name="Object 50"/>
          <p:cNvGraphicFramePr>
            <a:graphicFrameLocks noChangeAspect="1"/>
          </p:cNvGraphicFramePr>
          <p:nvPr/>
        </p:nvGraphicFramePr>
        <p:xfrm>
          <a:off x="2987675" y="4149725"/>
          <a:ext cx="647700" cy="282575"/>
        </p:xfrm>
        <a:graphic>
          <a:graphicData uri="http://schemas.openxmlformats.org/presentationml/2006/ole">
            <mc:AlternateContent xmlns:mc="http://schemas.openxmlformats.org/markup-compatibility/2006">
              <mc:Choice xmlns:v="urn:schemas-microsoft-com:vml" Requires="v">
                <p:oleObj spid="_x0000_s63654" name="Equation" r:id="rId36" imgW="317087" imgH="177569" progId="Equation.DSMT4">
                  <p:embed/>
                </p:oleObj>
              </mc:Choice>
              <mc:Fallback>
                <p:oleObj name="Equation" r:id="rId36" imgW="317087" imgH="177569" progId="Equation.DSMT4">
                  <p:embed/>
                  <p:pic>
                    <p:nvPicPr>
                      <p:cNvPr id="0" name="Object 5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87675" y="4149725"/>
                        <a:ext cx="6477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1" name="Object 51"/>
          <p:cNvGraphicFramePr>
            <a:graphicFrameLocks noChangeAspect="1"/>
          </p:cNvGraphicFramePr>
          <p:nvPr/>
        </p:nvGraphicFramePr>
        <p:xfrm>
          <a:off x="2987675" y="4508500"/>
          <a:ext cx="647700" cy="282575"/>
        </p:xfrm>
        <a:graphic>
          <a:graphicData uri="http://schemas.openxmlformats.org/presentationml/2006/ole">
            <mc:AlternateContent xmlns:mc="http://schemas.openxmlformats.org/markup-compatibility/2006">
              <mc:Choice xmlns:v="urn:schemas-microsoft-com:vml" Requires="v">
                <p:oleObj spid="_x0000_s63655" name="Equation" r:id="rId37" imgW="317087" imgH="177569" progId="Equation.DSMT4">
                  <p:embed/>
                </p:oleObj>
              </mc:Choice>
              <mc:Fallback>
                <p:oleObj name="Equation" r:id="rId37" imgW="317087" imgH="177569" progId="Equation.DSMT4">
                  <p:embed/>
                  <p:pic>
                    <p:nvPicPr>
                      <p:cNvPr id="0" name="Object 5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87675" y="4508500"/>
                        <a:ext cx="6477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2" name="Object 52"/>
          <p:cNvGraphicFramePr>
            <a:graphicFrameLocks noChangeAspect="1"/>
          </p:cNvGraphicFramePr>
          <p:nvPr/>
        </p:nvGraphicFramePr>
        <p:xfrm>
          <a:off x="2987675" y="4868863"/>
          <a:ext cx="628650" cy="282575"/>
        </p:xfrm>
        <a:graphic>
          <a:graphicData uri="http://schemas.openxmlformats.org/presentationml/2006/ole">
            <mc:AlternateContent xmlns:mc="http://schemas.openxmlformats.org/markup-compatibility/2006">
              <mc:Choice xmlns:v="urn:schemas-microsoft-com:vml" Requires="v">
                <p:oleObj spid="_x0000_s63656" name="Equation" r:id="rId38" imgW="368140" imgH="177723" progId="Equation.DSMT4">
                  <p:embed/>
                </p:oleObj>
              </mc:Choice>
              <mc:Fallback>
                <p:oleObj name="Equation" r:id="rId38" imgW="368140" imgH="177723" progId="Equation.DSMT4">
                  <p:embed/>
                  <p:pic>
                    <p:nvPicPr>
                      <p:cNvPr id="0" name="Object 5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87675" y="4868863"/>
                        <a:ext cx="6286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3" name="Object 53"/>
          <p:cNvGraphicFramePr>
            <a:graphicFrameLocks noChangeAspect="1"/>
          </p:cNvGraphicFramePr>
          <p:nvPr/>
        </p:nvGraphicFramePr>
        <p:xfrm>
          <a:off x="2990850" y="5300663"/>
          <a:ext cx="628650" cy="282575"/>
        </p:xfrm>
        <a:graphic>
          <a:graphicData uri="http://schemas.openxmlformats.org/presentationml/2006/ole">
            <mc:AlternateContent xmlns:mc="http://schemas.openxmlformats.org/markup-compatibility/2006">
              <mc:Choice xmlns:v="urn:schemas-microsoft-com:vml" Requires="v">
                <p:oleObj spid="_x0000_s63657" name="Equation" r:id="rId40" imgW="368140" imgH="177723" progId="Equation.DSMT4">
                  <p:embed/>
                </p:oleObj>
              </mc:Choice>
              <mc:Fallback>
                <p:oleObj name="Equation" r:id="rId40" imgW="368140" imgH="177723" progId="Equation.DSMT4">
                  <p:embed/>
                  <p:pic>
                    <p:nvPicPr>
                      <p:cNvPr id="0" name="Object 5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90850" y="5300663"/>
                        <a:ext cx="6286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4" name="Object 54"/>
          <p:cNvGraphicFramePr>
            <a:graphicFrameLocks noChangeAspect="1"/>
          </p:cNvGraphicFramePr>
          <p:nvPr/>
        </p:nvGraphicFramePr>
        <p:xfrm>
          <a:off x="2990850" y="5732463"/>
          <a:ext cx="628650" cy="282575"/>
        </p:xfrm>
        <a:graphic>
          <a:graphicData uri="http://schemas.openxmlformats.org/presentationml/2006/ole">
            <mc:AlternateContent xmlns:mc="http://schemas.openxmlformats.org/markup-compatibility/2006">
              <mc:Choice xmlns:v="urn:schemas-microsoft-com:vml" Requires="v">
                <p:oleObj spid="_x0000_s63658" name="Equation" r:id="rId41" imgW="368140" imgH="177723" progId="Equation.DSMT4">
                  <p:embed/>
                </p:oleObj>
              </mc:Choice>
              <mc:Fallback>
                <p:oleObj name="Equation" r:id="rId41" imgW="368140" imgH="177723" progId="Equation.DSMT4">
                  <p:embed/>
                  <p:pic>
                    <p:nvPicPr>
                      <p:cNvPr id="0" name="Object 5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90850" y="5732463"/>
                        <a:ext cx="6286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5" name="Object 55"/>
          <p:cNvGraphicFramePr>
            <a:graphicFrameLocks noChangeAspect="1"/>
          </p:cNvGraphicFramePr>
          <p:nvPr/>
        </p:nvGraphicFramePr>
        <p:xfrm>
          <a:off x="2990850" y="6092825"/>
          <a:ext cx="666750" cy="354013"/>
        </p:xfrm>
        <a:graphic>
          <a:graphicData uri="http://schemas.openxmlformats.org/presentationml/2006/ole">
            <mc:AlternateContent xmlns:mc="http://schemas.openxmlformats.org/markup-compatibility/2006">
              <mc:Choice xmlns:v="urn:schemas-microsoft-com:vml" Requires="v">
                <p:oleObj spid="_x0000_s63659" name="Equation" r:id="rId42" imgW="406048" imgH="215713" progId="Equation.DSMT4">
                  <p:embed/>
                </p:oleObj>
              </mc:Choice>
              <mc:Fallback>
                <p:oleObj name="Equation" r:id="rId42" imgW="406048" imgH="215713" progId="Equation.DSMT4">
                  <p:embed/>
                  <p:pic>
                    <p:nvPicPr>
                      <p:cNvPr id="0" name="Object 5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990850" y="6092825"/>
                        <a:ext cx="66675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6" name="Object 57"/>
          <p:cNvGraphicFramePr>
            <a:graphicFrameLocks noChangeAspect="1"/>
          </p:cNvGraphicFramePr>
          <p:nvPr/>
        </p:nvGraphicFramePr>
        <p:xfrm>
          <a:off x="1795463" y="3644900"/>
          <a:ext cx="571500" cy="323850"/>
        </p:xfrm>
        <a:graphic>
          <a:graphicData uri="http://schemas.openxmlformats.org/presentationml/2006/ole">
            <mc:AlternateContent xmlns:mc="http://schemas.openxmlformats.org/markup-compatibility/2006">
              <mc:Choice xmlns:v="urn:schemas-microsoft-com:vml" Requires="v">
                <p:oleObj spid="_x0000_s63660" name="Equation" r:id="rId44" imgW="380835" imgH="215806" progId="Equation.DSMT4">
                  <p:embed/>
                </p:oleObj>
              </mc:Choice>
              <mc:Fallback>
                <p:oleObj name="Equation" r:id="rId44" imgW="380835" imgH="215806" progId="Equation.DSMT4">
                  <p:embed/>
                  <p:pic>
                    <p:nvPicPr>
                      <p:cNvPr id="0" name="Object 5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795463" y="3644900"/>
                        <a:ext cx="571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7" name="Object 59"/>
          <p:cNvGraphicFramePr>
            <a:graphicFrameLocks noChangeAspect="1"/>
          </p:cNvGraphicFramePr>
          <p:nvPr/>
        </p:nvGraphicFramePr>
        <p:xfrm>
          <a:off x="1795463" y="4076700"/>
          <a:ext cx="571500" cy="323850"/>
        </p:xfrm>
        <a:graphic>
          <a:graphicData uri="http://schemas.openxmlformats.org/presentationml/2006/ole">
            <mc:AlternateContent xmlns:mc="http://schemas.openxmlformats.org/markup-compatibility/2006">
              <mc:Choice xmlns:v="urn:schemas-microsoft-com:vml" Requires="v">
                <p:oleObj spid="_x0000_s63661" name="Equation" r:id="rId46" imgW="380835" imgH="215806" progId="Equation.DSMT4">
                  <p:embed/>
                </p:oleObj>
              </mc:Choice>
              <mc:Fallback>
                <p:oleObj name="Equation" r:id="rId46" imgW="380835" imgH="215806" progId="Equation.DSMT4">
                  <p:embed/>
                  <p:pic>
                    <p:nvPicPr>
                      <p:cNvPr id="0" name="Object 5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795463" y="4076700"/>
                        <a:ext cx="571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8" name="Object 60"/>
          <p:cNvGraphicFramePr>
            <a:graphicFrameLocks noChangeAspect="1"/>
          </p:cNvGraphicFramePr>
          <p:nvPr/>
        </p:nvGraphicFramePr>
        <p:xfrm>
          <a:off x="1776413" y="4868863"/>
          <a:ext cx="609600" cy="323850"/>
        </p:xfrm>
        <a:graphic>
          <a:graphicData uri="http://schemas.openxmlformats.org/presentationml/2006/ole">
            <mc:AlternateContent xmlns:mc="http://schemas.openxmlformats.org/markup-compatibility/2006">
              <mc:Choice xmlns:v="urn:schemas-microsoft-com:vml" Requires="v">
                <p:oleObj spid="_x0000_s63662" name="Equation" r:id="rId47" imgW="406048" imgH="215713" progId="Equation.DSMT4">
                  <p:embed/>
                </p:oleObj>
              </mc:Choice>
              <mc:Fallback>
                <p:oleObj name="Equation" r:id="rId47" imgW="406048" imgH="215713" progId="Equation.DSMT4">
                  <p:embed/>
                  <p:pic>
                    <p:nvPicPr>
                      <p:cNvPr id="0" name="Object 6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776413" y="4868863"/>
                        <a:ext cx="609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29" name="Object 61"/>
          <p:cNvGraphicFramePr>
            <a:graphicFrameLocks noChangeAspect="1"/>
          </p:cNvGraphicFramePr>
          <p:nvPr/>
        </p:nvGraphicFramePr>
        <p:xfrm>
          <a:off x="1776413" y="5300663"/>
          <a:ext cx="609600" cy="323850"/>
        </p:xfrm>
        <a:graphic>
          <a:graphicData uri="http://schemas.openxmlformats.org/presentationml/2006/ole">
            <mc:AlternateContent xmlns:mc="http://schemas.openxmlformats.org/markup-compatibility/2006">
              <mc:Choice xmlns:v="urn:schemas-microsoft-com:vml" Requires="v">
                <p:oleObj spid="_x0000_s63663" name="Equation" r:id="rId49" imgW="406048" imgH="215713" progId="Equation.DSMT4">
                  <p:embed/>
                </p:oleObj>
              </mc:Choice>
              <mc:Fallback>
                <p:oleObj name="Equation" r:id="rId49" imgW="406048" imgH="215713" progId="Equation.DSMT4">
                  <p:embed/>
                  <p:pic>
                    <p:nvPicPr>
                      <p:cNvPr id="0" name="Object 6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776413" y="5300663"/>
                        <a:ext cx="609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30" name="Object 62"/>
          <p:cNvGraphicFramePr>
            <a:graphicFrameLocks noChangeAspect="1"/>
          </p:cNvGraphicFramePr>
          <p:nvPr/>
        </p:nvGraphicFramePr>
        <p:xfrm>
          <a:off x="1763713" y="6092825"/>
          <a:ext cx="576262" cy="304800"/>
        </p:xfrm>
        <a:graphic>
          <a:graphicData uri="http://schemas.openxmlformats.org/presentationml/2006/ole">
            <mc:AlternateContent xmlns:mc="http://schemas.openxmlformats.org/markup-compatibility/2006">
              <mc:Choice xmlns:v="urn:schemas-microsoft-com:vml" Requires="v">
                <p:oleObj spid="_x0000_s63664" name="Equation" r:id="rId51" imgW="405872" imgH="177569" progId="Equation.DSMT4">
                  <p:embed/>
                </p:oleObj>
              </mc:Choice>
              <mc:Fallback>
                <p:oleObj name="Equation" r:id="rId51" imgW="405872" imgH="177569" progId="Equation.DSMT4">
                  <p:embed/>
                  <p:pic>
                    <p:nvPicPr>
                      <p:cNvPr id="0" name="Object 6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763713" y="6092825"/>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31" name="Object 63"/>
          <p:cNvGraphicFramePr>
            <a:graphicFrameLocks noChangeAspect="1"/>
          </p:cNvGraphicFramePr>
          <p:nvPr/>
        </p:nvGraphicFramePr>
        <p:xfrm>
          <a:off x="1766888" y="5732463"/>
          <a:ext cx="576262" cy="304800"/>
        </p:xfrm>
        <a:graphic>
          <a:graphicData uri="http://schemas.openxmlformats.org/presentationml/2006/ole">
            <mc:AlternateContent xmlns:mc="http://schemas.openxmlformats.org/markup-compatibility/2006">
              <mc:Choice xmlns:v="urn:schemas-microsoft-com:vml" Requires="v">
                <p:oleObj spid="_x0000_s63665" name="Equation" r:id="rId53" imgW="405872" imgH="177569" progId="Equation.DSMT4">
                  <p:embed/>
                </p:oleObj>
              </mc:Choice>
              <mc:Fallback>
                <p:oleObj name="Equation" r:id="rId53" imgW="405872" imgH="177569" progId="Equation.DSMT4">
                  <p:embed/>
                  <p:pic>
                    <p:nvPicPr>
                      <p:cNvPr id="0" name="Object 6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766888" y="5732463"/>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632" name="Object 64"/>
          <p:cNvGraphicFramePr>
            <a:graphicFrameLocks noChangeAspect="1"/>
          </p:cNvGraphicFramePr>
          <p:nvPr/>
        </p:nvGraphicFramePr>
        <p:xfrm>
          <a:off x="1785938" y="4508500"/>
          <a:ext cx="615950" cy="288925"/>
        </p:xfrm>
        <a:graphic>
          <a:graphicData uri="http://schemas.openxmlformats.org/presentationml/2006/ole">
            <mc:AlternateContent xmlns:mc="http://schemas.openxmlformats.org/markup-compatibility/2006">
              <mc:Choice xmlns:v="urn:schemas-microsoft-com:vml" Requires="v">
                <p:oleObj spid="_x0000_s63666" name="Equation" r:id="rId54" imgW="380670" imgH="177646" progId="Equation.DSMT4">
                  <p:embed/>
                </p:oleObj>
              </mc:Choice>
              <mc:Fallback>
                <p:oleObj name="Equation" r:id="rId54" imgW="380670" imgH="177646" progId="Equation.DSMT4">
                  <p:embed/>
                  <p:pic>
                    <p:nvPicPr>
                      <p:cNvPr id="0" name="Object 6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785938" y="4508500"/>
                        <a:ext cx="6159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p:cNvSpPr>
            <a:spLocks noGrp="1"/>
          </p:cNvSpPr>
          <p:nvPr>
            <p:ph type="sldNum" sz="quarter" idx="12"/>
          </p:nvPr>
        </p:nvSpPr>
        <p:spPr/>
        <p:txBody>
          <a:bodyPr/>
          <a:lstStyle/>
          <a:p>
            <a:pPr>
              <a:defRPr/>
            </a:pPr>
            <a:fld id="{4777FB86-B5D3-454A-AFC4-6371507D1650}" type="slidenum">
              <a:rPr lang="en-US" altLang="zh-CN"/>
              <a:pPr>
                <a:defRPr/>
              </a:pPr>
              <a:t>39</a:t>
            </a:fld>
            <a:endParaRPr lang="en-US" altLang="zh-CN" dirty="0"/>
          </a:p>
        </p:txBody>
      </p:sp>
      <p:sp>
        <p:nvSpPr>
          <p:cNvPr id="64515" name="Rectangle 2"/>
          <p:cNvSpPr>
            <a:spLocks noChangeArrowheads="1"/>
          </p:cNvSpPr>
          <p:nvPr/>
        </p:nvSpPr>
        <p:spPr bwMode="auto">
          <a:xfrm>
            <a:off x="250825" y="838200"/>
            <a:ext cx="8583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b="1">
                <a:ea typeface="楷体" pitchFamily="49" charset="-122"/>
              </a:rPr>
              <a:t>     第一阶段：</a:t>
            </a:r>
          </a:p>
          <a:p>
            <a:pPr marL="342900" indent="-342900" algn="just">
              <a:lnSpc>
                <a:spcPct val="150000"/>
              </a:lnSpc>
              <a:spcBef>
                <a:spcPts val="300"/>
              </a:spcBef>
              <a:spcAft>
                <a:spcPts val="300"/>
              </a:spcAft>
            </a:pPr>
            <a:r>
              <a:rPr kumimoji="1" lang="zh-CN" altLang="en-US" sz="2400">
                <a:ea typeface="楷体" pitchFamily="49" charset="-122"/>
              </a:rPr>
              <a:t>　   已知　　　，又因为    　　      ，同样有 </a:t>
            </a:r>
          </a:p>
          <a:p>
            <a:pPr marL="342900" indent="-342900" algn="just">
              <a:lnSpc>
                <a:spcPct val="150000"/>
              </a:lnSpc>
              <a:spcBef>
                <a:spcPts val="300"/>
              </a:spcBef>
              <a:spcAft>
                <a:spcPts val="300"/>
              </a:spcAft>
            </a:pPr>
            <a:r>
              <a:rPr kumimoji="1" lang="zh-CN" altLang="en-US" sz="2400">
                <a:ea typeface="楷体" pitchFamily="49" charset="-122"/>
              </a:rPr>
              <a:t>      </a:t>
            </a: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r>
              <a:rPr kumimoji="1" lang="zh-CN" altLang="en-US" sz="2400" baseline="-25000">
                <a:ea typeface="楷体" pitchFamily="49" charset="-122"/>
              </a:rPr>
              <a:t> </a:t>
            </a:r>
            <a:r>
              <a:rPr kumimoji="1" lang="zh-CN" altLang="en-US" sz="2400">
                <a:ea typeface="楷体" pitchFamily="49" charset="-122"/>
              </a:rPr>
              <a:t>    因为   　   </a:t>
            </a:r>
            <a:r>
              <a:rPr kumimoji="1" lang="en-US" altLang="zh-CN" sz="2400">
                <a:ea typeface="楷体" pitchFamily="49" charset="-122"/>
              </a:rPr>
              <a:t>,</a:t>
            </a:r>
            <a:r>
              <a:rPr kumimoji="1" lang="zh-CN" altLang="en-US" sz="2400">
                <a:ea typeface="楷体" pitchFamily="49" charset="-122"/>
              </a:rPr>
              <a:t>故　可取值为</a:t>
            </a:r>
            <a:r>
              <a:rPr kumimoji="1" lang="en-US" altLang="zh-CN" sz="2400">
                <a:ea typeface="楷体" pitchFamily="49" charset="-122"/>
              </a:rPr>
              <a:t>0,1,2, … ,10</a:t>
            </a:r>
            <a:r>
              <a:rPr kumimoji="1" lang="zh-CN" altLang="en-US" sz="2400">
                <a:ea typeface="楷体" pitchFamily="49" charset="-122"/>
              </a:rPr>
              <a:t>。</a:t>
            </a:r>
            <a:endParaRPr kumimoji="1" lang="en-US" altLang="zh-CN" sz="2400">
              <a:ea typeface="楷体" pitchFamily="49" charset="-122"/>
            </a:endParaRPr>
          </a:p>
          <a:p>
            <a:pPr marL="342900" indent="-342900" algn="just">
              <a:lnSpc>
                <a:spcPct val="150000"/>
              </a:lnSpc>
              <a:spcBef>
                <a:spcPts val="300"/>
              </a:spcBef>
              <a:spcAft>
                <a:spcPts val="300"/>
              </a:spcAft>
            </a:pPr>
            <a:r>
              <a:rPr kumimoji="1" lang="zh-CN" altLang="en-US" sz="2400">
                <a:ea typeface="楷体" pitchFamily="49" charset="-122"/>
              </a:rPr>
              <a:t>     其数值计算见表。　　　　     </a:t>
            </a:r>
            <a:endParaRPr kumimoji="1" lang="en-US" altLang="zh-CN" sz="2400">
              <a:ea typeface="楷体" pitchFamily="49" charset="-122"/>
            </a:endParaRPr>
          </a:p>
          <a:p>
            <a:pPr marL="342900" indent="-342900">
              <a:lnSpc>
                <a:spcPct val="150000"/>
              </a:lnSpc>
            </a:pPr>
            <a:endParaRPr kumimoji="1" lang="en-US" altLang="zh-CN" sz="2000">
              <a:ea typeface="楷体" pitchFamily="49" charset="-122"/>
            </a:endParaRPr>
          </a:p>
        </p:txBody>
      </p:sp>
      <p:graphicFrame>
        <p:nvGraphicFramePr>
          <p:cNvPr id="64516" name="Object 4"/>
          <p:cNvGraphicFramePr>
            <a:graphicFrameLocks noChangeAspect="1"/>
          </p:cNvGraphicFramePr>
          <p:nvPr/>
        </p:nvGraphicFramePr>
        <p:xfrm>
          <a:off x="1481138" y="1571625"/>
          <a:ext cx="876300" cy="425450"/>
        </p:xfrm>
        <a:graphic>
          <a:graphicData uri="http://schemas.openxmlformats.org/presentationml/2006/ole">
            <mc:AlternateContent xmlns:mc="http://schemas.openxmlformats.org/markup-compatibility/2006">
              <mc:Choice xmlns:v="urn:schemas-microsoft-com:vml" Requires="v">
                <p:oleObj spid="_x0000_s64527" name="公式" r:id="rId3" imgW="444114" imgH="215713" progId="Equation.3">
                  <p:embed/>
                </p:oleObj>
              </mc:Choice>
              <mc:Fallback>
                <p:oleObj name="公式" r:id="rId3" imgW="444114" imgH="2157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1571625"/>
                        <a:ext cx="8763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2000250" y="2357438"/>
          <a:ext cx="4294188" cy="587375"/>
        </p:xfrm>
        <a:graphic>
          <a:graphicData uri="http://schemas.openxmlformats.org/presentationml/2006/ole">
            <mc:AlternateContent xmlns:mc="http://schemas.openxmlformats.org/markup-compatibility/2006">
              <mc:Choice xmlns:v="urn:schemas-microsoft-com:vml" Requires="v">
                <p:oleObj spid="_x0000_s64528" name="公式" r:id="rId5" imgW="2133600" imgH="292100" progId="Equation.3">
                  <p:embed/>
                </p:oleObj>
              </mc:Choice>
              <mc:Fallback>
                <p:oleObj name="公式" r:id="rId5" imgW="2133600" imgH="292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2357438"/>
                        <a:ext cx="429418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3571875" y="1500188"/>
          <a:ext cx="1571625" cy="503237"/>
        </p:xfrm>
        <a:graphic>
          <a:graphicData uri="http://schemas.openxmlformats.org/presentationml/2006/ole">
            <mc:AlternateContent xmlns:mc="http://schemas.openxmlformats.org/markup-compatibility/2006">
              <mc:Choice xmlns:v="urn:schemas-microsoft-com:vml" Requires="v">
                <p:oleObj spid="_x0000_s64529" name="公式" r:id="rId7" imgW="672808" imgH="215806" progId="Equation.3">
                  <p:embed/>
                </p:oleObj>
              </mc:Choice>
              <mc:Fallback>
                <p:oleObj name="公式" r:id="rId7" imgW="672808" imgH="215806"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75" y="1500188"/>
                        <a:ext cx="1571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2000250" y="3286125"/>
          <a:ext cx="4365625" cy="549275"/>
        </p:xfrm>
        <a:graphic>
          <a:graphicData uri="http://schemas.openxmlformats.org/presentationml/2006/ole">
            <mc:AlternateContent xmlns:mc="http://schemas.openxmlformats.org/markup-compatibility/2006">
              <mc:Choice xmlns:v="urn:schemas-microsoft-com:vml" Requires="v">
                <p:oleObj spid="_x0000_s64530" name="公式" r:id="rId9" imgW="2222500" imgH="292100" progId="Equation.3">
                  <p:embed/>
                </p:oleObj>
              </mc:Choice>
              <mc:Fallback>
                <p:oleObj name="公式" r:id="rId9" imgW="2222500" imgH="2921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250" y="3286125"/>
                        <a:ext cx="4365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1285875" y="4071938"/>
          <a:ext cx="857250" cy="417512"/>
        </p:xfrm>
        <a:graphic>
          <a:graphicData uri="http://schemas.openxmlformats.org/presentationml/2006/ole">
            <mc:AlternateContent xmlns:mc="http://schemas.openxmlformats.org/markup-compatibility/2006">
              <mc:Choice xmlns:v="urn:schemas-microsoft-com:vml" Requires="v">
                <p:oleObj spid="_x0000_s64531" name="公式" r:id="rId11" imgW="444114" imgH="215713" progId="Equation.3">
                  <p:embed/>
                </p:oleObj>
              </mc:Choice>
              <mc:Fallback>
                <p:oleObj name="公式" r:id="rId11" imgW="444114" imgH="215713"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4071938"/>
                        <a:ext cx="85725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9"/>
          <p:cNvGraphicFramePr>
            <a:graphicFrameLocks noChangeAspect="1"/>
          </p:cNvGraphicFramePr>
          <p:nvPr/>
        </p:nvGraphicFramePr>
        <p:xfrm>
          <a:off x="2500313" y="4071938"/>
          <a:ext cx="357187" cy="506412"/>
        </p:xfrm>
        <a:graphic>
          <a:graphicData uri="http://schemas.openxmlformats.org/presentationml/2006/ole">
            <mc:AlternateContent xmlns:mc="http://schemas.openxmlformats.org/markup-compatibility/2006">
              <mc:Choice xmlns:v="urn:schemas-microsoft-com:vml" Requires="v">
                <p:oleObj spid="_x0000_s64532" name="公式" r:id="rId12" imgW="152268" imgH="215713" progId="Equation.3">
                  <p:embed/>
                </p:oleObj>
              </mc:Choice>
              <mc:Fallback>
                <p:oleObj name="公式" r:id="rId12" imgW="152268" imgH="215713"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0313" y="4071938"/>
                        <a:ext cx="35718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4522" name="组合 11"/>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452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452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71525" y="428625"/>
            <a:ext cx="8229600" cy="1143000"/>
          </a:xfrm>
        </p:spPr>
        <p:txBody>
          <a:bodyPr/>
          <a:lstStyle/>
          <a:p>
            <a:pPr eaLnBrk="1" hangingPunct="1"/>
            <a:r>
              <a:rPr lang="zh-CN" altLang="en-US" sz="3200" b="1" smtClean="0">
                <a:solidFill>
                  <a:schemeClr val="accent2"/>
                </a:solidFill>
                <a:latin typeface="楷体" pitchFamily="49" charset="-122"/>
              </a:rPr>
              <a:t>　多阶段决策过程最优化问题举例</a:t>
            </a:r>
          </a:p>
        </p:txBody>
      </p:sp>
      <p:sp>
        <p:nvSpPr>
          <p:cNvPr id="28675" name="Rectangle 3"/>
          <p:cNvSpPr>
            <a:spLocks noGrp="1" noChangeArrowheads="1"/>
          </p:cNvSpPr>
          <p:nvPr>
            <p:ph idx="1"/>
          </p:nvPr>
        </p:nvSpPr>
        <p:spPr>
          <a:xfrm>
            <a:off x="500063" y="1317625"/>
            <a:ext cx="8072437" cy="5111750"/>
          </a:xfrm>
        </p:spPr>
        <p:txBody>
          <a:bodyPr/>
          <a:lstStyle/>
          <a:p>
            <a:pPr marL="0" eaLnBrk="1" hangingPunct="1">
              <a:spcBef>
                <a:spcPts val="600"/>
              </a:spcBef>
              <a:spcAft>
                <a:spcPts val="600"/>
              </a:spcAft>
              <a:buFontTx/>
              <a:buNone/>
              <a:tabLst>
                <a:tab pos="254000" algn="l"/>
                <a:tab pos="266700" algn="l"/>
              </a:tabLst>
            </a:pPr>
            <a:r>
              <a:rPr lang="zh-CN" altLang="en-US" sz="2400" smtClean="0">
                <a:latin typeface="楷体" pitchFamily="49" charset="-122"/>
              </a:rPr>
              <a:t>例</a:t>
            </a:r>
            <a:r>
              <a:rPr lang="en-US" altLang="zh-CN" sz="2400" smtClean="0">
                <a:latin typeface="楷体" pitchFamily="49" charset="-122"/>
              </a:rPr>
              <a:t>1 </a:t>
            </a:r>
            <a:r>
              <a:rPr lang="zh-CN" altLang="en-US" sz="2400" b="1" smtClean="0">
                <a:latin typeface="楷体" pitchFamily="49" charset="-122"/>
              </a:rPr>
              <a:t>最短路径问题</a:t>
            </a:r>
          </a:p>
          <a:p>
            <a:pPr marL="0" eaLnBrk="1" hangingPunct="1">
              <a:spcBef>
                <a:spcPts val="600"/>
              </a:spcBef>
              <a:spcAft>
                <a:spcPts val="600"/>
              </a:spcAft>
              <a:buFontTx/>
              <a:buNone/>
              <a:tabLst>
                <a:tab pos="254000" algn="l"/>
                <a:tab pos="266700" algn="l"/>
              </a:tabLst>
            </a:pPr>
            <a:r>
              <a:rPr lang="zh-CN" altLang="en-US" sz="2000" smtClean="0">
                <a:latin typeface="楷体" pitchFamily="49" charset="-122"/>
              </a:rPr>
              <a:t>    下图表示从起点</a:t>
            </a:r>
            <a:r>
              <a:rPr lang="en-US" altLang="zh-CN" sz="2000" smtClean="0">
                <a:latin typeface="Arial" pitchFamily="34" charset="0"/>
                <a:cs typeface="Arial" pitchFamily="34" charset="0"/>
              </a:rPr>
              <a:t>A</a:t>
            </a:r>
            <a:r>
              <a:rPr lang="zh-CN" altLang="en-US" sz="2000" smtClean="0">
                <a:latin typeface="楷体" pitchFamily="49" charset="-122"/>
              </a:rPr>
              <a:t>到终点</a:t>
            </a:r>
            <a:r>
              <a:rPr lang="en-US" altLang="zh-CN" sz="2000" smtClean="0">
                <a:latin typeface="Arial" pitchFamily="34" charset="0"/>
                <a:cs typeface="Arial" pitchFamily="34" charset="0"/>
              </a:rPr>
              <a:t>E</a:t>
            </a:r>
            <a:r>
              <a:rPr lang="zh-CN" altLang="en-US" sz="2000" smtClean="0">
                <a:latin typeface="楷体" pitchFamily="49" charset="-122"/>
              </a:rPr>
              <a:t>之间各点的距离。求</a:t>
            </a:r>
            <a:r>
              <a:rPr lang="en-US" altLang="zh-CN" sz="2000" smtClean="0">
                <a:latin typeface="Arial" pitchFamily="34" charset="0"/>
                <a:cs typeface="Arial" pitchFamily="34" charset="0"/>
              </a:rPr>
              <a:t>A</a:t>
            </a:r>
            <a:r>
              <a:rPr lang="zh-CN" altLang="en-US" sz="2000" smtClean="0">
                <a:latin typeface="楷体" pitchFamily="49" charset="-122"/>
              </a:rPr>
              <a:t>到</a:t>
            </a:r>
            <a:r>
              <a:rPr lang="en-US" altLang="zh-CN" sz="2000" smtClean="0">
                <a:latin typeface="Arial" pitchFamily="34" charset="0"/>
                <a:cs typeface="Arial" pitchFamily="34" charset="0"/>
              </a:rPr>
              <a:t>E</a:t>
            </a:r>
            <a:r>
              <a:rPr lang="zh-CN" altLang="en-US" sz="2000" smtClean="0">
                <a:latin typeface="楷体" pitchFamily="49" charset="-122"/>
              </a:rPr>
              <a:t>的最短路径。</a:t>
            </a:r>
          </a:p>
        </p:txBody>
      </p:sp>
      <p:sp>
        <p:nvSpPr>
          <p:cNvPr id="86" name="灯片编号占位符 5"/>
          <p:cNvSpPr>
            <a:spLocks noGrp="1"/>
          </p:cNvSpPr>
          <p:nvPr>
            <p:ph type="sldNum" sz="quarter" idx="12"/>
          </p:nvPr>
        </p:nvSpPr>
        <p:spPr/>
        <p:txBody>
          <a:bodyPr/>
          <a:lstStyle/>
          <a:p>
            <a:pPr>
              <a:defRPr/>
            </a:pPr>
            <a:fld id="{497C8818-2257-4884-8BF5-D6C8F4111CEE}" type="slidenum">
              <a:rPr lang="en-US" altLang="zh-CN"/>
              <a:pPr>
                <a:defRPr/>
              </a:pPr>
              <a:t>4</a:t>
            </a:fld>
            <a:endParaRPr lang="en-US" altLang="zh-CN" dirty="0"/>
          </a:p>
        </p:txBody>
      </p:sp>
      <p:sp>
        <p:nvSpPr>
          <p:cNvPr id="28677" name="AutoShape 87"/>
          <p:cNvSpPr>
            <a:spLocks noChangeAspect="1" noChangeArrowheads="1" noTextEdit="1"/>
          </p:cNvSpPr>
          <p:nvPr/>
        </p:nvSpPr>
        <p:spPr bwMode="auto">
          <a:xfrm>
            <a:off x="642938" y="2281238"/>
            <a:ext cx="80645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78" name="Oval 88"/>
          <p:cNvSpPr>
            <a:spLocks noChangeArrowheads="1"/>
          </p:cNvSpPr>
          <p:nvPr/>
        </p:nvSpPr>
        <p:spPr bwMode="auto">
          <a:xfrm>
            <a:off x="2425700" y="3540125"/>
            <a:ext cx="598488"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79" name="Rectangle 89"/>
          <p:cNvSpPr>
            <a:spLocks noChangeArrowheads="1"/>
          </p:cNvSpPr>
          <p:nvPr/>
        </p:nvSpPr>
        <p:spPr bwMode="auto">
          <a:xfrm>
            <a:off x="2600325" y="3603625"/>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B</a:t>
            </a:r>
            <a:endParaRPr kumimoji="1" lang="en-US" altLang="zh-CN" sz="1400">
              <a:latin typeface="Times New Roman" pitchFamily="18" charset="0"/>
              <a:ea typeface="楷体" pitchFamily="49" charset="-122"/>
            </a:endParaRPr>
          </a:p>
        </p:txBody>
      </p:sp>
      <p:grpSp>
        <p:nvGrpSpPr>
          <p:cNvPr id="28680" name="Group 90"/>
          <p:cNvGrpSpPr>
            <a:grpSpLocks/>
          </p:cNvGrpSpPr>
          <p:nvPr/>
        </p:nvGrpSpPr>
        <p:grpSpPr bwMode="auto">
          <a:xfrm>
            <a:off x="606425" y="3522663"/>
            <a:ext cx="598488" cy="415925"/>
            <a:chOff x="382" y="2663"/>
            <a:chExt cx="377" cy="262"/>
          </a:xfrm>
        </p:grpSpPr>
        <p:sp>
          <p:nvSpPr>
            <p:cNvPr id="28759" name="Oval 91"/>
            <p:cNvSpPr>
              <a:spLocks noChangeArrowheads="1"/>
            </p:cNvSpPr>
            <p:nvPr/>
          </p:nvSpPr>
          <p:spPr bwMode="auto">
            <a:xfrm>
              <a:off x="382" y="2663"/>
              <a:ext cx="377" cy="262"/>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760" name="Rectangle 92"/>
            <p:cNvSpPr>
              <a:spLocks noChangeArrowheads="1"/>
            </p:cNvSpPr>
            <p:nvPr/>
          </p:nvSpPr>
          <p:spPr bwMode="auto">
            <a:xfrm>
              <a:off x="492" y="2702"/>
              <a:ext cx="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A</a:t>
              </a:r>
              <a:endParaRPr kumimoji="1" lang="en-US" altLang="zh-CN" sz="1400">
                <a:latin typeface="Times New Roman" pitchFamily="18" charset="0"/>
                <a:ea typeface="楷体" pitchFamily="49" charset="-122"/>
              </a:endParaRPr>
            </a:p>
          </p:txBody>
        </p:sp>
      </p:grpSp>
      <p:sp>
        <p:nvSpPr>
          <p:cNvPr id="28681" name="Oval 93"/>
          <p:cNvSpPr>
            <a:spLocks noChangeArrowheads="1"/>
          </p:cNvSpPr>
          <p:nvPr/>
        </p:nvSpPr>
        <p:spPr bwMode="auto">
          <a:xfrm>
            <a:off x="4595813" y="2235200"/>
            <a:ext cx="598487" cy="417513"/>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82" name="Rectangle 94"/>
          <p:cNvSpPr>
            <a:spLocks noChangeArrowheads="1"/>
          </p:cNvSpPr>
          <p:nvPr/>
        </p:nvSpPr>
        <p:spPr bwMode="auto">
          <a:xfrm>
            <a:off x="4770438" y="2298700"/>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C</a:t>
            </a:r>
            <a:endParaRPr kumimoji="1" lang="en-US" altLang="zh-CN" sz="1400">
              <a:latin typeface="Times New Roman" pitchFamily="18" charset="0"/>
              <a:ea typeface="楷体" pitchFamily="49" charset="-122"/>
            </a:endParaRPr>
          </a:p>
        </p:txBody>
      </p:sp>
      <p:sp>
        <p:nvSpPr>
          <p:cNvPr id="28683" name="Oval 95"/>
          <p:cNvSpPr>
            <a:spLocks noChangeArrowheads="1"/>
          </p:cNvSpPr>
          <p:nvPr/>
        </p:nvSpPr>
        <p:spPr bwMode="auto">
          <a:xfrm>
            <a:off x="2425700" y="2254250"/>
            <a:ext cx="598488"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84" name="Rectangle 96"/>
          <p:cNvSpPr>
            <a:spLocks noChangeArrowheads="1"/>
          </p:cNvSpPr>
          <p:nvPr/>
        </p:nvSpPr>
        <p:spPr bwMode="auto">
          <a:xfrm>
            <a:off x="2600325" y="2317750"/>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B</a:t>
            </a:r>
            <a:endParaRPr kumimoji="1" lang="en-US" altLang="zh-CN" sz="1400">
              <a:latin typeface="Times New Roman" pitchFamily="18" charset="0"/>
              <a:ea typeface="楷体" pitchFamily="49" charset="-122"/>
            </a:endParaRPr>
          </a:p>
        </p:txBody>
      </p:sp>
      <p:sp>
        <p:nvSpPr>
          <p:cNvPr id="28685" name="Oval 97"/>
          <p:cNvSpPr>
            <a:spLocks noChangeArrowheads="1"/>
          </p:cNvSpPr>
          <p:nvPr/>
        </p:nvSpPr>
        <p:spPr bwMode="auto">
          <a:xfrm>
            <a:off x="6415088" y="2887663"/>
            <a:ext cx="598487"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86" name="Rectangle 98"/>
          <p:cNvSpPr>
            <a:spLocks noChangeArrowheads="1"/>
          </p:cNvSpPr>
          <p:nvPr/>
        </p:nvSpPr>
        <p:spPr bwMode="auto">
          <a:xfrm>
            <a:off x="6564313" y="2951163"/>
            <a:ext cx="13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D</a:t>
            </a:r>
            <a:endParaRPr kumimoji="1" lang="en-US" altLang="zh-CN" sz="1400">
              <a:latin typeface="Times New Roman" pitchFamily="18" charset="0"/>
              <a:ea typeface="楷体" pitchFamily="49" charset="-122"/>
            </a:endParaRPr>
          </a:p>
        </p:txBody>
      </p:sp>
      <p:sp>
        <p:nvSpPr>
          <p:cNvPr id="28687" name="Oval 99"/>
          <p:cNvSpPr>
            <a:spLocks noChangeArrowheads="1"/>
          </p:cNvSpPr>
          <p:nvPr/>
        </p:nvSpPr>
        <p:spPr bwMode="auto">
          <a:xfrm>
            <a:off x="2401888" y="4845050"/>
            <a:ext cx="596900"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88" name="Rectangle 100"/>
          <p:cNvSpPr>
            <a:spLocks noChangeArrowheads="1"/>
          </p:cNvSpPr>
          <p:nvPr/>
        </p:nvSpPr>
        <p:spPr bwMode="auto">
          <a:xfrm>
            <a:off x="2576513" y="4908550"/>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B</a:t>
            </a:r>
            <a:endParaRPr kumimoji="1" lang="en-US" altLang="zh-CN" sz="1400">
              <a:latin typeface="Times New Roman" pitchFamily="18" charset="0"/>
              <a:ea typeface="楷体" pitchFamily="49" charset="-122"/>
            </a:endParaRPr>
          </a:p>
        </p:txBody>
      </p:sp>
      <p:sp>
        <p:nvSpPr>
          <p:cNvPr id="28689" name="Oval 101"/>
          <p:cNvSpPr>
            <a:spLocks noChangeArrowheads="1"/>
          </p:cNvSpPr>
          <p:nvPr/>
        </p:nvSpPr>
        <p:spPr bwMode="auto">
          <a:xfrm>
            <a:off x="4595813" y="3540125"/>
            <a:ext cx="598487"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90" name="Rectangle 102"/>
          <p:cNvSpPr>
            <a:spLocks noChangeArrowheads="1"/>
          </p:cNvSpPr>
          <p:nvPr/>
        </p:nvSpPr>
        <p:spPr bwMode="auto">
          <a:xfrm>
            <a:off x="4770438" y="3603625"/>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C</a:t>
            </a:r>
            <a:endParaRPr kumimoji="1" lang="en-US" altLang="zh-CN" sz="1400">
              <a:latin typeface="Times New Roman" pitchFamily="18" charset="0"/>
              <a:ea typeface="楷体" pitchFamily="49" charset="-122"/>
            </a:endParaRPr>
          </a:p>
        </p:txBody>
      </p:sp>
      <p:sp>
        <p:nvSpPr>
          <p:cNvPr id="28691" name="Oval 103"/>
          <p:cNvSpPr>
            <a:spLocks noChangeArrowheads="1"/>
          </p:cNvSpPr>
          <p:nvPr/>
        </p:nvSpPr>
        <p:spPr bwMode="auto">
          <a:xfrm>
            <a:off x="6389688" y="4283075"/>
            <a:ext cx="598487"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92" name="Rectangle 104"/>
          <p:cNvSpPr>
            <a:spLocks noChangeArrowheads="1"/>
          </p:cNvSpPr>
          <p:nvPr/>
        </p:nvSpPr>
        <p:spPr bwMode="auto">
          <a:xfrm>
            <a:off x="6515100" y="4346575"/>
            <a:ext cx="13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D</a:t>
            </a:r>
            <a:endParaRPr kumimoji="1" lang="en-US" altLang="zh-CN" sz="1400">
              <a:latin typeface="Times New Roman" pitchFamily="18" charset="0"/>
              <a:ea typeface="楷体" pitchFamily="49" charset="-122"/>
            </a:endParaRPr>
          </a:p>
        </p:txBody>
      </p:sp>
      <p:sp>
        <p:nvSpPr>
          <p:cNvPr id="28693" name="Oval 105"/>
          <p:cNvSpPr>
            <a:spLocks noChangeArrowheads="1"/>
          </p:cNvSpPr>
          <p:nvPr/>
        </p:nvSpPr>
        <p:spPr bwMode="auto">
          <a:xfrm>
            <a:off x="8010525" y="3540125"/>
            <a:ext cx="598488"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94" name="Rectangle 106"/>
          <p:cNvSpPr>
            <a:spLocks noChangeArrowheads="1"/>
          </p:cNvSpPr>
          <p:nvPr/>
        </p:nvSpPr>
        <p:spPr bwMode="auto">
          <a:xfrm>
            <a:off x="8185150" y="3603625"/>
            <a:ext cx="109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E</a:t>
            </a:r>
            <a:endParaRPr kumimoji="1" lang="en-US" altLang="zh-CN" sz="1400">
              <a:latin typeface="Times New Roman" pitchFamily="18" charset="0"/>
              <a:ea typeface="楷体" pitchFamily="49" charset="-122"/>
            </a:endParaRPr>
          </a:p>
        </p:txBody>
      </p:sp>
      <p:sp>
        <p:nvSpPr>
          <p:cNvPr id="28695" name="Oval 107"/>
          <p:cNvSpPr>
            <a:spLocks noChangeArrowheads="1"/>
          </p:cNvSpPr>
          <p:nvPr/>
        </p:nvSpPr>
        <p:spPr bwMode="auto">
          <a:xfrm>
            <a:off x="4619625" y="4862513"/>
            <a:ext cx="598488" cy="415925"/>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sp>
        <p:nvSpPr>
          <p:cNvPr id="28696" name="Rectangle 108"/>
          <p:cNvSpPr>
            <a:spLocks noChangeArrowheads="1"/>
          </p:cNvSpPr>
          <p:nvPr/>
        </p:nvSpPr>
        <p:spPr bwMode="auto">
          <a:xfrm>
            <a:off x="4794250" y="4926013"/>
            <a:ext cx="120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C</a:t>
            </a:r>
            <a:endParaRPr kumimoji="1" lang="en-US" altLang="zh-CN" sz="1400">
              <a:latin typeface="Times New Roman" pitchFamily="18" charset="0"/>
              <a:ea typeface="楷体" pitchFamily="49" charset="-122"/>
            </a:endParaRPr>
          </a:p>
        </p:txBody>
      </p:sp>
      <p:sp>
        <p:nvSpPr>
          <p:cNvPr id="28697" name="Line 109"/>
          <p:cNvSpPr>
            <a:spLocks noChangeShapeType="1"/>
          </p:cNvSpPr>
          <p:nvPr/>
        </p:nvSpPr>
        <p:spPr bwMode="auto">
          <a:xfrm flipV="1">
            <a:off x="1104900" y="2570163"/>
            <a:ext cx="1371600" cy="996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98" name="Line 110"/>
          <p:cNvSpPr>
            <a:spLocks noChangeShapeType="1"/>
          </p:cNvSpPr>
          <p:nvPr/>
        </p:nvSpPr>
        <p:spPr bwMode="auto">
          <a:xfrm>
            <a:off x="1055688" y="3892550"/>
            <a:ext cx="1420812" cy="1033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99" name="Line 111"/>
          <p:cNvSpPr>
            <a:spLocks noChangeShapeType="1"/>
          </p:cNvSpPr>
          <p:nvPr/>
        </p:nvSpPr>
        <p:spPr bwMode="auto">
          <a:xfrm>
            <a:off x="3000375" y="5053013"/>
            <a:ext cx="15954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0" name="Line 112"/>
          <p:cNvSpPr>
            <a:spLocks noChangeShapeType="1"/>
          </p:cNvSpPr>
          <p:nvPr/>
        </p:nvSpPr>
        <p:spPr bwMode="auto">
          <a:xfrm>
            <a:off x="3000375" y="2443163"/>
            <a:ext cx="15954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1" name="Line 113"/>
          <p:cNvSpPr>
            <a:spLocks noChangeShapeType="1"/>
          </p:cNvSpPr>
          <p:nvPr/>
        </p:nvSpPr>
        <p:spPr bwMode="auto">
          <a:xfrm>
            <a:off x="3024188" y="3730625"/>
            <a:ext cx="15954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2" name="Line 114"/>
          <p:cNvSpPr>
            <a:spLocks noChangeShapeType="1"/>
          </p:cNvSpPr>
          <p:nvPr/>
        </p:nvSpPr>
        <p:spPr bwMode="auto">
          <a:xfrm>
            <a:off x="1179513" y="3730625"/>
            <a:ext cx="124618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3" name="Line 115"/>
          <p:cNvSpPr>
            <a:spLocks noChangeShapeType="1"/>
          </p:cNvSpPr>
          <p:nvPr/>
        </p:nvSpPr>
        <p:spPr bwMode="auto">
          <a:xfrm>
            <a:off x="5168900" y="2498725"/>
            <a:ext cx="1271588" cy="4699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4" name="Line 116"/>
          <p:cNvSpPr>
            <a:spLocks noChangeShapeType="1"/>
          </p:cNvSpPr>
          <p:nvPr/>
        </p:nvSpPr>
        <p:spPr bwMode="auto">
          <a:xfrm>
            <a:off x="6988175" y="3168650"/>
            <a:ext cx="1122363" cy="415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5" name="Line 117"/>
          <p:cNvSpPr>
            <a:spLocks noChangeShapeType="1"/>
          </p:cNvSpPr>
          <p:nvPr/>
        </p:nvSpPr>
        <p:spPr bwMode="auto">
          <a:xfrm flipV="1">
            <a:off x="5194300" y="4564063"/>
            <a:ext cx="1195388" cy="452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6" name="Line 118"/>
          <p:cNvSpPr>
            <a:spLocks noChangeShapeType="1"/>
          </p:cNvSpPr>
          <p:nvPr/>
        </p:nvSpPr>
        <p:spPr bwMode="auto">
          <a:xfrm flipV="1">
            <a:off x="6938963" y="3929063"/>
            <a:ext cx="1246187" cy="434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7" name="Line 119"/>
          <p:cNvSpPr>
            <a:spLocks noChangeShapeType="1"/>
          </p:cNvSpPr>
          <p:nvPr/>
        </p:nvSpPr>
        <p:spPr bwMode="auto">
          <a:xfrm>
            <a:off x="2949575" y="2589213"/>
            <a:ext cx="1720850" cy="995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8" name="Line 120"/>
          <p:cNvSpPr>
            <a:spLocks noChangeShapeType="1"/>
          </p:cNvSpPr>
          <p:nvPr/>
        </p:nvSpPr>
        <p:spPr bwMode="auto">
          <a:xfrm flipV="1">
            <a:off x="2924175" y="2508250"/>
            <a:ext cx="1647825" cy="1076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09" name="Line 121"/>
          <p:cNvSpPr>
            <a:spLocks noChangeShapeType="1"/>
          </p:cNvSpPr>
          <p:nvPr/>
        </p:nvSpPr>
        <p:spPr bwMode="auto">
          <a:xfrm flipV="1">
            <a:off x="2900363" y="3892550"/>
            <a:ext cx="1770062" cy="1016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0" name="Line 122"/>
          <p:cNvSpPr>
            <a:spLocks noChangeShapeType="1"/>
          </p:cNvSpPr>
          <p:nvPr/>
        </p:nvSpPr>
        <p:spPr bwMode="auto">
          <a:xfrm>
            <a:off x="2949575" y="3875088"/>
            <a:ext cx="1720850" cy="1050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1" name="Line 123"/>
          <p:cNvSpPr>
            <a:spLocks noChangeShapeType="1"/>
          </p:cNvSpPr>
          <p:nvPr/>
        </p:nvSpPr>
        <p:spPr bwMode="auto">
          <a:xfrm>
            <a:off x="2849563" y="2643188"/>
            <a:ext cx="1995487" cy="2209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2" name="Line 124"/>
          <p:cNvSpPr>
            <a:spLocks noChangeShapeType="1"/>
          </p:cNvSpPr>
          <p:nvPr/>
        </p:nvSpPr>
        <p:spPr bwMode="auto">
          <a:xfrm flipV="1">
            <a:off x="2825750" y="2652713"/>
            <a:ext cx="1890713" cy="2200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3" name="Line 125"/>
          <p:cNvSpPr>
            <a:spLocks noChangeShapeType="1"/>
          </p:cNvSpPr>
          <p:nvPr/>
        </p:nvSpPr>
        <p:spPr bwMode="auto">
          <a:xfrm>
            <a:off x="5094288" y="2589213"/>
            <a:ext cx="1520825" cy="1720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4" name="Line 126"/>
          <p:cNvSpPr>
            <a:spLocks noChangeShapeType="1"/>
          </p:cNvSpPr>
          <p:nvPr/>
        </p:nvSpPr>
        <p:spPr bwMode="auto">
          <a:xfrm flipV="1">
            <a:off x="5068888" y="3276600"/>
            <a:ext cx="1495425" cy="15954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5" name="Line 127"/>
          <p:cNvSpPr>
            <a:spLocks noChangeShapeType="1"/>
          </p:cNvSpPr>
          <p:nvPr/>
        </p:nvSpPr>
        <p:spPr bwMode="auto">
          <a:xfrm flipV="1">
            <a:off x="5143500" y="3186113"/>
            <a:ext cx="1296988" cy="454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6" name="Line 128"/>
          <p:cNvSpPr>
            <a:spLocks noChangeShapeType="1"/>
          </p:cNvSpPr>
          <p:nvPr/>
        </p:nvSpPr>
        <p:spPr bwMode="auto">
          <a:xfrm>
            <a:off x="5143500" y="3857625"/>
            <a:ext cx="1296988" cy="525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17" name="Rectangle 129"/>
          <p:cNvSpPr>
            <a:spLocks noChangeArrowheads="1"/>
          </p:cNvSpPr>
          <p:nvPr/>
        </p:nvSpPr>
        <p:spPr bwMode="auto">
          <a:xfrm>
            <a:off x="1503363" y="289718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4</a:t>
            </a:r>
            <a:endParaRPr kumimoji="1" lang="en-US" altLang="zh-CN" sz="1400">
              <a:latin typeface="Times New Roman" pitchFamily="18" charset="0"/>
              <a:ea typeface="楷体" pitchFamily="49" charset="-122"/>
            </a:endParaRPr>
          </a:p>
        </p:txBody>
      </p:sp>
      <p:sp>
        <p:nvSpPr>
          <p:cNvPr id="28718" name="Rectangle 130"/>
          <p:cNvSpPr>
            <a:spLocks noChangeArrowheads="1"/>
          </p:cNvSpPr>
          <p:nvPr/>
        </p:nvSpPr>
        <p:spPr bwMode="auto">
          <a:xfrm>
            <a:off x="2825750" y="240823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a:t>
            </a:r>
            <a:endParaRPr kumimoji="1" lang="en-US" altLang="zh-CN" sz="1400">
              <a:latin typeface="Times New Roman" pitchFamily="18" charset="0"/>
              <a:ea typeface="楷体" pitchFamily="49" charset="-122"/>
            </a:endParaRPr>
          </a:p>
        </p:txBody>
      </p:sp>
      <p:sp>
        <p:nvSpPr>
          <p:cNvPr id="28719" name="Rectangle 131"/>
          <p:cNvSpPr>
            <a:spLocks noChangeArrowheads="1"/>
          </p:cNvSpPr>
          <p:nvPr/>
        </p:nvSpPr>
        <p:spPr bwMode="auto">
          <a:xfrm>
            <a:off x="2774950" y="3657600"/>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20" name="Rectangle 132"/>
          <p:cNvSpPr>
            <a:spLocks noChangeArrowheads="1"/>
          </p:cNvSpPr>
          <p:nvPr/>
        </p:nvSpPr>
        <p:spPr bwMode="auto">
          <a:xfrm>
            <a:off x="2749550" y="497998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3</a:t>
            </a:r>
            <a:endParaRPr kumimoji="1" lang="en-US" altLang="zh-CN" sz="1400">
              <a:latin typeface="Times New Roman" pitchFamily="18" charset="0"/>
              <a:ea typeface="楷体" pitchFamily="49" charset="-122"/>
            </a:endParaRPr>
          </a:p>
        </p:txBody>
      </p:sp>
      <p:sp>
        <p:nvSpPr>
          <p:cNvPr id="28721" name="Rectangle 133"/>
          <p:cNvSpPr>
            <a:spLocks noChangeArrowheads="1"/>
          </p:cNvSpPr>
          <p:nvPr/>
        </p:nvSpPr>
        <p:spPr bwMode="auto">
          <a:xfrm>
            <a:off x="4968875" y="2352675"/>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a:t>
            </a:r>
            <a:endParaRPr kumimoji="1" lang="en-US" altLang="zh-CN" sz="1400">
              <a:latin typeface="Times New Roman" pitchFamily="18" charset="0"/>
              <a:ea typeface="楷体" pitchFamily="49" charset="-122"/>
            </a:endParaRPr>
          </a:p>
        </p:txBody>
      </p:sp>
      <p:sp>
        <p:nvSpPr>
          <p:cNvPr id="28722" name="Rectangle 134"/>
          <p:cNvSpPr>
            <a:spLocks noChangeArrowheads="1"/>
          </p:cNvSpPr>
          <p:nvPr/>
        </p:nvSpPr>
        <p:spPr bwMode="auto">
          <a:xfrm>
            <a:off x="4945063" y="3657600"/>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23" name="Rectangle 135"/>
          <p:cNvSpPr>
            <a:spLocks noChangeArrowheads="1"/>
          </p:cNvSpPr>
          <p:nvPr/>
        </p:nvSpPr>
        <p:spPr bwMode="auto">
          <a:xfrm>
            <a:off x="4968875" y="499903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3</a:t>
            </a:r>
            <a:endParaRPr kumimoji="1" lang="en-US" altLang="zh-CN" sz="1400">
              <a:latin typeface="Times New Roman" pitchFamily="18" charset="0"/>
              <a:ea typeface="楷体" pitchFamily="49" charset="-122"/>
            </a:endParaRPr>
          </a:p>
        </p:txBody>
      </p:sp>
      <p:sp>
        <p:nvSpPr>
          <p:cNvPr id="28724" name="Rectangle 136"/>
          <p:cNvSpPr>
            <a:spLocks noChangeArrowheads="1"/>
          </p:cNvSpPr>
          <p:nvPr/>
        </p:nvSpPr>
        <p:spPr bwMode="auto">
          <a:xfrm>
            <a:off x="6764338" y="300513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a:t>
            </a:r>
            <a:endParaRPr kumimoji="1" lang="en-US" altLang="zh-CN" sz="1400">
              <a:latin typeface="Times New Roman" pitchFamily="18" charset="0"/>
              <a:ea typeface="楷体" pitchFamily="49" charset="-122"/>
            </a:endParaRPr>
          </a:p>
        </p:txBody>
      </p:sp>
      <p:sp>
        <p:nvSpPr>
          <p:cNvPr id="28725" name="Rectangle 137"/>
          <p:cNvSpPr>
            <a:spLocks noChangeArrowheads="1"/>
          </p:cNvSpPr>
          <p:nvPr/>
        </p:nvSpPr>
        <p:spPr bwMode="auto">
          <a:xfrm>
            <a:off x="6738938" y="4400550"/>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26" name="Rectangle 138"/>
          <p:cNvSpPr>
            <a:spLocks noChangeArrowheads="1"/>
          </p:cNvSpPr>
          <p:nvPr/>
        </p:nvSpPr>
        <p:spPr bwMode="auto">
          <a:xfrm>
            <a:off x="1852613" y="347662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3</a:t>
            </a:r>
            <a:endParaRPr kumimoji="1" lang="en-US" altLang="zh-CN" sz="1400">
              <a:latin typeface="Times New Roman" pitchFamily="18" charset="0"/>
              <a:ea typeface="楷体" pitchFamily="49" charset="-122"/>
            </a:endParaRPr>
          </a:p>
        </p:txBody>
      </p:sp>
      <p:sp>
        <p:nvSpPr>
          <p:cNvPr id="28727" name="Rectangle 139"/>
          <p:cNvSpPr>
            <a:spLocks noChangeArrowheads="1"/>
          </p:cNvSpPr>
          <p:nvPr/>
        </p:nvSpPr>
        <p:spPr bwMode="auto">
          <a:xfrm>
            <a:off x="1428750" y="4310063"/>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28" name="Rectangle 140"/>
          <p:cNvSpPr>
            <a:spLocks noChangeArrowheads="1"/>
          </p:cNvSpPr>
          <p:nvPr/>
        </p:nvSpPr>
        <p:spPr bwMode="auto">
          <a:xfrm>
            <a:off x="3448050" y="2171700"/>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29" name="Rectangle 141"/>
          <p:cNvSpPr>
            <a:spLocks noChangeArrowheads="1"/>
          </p:cNvSpPr>
          <p:nvPr/>
        </p:nvSpPr>
        <p:spPr bwMode="auto">
          <a:xfrm>
            <a:off x="3273425" y="2552700"/>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a:t>
            </a:r>
            <a:endParaRPr kumimoji="1" lang="en-US" altLang="zh-CN" sz="1400">
              <a:latin typeface="Times New Roman" pitchFamily="18" charset="0"/>
              <a:ea typeface="楷体" pitchFamily="49" charset="-122"/>
            </a:endParaRPr>
          </a:p>
        </p:txBody>
      </p:sp>
      <p:sp>
        <p:nvSpPr>
          <p:cNvPr id="28730" name="Rectangle 142"/>
          <p:cNvSpPr>
            <a:spLocks noChangeArrowheads="1"/>
          </p:cNvSpPr>
          <p:nvPr/>
        </p:nvSpPr>
        <p:spPr bwMode="auto">
          <a:xfrm>
            <a:off x="3203575" y="279558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6</a:t>
            </a:r>
            <a:endParaRPr kumimoji="1" lang="en-US" altLang="zh-CN" sz="1400">
              <a:latin typeface="Times New Roman" pitchFamily="18" charset="0"/>
              <a:ea typeface="楷体" pitchFamily="49" charset="-122"/>
            </a:endParaRPr>
          </a:p>
        </p:txBody>
      </p:sp>
      <p:sp>
        <p:nvSpPr>
          <p:cNvPr id="28731" name="Rectangle 143"/>
          <p:cNvSpPr>
            <a:spLocks noChangeArrowheads="1"/>
          </p:cNvSpPr>
          <p:nvPr/>
        </p:nvSpPr>
        <p:spPr bwMode="auto">
          <a:xfrm>
            <a:off x="3049588" y="324167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latin typeface="Times New Roman" pitchFamily="18" charset="0"/>
                <a:ea typeface="楷体" pitchFamily="49" charset="-122"/>
              </a:rPr>
              <a:t>4</a:t>
            </a:r>
          </a:p>
        </p:txBody>
      </p:sp>
      <p:sp>
        <p:nvSpPr>
          <p:cNvPr id="28732" name="Rectangle 144"/>
          <p:cNvSpPr>
            <a:spLocks noChangeArrowheads="1"/>
          </p:cNvSpPr>
          <p:nvPr/>
        </p:nvSpPr>
        <p:spPr bwMode="auto">
          <a:xfrm>
            <a:off x="3249613" y="351313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7</a:t>
            </a:r>
            <a:endParaRPr kumimoji="1" lang="en-US" altLang="zh-CN" sz="1400">
              <a:latin typeface="Times New Roman" pitchFamily="18" charset="0"/>
              <a:ea typeface="楷体" pitchFamily="49" charset="-122"/>
            </a:endParaRPr>
          </a:p>
        </p:txBody>
      </p:sp>
      <p:sp>
        <p:nvSpPr>
          <p:cNvPr id="28733" name="Rectangle 145"/>
          <p:cNvSpPr>
            <a:spLocks noChangeArrowheads="1"/>
          </p:cNvSpPr>
          <p:nvPr/>
        </p:nvSpPr>
        <p:spPr bwMode="auto">
          <a:xfrm>
            <a:off x="3203575" y="3803650"/>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2</a:t>
            </a:r>
            <a:endParaRPr kumimoji="1" lang="en-US" altLang="zh-CN" sz="1400">
              <a:latin typeface="Times New Roman" pitchFamily="18" charset="0"/>
              <a:ea typeface="楷体" pitchFamily="49" charset="-122"/>
            </a:endParaRPr>
          </a:p>
        </p:txBody>
      </p:sp>
      <p:sp>
        <p:nvSpPr>
          <p:cNvPr id="28734" name="Rectangle 146"/>
          <p:cNvSpPr>
            <a:spLocks noChangeArrowheads="1"/>
          </p:cNvSpPr>
          <p:nvPr/>
        </p:nvSpPr>
        <p:spPr bwMode="auto">
          <a:xfrm>
            <a:off x="2674938" y="4473575"/>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4</a:t>
            </a:r>
            <a:endParaRPr kumimoji="1" lang="en-US" altLang="zh-CN" sz="1400">
              <a:latin typeface="Times New Roman" pitchFamily="18" charset="0"/>
              <a:ea typeface="楷体" pitchFamily="49" charset="-122"/>
            </a:endParaRPr>
          </a:p>
        </p:txBody>
      </p:sp>
      <p:sp>
        <p:nvSpPr>
          <p:cNvPr id="28735" name="Rectangle 147"/>
          <p:cNvSpPr>
            <a:spLocks noChangeArrowheads="1"/>
          </p:cNvSpPr>
          <p:nvPr/>
        </p:nvSpPr>
        <p:spPr bwMode="auto">
          <a:xfrm>
            <a:off x="3203575" y="445293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8</a:t>
            </a:r>
            <a:endParaRPr kumimoji="1" lang="en-US" altLang="zh-CN" sz="1400">
              <a:latin typeface="Times New Roman" pitchFamily="18" charset="0"/>
              <a:ea typeface="楷体" pitchFamily="49" charset="-122"/>
            </a:endParaRPr>
          </a:p>
        </p:txBody>
      </p:sp>
      <p:sp>
        <p:nvSpPr>
          <p:cNvPr id="28736" name="Rectangle 148"/>
          <p:cNvSpPr>
            <a:spLocks noChangeArrowheads="1"/>
          </p:cNvSpPr>
          <p:nvPr/>
        </p:nvSpPr>
        <p:spPr bwMode="auto">
          <a:xfrm>
            <a:off x="3059113" y="4811713"/>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latin typeface="Times New Roman" pitchFamily="18" charset="0"/>
                <a:ea typeface="楷体" pitchFamily="49" charset="-122"/>
              </a:rPr>
              <a:t>3</a:t>
            </a:r>
          </a:p>
        </p:txBody>
      </p:sp>
      <p:sp>
        <p:nvSpPr>
          <p:cNvPr id="28737" name="Rectangle 149"/>
          <p:cNvSpPr>
            <a:spLocks noChangeArrowheads="1"/>
          </p:cNvSpPr>
          <p:nvPr/>
        </p:nvSpPr>
        <p:spPr bwMode="auto">
          <a:xfrm>
            <a:off x="5567363" y="2317750"/>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8</a:t>
            </a:r>
            <a:endParaRPr kumimoji="1" lang="en-US" altLang="zh-CN" sz="1400">
              <a:latin typeface="Times New Roman" pitchFamily="18" charset="0"/>
              <a:ea typeface="楷体" pitchFamily="49" charset="-122"/>
            </a:endParaRPr>
          </a:p>
        </p:txBody>
      </p:sp>
      <p:sp>
        <p:nvSpPr>
          <p:cNvPr id="28738" name="Rectangle 150"/>
          <p:cNvSpPr>
            <a:spLocks noChangeArrowheads="1"/>
          </p:cNvSpPr>
          <p:nvPr/>
        </p:nvSpPr>
        <p:spPr bwMode="auto">
          <a:xfrm>
            <a:off x="5364163" y="2652713"/>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6</a:t>
            </a:r>
            <a:endParaRPr kumimoji="1" lang="en-US" altLang="zh-CN" sz="1400">
              <a:latin typeface="Times New Roman" pitchFamily="18" charset="0"/>
              <a:ea typeface="楷体" pitchFamily="49" charset="-122"/>
            </a:endParaRPr>
          </a:p>
        </p:txBody>
      </p:sp>
      <p:sp>
        <p:nvSpPr>
          <p:cNvPr id="28739" name="Rectangle 151"/>
          <p:cNvSpPr>
            <a:spLocks noChangeArrowheads="1"/>
          </p:cNvSpPr>
          <p:nvPr/>
        </p:nvSpPr>
        <p:spPr bwMode="auto">
          <a:xfrm>
            <a:off x="5268913" y="3295650"/>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7</a:t>
            </a:r>
            <a:endParaRPr kumimoji="1" lang="en-US" altLang="zh-CN" sz="1400">
              <a:latin typeface="Times New Roman" pitchFamily="18" charset="0"/>
              <a:ea typeface="楷体" pitchFamily="49" charset="-122"/>
            </a:endParaRPr>
          </a:p>
        </p:txBody>
      </p:sp>
      <p:sp>
        <p:nvSpPr>
          <p:cNvPr id="28740" name="Rectangle 152"/>
          <p:cNvSpPr>
            <a:spLocks noChangeArrowheads="1"/>
          </p:cNvSpPr>
          <p:nvPr/>
        </p:nvSpPr>
        <p:spPr bwMode="auto">
          <a:xfrm>
            <a:off x="5364163" y="3732213"/>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5</a:t>
            </a:r>
            <a:endParaRPr kumimoji="1" lang="en-US" altLang="zh-CN" sz="1400">
              <a:latin typeface="Times New Roman" pitchFamily="18" charset="0"/>
              <a:ea typeface="楷体" pitchFamily="49" charset="-122"/>
            </a:endParaRPr>
          </a:p>
        </p:txBody>
      </p:sp>
      <p:sp>
        <p:nvSpPr>
          <p:cNvPr id="28741" name="Rectangle 153"/>
          <p:cNvSpPr>
            <a:spLocks noChangeArrowheads="1"/>
          </p:cNvSpPr>
          <p:nvPr/>
        </p:nvSpPr>
        <p:spPr bwMode="auto">
          <a:xfrm>
            <a:off x="5364163" y="466883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6</a:t>
            </a:r>
            <a:endParaRPr kumimoji="1" lang="en-US" altLang="zh-CN" sz="1400">
              <a:latin typeface="Times New Roman" pitchFamily="18" charset="0"/>
              <a:ea typeface="楷体" pitchFamily="49" charset="-122"/>
            </a:endParaRPr>
          </a:p>
        </p:txBody>
      </p:sp>
      <p:sp>
        <p:nvSpPr>
          <p:cNvPr id="28742" name="Rectangle 154"/>
          <p:cNvSpPr>
            <a:spLocks noChangeArrowheads="1"/>
          </p:cNvSpPr>
          <p:nvPr/>
        </p:nvSpPr>
        <p:spPr bwMode="auto">
          <a:xfrm>
            <a:off x="5148263" y="4379913"/>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a:t>
            </a:r>
            <a:endParaRPr kumimoji="1" lang="en-US" altLang="zh-CN" sz="1400">
              <a:latin typeface="Times New Roman" pitchFamily="18" charset="0"/>
              <a:ea typeface="楷体" pitchFamily="49" charset="-122"/>
            </a:endParaRPr>
          </a:p>
        </p:txBody>
      </p:sp>
      <p:sp>
        <p:nvSpPr>
          <p:cNvPr id="28743" name="Rectangle 155"/>
          <p:cNvSpPr>
            <a:spLocks noChangeArrowheads="1"/>
          </p:cNvSpPr>
          <p:nvPr/>
        </p:nvSpPr>
        <p:spPr bwMode="auto">
          <a:xfrm>
            <a:off x="7337425" y="3024188"/>
            <a:ext cx="179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10</a:t>
            </a:r>
            <a:endParaRPr kumimoji="1" lang="en-US" altLang="zh-CN" sz="1400">
              <a:latin typeface="Times New Roman" pitchFamily="18" charset="0"/>
              <a:ea typeface="楷体" pitchFamily="49" charset="-122"/>
            </a:endParaRPr>
          </a:p>
        </p:txBody>
      </p:sp>
      <p:sp>
        <p:nvSpPr>
          <p:cNvPr id="28744" name="Rectangle 156"/>
          <p:cNvSpPr>
            <a:spLocks noChangeArrowheads="1"/>
          </p:cNvSpPr>
          <p:nvPr/>
        </p:nvSpPr>
        <p:spPr bwMode="auto">
          <a:xfrm>
            <a:off x="7262813" y="4273550"/>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6</a:t>
            </a:r>
            <a:endParaRPr kumimoji="1" lang="en-US" altLang="zh-CN" sz="1400">
              <a:latin typeface="Times New Roman" pitchFamily="18" charset="0"/>
              <a:ea typeface="楷体" pitchFamily="49" charset="-122"/>
            </a:endParaRPr>
          </a:p>
        </p:txBody>
      </p:sp>
      <p:sp>
        <p:nvSpPr>
          <p:cNvPr id="28745" name="Line 157"/>
          <p:cNvSpPr>
            <a:spLocks noChangeShapeType="1"/>
          </p:cNvSpPr>
          <p:nvPr/>
        </p:nvSpPr>
        <p:spPr bwMode="auto">
          <a:xfrm flipH="1" flipV="1">
            <a:off x="900113" y="3948113"/>
            <a:ext cx="1439862" cy="1944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6" name="Oval 158"/>
          <p:cNvSpPr>
            <a:spLocks noChangeArrowheads="1"/>
          </p:cNvSpPr>
          <p:nvPr/>
        </p:nvSpPr>
        <p:spPr bwMode="auto">
          <a:xfrm>
            <a:off x="2339975" y="5748338"/>
            <a:ext cx="596900" cy="404812"/>
          </a:xfrm>
          <a:prstGeom prst="ellipse">
            <a:avLst/>
          </a:prstGeom>
          <a:noFill/>
          <a:ln w="66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graphicFrame>
        <p:nvGraphicFramePr>
          <p:cNvPr id="28747" name="Object 159"/>
          <p:cNvGraphicFramePr>
            <a:graphicFrameLocks noChangeAspect="1"/>
          </p:cNvGraphicFramePr>
          <p:nvPr/>
        </p:nvGraphicFramePr>
        <p:xfrm>
          <a:off x="2484438" y="5792788"/>
          <a:ext cx="338137" cy="360362"/>
        </p:xfrm>
        <a:graphic>
          <a:graphicData uri="http://schemas.openxmlformats.org/presentationml/2006/ole">
            <mc:AlternateContent xmlns:mc="http://schemas.openxmlformats.org/markup-compatibility/2006">
              <mc:Choice xmlns:v="urn:schemas-microsoft-com:vml" Requires="v">
                <p:oleObj spid="_x0000_s28761" name="公式" r:id="rId3" imgW="203024" imgH="215713" progId="Equation.3">
                  <p:embed/>
                </p:oleObj>
              </mc:Choice>
              <mc:Fallback>
                <p:oleObj name="公式" r:id="rId3" imgW="203024" imgH="215713" progId="Equation.3">
                  <p:embed/>
                  <p:pic>
                    <p:nvPicPr>
                      <p:cNvPr id="0" name="Object 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5792788"/>
                        <a:ext cx="338137" cy="360362"/>
                      </a:xfrm>
                      <a:prstGeom prst="rect">
                        <a:avLst/>
                      </a:prstGeom>
                      <a:noFill/>
                      <a:ln>
                        <a:noFill/>
                      </a:ln>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48" name="Line 160"/>
          <p:cNvSpPr>
            <a:spLocks noChangeShapeType="1"/>
          </p:cNvSpPr>
          <p:nvPr/>
        </p:nvSpPr>
        <p:spPr bwMode="auto">
          <a:xfrm flipV="1">
            <a:off x="2987675" y="5245100"/>
            <a:ext cx="1728788" cy="719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49" name="Rectangle 161"/>
          <p:cNvSpPr>
            <a:spLocks noChangeArrowheads="1"/>
          </p:cNvSpPr>
          <p:nvPr/>
        </p:nvSpPr>
        <p:spPr bwMode="auto">
          <a:xfrm>
            <a:off x="1692275" y="4092575"/>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solidFill>
                  <a:srgbClr val="000000"/>
                </a:solidFill>
                <a:latin typeface="Times New Roman" pitchFamily="18" charset="0"/>
                <a:ea typeface="楷体" pitchFamily="49" charset="-122"/>
              </a:rPr>
              <a:t>3</a:t>
            </a:r>
            <a:endParaRPr kumimoji="1" lang="en-US" altLang="zh-CN" sz="1400">
              <a:latin typeface="Times New Roman" pitchFamily="18" charset="0"/>
              <a:ea typeface="楷体" pitchFamily="49" charset="-122"/>
            </a:endParaRPr>
          </a:p>
        </p:txBody>
      </p:sp>
      <p:sp>
        <p:nvSpPr>
          <p:cNvPr id="28750" name="Line 162"/>
          <p:cNvSpPr>
            <a:spLocks noChangeShapeType="1"/>
          </p:cNvSpPr>
          <p:nvPr/>
        </p:nvSpPr>
        <p:spPr bwMode="auto">
          <a:xfrm flipV="1">
            <a:off x="2916238" y="3948113"/>
            <a:ext cx="1943100" cy="18716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1" name="Line 163"/>
          <p:cNvSpPr>
            <a:spLocks noChangeShapeType="1"/>
          </p:cNvSpPr>
          <p:nvPr/>
        </p:nvSpPr>
        <p:spPr bwMode="auto">
          <a:xfrm flipV="1">
            <a:off x="2771775" y="2652713"/>
            <a:ext cx="2160588" cy="3095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52" name="Rectangle 164"/>
          <p:cNvSpPr>
            <a:spLocks noChangeArrowheads="1"/>
          </p:cNvSpPr>
          <p:nvPr/>
        </p:nvSpPr>
        <p:spPr bwMode="auto">
          <a:xfrm>
            <a:off x="2843213" y="531653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latin typeface="Times New Roman" pitchFamily="18" charset="0"/>
                <a:ea typeface="楷体" pitchFamily="49" charset="-122"/>
              </a:rPr>
              <a:t>7</a:t>
            </a:r>
          </a:p>
        </p:txBody>
      </p:sp>
      <p:sp>
        <p:nvSpPr>
          <p:cNvPr id="28753" name="Rectangle 165"/>
          <p:cNvSpPr>
            <a:spLocks noChangeArrowheads="1"/>
          </p:cNvSpPr>
          <p:nvPr/>
        </p:nvSpPr>
        <p:spPr bwMode="auto">
          <a:xfrm>
            <a:off x="3132138" y="5316538"/>
            <a:ext cx="90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latin typeface="Times New Roman" pitchFamily="18" charset="0"/>
                <a:ea typeface="楷体" pitchFamily="49" charset="-122"/>
              </a:rPr>
              <a:t>5</a:t>
            </a:r>
          </a:p>
        </p:txBody>
      </p:sp>
      <p:sp>
        <p:nvSpPr>
          <p:cNvPr id="28754" name="Rectangle 166"/>
          <p:cNvSpPr>
            <a:spLocks noChangeArrowheads="1"/>
          </p:cNvSpPr>
          <p:nvPr/>
        </p:nvSpPr>
        <p:spPr bwMode="auto">
          <a:xfrm>
            <a:off x="3276600" y="5532438"/>
            <a:ext cx="90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CN" sz="1400">
                <a:latin typeface="Times New Roman" pitchFamily="18" charset="0"/>
                <a:ea typeface="楷体" pitchFamily="49" charset="-122"/>
              </a:rPr>
              <a:t>1</a:t>
            </a:r>
          </a:p>
        </p:txBody>
      </p:sp>
      <p:grpSp>
        <p:nvGrpSpPr>
          <p:cNvPr id="28755" name="组合 87"/>
          <p:cNvGrpSpPr>
            <a:grpSpLocks/>
          </p:cNvGrpSpPr>
          <p:nvPr/>
        </p:nvGrpSpPr>
        <p:grpSpPr bwMode="auto">
          <a:xfrm>
            <a:off x="285750" y="642938"/>
            <a:ext cx="7773988" cy="647700"/>
            <a:chOff x="285750" y="642938"/>
            <a:chExt cx="7773988" cy="647700"/>
          </a:xfrm>
        </p:grpSpPr>
        <p:sp>
          <p:nvSpPr>
            <p:cNvPr id="85" name="矩形 84"/>
            <p:cNvSpPr/>
            <p:nvPr/>
          </p:nvSpPr>
          <p:spPr>
            <a:xfrm>
              <a:off x="285750" y="642938"/>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87" name="直接连接符 86"/>
            <p:cNvCxnSpPr/>
            <p:nvPr/>
          </p:nvCxnSpPr>
          <p:spPr>
            <a:xfrm>
              <a:off x="2166938" y="1246188"/>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grpSp>
      <p:pic>
        <p:nvPicPr>
          <p:cNvPr id="2875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p:cNvSpPr>
            <a:spLocks noGrp="1"/>
          </p:cNvSpPr>
          <p:nvPr>
            <p:ph type="sldNum" sz="quarter" idx="12"/>
          </p:nvPr>
        </p:nvSpPr>
        <p:spPr>
          <a:xfrm>
            <a:off x="6553200" y="6421438"/>
            <a:ext cx="2133600" cy="365125"/>
          </a:xfrm>
        </p:spPr>
        <p:txBody>
          <a:bodyPr/>
          <a:lstStyle/>
          <a:p>
            <a:pPr>
              <a:defRPr/>
            </a:pPr>
            <a:fld id="{DD0DDF52-C1BB-4BD3-BC30-0C6B585BA5A5}" type="slidenum">
              <a:rPr lang="en-US" altLang="zh-CN"/>
              <a:pPr>
                <a:defRPr/>
              </a:pPr>
              <a:t>40</a:t>
            </a:fld>
            <a:endParaRPr lang="en-US" altLang="zh-CN" dirty="0"/>
          </a:p>
        </p:txBody>
      </p:sp>
      <p:sp>
        <p:nvSpPr>
          <p:cNvPr id="65539" name="Rectangle 3"/>
          <p:cNvSpPr>
            <a:spLocks noChangeArrowheads="1"/>
          </p:cNvSpPr>
          <p:nvPr/>
        </p:nvSpPr>
        <p:spPr bwMode="auto">
          <a:xfrm>
            <a:off x="241300" y="3459163"/>
            <a:ext cx="876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a:ea typeface="楷体" pitchFamily="49" charset="-122"/>
              </a:rPr>
              <a:t>由上表知　　　　，　　，从而      　　　　　       ，</a:t>
            </a:r>
            <a:endParaRPr kumimoji="1" lang="en-US" altLang="zh-CN" sz="2400">
              <a:ea typeface="楷体" pitchFamily="49" charset="-122"/>
            </a:endParaRPr>
          </a:p>
          <a:p>
            <a:pPr marL="342900" indent="-342900" algn="just">
              <a:lnSpc>
                <a:spcPct val="150000"/>
              </a:lnSpc>
              <a:spcBef>
                <a:spcPts val="300"/>
              </a:spcBef>
              <a:spcAft>
                <a:spcPts val="300"/>
              </a:spcAft>
            </a:pPr>
            <a:r>
              <a:rPr kumimoji="1" lang="zh-CN" altLang="en-US" sz="2400">
                <a:ea typeface="楷体" pitchFamily="49" charset="-122"/>
              </a:rPr>
              <a:t>      由表的　　 的这一行可知　　  由</a:t>
            </a:r>
          </a:p>
          <a:p>
            <a:pPr marL="342900" indent="-342900" algn="just">
              <a:lnSpc>
                <a:spcPct val="150000"/>
              </a:lnSpc>
              <a:spcBef>
                <a:spcPts val="300"/>
              </a:spcBef>
              <a:spcAft>
                <a:spcPts val="300"/>
              </a:spcAft>
            </a:pPr>
            <a:r>
              <a:rPr kumimoji="1" lang="zh-CN" altLang="en-US" sz="2400">
                <a:ea typeface="楷体" pitchFamily="49" charset="-122"/>
              </a:rPr>
              <a:t>      由表的　　的这一行可知</a:t>
            </a:r>
          </a:p>
          <a:p>
            <a:pPr marL="342900" indent="-342900" algn="just">
              <a:lnSpc>
                <a:spcPct val="150000"/>
              </a:lnSpc>
              <a:spcBef>
                <a:spcPts val="300"/>
              </a:spcBef>
              <a:spcAft>
                <a:spcPts val="300"/>
              </a:spcAft>
            </a:pPr>
            <a:r>
              <a:rPr kumimoji="1" lang="zh-CN" altLang="en-US" sz="2400">
                <a:ea typeface="楷体" pitchFamily="49" charset="-122"/>
              </a:rPr>
              <a:t>      由  　　　　　　　  ，查表　　的这一行得　　</a:t>
            </a:r>
            <a:endParaRPr kumimoji="1" lang="en-US" altLang="zh-CN" sz="2400">
              <a:ea typeface="楷体" pitchFamily="49" charset="-122"/>
            </a:endParaRPr>
          </a:p>
          <a:p>
            <a:pPr marL="342900" indent="-342900" algn="just">
              <a:lnSpc>
                <a:spcPct val="150000"/>
              </a:lnSpc>
              <a:spcBef>
                <a:spcPts val="300"/>
              </a:spcBef>
              <a:spcAft>
                <a:spcPts val="300"/>
              </a:spcAft>
            </a:pPr>
            <a:r>
              <a:rPr kumimoji="1" lang="zh-CN" altLang="en-US" sz="2400" b="1">
                <a:ea typeface="楷体" pitchFamily="49" charset="-122"/>
              </a:rPr>
              <a:t>综上所述得</a:t>
            </a:r>
            <a:r>
              <a:rPr kumimoji="1" lang="zh-CN" altLang="en-US" sz="2400" b="1">
                <a:solidFill>
                  <a:srgbClr val="FF0000"/>
                </a:solidFill>
                <a:ea typeface="楷体" pitchFamily="49" charset="-122"/>
              </a:rPr>
              <a:t>最优解</a:t>
            </a:r>
            <a:r>
              <a:rPr kumimoji="1" lang="zh-CN" altLang="en-US" sz="2400" b="1">
                <a:ea typeface="楷体" pitchFamily="49" charset="-122"/>
              </a:rPr>
              <a:t>为</a:t>
            </a:r>
            <a:r>
              <a:rPr kumimoji="1" lang="zh-CN" altLang="en-US" sz="2400">
                <a:ea typeface="楷体" pitchFamily="49" charset="-122"/>
              </a:rPr>
              <a:t>：                                   最大盈利为</a:t>
            </a:r>
            <a:r>
              <a:rPr kumimoji="1" lang="en-US" altLang="zh-CN" sz="2400">
                <a:ea typeface="楷体" pitchFamily="49" charset="-122"/>
              </a:rPr>
              <a:t>28</a:t>
            </a:r>
            <a:r>
              <a:rPr kumimoji="1" lang="zh-CN" altLang="en-US" sz="2400">
                <a:ea typeface="楷体" pitchFamily="49" charset="-122"/>
              </a:rPr>
              <a:t>。　　</a:t>
            </a:r>
            <a:endParaRPr kumimoji="1" lang="en-US" altLang="zh-CN"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r>
              <a:rPr kumimoji="1" lang="zh-CN" altLang="en-US" sz="2400" b="1">
                <a:ea typeface="楷体" pitchFamily="49" charset="-122"/>
              </a:rPr>
              <a:t>　　　　　　　</a:t>
            </a: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zh-CN" altLang="en-US" sz="2400" b="1">
              <a:ea typeface="楷体" pitchFamily="49" charset="-122"/>
            </a:endParaRPr>
          </a:p>
          <a:p>
            <a:pPr marL="342900" indent="-342900" algn="just">
              <a:lnSpc>
                <a:spcPct val="150000"/>
              </a:lnSpc>
              <a:spcBef>
                <a:spcPts val="300"/>
              </a:spcBef>
              <a:spcAft>
                <a:spcPts val="300"/>
              </a:spcAft>
            </a:pPr>
            <a:endParaRPr kumimoji="1" lang="en-US" altLang="zh-CN" sz="2000" b="1">
              <a:ea typeface="楷体" pitchFamily="49" charset="-122"/>
            </a:endParaRPr>
          </a:p>
        </p:txBody>
      </p:sp>
      <p:graphicFrame>
        <p:nvGraphicFramePr>
          <p:cNvPr id="65540" name="Object 4"/>
          <p:cNvGraphicFramePr>
            <a:graphicFrameLocks noChangeAspect="1"/>
          </p:cNvGraphicFramePr>
          <p:nvPr/>
        </p:nvGraphicFramePr>
        <p:xfrm>
          <a:off x="1552575" y="3697288"/>
          <a:ext cx="1162050" cy="347662"/>
        </p:xfrm>
        <a:graphic>
          <a:graphicData uri="http://schemas.openxmlformats.org/presentationml/2006/ole">
            <mc:AlternateContent xmlns:mc="http://schemas.openxmlformats.org/markup-compatibility/2006">
              <mc:Choice xmlns:v="urn:schemas-microsoft-com:vml" Requires="v">
                <p:oleObj spid="_x0000_s65624" name="公式" r:id="rId3" imgW="723586" imgH="215806" progId="Equation.3">
                  <p:embed/>
                </p:oleObj>
              </mc:Choice>
              <mc:Fallback>
                <p:oleObj name="公式" r:id="rId3" imgW="723586"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3697288"/>
                        <a:ext cx="116205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2857500" y="3643313"/>
          <a:ext cx="787400" cy="360362"/>
        </p:xfrm>
        <a:graphic>
          <a:graphicData uri="http://schemas.openxmlformats.org/presentationml/2006/ole">
            <mc:AlternateContent xmlns:mc="http://schemas.openxmlformats.org/markup-compatibility/2006">
              <mc:Choice xmlns:v="urn:schemas-microsoft-com:vml" Requires="v">
                <p:oleObj spid="_x0000_s65625" name="公式" r:id="rId5" imgW="444307" imgH="203112" progId="Equation.3">
                  <p:embed/>
                </p:oleObj>
              </mc:Choice>
              <mc:Fallback>
                <p:oleObj name="公式" r:id="rId5" imgW="444307" imgH="203112"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3643313"/>
                        <a:ext cx="7874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4572000" y="3643313"/>
          <a:ext cx="2643188" cy="390525"/>
        </p:xfrm>
        <a:graphic>
          <a:graphicData uri="http://schemas.openxmlformats.org/presentationml/2006/ole">
            <mc:AlternateContent xmlns:mc="http://schemas.openxmlformats.org/markup-compatibility/2006">
              <mc:Choice xmlns:v="urn:schemas-microsoft-com:vml" Requires="v">
                <p:oleObj spid="_x0000_s65626" name="公式" r:id="rId7" imgW="1549400" imgH="228600" progId="Equation.3">
                  <p:embed/>
                </p:oleObj>
              </mc:Choice>
              <mc:Fallback>
                <p:oleObj name="公式" r:id="rId7" imgW="1549400" imgH="2286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643313"/>
                        <a:ext cx="264318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1643063" y="4265613"/>
          <a:ext cx="857250" cy="404812"/>
        </p:xfrm>
        <a:graphic>
          <a:graphicData uri="http://schemas.openxmlformats.org/presentationml/2006/ole">
            <mc:AlternateContent xmlns:mc="http://schemas.openxmlformats.org/markup-compatibility/2006">
              <mc:Choice xmlns:v="urn:schemas-microsoft-com:vml" Requires="v">
                <p:oleObj spid="_x0000_s65627" name="公式" r:id="rId9" imgW="457002" imgH="215806" progId="Equation.3">
                  <p:embed/>
                </p:oleObj>
              </mc:Choice>
              <mc:Fallback>
                <p:oleObj name="公式" r:id="rId9" imgW="457002" imgH="215806"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3063" y="4265613"/>
                        <a:ext cx="85725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4" name="Object 8"/>
          <p:cNvGraphicFramePr>
            <a:graphicFrameLocks noChangeAspect="1"/>
          </p:cNvGraphicFramePr>
          <p:nvPr/>
        </p:nvGraphicFramePr>
        <p:xfrm>
          <a:off x="4210050" y="4268788"/>
          <a:ext cx="862013" cy="420687"/>
        </p:xfrm>
        <a:graphic>
          <a:graphicData uri="http://schemas.openxmlformats.org/presentationml/2006/ole">
            <mc:AlternateContent xmlns:mc="http://schemas.openxmlformats.org/markup-compatibility/2006">
              <mc:Choice xmlns:v="urn:schemas-microsoft-com:vml" Requires="v">
                <p:oleObj spid="_x0000_s65628" name="公式" r:id="rId11" imgW="469900" imgH="228600" progId="Equation.3">
                  <p:embed/>
                </p:oleObj>
              </mc:Choice>
              <mc:Fallback>
                <p:oleObj name="公式" r:id="rId11" imgW="469900" imgH="2286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0050" y="4268788"/>
                        <a:ext cx="8620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5286375" y="4214813"/>
          <a:ext cx="2808288" cy="436562"/>
        </p:xfrm>
        <a:graphic>
          <a:graphicData uri="http://schemas.openxmlformats.org/presentationml/2006/ole">
            <mc:AlternateContent xmlns:mc="http://schemas.openxmlformats.org/markup-compatibility/2006">
              <mc:Choice xmlns:v="urn:schemas-microsoft-com:vml" Requires="v">
                <p:oleObj spid="_x0000_s65629" name="公式" r:id="rId13" imgW="1548728" imgH="241195" progId="Equation.3">
                  <p:embed/>
                </p:oleObj>
              </mc:Choice>
              <mc:Fallback>
                <p:oleObj name="公式" r:id="rId13" imgW="1548728" imgH="241195"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6375" y="4214813"/>
                        <a:ext cx="2808288"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1677988" y="4899025"/>
          <a:ext cx="720725" cy="419100"/>
        </p:xfrm>
        <a:graphic>
          <a:graphicData uri="http://schemas.openxmlformats.org/presentationml/2006/ole">
            <mc:AlternateContent xmlns:mc="http://schemas.openxmlformats.org/markup-compatibility/2006">
              <mc:Choice xmlns:v="urn:schemas-microsoft-com:vml" Requires="v">
                <p:oleObj spid="_x0000_s65630" name="公式" r:id="rId15" imgW="393529" imgH="228501" progId="Equation.3">
                  <p:embed/>
                </p:oleObj>
              </mc:Choice>
              <mc:Fallback>
                <p:oleObj name="公式" r:id="rId15" imgW="393529" imgH="228501"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7988" y="4899025"/>
                        <a:ext cx="720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4214813" y="4897438"/>
          <a:ext cx="785812" cy="349250"/>
        </p:xfrm>
        <a:graphic>
          <a:graphicData uri="http://schemas.openxmlformats.org/presentationml/2006/ole">
            <mc:AlternateContent xmlns:mc="http://schemas.openxmlformats.org/markup-compatibility/2006">
              <mc:Choice xmlns:v="urn:schemas-microsoft-com:vml" Requires="v">
                <p:oleObj spid="_x0000_s65631" name="公式" r:id="rId17" imgW="457002" imgH="203112" progId="Equation.3">
                  <p:embed/>
                </p:oleObj>
              </mc:Choice>
              <mc:Fallback>
                <p:oleObj name="公式" r:id="rId17" imgW="457002" imgH="203112" progId="Equation.3">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14813" y="4897438"/>
                        <a:ext cx="785812"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8" name="Object 12"/>
          <p:cNvGraphicFramePr>
            <a:graphicFrameLocks noChangeAspect="1"/>
          </p:cNvGraphicFramePr>
          <p:nvPr/>
        </p:nvGraphicFramePr>
        <p:xfrm>
          <a:off x="1071563" y="5500688"/>
          <a:ext cx="2511425" cy="425450"/>
        </p:xfrm>
        <a:graphic>
          <a:graphicData uri="http://schemas.openxmlformats.org/presentationml/2006/ole">
            <mc:AlternateContent xmlns:mc="http://schemas.openxmlformats.org/markup-compatibility/2006">
              <mc:Choice xmlns:v="urn:schemas-microsoft-com:vml" Requires="v">
                <p:oleObj spid="_x0000_s65632" name="公式" r:id="rId19" imgW="1422400" imgH="241300" progId="Equation.3">
                  <p:embed/>
                </p:oleObj>
              </mc:Choice>
              <mc:Fallback>
                <p:oleObj name="公式" r:id="rId19" imgW="1422400" imgH="24130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1563" y="5500688"/>
                        <a:ext cx="25114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9" name="Object 13"/>
          <p:cNvGraphicFramePr>
            <a:graphicFrameLocks noChangeAspect="1"/>
          </p:cNvGraphicFramePr>
          <p:nvPr/>
        </p:nvGraphicFramePr>
        <p:xfrm>
          <a:off x="4429125" y="5572125"/>
          <a:ext cx="642938" cy="341313"/>
        </p:xfrm>
        <a:graphic>
          <a:graphicData uri="http://schemas.openxmlformats.org/presentationml/2006/ole">
            <mc:AlternateContent xmlns:mc="http://schemas.openxmlformats.org/markup-compatibility/2006">
              <mc:Choice xmlns:v="urn:schemas-microsoft-com:vml" Requires="v">
                <p:oleObj spid="_x0000_s65633" name="公式" r:id="rId21" imgW="406048" imgH="215713" progId="Equation.3">
                  <p:embed/>
                </p:oleObj>
              </mc:Choice>
              <mc:Fallback>
                <p:oleObj name="公式" r:id="rId21" imgW="406048" imgH="215713" progId="Equation.3">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29125" y="5572125"/>
                        <a:ext cx="6429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50" name="Object 14"/>
          <p:cNvGraphicFramePr>
            <a:graphicFrameLocks noChangeAspect="1"/>
          </p:cNvGraphicFramePr>
          <p:nvPr/>
        </p:nvGraphicFramePr>
        <p:xfrm>
          <a:off x="6572250" y="5541963"/>
          <a:ext cx="714375" cy="336550"/>
        </p:xfrm>
        <a:graphic>
          <a:graphicData uri="http://schemas.openxmlformats.org/presentationml/2006/ole">
            <mc:AlternateContent xmlns:mc="http://schemas.openxmlformats.org/markup-compatibility/2006">
              <mc:Choice xmlns:v="urn:schemas-microsoft-com:vml" Requires="v">
                <p:oleObj spid="_x0000_s65634" name="公式" r:id="rId23" imgW="431613" imgH="203112" progId="Equation.3">
                  <p:embed/>
                </p:oleObj>
              </mc:Choice>
              <mc:Fallback>
                <p:oleObj name="公式" r:id="rId23" imgW="431613" imgH="203112" progId="Equation.3">
                  <p:embed/>
                  <p:pic>
                    <p:nvPicPr>
                      <p:cNvPr id="0"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72250" y="5541963"/>
                        <a:ext cx="71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51" name="Object 15"/>
          <p:cNvGraphicFramePr>
            <a:graphicFrameLocks noChangeAspect="1"/>
          </p:cNvGraphicFramePr>
          <p:nvPr/>
        </p:nvGraphicFramePr>
        <p:xfrm>
          <a:off x="3173413" y="6146800"/>
          <a:ext cx="3214687" cy="400050"/>
        </p:xfrm>
        <a:graphic>
          <a:graphicData uri="http://schemas.openxmlformats.org/presentationml/2006/ole">
            <mc:AlternateContent xmlns:mc="http://schemas.openxmlformats.org/markup-compatibility/2006">
              <mc:Choice xmlns:v="urn:schemas-microsoft-com:vml" Requires="v">
                <p:oleObj spid="_x0000_s65635" name="公式" r:id="rId25" imgW="1841500" imgH="228600" progId="Equation.3">
                  <p:embed/>
                </p:oleObj>
              </mc:Choice>
              <mc:Fallback>
                <p:oleObj name="公式" r:id="rId25" imgW="1841500" imgH="228600" progId="Equation.3">
                  <p:embed/>
                  <p:pic>
                    <p:nvPicPr>
                      <p:cNvPr id="0"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73413" y="6146800"/>
                        <a:ext cx="32146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5552" name="组合 18"/>
          <p:cNvGrpSpPr>
            <a:grpSpLocks/>
          </p:cNvGrpSpPr>
          <p:nvPr/>
        </p:nvGrpSpPr>
        <p:grpSpPr bwMode="auto">
          <a:xfrm>
            <a:off x="714375" y="214313"/>
            <a:ext cx="7858125" cy="647700"/>
            <a:chOff x="714348" y="214290"/>
            <a:chExt cx="7858180" cy="648072"/>
          </a:xfrm>
        </p:grpSpPr>
        <p:sp>
          <p:nvSpPr>
            <p:cNvPr id="21" name="矩形 2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2" name="直接连接符 21"/>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562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5553"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216900" y="0"/>
            <a:ext cx="9271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nvGraphicFramePr>
        <p:xfrm>
          <a:off x="214313" y="1427163"/>
          <a:ext cx="8750300" cy="1497012"/>
        </p:xfrm>
        <a:graphic>
          <a:graphicData uri="http://schemas.openxmlformats.org/drawingml/2006/table">
            <a:tbl>
              <a:tblPr firstRow="1" bandRow="1">
                <a:tableStyleId>{5940675A-B579-460E-94D1-54222C63F5DA}</a:tableStyleId>
              </a:tblPr>
              <a:tblGrid>
                <a:gridCol w="545379"/>
                <a:gridCol w="666574"/>
                <a:gridCol w="666574"/>
                <a:gridCol w="666574"/>
                <a:gridCol w="666574"/>
                <a:gridCol w="666574"/>
                <a:gridCol w="666574"/>
                <a:gridCol w="666574"/>
                <a:gridCol w="666574"/>
                <a:gridCol w="666574"/>
                <a:gridCol w="666574"/>
                <a:gridCol w="666574"/>
                <a:gridCol w="436302"/>
                <a:gridCol w="436302"/>
              </a:tblGrid>
              <a:tr h="428501">
                <a:tc rowSpan="2">
                  <a:txBody>
                    <a:bodyPr/>
                    <a:lstStyle/>
                    <a:p>
                      <a:pPr algn="ctr"/>
                      <a:endParaRPr lang="zh-CN" altLang="en-US" sz="1800" dirty="0"/>
                    </a:p>
                  </a:txBody>
                  <a:tcPr marL="91441" marR="91441" marT="45706" marB="45706" anchor="ctr"/>
                </a:tc>
                <a:tc gridSpan="11">
                  <a:txBody>
                    <a:bodyPr/>
                    <a:lstStyle/>
                    <a:p>
                      <a:pPr algn="ctr"/>
                      <a:endParaRPr lang="zh-CN" altLang="en-US" sz="1800" dirty="0"/>
                    </a:p>
                  </a:txBody>
                  <a:tcPr marL="91441" marR="91441" marT="45706" marB="45706"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rowSpan="2">
                  <a:txBody>
                    <a:bodyPr/>
                    <a:lstStyle/>
                    <a:p>
                      <a:pPr algn="ctr"/>
                      <a:endParaRPr lang="zh-CN" altLang="en-US" sz="1800" dirty="0"/>
                    </a:p>
                  </a:txBody>
                  <a:tcPr marL="91441" marR="91441" marT="45706" marB="45706" anchor="ctr"/>
                </a:tc>
                <a:tc rowSpan="2">
                  <a:txBody>
                    <a:bodyPr/>
                    <a:lstStyle/>
                    <a:p>
                      <a:pPr algn="ctr"/>
                      <a:endParaRPr lang="zh-CN" altLang="en-US" sz="1800" dirty="0"/>
                    </a:p>
                  </a:txBody>
                  <a:tcPr marL="91441" marR="91441" marT="45706" marB="45706" anchor="ctr"/>
                </a:tc>
              </a:tr>
              <a:tr h="428501">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41" marR="91441" marT="45706" marB="45706" anchor="ctr"/>
                </a:tc>
                <a:tc>
                  <a:txBody>
                    <a:bodyPr/>
                    <a:lstStyle/>
                    <a:p>
                      <a:pPr algn="ctr"/>
                      <a:r>
                        <a:rPr lang="en-US" altLang="zh-CN" sz="1800" dirty="0" smtClean="0"/>
                        <a:t>1</a:t>
                      </a:r>
                      <a:endParaRPr lang="zh-CN" altLang="en-US" sz="1800" dirty="0"/>
                    </a:p>
                  </a:txBody>
                  <a:tcPr marL="91441" marR="91441" marT="45706" marB="45706" anchor="ctr"/>
                </a:tc>
                <a:tc>
                  <a:txBody>
                    <a:bodyPr/>
                    <a:lstStyle/>
                    <a:p>
                      <a:pPr algn="ctr"/>
                      <a:r>
                        <a:rPr lang="en-US" altLang="zh-CN" sz="1800" dirty="0" smtClean="0"/>
                        <a:t>2</a:t>
                      </a:r>
                      <a:endParaRPr lang="zh-CN" altLang="en-US" sz="1800" dirty="0"/>
                    </a:p>
                  </a:txBody>
                  <a:tcPr marL="91441" marR="91441" marT="45706" marB="45706" anchor="ctr"/>
                </a:tc>
                <a:tc>
                  <a:txBody>
                    <a:bodyPr/>
                    <a:lstStyle/>
                    <a:p>
                      <a:pPr algn="ctr"/>
                      <a:r>
                        <a:rPr lang="en-US" altLang="zh-CN" sz="1800" dirty="0" smtClean="0"/>
                        <a:t>3</a:t>
                      </a:r>
                      <a:endParaRPr lang="zh-CN" altLang="en-US" sz="1800" dirty="0"/>
                    </a:p>
                  </a:txBody>
                  <a:tcPr marL="91441" marR="91441" marT="45706" marB="45706" anchor="ctr"/>
                </a:tc>
                <a:tc>
                  <a:txBody>
                    <a:bodyPr/>
                    <a:lstStyle/>
                    <a:p>
                      <a:pPr algn="ctr"/>
                      <a:r>
                        <a:rPr lang="en-US" altLang="zh-CN" sz="1800" dirty="0" smtClean="0"/>
                        <a:t>4</a:t>
                      </a:r>
                      <a:endParaRPr lang="zh-CN" altLang="en-US" sz="1800" dirty="0"/>
                    </a:p>
                  </a:txBody>
                  <a:tcPr marL="91441" marR="91441" marT="45706" marB="45706" anchor="ctr"/>
                </a:tc>
                <a:tc>
                  <a:txBody>
                    <a:bodyPr/>
                    <a:lstStyle/>
                    <a:p>
                      <a:pPr algn="ctr"/>
                      <a:r>
                        <a:rPr lang="en-US" altLang="zh-CN" sz="1800" dirty="0" smtClean="0">
                          <a:solidFill>
                            <a:srgbClr val="FF0000"/>
                          </a:solidFill>
                        </a:rPr>
                        <a:t>5</a:t>
                      </a:r>
                      <a:endParaRPr lang="zh-CN" altLang="en-US" sz="1800" dirty="0">
                        <a:solidFill>
                          <a:srgbClr val="FF0000"/>
                        </a:solidFill>
                      </a:endParaRPr>
                    </a:p>
                  </a:txBody>
                  <a:tcPr marL="91441" marR="91441" marT="45706" marB="45706" anchor="ctr"/>
                </a:tc>
                <a:tc>
                  <a:txBody>
                    <a:bodyPr/>
                    <a:lstStyle/>
                    <a:p>
                      <a:pPr algn="ctr"/>
                      <a:r>
                        <a:rPr lang="en-US" altLang="zh-CN" sz="1800" dirty="0" smtClean="0">
                          <a:solidFill>
                            <a:srgbClr val="FF0000"/>
                          </a:solidFill>
                        </a:rPr>
                        <a:t>6</a:t>
                      </a:r>
                      <a:endParaRPr lang="zh-CN" altLang="en-US" sz="1800" dirty="0">
                        <a:solidFill>
                          <a:srgbClr val="FF0000"/>
                        </a:solidFill>
                      </a:endParaRPr>
                    </a:p>
                  </a:txBody>
                  <a:tcPr marL="91441" marR="91441" marT="45706" marB="45706" anchor="ctr"/>
                </a:tc>
                <a:tc>
                  <a:txBody>
                    <a:bodyPr/>
                    <a:lstStyle/>
                    <a:p>
                      <a:pPr algn="ctr"/>
                      <a:r>
                        <a:rPr lang="en-US" altLang="zh-CN" sz="1800" dirty="0" smtClean="0">
                          <a:solidFill>
                            <a:srgbClr val="FF0000"/>
                          </a:solidFill>
                        </a:rPr>
                        <a:t>7</a:t>
                      </a:r>
                      <a:endParaRPr lang="zh-CN" altLang="en-US" sz="1800" dirty="0">
                        <a:solidFill>
                          <a:srgbClr val="FF0000"/>
                        </a:solidFill>
                      </a:endParaRPr>
                    </a:p>
                  </a:txBody>
                  <a:tcPr marL="91441" marR="91441" marT="45706" marB="45706" anchor="ctr"/>
                </a:tc>
                <a:tc>
                  <a:txBody>
                    <a:bodyPr/>
                    <a:lstStyle/>
                    <a:p>
                      <a:pPr algn="ctr"/>
                      <a:r>
                        <a:rPr lang="en-US" altLang="zh-CN" sz="1800" dirty="0" smtClean="0">
                          <a:solidFill>
                            <a:srgbClr val="FF0000"/>
                          </a:solidFill>
                        </a:rPr>
                        <a:t>8</a:t>
                      </a:r>
                      <a:endParaRPr lang="zh-CN" altLang="en-US" sz="1800" dirty="0">
                        <a:solidFill>
                          <a:srgbClr val="FF0000"/>
                        </a:solidFill>
                      </a:endParaRPr>
                    </a:p>
                  </a:txBody>
                  <a:tcPr marL="91441" marR="91441" marT="45706" marB="45706" anchor="ctr"/>
                </a:tc>
                <a:tc>
                  <a:txBody>
                    <a:bodyPr/>
                    <a:lstStyle/>
                    <a:p>
                      <a:pPr algn="ctr"/>
                      <a:r>
                        <a:rPr lang="en-US" altLang="zh-CN" sz="1800" dirty="0" smtClean="0">
                          <a:solidFill>
                            <a:srgbClr val="FF0000"/>
                          </a:solidFill>
                        </a:rPr>
                        <a:t>9</a:t>
                      </a:r>
                      <a:endParaRPr lang="zh-CN" altLang="en-US" sz="1800" dirty="0">
                        <a:solidFill>
                          <a:srgbClr val="FF0000"/>
                        </a:solidFill>
                      </a:endParaRPr>
                    </a:p>
                  </a:txBody>
                  <a:tcPr marL="91441" marR="91441" marT="45706" marB="45706" anchor="ctr"/>
                </a:tc>
                <a:tc>
                  <a:txBody>
                    <a:bodyPr/>
                    <a:lstStyle/>
                    <a:p>
                      <a:pPr algn="ctr"/>
                      <a:r>
                        <a:rPr lang="en-US" altLang="zh-CN" sz="1800" dirty="0" smtClean="0">
                          <a:solidFill>
                            <a:srgbClr val="FF0000"/>
                          </a:solidFill>
                        </a:rPr>
                        <a:t>10</a:t>
                      </a:r>
                      <a:endParaRPr lang="zh-CN" altLang="en-US" sz="1800" dirty="0">
                        <a:solidFill>
                          <a:srgbClr val="FF0000"/>
                        </a:solidFill>
                      </a:endParaRPr>
                    </a:p>
                  </a:txBody>
                  <a:tcPr marL="91441" marR="91441" marT="45706" marB="45706" anchor="ctr"/>
                </a:tc>
                <a:tc vMerge="1">
                  <a:txBody>
                    <a:bodyPr/>
                    <a:lstStyle/>
                    <a:p>
                      <a:endParaRPr lang="zh-CN" altLang="en-US" dirty="0"/>
                    </a:p>
                  </a:txBody>
                  <a:tcPr/>
                </a:tc>
                <a:tc vMerge="1">
                  <a:txBody>
                    <a:bodyPr/>
                    <a:lstStyle/>
                    <a:p>
                      <a:endParaRPr lang="zh-CN" altLang="en-US" dirty="0"/>
                    </a:p>
                  </a:txBody>
                  <a:tcPr/>
                </a:tc>
              </a:tr>
              <a:tr h="640010">
                <a:tc>
                  <a:txBody>
                    <a:bodyPr/>
                    <a:lstStyle/>
                    <a:p>
                      <a:pPr algn="ctr"/>
                      <a:r>
                        <a:rPr lang="en-US" altLang="zh-CN" sz="1800" dirty="0" smtClean="0"/>
                        <a:t>10</a:t>
                      </a:r>
                      <a:endParaRPr lang="zh-CN" altLang="en-US" sz="1800" dirty="0"/>
                    </a:p>
                  </a:txBody>
                  <a:tcPr marL="91441" marR="91441" marT="45706" marB="45706" anchor="ctr"/>
                </a:tc>
                <a:tc>
                  <a:txBody>
                    <a:bodyPr/>
                    <a:lstStyle/>
                    <a:p>
                      <a:pPr algn="ctr"/>
                      <a:endParaRPr lang="zh-CN" altLang="en-US" sz="1800" dirty="0"/>
                    </a:p>
                  </a:txBody>
                  <a:tcPr marL="91441" marR="91441" marT="45706" marB="45706" anchor="ctr"/>
                </a:tc>
                <a:tc>
                  <a:txBody>
                    <a:bodyPr/>
                    <a:lstStyle/>
                    <a:p>
                      <a:pPr algn="ctr"/>
                      <a:endParaRPr lang="zh-CN" altLang="en-US" sz="1800" dirty="0"/>
                    </a:p>
                  </a:txBody>
                  <a:tcPr marL="91441" marR="91441" marT="45706" marB="45706" anchor="ctr"/>
                </a:tc>
                <a:tc>
                  <a:txBody>
                    <a:bodyPr/>
                    <a:lstStyle/>
                    <a:p>
                      <a:pPr algn="ctr"/>
                      <a:endParaRPr lang="zh-CN" altLang="en-US" sz="1800" dirty="0"/>
                    </a:p>
                  </a:txBody>
                  <a:tcPr marL="91441" marR="91441" marT="45706" marB="45706" anchor="ctr"/>
                </a:tc>
                <a:tc>
                  <a:txBody>
                    <a:bodyPr/>
                    <a:lstStyle/>
                    <a:p>
                      <a:pPr algn="ctr"/>
                      <a:endParaRPr lang="zh-CN" altLang="en-US" sz="1800" dirty="0"/>
                    </a:p>
                  </a:txBody>
                  <a:tcPr marL="91441" marR="91441" marT="45706" marB="45706" anchor="ctr"/>
                </a:tc>
                <a:tc>
                  <a:txBody>
                    <a:bodyPr/>
                    <a:lstStyle/>
                    <a:p>
                      <a:pPr algn="ctr"/>
                      <a:endParaRPr lang="zh-CN" altLang="en-US" sz="1800" dirty="0"/>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endParaRPr lang="zh-CN" altLang="en-US" sz="1800" dirty="0">
                        <a:solidFill>
                          <a:srgbClr val="FF0000"/>
                        </a:solidFill>
                      </a:endParaRPr>
                    </a:p>
                  </a:txBody>
                  <a:tcPr marL="91441" marR="91441" marT="45706" marB="45706" anchor="ctr"/>
                </a:tc>
                <a:tc>
                  <a:txBody>
                    <a:bodyPr/>
                    <a:lstStyle/>
                    <a:p>
                      <a:pPr algn="ctr"/>
                      <a:r>
                        <a:rPr lang="en-US" altLang="zh-CN" sz="1800" dirty="0" smtClean="0"/>
                        <a:t>28</a:t>
                      </a:r>
                      <a:endParaRPr lang="zh-CN" altLang="en-US" sz="1800" dirty="0"/>
                    </a:p>
                  </a:txBody>
                  <a:tcPr marL="91441" marR="91441" marT="45706" marB="45706" anchor="ctr"/>
                </a:tc>
                <a:tc>
                  <a:txBody>
                    <a:bodyPr/>
                    <a:lstStyle/>
                    <a:p>
                      <a:pPr algn="ctr"/>
                      <a:r>
                        <a:rPr lang="en-US" altLang="zh-CN" sz="1800" dirty="0" smtClean="0"/>
                        <a:t>0</a:t>
                      </a:r>
                      <a:endParaRPr lang="zh-CN" altLang="en-US" sz="1800" dirty="0"/>
                    </a:p>
                  </a:txBody>
                  <a:tcPr marL="91441" marR="91441" marT="45706" marB="45706" anchor="ctr"/>
                </a:tc>
              </a:tr>
            </a:tbl>
          </a:graphicData>
        </a:graphic>
      </p:graphicFrame>
      <p:graphicFrame>
        <p:nvGraphicFramePr>
          <p:cNvPr id="65603" name="Object 97"/>
          <p:cNvGraphicFramePr>
            <a:graphicFrameLocks noChangeAspect="1"/>
          </p:cNvGraphicFramePr>
          <p:nvPr/>
        </p:nvGraphicFramePr>
        <p:xfrm>
          <a:off x="4191000" y="2205038"/>
          <a:ext cx="217488" cy="338137"/>
        </p:xfrm>
        <a:graphic>
          <a:graphicData uri="http://schemas.openxmlformats.org/presentationml/2006/ole">
            <mc:AlternateContent xmlns:mc="http://schemas.openxmlformats.org/markup-compatibility/2006">
              <mc:Choice xmlns:v="urn:schemas-microsoft-com:vml" Requires="v">
                <p:oleObj spid="_x0000_s65636" name="公式" r:id="rId28" imgW="126780" imgH="215526" progId="Equation.3">
                  <p:embed/>
                </p:oleObj>
              </mc:Choice>
              <mc:Fallback>
                <p:oleObj name="公式" r:id="rId28" imgW="126780" imgH="215526" progId="Equation.3">
                  <p:embed/>
                  <p:pic>
                    <p:nvPicPr>
                      <p:cNvPr id="0" name="Object 9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91000" y="2205038"/>
                        <a:ext cx="217488"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4" name="Object 24"/>
          <p:cNvGraphicFramePr>
            <a:graphicFrameLocks noChangeAspect="1"/>
          </p:cNvGraphicFramePr>
          <p:nvPr/>
        </p:nvGraphicFramePr>
        <p:xfrm>
          <a:off x="3203575" y="1484313"/>
          <a:ext cx="1873250" cy="282575"/>
        </p:xfrm>
        <a:graphic>
          <a:graphicData uri="http://schemas.openxmlformats.org/presentationml/2006/ole">
            <mc:AlternateContent xmlns:mc="http://schemas.openxmlformats.org/markup-compatibility/2006">
              <mc:Choice xmlns:v="urn:schemas-microsoft-com:vml" Requires="v">
                <p:oleObj spid="_x0000_s65637" name="Equation" r:id="rId30" imgW="1346200" imgH="203200" progId="Equation.DSMT4">
                  <p:embed/>
                </p:oleObj>
              </mc:Choice>
              <mc:Fallback>
                <p:oleObj name="Equation" r:id="rId30" imgW="1346200" imgH="203200" progId="Equation.DSMT4">
                  <p:embed/>
                  <p:pic>
                    <p:nvPicPr>
                      <p:cNvPr id="0" name="Object 2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03575" y="1484313"/>
                        <a:ext cx="18732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5" name="Object 26"/>
          <p:cNvGraphicFramePr>
            <a:graphicFrameLocks noChangeAspect="1"/>
          </p:cNvGraphicFramePr>
          <p:nvPr/>
        </p:nvGraphicFramePr>
        <p:xfrm>
          <a:off x="827088" y="2452688"/>
          <a:ext cx="542925" cy="287337"/>
        </p:xfrm>
        <a:graphic>
          <a:graphicData uri="http://schemas.openxmlformats.org/presentationml/2006/ole">
            <mc:AlternateContent xmlns:mc="http://schemas.openxmlformats.org/markup-compatibility/2006">
              <mc:Choice xmlns:v="urn:schemas-microsoft-com:vml" Requires="v">
                <p:oleObj spid="_x0000_s65638" name="Equation" r:id="rId32" imgW="406048" imgH="215713" progId="Equation.DSMT4">
                  <p:embed/>
                </p:oleObj>
              </mc:Choice>
              <mc:Fallback>
                <p:oleObj name="Equation" r:id="rId32" imgW="406048" imgH="215713" progId="Equation.DSMT4">
                  <p:embed/>
                  <p:pic>
                    <p:nvPicPr>
                      <p:cNvPr id="0"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27088" y="2452688"/>
                        <a:ext cx="5429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6" name="Object 27"/>
          <p:cNvGraphicFramePr>
            <a:graphicFrameLocks noChangeAspect="1"/>
          </p:cNvGraphicFramePr>
          <p:nvPr/>
        </p:nvGraphicFramePr>
        <p:xfrm>
          <a:off x="1581150" y="2489200"/>
          <a:ext cx="542925" cy="219075"/>
        </p:xfrm>
        <a:graphic>
          <a:graphicData uri="http://schemas.openxmlformats.org/presentationml/2006/ole">
            <mc:AlternateContent xmlns:mc="http://schemas.openxmlformats.org/markup-compatibility/2006">
              <mc:Choice xmlns:v="urn:schemas-microsoft-com:vml" Requires="v">
                <p:oleObj spid="_x0000_s65639" name="Equation" r:id="rId34" imgW="406048" imgH="164957" progId="Equation.DSMT4">
                  <p:embed/>
                </p:oleObj>
              </mc:Choice>
              <mc:Fallback>
                <p:oleObj name="Equation" r:id="rId34" imgW="406048" imgH="164957" progId="Equation.DSMT4">
                  <p:embed/>
                  <p:pic>
                    <p:nvPicPr>
                      <p:cNvPr id="0" name="Object 2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1150" y="2489200"/>
                        <a:ext cx="5429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7" name="Object 28"/>
          <p:cNvGraphicFramePr>
            <a:graphicFrameLocks noChangeAspect="1"/>
          </p:cNvGraphicFramePr>
          <p:nvPr/>
        </p:nvGraphicFramePr>
        <p:xfrm>
          <a:off x="2228850" y="2492375"/>
          <a:ext cx="542925" cy="219075"/>
        </p:xfrm>
        <a:graphic>
          <a:graphicData uri="http://schemas.openxmlformats.org/presentationml/2006/ole">
            <mc:AlternateContent xmlns:mc="http://schemas.openxmlformats.org/markup-compatibility/2006">
              <mc:Choice xmlns:v="urn:schemas-microsoft-com:vml" Requires="v">
                <p:oleObj spid="_x0000_s65640" name="Equation" r:id="rId36" imgW="406048" imgH="164957" progId="Equation.DSMT4">
                  <p:embed/>
                </p:oleObj>
              </mc:Choice>
              <mc:Fallback>
                <p:oleObj name="Equation" r:id="rId36" imgW="406048" imgH="164957" progId="Equation.DSMT4">
                  <p:embed/>
                  <p:pic>
                    <p:nvPicPr>
                      <p:cNvPr id="0" name="Object 2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28850" y="2492375"/>
                        <a:ext cx="5429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8" name="Object 29"/>
          <p:cNvGraphicFramePr>
            <a:graphicFrameLocks noChangeAspect="1"/>
          </p:cNvGraphicFramePr>
          <p:nvPr/>
        </p:nvGraphicFramePr>
        <p:xfrm>
          <a:off x="2876550" y="2484438"/>
          <a:ext cx="542925" cy="234950"/>
        </p:xfrm>
        <a:graphic>
          <a:graphicData uri="http://schemas.openxmlformats.org/presentationml/2006/ole">
            <mc:AlternateContent xmlns:mc="http://schemas.openxmlformats.org/markup-compatibility/2006">
              <mc:Choice xmlns:v="urn:schemas-microsoft-com:vml" Requires="v">
                <p:oleObj spid="_x0000_s65641" name="Equation" r:id="rId38" imgW="405872" imgH="177569" progId="Equation.DSMT4">
                  <p:embed/>
                </p:oleObj>
              </mc:Choice>
              <mc:Fallback>
                <p:oleObj name="Equation" r:id="rId38" imgW="405872" imgH="177569" progId="Equation.DSMT4">
                  <p:embed/>
                  <p:pic>
                    <p:nvPicPr>
                      <p:cNvPr id="0" name="Object 2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876550" y="2484438"/>
                        <a:ext cx="54292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09" name="Object 30"/>
          <p:cNvGraphicFramePr>
            <a:graphicFrameLocks noChangeAspect="1"/>
          </p:cNvGraphicFramePr>
          <p:nvPr/>
        </p:nvGraphicFramePr>
        <p:xfrm>
          <a:off x="3540125" y="2484438"/>
          <a:ext cx="509588" cy="234950"/>
        </p:xfrm>
        <a:graphic>
          <a:graphicData uri="http://schemas.openxmlformats.org/presentationml/2006/ole">
            <mc:AlternateContent xmlns:mc="http://schemas.openxmlformats.org/markup-compatibility/2006">
              <mc:Choice xmlns:v="urn:schemas-microsoft-com:vml" Requires="v">
                <p:oleObj spid="_x0000_s65642" name="Equation" r:id="rId40" imgW="380670" imgH="177646" progId="Equation.DSMT4">
                  <p:embed/>
                </p:oleObj>
              </mc:Choice>
              <mc:Fallback>
                <p:oleObj name="Equation" r:id="rId40" imgW="380670" imgH="177646" progId="Equation.DSMT4">
                  <p:embed/>
                  <p:pic>
                    <p:nvPicPr>
                      <p:cNvPr id="0" name="Object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40125" y="2484438"/>
                        <a:ext cx="50958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0" name="Object 31"/>
          <p:cNvGraphicFramePr>
            <a:graphicFrameLocks noChangeAspect="1"/>
          </p:cNvGraphicFramePr>
          <p:nvPr/>
        </p:nvGraphicFramePr>
        <p:xfrm>
          <a:off x="4146550" y="2484438"/>
          <a:ext cx="593725" cy="234950"/>
        </p:xfrm>
        <a:graphic>
          <a:graphicData uri="http://schemas.openxmlformats.org/presentationml/2006/ole">
            <mc:AlternateContent xmlns:mc="http://schemas.openxmlformats.org/markup-compatibility/2006">
              <mc:Choice xmlns:v="urn:schemas-microsoft-com:vml" Requires="v">
                <p:oleObj spid="_x0000_s65643" name="Equation" r:id="rId42" imgW="444114" imgH="177646" progId="Equation.DSMT4">
                  <p:embed/>
                </p:oleObj>
              </mc:Choice>
              <mc:Fallback>
                <p:oleObj name="Equation" r:id="rId42" imgW="444114" imgH="177646" progId="Equation.DSMT4">
                  <p:embed/>
                  <p:pic>
                    <p:nvPicPr>
                      <p:cNvPr id="0" name="Object 3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146550" y="2484438"/>
                        <a:ext cx="59372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1" name="Object 32"/>
          <p:cNvGraphicFramePr>
            <a:graphicFrameLocks noChangeAspect="1"/>
          </p:cNvGraphicFramePr>
          <p:nvPr/>
        </p:nvGraphicFramePr>
        <p:xfrm>
          <a:off x="4795838" y="2492375"/>
          <a:ext cx="593725" cy="219075"/>
        </p:xfrm>
        <a:graphic>
          <a:graphicData uri="http://schemas.openxmlformats.org/presentationml/2006/ole">
            <mc:AlternateContent xmlns:mc="http://schemas.openxmlformats.org/markup-compatibility/2006">
              <mc:Choice xmlns:v="urn:schemas-microsoft-com:vml" Requires="v">
                <p:oleObj spid="_x0000_s65644" name="Equation" r:id="rId44" imgW="444114" imgH="164957" progId="Equation.DSMT4">
                  <p:embed/>
                </p:oleObj>
              </mc:Choice>
              <mc:Fallback>
                <p:oleObj name="Equation" r:id="rId44" imgW="444114" imgH="164957" progId="Equation.DSMT4">
                  <p:embed/>
                  <p:pic>
                    <p:nvPicPr>
                      <p:cNvPr id="0" name="Object 3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795838" y="2492375"/>
                        <a:ext cx="5937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2" name="Object 33"/>
          <p:cNvGraphicFramePr>
            <a:graphicFrameLocks noChangeAspect="1"/>
          </p:cNvGraphicFramePr>
          <p:nvPr/>
        </p:nvGraphicFramePr>
        <p:xfrm>
          <a:off x="5486400" y="2484438"/>
          <a:ext cx="508000" cy="234950"/>
        </p:xfrm>
        <a:graphic>
          <a:graphicData uri="http://schemas.openxmlformats.org/presentationml/2006/ole">
            <mc:AlternateContent xmlns:mc="http://schemas.openxmlformats.org/markup-compatibility/2006">
              <mc:Choice xmlns:v="urn:schemas-microsoft-com:vml" Requires="v">
                <p:oleObj spid="_x0000_s65645" name="Equation" r:id="rId46" imgW="380670" imgH="177646" progId="Equation.DSMT4">
                  <p:embed/>
                </p:oleObj>
              </mc:Choice>
              <mc:Fallback>
                <p:oleObj name="Equation" r:id="rId46" imgW="380670" imgH="177646" progId="Equation.DSMT4">
                  <p:embed/>
                  <p:pic>
                    <p:nvPicPr>
                      <p:cNvPr id="0" name="Object 3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486400" y="2484438"/>
                        <a:ext cx="5080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3" name="Object 34"/>
          <p:cNvGraphicFramePr>
            <a:graphicFrameLocks noChangeAspect="1"/>
          </p:cNvGraphicFramePr>
          <p:nvPr/>
        </p:nvGraphicFramePr>
        <p:xfrm>
          <a:off x="6124575" y="2484438"/>
          <a:ext cx="525463" cy="234950"/>
        </p:xfrm>
        <a:graphic>
          <a:graphicData uri="http://schemas.openxmlformats.org/presentationml/2006/ole">
            <mc:AlternateContent xmlns:mc="http://schemas.openxmlformats.org/markup-compatibility/2006">
              <mc:Choice xmlns:v="urn:schemas-microsoft-com:vml" Requires="v">
                <p:oleObj spid="_x0000_s65646" name="Equation" r:id="rId48" imgW="393359" imgH="177646" progId="Equation.DSMT4">
                  <p:embed/>
                </p:oleObj>
              </mc:Choice>
              <mc:Fallback>
                <p:oleObj name="Equation" r:id="rId48" imgW="393359" imgH="177646" progId="Equation.DSMT4">
                  <p:embed/>
                  <p:pic>
                    <p:nvPicPr>
                      <p:cNvPr id="0" name="Object 3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124575" y="2484438"/>
                        <a:ext cx="525463"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4" name="Object 35"/>
          <p:cNvGraphicFramePr>
            <a:graphicFrameLocks noChangeAspect="1"/>
          </p:cNvGraphicFramePr>
          <p:nvPr/>
        </p:nvGraphicFramePr>
        <p:xfrm>
          <a:off x="6772275" y="2484438"/>
          <a:ext cx="525463" cy="234950"/>
        </p:xfrm>
        <a:graphic>
          <a:graphicData uri="http://schemas.openxmlformats.org/presentationml/2006/ole">
            <mc:AlternateContent xmlns:mc="http://schemas.openxmlformats.org/markup-compatibility/2006">
              <mc:Choice xmlns:v="urn:schemas-microsoft-com:vml" Requires="v">
                <p:oleObj spid="_x0000_s65647" name="Equation" r:id="rId50" imgW="393359" imgH="177646" progId="Equation.DSMT4">
                  <p:embed/>
                </p:oleObj>
              </mc:Choice>
              <mc:Fallback>
                <p:oleObj name="Equation" r:id="rId50" imgW="393359" imgH="177646" progId="Equation.DSMT4">
                  <p:embed/>
                  <p:pic>
                    <p:nvPicPr>
                      <p:cNvPr id="0" name="Object 3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772275" y="2484438"/>
                        <a:ext cx="525463"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5" name="Object 36"/>
          <p:cNvGraphicFramePr>
            <a:graphicFrameLocks noChangeAspect="1"/>
          </p:cNvGraphicFramePr>
          <p:nvPr/>
        </p:nvGraphicFramePr>
        <p:xfrm>
          <a:off x="7413625" y="2484438"/>
          <a:ext cx="542925" cy="234950"/>
        </p:xfrm>
        <a:graphic>
          <a:graphicData uri="http://schemas.openxmlformats.org/presentationml/2006/ole">
            <mc:AlternateContent xmlns:mc="http://schemas.openxmlformats.org/markup-compatibility/2006">
              <mc:Choice xmlns:v="urn:schemas-microsoft-com:vml" Requires="v">
                <p:oleObj spid="_x0000_s65648" name="Equation" r:id="rId52" imgW="405872" imgH="177569" progId="Equation.DSMT4">
                  <p:embed/>
                </p:oleObj>
              </mc:Choice>
              <mc:Fallback>
                <p:oleObj name="Equation" r:id="rId52" imgW="405872" imgH="177569" progId="Equation.DSMT4">
                  <p:embed/>
                  <p:pic>
                    <p:nvPicPr>
                      <p:cNvPr id="0" name="Object 3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413625" y="2484438"/>
                        <a:ext cx="54292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6" name="Object 37"/>
          <p:cNvGraphicFramePr>
            <a:graphicFrameLocks noChangeAspect="1"/>
          </p:cNvGraphicFramePr>
          <p:nvPr/>
        </p:nvGraphicFramePr>
        <p:xfrm>
          <a:off x="8027988" y="1628775"/>
          <a:ext cx="576262" cy="346075"/>
        </p:xfrm>
        <a:graphic>
          <a:graphicData uri="http://schemas.openxmlformats.org/presentationml/2006/ole">
            <mc:AlternateContent xmlns:mc="http://schemas.openxmlformats.org/markup-compatibility/2006">
              <mc:Choice xmlns:v="urn:schemas-microsoft-com:vml" Requires="v">
                <p:oleObj spid="_x0000_s65649" name="Equation" r:id="rId54" imgW="393529" imgH="203112" progId="Equation.DSMT4">
                  <p:embed/>
                </p:oleObj>
              </mc:Choice>
              <mc:Fallback>
                <p:oleObj name="Equation" r:id="rId54" imgW="393529" imgH="203112" progId="Equation.DSMT4">
                  <p:embed/>
                  <p:pic>
                    <p:nvPicPr>
                      <p:cNvPr id="0" name="Object 3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027988" y="1628775"/>
                        <a:ext cx="576262"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17" name="Object 38"/>
          <p:cNvGraphicFramePr>
            <a:graphicFrameLocks noChangeAspect="1"/>
          </p:cNvGraphicFramePr>
          <p:nvPr/>
        </p:nvGraphicFramePr>
        <p:xfrm>
          <a:off x="8604250" y="1628775"/>
          <a:ext cx="207963" cy="411163"/>
        </p:xfrm>
        <a:graphic>
          <a:graphicData uri="http://schemas.openxmlformats.org/presentationml/2006/ole">
            <mc:AlternateContent xmlns:mc="http://schemas.openxmlformats.org/markup-compatibility/2006">
              <mc:Choice xmlns:v="urn:schemas-microsoft-com:vml" Requires="v">
                <p:oleObj spid="_x0000_s65650" name="Equation" r:id="rId56" imgW="164957" imgH="241091" progId="Equation.DSMT4">
                  <p:embed/>
                </p:oleObj>
              </mc:Choice>
              <mc:Fallback>
                <p:oleObj name="Equation" r:id="rId56" imgW="164957" imgH="241091" progId="Equation.DSMT4">
                  <p:embed/>
                  <p:pic>
                    <p:nvPicPr>
                      <p:cNvPr id="0" name="Object 3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8604250" y="1628775"/>
                        <a:ext cx="2079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1" name="直接连接符 40"/>
          <p:cNvCxnSpPr/>
          <p:nvPr/>
        </p:nvCxnSpPr>
        <p:spPr>
          <a:xfrm>
            <a:off x="250825" y="1412875"/>
            <a:ext cx="504825" cy="8636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5619" name="Object 39"/>
          <p:cNvGraphicFramePr>
            <a:graphicFrameLocks noChangeAspect="1"/>
          </p:cNvGraphicFramePr>
          <p:nvPr/>
        </p:nvGraphicFramePr>
        <p:xfrm>
          <a:off x="468313" y="1484313"/>
          <a:ext cx="252412" cy="357187"/>
        </p:xfrm>
        <a:graphic>
          <a:graphicData uri="http://schemas.openxmlformats.org/presentationml/2006/ole">
            <mc:AlternateContent xmlns:mc="http://schemas.openxmlformats.org/markup-compatibility/2006">
              <mc:Choice xmlns:v="urn:schemas-microsoft-com:vml" Requires="v">
                <p:oleObj spid="_x0000_s65651" name="公式" r:id="rId58" imgW="152268" imgH="215713" progId="Equation.3">
                  <p:embed/>
                </p:oleObj>
              </mc:Choice>
              <mc:Fallback>
                <p:oleObj name="公式" r:id="rId58" imgW="152268" imgH="215713" progId="Equation.3">
                  <p:embed/>
                  <p:pic>
                    <p:nvPicPr>
                      <p:cNvPr id="0" name="Object 3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68313" y="1484313"/>
                        <a:ext cx="25241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20" name="Object 40"/>
          <p:cNvGraphicFramePr>
            <a:graphicFrameLocks noChangeAspect="1"/>
          </p:cNvGraphicFramePr>
          <p:nvPr/>
        </p:nvGraphicFramePr>
        <p:xfrm>
          <a:off x="287338" y="1989138"/>
          <a:ext cx="252412" cy="209550"/>
        </p:xfrm>
        <a:graphic>
          <a:graphicData uri="http://schemas.openxmlformats.org/presentationml/2006/ole">
            <mc:AlternateContent xmlns:mc="http://schemas.openxmlformats.org/markup-compatibility/2006">
              <mc:Choice xmlns:v="urn:schemas-microsoft-com:vml" Requires="v">
                <p:oleObj spid="_x0000_s65652" name="公式" r:id="rId60" imgW="152202" imgH="126835" progId="Equation.3">
                  <p:embed/>
                </p:oleObj>
              </mc:Choice>
              <mc:Fallback>
                <p:oleObj name="公式" r:id="rId60" imgW="152202" imgH="126835" progId="Equation.3">
                  <p:embed/>
                  <p:pic>
                    <p:nvPicPr>
                      <p:cNvPr id="0" name="Object 4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87338" y="1989138"/>
                        <a:ext cx="25241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405784-CF68-40AE-A9EE-B53E8A6D2A96}" type="slidenum">
              <a:rPr lang="zh-CN" altLang="en-US"/>
              <a:pPr>
                <a:defRPr/>
              </a:pPr>
              <a:t>41</a:t>
            </a:fld>
            <a:endParaRPr lang="zh-CN" altLang="en-US" dirty="0"/>
          </a:p>
        </p:txBody>
      </p:sp>
      <p:grpSp>
        <p:nvGrpSpPr>
          <p:cNvPr id="66563" name="组合 18"/>
          <p:cNvGrpSpPr>
            <a:grpSpLocks/>
          </p:cNvGrpSpPr>
          <p:nvPr/>
        </p:nvGrpSpPr>
        <p:grpSpPr bwMode="auto">
          <a:xfrm>
            <a:off x="714375" y="214313"/>
            <a:ext cx="7858125" cy="647700"/>
            <a:chOff x="714348" y="214290"/>
            <a:chExt cx="7858180" cy="648072"/>
          </a:xfrm>
        </p:grpSpPr>
        <p:sp>
          <p:nvSpPr>
            <p:cNvPr id="4" name="矩形 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5" name="直接连接符 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6627"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65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900" y="0"/>
            <a:ext cx="9271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矩形 7"/>
          <p:cNvSpPr>
            <a:spLocks noChangeArrowheads="1"/>
          </p:cNvSpPr>
          <p:nvPr/>
        </p:nvSpPr>
        <p:spPr bwMode="auto">
          <a:xfrm>
            <a:off x="214313" y="1071563"/>
            <a:ext cx="8572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719138" algn="just">
              <a:lnSpc>
                <a:spcPct val="150000"/>
              </a:lnSpc>
              <a:spcBef>
                <a:spcPts val="300"/>
              </a:spcBef>
              <a:spcAft>
                <a:spcPts val="300"/>
              </a:spcAft>
            </a:pPr>
            <a:r>
              <a:rPr kumimoji="1" lang="zh-CN" altLang="en-US" sz="2400">
                <a:solidFill>
                  <a:srgbClr val="000000"/>
                </a:solidFill>
                <a:ea typeface="楷体" pitchFamily="49" charset="-122"/>
              </a:rPr>
              <a:t>现在我们假设该咨询公司的工作计划有所改变，只有</a:t>
            </a:r>
            <a:r>
              <a:rPr kumimoji="1" lang="en-US" altLang="zh-CN" sz="2400">
                <a:solidFill>
                  <a:srgbClr val="000000"/>
                </a:solidFill>
                <a:ea typeface="楷体" pitchFamily="49" charset="-122"/>
              </a:rPr>
              <a:t>8</a:t>
            </a:r>
            <a:r>
              <a:rPr kumimoji="1" lang="zh-CN" altLang="en-US" sz="2400">
                <a:solidFill>
                  <a:srgbClr val="000000"/>
                </a:solidFill>
                <a:ea typeface="楷体" pitchFamily="49" charset="-122"/>
              </a:rPr>
              <a:t>个工作日来处理这四类咨询项目，那么该咨询公司如何选择客户使得获利最大？我们</a:t>
            </a:r>
            <a:r>
              <a:rPr kumimoji="1" lang="zh-CN" altLang="en-US" sz="2400" b="1">
                <a:solidFill>
                  <a:srgbClr val="FF0000"/>
                </a:solidFill>
                <a:ea typeface="楷体" pitchFamily="49" charset="-122"/>
              </a:rPr>
              <a:t>只要在第一阶段上把　改成</a:t>
            </a:r>
            <a:r>
              <a:rPr kumimoji="1" lang="en-US" altLang="zh-CN" sz="2400" b="1">
                <a:solidFill>
                  <a:srgbClr val="FF0000"/>
                </a:solidFill>
                <a:ea typeface="楷体" pitchFamily="49" charset="-122"/>
              </a:rPr>
              <a:t>8</a:t>
            </a:r>
            <a:r>
              <a:rPr kumimoji="1" lang="zh-CN" altLang="en-US" sz="2400">
                <a:solidFill>
                  <a:srgbClr val="000000"/>
                </a:solidFill>
                <a:ea typeface="楷体" pitchFamily="49" charset="-122"/>
              </a:rPr>
              <a:t>，重新计算即可，如下表所示，这是动态规划的一个好处。</a:t>
            </a:r>
          </a:p>
        </p:txBody>
      </p:sp>
      <p:graphicFrame>
        <p:nvGraphicFramePr>
          <p:cNvPr id="66566" name="Object 17"/>
          <p:cNvGraphicFramePr>
            <a:graphicFrameLocks noChangeAspect="1"/>
          </p:cNvGraphicFramePr>
          <p:nvPr/>
        </p:nvGraphicFramePr>
        <p:xfrm>
          <a:off x="6943725" y="2271713"/>
          <a:ext cx="328613" cy="533400"/>
        </p:xfrm>
        <a:graphic>
          <a:graphicData uri="http://schemas.openxmlformats.org/presentationml/2006/ole">
            <mc:AlternateContent xmlns:mc="http://schemas.openxmlformats.org/markup-compatibility/2006">
              <mc:Choice xmlns:v="urn:schemas-microsoft-com:vml" Requires="v">
                <p:oleObj spid="_x0000_s66628" name="Equation" r:id="rId4" imgW="139700" imgH="228600" progId="Equation.DSMT4">
                  <p:embed/>
                </p:oleObj>
              </mc:Choice>
              <mc:Fallback>
                <p:oleObj name="Equation" r:id="rId4" imgW="139700" imgH="22860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2271713"/>
                        <a:ext cx="3286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表格 10"/>
          <p:cNvGraphicFramePr>
            <a:graphicFrameLocks noGrp="1"/>
          </p:cNvGraphicFramePr>
          <p:nvPr/>
        </p:nvGraphicFramePr>
        <p:xfrm>
          <a:off x="214313" y="3357563"/>
          <a:ext cx="8501062" cy="1285875"/>
        </p:xfrm>
        <a:graphic>
          <a:graphicData uri="http://schemas.openxmlformats.org/drawingml/2006/table">
            <a:tbl>
              <a:tblPr firstRow="1" bandRow="1">
                <a:tableStyleId>{5940675A-B579-460E-94D1-54222C63F5DA}</a:tableStyleId>
              </a:tblPr>
              <a:tblGrid>
                <a:gridCol w="625078"/>
                <a:gridCol w="763984"/>
                <a:gridCol w="763984"/>
                <a:gridCol w="763984"/>
                <a:gridCol w="763984"/>
                <a:gridCol w="763984"/>
                <a:gridCol w="763984"/>
                <a:gridCol w="763984"/>
                <a:gridCol w="763984"/>
                <a:gridCol w="763984"/>
                <a:gridCol w="500062"/>
                <a:gridCol w="500062"/>
              </a:tblGrid>
              <a:tr h="428625">
                <a:tc rowSpan="2">
                  <a:txBody>
                    <a:bodyPr/>
                    <a:lstStyle/>
                    <a:p>
                      <a:pPr algn="ctr"/>
                      <a:endParaRPr lang="zh-CN" altLang="en-US" sz="1800" dirty="0"/>
                    </a:p>
                  </a:txBody>
                  <a:tcPr marL="91439" marR="91439" anchor="ctr"/>
                </a:tc>
                <a:tc gridSpan="9">
                  <a:txBody>
                    <a:bodyPr/>
                    <a:lstStyle/>
                    <a:p>
                      <a:pPr algn="ctr"/>
                      <a:endParaRPr lang="zh-CN" altLang="en-US" sz="1800" dirty="0"/>
                    </a:p>
                  </a:txBody>
                  <a:tcPr marL="91439" marR="91439"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hMerge="1">
                  <a:txBody>
                    <a:bodyPr/>
                    <a:lstStyle/>
                    <a:p>
                      <a:pPr algn="ctr"/>
                      <a:endParaRPr lang="zh-CN" altLang="en-US" dirty="0"/>
                    </a:p>
                  </a:txBody>
                  <a:tcPr anchor="ctr"/>
                </a:tc>
                <a:tc rowSpan="2">
                  <a:txBody>
                    <a:bodyPr/>
                    <a:lstStyle/>
                    <a:p>
                      <a:pPr algn="ctr"/>
                      <a:endParaRPr lang="zh-CN" altLang="en-US" sz="1800" dirty="0"/>
                    </a:p>
                  </a:txBody>
                  <a:tcPr marL="91439" marR="91439" anchor="ctr"/>
                </a:tc>
                <a:tc rowSpan="2">
                  <a:txBody>
                    <a:bodyPr/>
                    <a:lstStyle/>
                    <a:p>
                      <a:pPr algn="ctr"/>
                      <a:endParaRPr lang="zh-CN" altLang="en-US" sz="1800" dirty="0"/>
                    </a:p>
                  </a:txBody>
                  <a:tcPr marL="91439" marR="91439" anchor="ctr"/>
                </a:tc>
              </a:tr>
              <a:tr h="428625">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anchor="ctr"/>
                </a:tc>
                <a:tc>
                  <a:txBody>
                    <a:bodyPr/>
                    <a:lstStyle/>
                    <a:p>
                      <a:pPr algn="ctr"/>
                      <a:r>
                        <a:rPr lang="en-US" altLang="zh-CN" sz="1800" dirty="0" smtClean="0"/>
                        <a:t>1</a:t>
                      </a:r>
                      <a:endParaRPr lang="zh-CN" altLang="en-US" sz="1800" dirty="0"/>
                    </a:p>
                  </a:txBody>
                  <a:tcPr marL="91439" marR="91439" anchor="ctr"/>
                </a:tc>
                <a:tc>
                  <a:txBody>
                    <a:bodyPr/>
                    <a:lstStyle/>
                    <a:p>
                      <a:pPr algn="ctr"/>
                      <a:r>
                        <a:rPr lang="en-US" altLang="zh-CN" sz="1800" dirty="0" smtClean="0"/>
                        <a:t>2</a:t>
                      </a:r>
                      <a:endParaRPr lang="zh-CN" altLang="en-US" sz="1800" dirty="0"/>
                    </a:p>
                  </a:txBody>
                  <a:tcPr marL="91439" marR="91439" anchor="ctr"/>
                </a:tc>
                <a:tc>
                  <a:txBody>
                    <a:bodyPr/>
                    <a:lstStyle/>
                    <a:p>
                      <a:pPr algn="ctr"/>
                      <a:r>
                        <a:rPr lang="en-US" altLang="zh-CN" sz="1800" dirty="0" smtClean="0"/>
                        <a:t>3</a:t>
                      </a:r>
                      <a:endParaRPr lang="zh-CN" altLang="en-US" sz="1800" dirty="0"/>
                    </a:p>
                  </a:txBody>
                  <a:tcPr marL="91439" marR="91439" anchor="ctr"/>
                </a:tc>
                <a:tc>
                  <a:txBody>
                    <a:bodyPr/>
                    <a:lstStyle/>
                    <a:p>
                      <a:pPr algn="ctr"/>
                      <a:r>
                        <a:rPr lang="en-US" altLang="zh-CN" sz="1800" dirty="0" smtClean="0"/>
                        <a:t>4</a:t>
                      </a:r>
                      <a:endParaRPr lang="zh-CN" altLang="en-US" sz="1800" dirty="0"/>
                    </a:p>
                  </a:txBody>
                  <a:tcPr marL="91439" marR="91439" anchor="ctr"/>
                </a:tc>
                <a:tc>
                  <a:txBody>
                    <a:bodyPr/>
                    <a:lstStyle/>
                    <a:p>
                      <a:pPr algn="ctr"/>
                      <a:r>
                        <a:rPr lang="en-US" altLang="zh-CN" sz="1800" dirty="0" smtClean="0">
                          <a:solidFill>
                            <a:srgbClr val="FF0000"/>
                          </a:solidFill>
                        </a:rPr>
                        <a:t>5</a:t>
                      </a:r>
                      <a:endParaRPr lang="zh-CN" altLang="en-US" sz="1800" dirty="0">
                        <a:solidFill>
                          <a:srgbClr val="FF0000"/>
                        </a:solidFill>
                      </a:endParaRPr>
                    </a:p>
                  </a:txBody>
                  <a:tcPr marL="91439" marR="91439" anchor="ctr"/>
                </a:tc>
                <a:tc>
                  <a:txBody>
                    <a:bodyPr/>
                    <a:lstStyle/>
                    <a:p>
                      <a:pPr algn="ctr"/>
                      <a:r>
                        <a:rPr lang="en-US" altLang="zh-CN" sz="1800" dirty="0" smtClean="0">
                          <a:solidFill>
                            <a:srgbClr val="FF0000"/>
                          </a:solidFill>
                        </a:rPr>
                        <a:t>6</a:t>
                      </a:r>
                      <a:endParaRPr lang="zh-CN" altLang="en-US" sz="1800" dirty="0">
                        <a:solidFill>
                          <a:srgbClr val="FF0000"/>
                        </a:solidFill>
                      </a:endParaRPr>
                    </a:p>
                  </a:txBody>
                  <a:tcPr marL="91439" marR="91439" anchor="ctr"/>
                </a:tc>
                <a:tc>
                  <a:txBody>
                    <a:bodyPr/>
                    <a:lstStyle/>
                    <a:p>
                      <a:pPr algn="ctr"/>
                      <a:r>
                        <a:rPr lang="en-US" altLang="zh-CN" sz="1800" dirty="0" smtClean="0">
                          <a:solidFill>
                            <a:srgbClr val="FF0000"/>
                          </a:solidFill>
                        </a:rPr>
                        <a:t>7</a:t>
                      </a:r>
                      <a:endParaRPr lang="zh-CN" altLang="en-US" sz="1800" dirty="0">
                        <a:solidFill>
                          <a:srgbClr val="FF0000"/>
                        </a:solidFill>
                      </a:endParaRPr>
                    </a:p>
                  </a:txBody>
                  <a:tcPr marL="91439" marR="91439" anchor="ctr"/>
                </a:tc>
                <a:tc>
                  <a:txBody>
                    <a:bodyPr/>
                    <a:lstStyle/>
                    <a:p>
                      <a:pPr algn="ctr"/>
                      <a:r>
                        <a:rPr lang="en-US" altLang="zh-CN" sz="1800" dirty="0" smtClean="0">
                          <a:solidFill>
                            <a:srgbClr val="FF0000"/>
                          </a:solidFill>
                        </a:rPr>
                        <a:t>8</a:t>
                      </a:r>
                      <a:endParaRPr lang="zh-CN" altLang="en-US" sz="1800" dirty="0">
                        <a:solidFill>
                          <a:srgbClr val="FF0000"/>
                        </a:solidFill>
                      </a:endParaRPr>
                    </a:p>
                  </a:txBody>
                  <a:tcPr marL="91439" marR="91439" anchor="ctr"/>
                </a:tc>
                <a:tc vMerge="1">
                  <a:txBody>
                    <a:bodyPr/>
                    <a:lstStyle/>
                    <a:p>
                      <a:endParaRPr lang="zh-CN" altLang="en-US" dirty="0"/>
                    </a:p>
                  </a:txBody>
                  <a:tcPr/>
                </a:tc>
                <a:tc vMerge="1">
                  <a:txBody>
                    <a:bodyPr/>
                    <a:lstStyle/>
                    <a:p>
                      <a:endParaRPr lang="zh-CN" altLang="en-US" dirty="0"/>
                    </a:p>
                  </a:txBody>
                  <a:tcPr/>
                </a:tc>
              </a:tr>
              <a:tr h="428625">
                <a:tc>
                  <a:txBody>
                    <a:bodyPr/>
                    <a:lstStyle/>
                    <a:p>
                      <a:pPr algn="ctr"/>
                      <a:r>
                        <a:rPr lang="en-US" altLang="zh-CN" sz="1800" dirty="0" smtClean="0"/>
                        <a:t>8</a:t>
                      </a: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p>
                  </a:txBody>
                  <a:tcPr marL="91439" marR="91439" anchor="ctr"/>
                </a:tc>
                <a:tc>
                  <a:txBody>
                    <a:bodyPr/>
                    <a:lstStyle/>
                    <a:p>
                      <a:pPr algn="ctr"/>
                      <a:endParaRPr lang="zh-CN" altLang="en-US" sz="1800" dirty="0">
                        <a:solidFill>
                          <a:srgbClr val="FF0000"/>
                        </a:solidFill>
                      </a:endParaRPr>
                    </a:p>
                  </a:txBody>
                  <a:tcPr marL="91439" marR="91439" anchor="ctr"/>
                </a:tc>
                <a:tc>
                  <a:txBody>
                    <a:bodyPr/>
                    <a:lstStyle/>
                    <a:p>
                      <a:pPr algn="ctr"/>
                      <a:endParaRPr lang="zh-CN" altLang="en-US" sz="1800" dirty="0">
                        <a:solidFill>
                          <a:srgbClr val="FF0000"/>
                        </a:solidFill>
                      </a:endParaRPr>
                    </a:p>
                  </a:txBody>
                  <a:tcPr marL="91439" marR="91439" anchor="ctr"/>
                </a:tc>
                <a:tc>
                  <a:txBody>
                    <a:bodyPr/>
                    <a:lstStyle/>
                    <a:p>
                      <a:pPr algn="ctr"/>
                      <a:endParaRPr lang="zh-CN" altLang="en-US" sz="1800" dirty="0">
                        <a:solidFill>
                          <a:srgbClr val="FF0000"/>
                        </a:solidFill>
                      </a:endParaRPr>
                    </a:p>
                  </a:txBody>
                  <a:tcPr marL="91439" marR="91439" anchor="ctr"/>
                </a:tc>
                <a:tc>
                  <a:txBody>
                    <a:bodyPr/>
                    <a:lstStyle/>
                    <a:p>
                      <a:pPr algn="ctr"/>
                      <a:endParaRPr lang="zh-CN" altLang="en-US" sz="1800" dirty="0">
                        <a:solidFill>
                          <a:srgbClr val="FF0000"/>
                        </a:solidFill>
                      </a:endParaRPr>
                    </a:p>
                  </a:txBody>
                  <a:tcPr marL="91439" marR="91439" anchor="ctr"/>
                </a:tc>
                <a:tc>
                  <a:txBody>
                    <a:bodyPr/>
                    <a:lstStyle/>
                    <a:p>
                      <a:pPr algn="ctr"/>
                      <a:r>
                        <a:rPr lang="en-US" altLang="zh-CN" sz="1800" dirty="0" smtClean="0"/>
                        <a:t>22</a:t>
                      </a:r>
                      <a:endParaRPr lang="zh-CN" altLang="en-US" sz="1800" dirty="0"/>
                    </a:p>
                  </a:txBody>
                  <a:tcPr marL="91439" marR="91439" anchor="ctr"/>
                </a:tc>
                <a:tc>
                  <a:txBody>
                    <a:bodyPr/>
                    <a:lstStyle/>
                    <a:p>
                      <a:pPr algn="ctr"/>
                      <a:r>
                        <a:rPr lang="en-US" altLang="zh-CN" sz="1800" dirty="0" smtClean="0"/>
                        <a:t>0.1</a:t>
                      </a:r>
                      <a:endParaRPr lang="zh-CN" altLang="en-US" sz="1800" dirty="0"/>
                    </a:p>
                  </a:txBody>
                  <a:tcPr marL="91439" marR="91439" anchor="ctr"/>
                </a:tc>
              </a:tr>
            </a:tbl>
          </a:graphicData>
        </a:graphic>
      </p:graphicFrame>
      <p:graphicFrame>
        <p:nvGraphicFramePr>
          <p:cNvPr id="66610" name="Object 97"/>
          <p:cNvGraphicFramePr>
            <a:graphicFrameLocks noChangeAspect="1"/>
          </p:cNvGraphicFramePr>
          <p:nvPr/>
        </p:nvGraphicFramePr>
        <p:xfrm>
          <a:off x="3143250" y="3398838"/>
          <a:ext cx="2047875" cy="338137"/>
        </p:xfrm>
        <a:graphic>
          <a:graphicData uri="http://schemas.openxmlformats.org/presentationml/2006/ole">
            <mc:AlternateContent xmlns:mc="http://schemas.openxmlformats.org/markup-compatibility/2006">
              <mc:Choice xmlns:v="urn:schemas-microsoft-com:vml" Requires="v">
                <p:oleObj spid="_x0000_s66629" name="公式" r:id="rId6" imgW="1193800" imgH="215900" progId="Equation.3">
                  <p:embed/>
                </p:oleObj>
              </mc:Choice>
              <mc:Fallback>
                <p:oleObj name="公式" r:id="rId6" imgW="1193800" imgH="215900" progId="Equation.3">
                  <p:embed/>
                  <p:pic>
                    <p:nvPicPr>
                      <p:cNvPr id="0" name="Object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3398838"/>
                        <a:ext cx="20478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1" name="Object 67"/>
          <p:cNvGraphicFramePr>
            <a:graphicFrameLocks noChangeAspect="1"/>
          </p:cNvGraphicFramePr>
          <p:nvPr/>
        </p:nvGraphicFramePr>
        <p:xfrm>
          <a:off x="8286750" y="3632200"/>
          <a:ext cx="342900" cy="342900"/>
        </p:xfrm>
        <a:graphic>
          <a:graphicData uri="http://schemas.openxmlformats.org/presentationml/2006/ole">
            <mc:AlternateContent xmlns:mc="http://schemas.openxmlformats.org/markup-compatibility/2006">
              <mc:Choice xmlns:v="urn:schemas-microsoft-com:vml" Requires="v">
                <p:oleObj spid="_x0000_s66630" name="公式" r:id="rId8" imgW="203024" imgH="203024" progId="Equation.3">
                  <p:embed/>
                </p:oleObj>
              </mc:Choice>
              <mc:Fallback>
                <p:oleObj name="公式" r:id="rId8" imgW="203024" imgH="203024" progId="Equation.3">
                  <p:embed/>
                  <p:pic>
                    <p:nvPicPr>
                      <p:cNvPr id="0" name="Object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0" y="3632200"/>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2" name="Object 95"/>
          <p:cNvGraphicFramePr>
            <a:graphicFrameLocks noChangeAspect="1"/>
          </p:cNvGraphicFramePr>
          <p:nvPr/>
        </p:nvGraphicFramePr>
        <p:xfrm>
          <a:off x="7708900" y="3643313"/>
          <a:ext cx="428625" cy="350837"/>
        </p:xfrm>
        <a:graphic>
          <a:graphicData uri="http://schemas.openxmlformats.org/presentationml/2006/ole">
            <mc:AlternateContent xmlns:mc="http://schemas.openxmlformats.org/markup-compatibility/2006">
              <mc:Choice xmlns:v="urn:schemas-microsoft-com:vml" Requires="v">
                <p:oleObj spid="_x0000_s66631" name="公式" r:id="rId10" imgW="393359" imgH="215713" progId="Equation.3">
                  <p:embed/>
                </p:oleObj>
              </mc:Choice>
              <mc:Fallback>
                <p:oleObj name="公式" r:id="rId10" imgW="393359" imgH="215713" progId="Equation.3">
                  <p:embed/>
                  <p:pic>
                    <p:nvPicPr>
                      <p:cNvPr id="0" name="Object 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8900" y="3643313"/>
                        <a:ext cx="42862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3" name="Object 14"/>
          <p:cNvGraphicFramePr>
            <a:graphicFrameLocks noChangeAspect="1"/>
          </p:cNvGraphicFramePr>
          <p:nvPr/>
        </p:nvGraphicFramePr>
        <p:xfrm>
          <a:off x="571500" y="3429000"/>
          <a:ext cx="252413" cy="357188"/>
        </p:xfrm>
        <a:graphic>
          <a:graphicData uri="http://schemas.openxmlformats.org/presentationml/2006/ole">
            <mc:AlternateContent xmlns:mc="http://schemas.openxmlformats.org/markup-compatibility/2006">
              <mc:Choice xmlns:v="urn:schemas-microsoft-com:vml" Requires="v">
                <p:oleObj spid="_x0000_s66632" name="公式" r:id="rId12" imgW="152268" imgH="215713" progId="Equation.3">
                  <p:embed/>
                </p:oleObj>
              </mc:Choice>
              <mc:Fallback>
                <p:oleObj name="公式" r:id="rId12" imgW="152268" imgH="215713"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 y="3429000"/>
                        <a:ext cx="2524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4" name="Object 15"/>
          <p:cNvGraphicFramePr>
            <a:graphicFrameLocks noChangeAspect="1"/>
          </p:cNvGraphicFramePr>
          <p:nvPr/>
        </p:nvGraphicFramePr>
        <p:xfrm>
          <a:off x="238125" y="3819525"/>
          <a:ext cx="261938" cy="404813"/>
        </p:xfrm>
        <a:graphic>
          <a:graphicData uri="http://schemas.openxmlformats.org/presentationml/2006/ole">
            <mc:AlternateContent xmlns:mc="http://schemas.openxmlformats.org/markup-compatibility/2006">
              <mc:Choice xmlns:v="urn:schemas-microsoft-com:vml" Requires="v">
                <p:oleObj spid="_x0000_s66633" name="公式" r:id="rId14" imgW="139579" imgH="215713" progId="Equation.3">
                  <p:embed/>
                </p:oleObj>
              </mc:Choice>
              <mc:Fallback>
                <p:oleObj name="公式" r:id="rId14" imgW="139579" imgH="215713"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125" y="3819525"/>
                        <a:ext cx="261938"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5" name="Object 16"/>
          <p:cNvGraphicFramePr>
            <a:graphicFrameLocks noChangeAspect="1"/>
          </p:cNvGraphicFramePr>
          <p:nvPr/>
        </p:nvGraphicFramePr>
        <p:xfrm>
          <a:off x="2384425" y="4313238"/>
          <a:ext cx="652463" cy="295275"/>
        </p:xfrm>
        <a:graphic>
          <a:graphicData uri="http://schemas.openxmlformats.org/presentationml/2006/ole">
            <mc:AlternateContent xmlns:mc="http://schemas.openxmlformats.org/markup-compatibility/2006">
              <mc:Choice xmlns:v="urn:schemas-microsoft-com:vml" Requires="v">
                <p:oleObj spid="_x0000_s66634" name="公式" r:id="rId16" imgW="393359" imgH="177646" progId="Equation.3">
                  <p:embed/>
                </p:oleObj>
              </mc:Choice>
              <mc:Fallback>
                <p:oleObj name="公式" r:id="rId16" imgW="393359" imgH="177646"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4425" y="4313238"/>
                        <a:ext cx="6524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6" name="Object 9"/>
          <p:cNvGraphicFramePr>
            <a:graphicFrameLocks noChangeAspect="1"/>
          </p:cNvGraphicFramePr>
          <p:nvPr/>
        </p:nvGraphicFramePr>
        <p:xfrm>
          <a:off x="928688" y="4259263"/>
          <a:ext cx="647700" cy="357187"/>
        </p:xfrm>
        <a:graphic>
          <a:graphicData uri="http://schemas.openxmlformats.org/presentationml/2006/ole">
            <mc:AlternateContent xmlns:mc="http://schemas.openxmlformats.org/markup-compatibility/2006">
              <mc:Choice xmlns:v="urn:schemas-microsoft-com:vml" Requires="v">
                <p:oleObj spid="_x0000_s66635" name="公式" r:id="rId18" imgW="406048" imgH="215713" progId="Equation.3">
                  <p:embed/>
                </p:oleObj>
              </mc:Choice>
              <mc:Fallback>
                <p:oleObj name="公式" r:id="rId18" imgW="406048" imgH="215713"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8688" y="4259263"/>
                        <a:ext cx="6477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7" name="Object 18"/>
          <p:cNvGraphicFramePr>
            <a:graphicFrameLocks noChangeAspect="1"/>
          </p:cNvGraphicFramePr>
          <p:nvPr/>
        </p:nvGraphicFramePr>
        <p:xfrm>
          <a:off x="1684338" y="4271963"/>
          <a:ext cx="647700" cy="357187"/>
        </p:xfrm>
        <a:graphic>
          <a:graphicData uri="http://schemas.openxmlformats.org/presentationml/2006/ole">
            <mc:AlternateContent xmlns:mc="http://schemas.openxmlformats.org/markup-compatibility/2006">
              <mc:Choice xmlns:v="urn:schemas-microsoft-com:vml" Requires="v">
                <p:oleObj spid="_x0000_s66636" name="公式" r:id="rId20" imgW="406048" imgH="215713" progId="Equation.3">
                  <p:embed/>
                </p:oleObj>
              </mc:Choice>
              <mc:Fallback>
                <p:oleObj name="公式" r:id="rId20" imgW="406048" imgH="215713"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84338" y="4271963"/>
                        <a:ext cx="6477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8" name="Object 19"/>
          <p:cNvGraphicFramePr>
            <a:graphicFrameLocks noChangeAspect="1"/>
          </p:cNvGraphicFramePr>
          <p:nvPr/>
        </p:nvGraphicFramePr>
        <p:xfrm>
          <a:off x="3173413" y="4313238"/>
          <a:ext cx="630237" cy="295275"/>
        </p:xfrm>
        <a:graphic>
          <a:graphicData uri="http://schemas.openxmlformats.org/presentationml/2006/ole">
            <mc:AlternateContent xmlns:mc="http://schemas.openxmlformats.org/markup-compatibility/2006">
              <mc:Choice xmlns:v="urn:schemas-microsoft-com:vml" Requires="v">
                <p:oleObj spid="_x0000_s66637" name="公式" r:id="rId22" imgW="380670" imgH="177646" progId="Equation.3">
                  <p:embed/>
                </p:oleObj>
              </mc:Choice>
              <mc:Fallback>
                <p:oleObj name="公式" r:id="rId22" imgW="380670" imgH="177646" progId="Equation.3">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73413" y="4313238"/>
                        <a:ext cx="6302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19" name="Object 20"/>
          <p:cNvGraphicFramePr>
            <a:graphicFrameLocks noChangeAspect="1"/>
          </p:cNvGraphicFramePr>
          <p:nvPr/>
        </p:nvGraphicFramePr>
        <p:xfrm>
          <a:off x="3956050" y="4300538"/>
          <a:ext cx="611188" cy="295275"/>
        </p:xfrm>
        <a:graphic>
          <a:graphicData uri="http://schemas.openxmlformats.org/presentationml/2006/ole">
            <mc:AlternateContent xmlns:mc="http://schemas.openxmlformats.org/markup-compatibility/2006">
              <mc:Choice xmlns:v="urn:schemas-microsoft-com:vml" Requires="v">
                <p:oleObj spid="_x0000_s66638" name="公式" r:id="rId24" imgW="368140" imgH="177723" progId="Equation.3">
                  <p:embed/>
                </p:oleObj>
              </mc:Choice>
              <mc:Fallback>
                <p:oleObj name="公式" r:id="rId24" imgW="368140" imgH="177723" progId="Equation.3">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56050" y="4300538"/>
                        <a:ext cx="6111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20" name="Object 21"/>
          <p:cNvGraphicFramePr>
            <a:graphicFrameLocks noChangeAspect="1"/>
          </p:cNvGraphicFramePr>
          <p:nvPr/>
        </p:nvGraphicFramePr>
        <p:xfrm>
          <a:off x="4714875" y="4286250"/>
          <a:ext cx="631825" cy="295275"/>
        </p:xfrm>
        <a:graphic>
          <a:graphicData uri="http://schemas.openxmlformats.org/presentationml/2006/ole">
            <mc:AlternateContent xmlns:mc="http://schemas.openxmlformats.org/markup-compatibility/2006">
              <mc:Choice xmlns:v="urn:schemas-microsoft-com:vml" Requires="v">
                <p:oleObj spid="_x0000_s66639" name="公式" r:id="rId26" imgW="380670" imgH="177646" progId="Equation.3">
                  <p:embed/>
                </p:oleObj>
              </mc:Choice>
              <mc:Fallback>
                <p:oleObj name="公式" r:id="rId26" imgW="380670" imgH="177646" progId="Equation.3">
                  <p:embed/>
                  <p:pic>
                    <p:nvPicPr>
                      <p:cNvPr id="0"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14875" y="4286250"/>
                        <a:ext cx="631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21" name="Object 22"/>
          <p:cNvGraphicFramePr>
            <a:graphicFrameLocks noChangeAspect="1"/>
          </p:cNvGraphicFramePr>
          <p:nvPr/>
        </p:nvGraphicFramePr>
        <p:xfrm>
          <a:off x="6286500" y="4286250"/>
          <a:ext cx="652463" cy="295275"/>
        </p:xfrm>
        <a:graphic>
          <a:graphicData uri="http://schemas.openxmlformats.org/presentationml/2006/ole">
            <mc:AlternateContent xmlns:mc="http://schemas.openxmlformats.org/markup-compatibility/2006">
              <mc:Choice xmlns:v="urn:schemas-microsoft-com:vml" Requires="v">
                <p:oleObj spid="_x0000_s66640" name="公式" r:id="rId28" imgW="393359" imgH="177646" progId="Equation.3">
                  <p:embed/>
                </p:oleObj>
              </mc:Choice>
              <mc:Fallback>
                <p:oleObj name="公式" r:id="rId28" imgW="393359" imgH="177646" progId="Equation.3">
                  <p:embed/>
                  <p:pic>
                    <p:nvPicPr>
                      <p:cNvPr id="0"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86500" y="4286250"/>
                        <a:ext cx="6524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22" name="Object 23"/>
          <p:cNvGraphicFramePr>
            <a:graphicFrameLocks noChangeAspect="1"/>
          </p:cNvGraphicFramePr>
          <p:nvPr/>
        </p:nvGraphicFramePr>
        <p:xfrm>
          <a:off x="7000875" y="4286250"/>
          <a:ext cx="652463" cy="295275"/>
        </p:xfrm>
        <a:graphic>
          <a:graphicData uri="http://schemas.openxmlformats.org/presentationml/2006/ole">
            <mc:AlternateContent xmlns:mc="http://schemas.openxmlformats.org/markup-compatibility/2006">
              <mc:Choice xmlns:v="urn:schemas-microsoft-com:vml" Requires="v">
                <p:oleObj spid="_x0000_s66641" name="公式" r:id="rId30" imgW="393359" imgH="177646" progId="Equation.3">
                  <p:embed/>
                </p:oleObj>
              </mc:Choice>
              <mc:Fallback>
                <p:oleObj name="公式" r:id="rId30" imgW="393359" imgH="177646" progId="Equation.3">
                  <p:embed/>
                  <p:pic>
                    <p:nvPicPr>
                      <p:cNvPr id="0" name="Object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00875" y="4286250"/>
                        <a:ext cx="6524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23" name="Object 24"/>
          <p:cNvGraphicFramePr>
            <a:graphicFrameLocks noChangeAspect="1"/>
          </p:cNvGraphicFramePr>
          <p:nvPr/>
        </p:nvGraphicFramePr>
        <p:xfrm>
          <a:off x="5500688" y="4286250"/>
          <a:ext cx="652462" cy="295275"/>
        </p:xfrm>
        <a:graphic>
          <a:graphicData uri="http://schemas.openxmlformats.org/presentationml/2006/ole">
            <mc:AlternateContent xmlns:mc="http://schemas.openxmlformats.org/markup-compatibility/2006">
              <mc:Choice xmlns:v="urn:schemas-microsoft-com:vml" Requires="v">
                <p:oleObj spid="_x0000_s66642" name="公式" r:id="rId32" imgW="393359" imgH="177646" progId="Equation.3">
                  <p:embed/>
                </p:oleObj>
              </mc:Choice>
              <mc:Fallback>
                <p:oleObj name="公式" r:id="rId32" imgW="393359" imgH="177646" progId="Equation.3">
                  <p:embed/>
                  <p:pic>
                    <p:nvPicPr>
                      <p:cNvPr id="0" name="Object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00688" y="4286250"/>
                        <a:ext cx="6524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6" name="直接连接符 25"/>
          <p:cNvCxnSpPr/>
          <p:nvPr/>
        </p:nvCxnSpPr>
        <p:spPr>
          <a:xfrm rot="16200000" flipH="1">
            <a:off x="107157" y="3464719"/>
            <a:ext cx="857250" cy="64293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p:txBody>
          <a:bodyPr/>
          <a:lstStyle/>
          <a:p>
            <a:pPr>
              <a:defRPr/>
            </a:pPr>
            <a:fld id="{297BAE4C-67B4-4F37-8D23-C0B15F62426D}" type="slidenum">
              <a:rPr lang="en-US" altLang="zh-CN"/>
              <a:pPr>
                <a:defRPr/>
              </a:pPr>
              <a:t>42</a:t>
            </a:fld>
            <a:endParaRPr lang="en-US" altLang="zh-CN" dirty="0"/>
          </a:p>
        </p:txBody>
      </p:sp>
      <p:sp>
        <p:nvSpPr>
          <p:cNvPr id="25605" name="Rectangle 3"/>
          <p:cNvSpPr>
            <a:spLocks noChangeArrowheads="1"/>
          </p:cNvSpPr>
          <p:nvPr/>
        </p:nvSpPr>
        <p:spPr bwMode="auto">
          <a:xfrm>
            <a:off x="142875" y="1314450"/>
            <a:ext cx="8620125" cy="4400550"/>
          </a:xfrm>
          <a:prstGeom prst="rect">
            <a:avLst/>
          </a:prstGeom>
          <a:noFill/>
          <a:ln w="9525">
            <a:noFill/>
            <a:miter lim="800000"/>
            <a:headEnd/>
            <a:tailEnd/>
          </a:ln>
        </p:spPr>
        <p:txBody>
          <a:bodyPr/>
          <a:lstStyle/>
          <a:p>
            <a:pPr marL="342900" algn="just">
              <a:lnSpc>
                <a:spcPct val="90000"/>
              </a:lnSpc>
              <a:spcBef>
                <a:spcPts val="300"/>
              </a:spcBef>
              <a:spcAft>
                <a:spcPts val="300"/>
              </a:spcAft>
              <a:defRPr/>
            </a:pPr>
            <a:r>
              <a:rPr kumimoji="1" lang="zh-CN" altLang="en-US" sz="2400" dirty="0">
                <a:ea typeface="楷体" pitchFamily="49" charset="-122"/>
              </a:rPr>
              <a:t>从而得到两组最优解如下：</a:t>
            </a:r>
          </a:p>
          <a:p>
            <a:pPr marL="342900" indent="-342900" algn="just">
              <a:lnSpc>
                <a:spcPct val="90000"/>
              </a:lnSpc>
              <a:spcBef>
                <a:spcPts val="300"/>
              </a:spcBef>
              <a:spcAft>
                <a:spcPts val="300"/>
              </a:spcAft>
              <a:defRPr/>
            </a:pPr>
            <a:r>
              <a:rPr kumimoji="1" lang="zh-CN" altLang="en-US" sz="2400" dirty="0">
                <a:ea typeface="楷体" pitchFamily="49" charset="-122"/>
              </a:rPr>
              <a:t>　　　　　　　　　　</a:t>
            </a:r>
          </a:p>
          <a:p>
            <a:pPr marL="342900" indent="-342900" algn="just">
              <a:lnSpc>
                <a:spcPct val="90000"/>
              </a:lnSpc>
              <a:spcBef>
                <a:spcPts val="300"/>
              </a:spcBef>
              <a:spcAft>
                <a:spcPts val="300"/>
              </a:spcAft>
              <a:defRPr/>
            </a:pPr>
            <a:r>
              <a:rPr kumimoji="1" lang="zh-CN" altLang="en-US" sz="2400" dirty="0">
                <a:ea typeface="楷体" pitchFamily="49" charset="-122"/>
              </a:rPr>
              <a:t>　　　　　</a:t>
            </a:r>
            <a:endParaRPr kumimoji="1" lang="en-US" altLang="zh-CN" sz="2400" dirty="0">
              <a:ea typeface="楷体" pitchFamily="49" charset="-122"/>
            </a:endParaRPr>
          </a:p>
          <a:p>
            <a:pPr marL="342900" indent="-342900" algn="just">
              <a:lnSpc>
                <a:spcPct val="90000"/>
              </a:lnSpc>
              <a:spcBef>
                <a:spcPts val="300"/>
              </a:spcBef>
              <a:spcAft>
                <a:spcPts val="300"/>
              </a:spcAft>
              <a:defRPr/>
            </a:pPr>
            <a:r>
              <a:rPr kumimoji="1" lang="zh-CN" altLang="en-US" sz="2400" dirty="0">
                <a:ea typeface="楷体" pitchFamily="49" charset="-122"/>
              </a:rPr>
              <a:t>　</a:t>
            </a:r>
          </a:p>
          <a:p>
            <a:pPr marL="342900" indent="-342900" algn="just">
              <a:lnSpc>
                <a:spcPct val="90000"/>
              </a:lnSpc>
              <a:spcBef>
                <a:spcPts val="300"/>
              </a:spcBef>
              <a:spcAft>
                <a:spcPts val="300"/>
              </a:spcAft>
              <a:defRPr/>
            </a:pPr>
            <a:r>
              <a:rPr kumimoji="1" lang="zh-CN" altLang="en-US" sz="2400" dirty="0">
                <a:ea typeface="楷体" pitchFamily="49" charset="-122"/>
              </a:rPr>
              <a:t>　　　　　　　　</a:t>
            </a:r>
          </a:p>
          <a:p>
            <a:pPr marL="342900" indent="-342900" algn="just">
              <a:lnSpc>
                <a:spcPct val="90000"/>
              </a:lnSpc>
              <a:spcBef>
                <a:spcPts val="300"/>
              </a:spcBef>
              <a:spcAft>
                <a:spcPts val="300"/>
              </a:spcAft>
              <a:defRPr/>
            </a:pPr>
            <a:endParaRPr kumimoji="1" lang="en-US" altLang="zh-CN" sz="2400" dirty="0">
              <a:ea typeface="楷体" pitchFamily="49" charset="-122"/>
            </a:endParaRPr>
          </a:p>
          <a:p>
            <a:pPr marL="342900" algn="just">
              <a:lnSpc>
                <a:spcPct val="90000"/>
              </a:lnSpc>
              <a:spcBef>
                <a:spcPts val="300"/>
              </a:spcBef>
              <a:spcAft>
                <a:spcPts val="300"/>
              </a:spcAft>
              <a:defRPr/>
            </a:pPr>
            <a:r>
              <a:rPr kumimoji="1" lang="zh-CN" altLang="en-US" sz="2400" dirty="0">
                <a:ea typeface="楷体" pitchFamily="49" charset="-122"/>
              </a:rPr>
              <a:t>最优解（即最大盈利）都为</a:t>
            </a:r>
            <a:r>
              <a:rPr kumimoji="1" lang="en-US" altLang="zh-CN" sz="2400" dirty="0">
                <a:ea typeface="楷体" pitchFamily="49" charset="-122"/>
              </a:rPr>
              <a:t>22</a:t>
            </a:r>
            <a:r>
              <a:rPr kumimoji="1" lang="zh-CN" altLang="en-US" sz="2400" dirty="0">
                <a:ea typeface="楷体" pitchFamily="49" charset="-122"/>
              </a:rPr>
              <a:t>。</a:t>
            </a:r>
          </a:p>
          <a:p>
            <a:pPr marL="342900" indent="720000" algn="just">
              <a:lnSpc>
                <a:spcPct val="150000"/>
              </a:lnSpc>
              <a:spcBef>
                <a:spcPts val="300"/>
              </a:spcBef>
              <a:spcAft>
                <a:spcPts val="300"/>
              </a:spcAft>
              <a:defRPr/>
            </a:pPr>
            <a:r>
              <a:rPr kumimoji="1" lang="zh-CN" altLang="en-US" sz="2400" dirty="0">
                <a:ea typeface="楷体" pitchFamily="49" charset="-122"/>
              </a:rPr>
              <a:t>一旦咨询的工作日不是减少而是增加，那么我们不仅要重新计算第一阶段，而且要在第二、第三、第四阶段的计算表上补上增加的工作日的新的信息，也可得到新的结果。</a:t>
            </a:r>
          </a:p>
          <a:p>
            <a:pPr marL="342900" indent="-342900" algn="just">
              <a:lnSpc>
                <a:spcPct val="90000"/>
              </a:lnSpc>
              <a:spcBef>
                <a:spcPts val="300"/>
              </a:spcBef>
              <a:spcAft>
                <a:spcPts val="300"/>
              </a:spcAft>
              <a:defRPr/>
            </a:pPr>
            <a:endParaRPr kumimoji="1" lang="zh-CN" altLang="en-US" sz="2400" dirty="0">
              <a:ea typeface="楷体" pitchFamily="49" charset="-122"/>
            </a:endParaRPr>
          </a:p>
          <a:p>
            <a:pPr marL="342900" indent="-342900" algn="just">
              <a:lnSpc>
                <a:spcPct val="90000"/>
              </a:lnSpc>
              <a:spcBef>
                <a:spcPts val="300"/>
              </a:spcBef>
              <a:spcAft>
                <a:spcPts val="300"/>
              </a:spcAft>
              <a:defRPr/>
            </a:pPr>
            <a:endParaRPr kumimoji="1" lang="en-US" altLang="zh-CN" sz="2400" dirty="0">
              <a:ea typeface="楷体" pitchFamily="49" charset="-122"/>
            </a:endParaRPr>
          </a:p>
        </p:txBody>
      </p:sp>
      <p:sp>
        <p:nvSpPr>
          <p:cNvPr id="67588" name="Rectangle 4"/>
          <p:cNvSpPr>
            <a:spLocks noChangeArrowheads="1"/>
          </p:cNvSpPr>
          <p:nvPr/>
        </p:nvSpPr>
        <p:spPr bwMode="auto">
          <a:xfrm>
            <a:off x="3443288" y="31242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67589" name="Object 6"/>
          <p:cNvGraphicFramePr>
            <a:graphicFrameLocks noChangeAspect="1"/>
          </p:cNvGraphicFramePr>
          <p:nvPr/>
        </p:nvGraphicFramePr>
        <p:xfrm>
          <a:off x="2500313" y="1857375"/>
          <a:ext cx="1120775" cy="1655763"/>
        </p:xfrm>
        <a:graphic>
          <a:graphicData uri="http://schemas.openxmlformats.org/presentationml/2006/ole">
            <mc:AlternateContent xmlns:mc="http://schemas.openxmlformats.org/markup-compatibility/2006">
              <mc:Choice xmlns:v="urn:schemas-microsoft-com:vml" Requires="v">
                <p:oleObj spid="_x0000_s67596" name="公式" r:id="rId3" imgW="596900" imgH="939800" progId="Equation.3">
                  <p:embed/>
                </p:oleObj>
              </mc:Choice>
              <mc:Fallback>
                <p:oleObj name="公式" r:id="rId3" imgW="596900" imgH="939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857375"/>
                        <a:ext cx="1120775"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90" name="Object 7"/>
          <p:cNvGraphicFramePr>
            <a:graphicFrameLocks noChangeAspect="1"/>
          </p:cNvGraphicFramePr>
          <p:nvPr/>
        </p:nvGraphicFramePr>
        <p:xfrm>
          <a:off x="4572000" y="1857375"/>
          <a:ext cx="1284288" cy="1655763"/>
        </p:xfrm>
        <a:graphic>
          <a:graphicData uri="http://schemas.openxmlformats.org/presentationml/2006/ole">
            <mc:AlternateContent xmlns:mc="http://schemas.openxmlformats.org/markup-compatibility/2006">
              <mc:Choice xmlns:v="urn:schemas-microsoft-com:vml" Requires="v">
                <p:oleObj spid="_x0000_s67597" name="公式" r:id="rId5" imgW="698500" imgH="939800" progId="Equation.3">
                  <p:embed/>
                </p:oleObj>
              </mc:Choice>
              <mc:Fallback>
                <p:oleObj name="公式" r:id="rId5" imgW="698500" imgH="939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57375"/>
                        <a:ext cx="1284288"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7591" name="组合 8"/>
          <p:cNvGrpSpPr>
            <a:grpSpLocks/>
          </p:cNvGrpSpPr>
          <p:nvPr/>
        </p:nvGrpSpPr>
        <p:grpSpPr bwMode="auto">
          <a:xfrm>
            <a:off x="714375" y="214313"/>
            <a:ext cx="7858125" cy="647700"/>
            <a:chOff x="714348" y="214290"/>
            <a:chExt cx="7858180" cy="648072"/>
          </a:xfrm>
        </p:grpSpPr>
        <p:sp>
          <p:nvSpPr>
            <p:cNvPr id="11" name="矩形 1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2" name="直接连接符 11"/>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759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759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p:txBody>
          <a:bodyPr/>
          <a:lstStyle/>
          <a:p>
            <a:pPr>
              <a:defRPr/>
            </a:pPr>
            <a:fld id="{DE410537-E096-47A9-80E0-844A6E473215}" type="slidenum">
              <a:rPr lang="en-US" altLang="zh-CN"/>
              <a:pPr>
                <a:defRPr/>
              </a:pPr>
              <a:t>43</a:t>
            </a:fld>
            <a:endParaRPr lang="en-US" altLang="zh-CN" dirty="0"/>
          </a:p>
        </p:txBody>
      </p:sp>
      <p:sp>
        <p:nvSpPr>
          <p:cNvPr id="68611" name="Rectangle 3"/>
          <p:cNvSpPr>
            <a:spLocks noChangeArrowheads="1"/>
          </p:cNvSpPr>
          <p:nvPr/>
        </p:nvSpPr>
        <p:spPr bwMode="auto">
          <a:xfrm>
            <a:off x="381000" y="838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50000"/>
              </a:lnSpc>
              <a:spcBef>
                <a:spcPts val="300"/>
              </a:spcBef>
              <a:spcAft>
                <a:spcPts val="300"/>
              </a:spcAft>
            </a:pPr>
            <a:r>
              <a:rPr kumimoji="1" lang="zh-CN" altLang="en-US" sz="2400" b="1">
                <a:ea typeface="楷体" pitchFamily="49" charset="-122"/>
              </a:rPr>
              <a:t>三、生产与存贮问题</a:t>
            </a:r>
          </a:p>
          <a:p>
            <a:pPr marL="342900" algn="just">
              <a:lnSpc>
                <a:spcPct val="150000"/>
              </a:lnSpc>
              <a:spcBef>
                <a:spcPts val="300"/>
              </a:spcBef>
              <a:spcAft>
                <a:spcPts val="300"/>
              </a:spcAft>
            </a:pPr>
            <a:r>
              <a:rPr kumimoji="1" lang="zh-CN" altLang="en-US" sz="2400">
                <a:ea typeface="楷体" pitchFamily="49" charset="-122"/>
              </a:rPr>
              <a:t>　  例</a:t>
            </a:r>
            <a:r>
              <a:rPr kumimoji="1" lang="en-US" altLang="zh-CN" sz="2400">
                <a:ea typeface="楷体" pitchFamily="49" charset="-122"/>
              </a:rPr>
              <a:t>4.</a:t>
            </a:r>
            <a:r>
              <a:rPr kumimoji="1" lang="zh-CN" altLang="en-US" sz="2400">
                <a:ea typeface="楷体" pitchFamily="49" charset="-122"/>
              </a:rPr>
              <a:t>某公司为主要电力公司生产大型变压器，由于电力采取预订方式购买，所以该公司可以预测未来几个月的需求量。为确保需求，该公司为新的一年前四个月制定一项生产计划，这四个月的需求如表所示。</a:t>
            </a:r>
          </a:p>
          <a:p>
            <a:pPr marL="342900" algn="just">
              <a:lnSpc>
                <a:spcPct val="150000"/>
              </a:lnSpc>
              <a:spcBef>
                <a:spcPts val="300"/>
              </a:spcBef>
              <a:spcAft>
                <a:spcPts val="300"/>
              </a:spcAft>
            </a:pPr>
            <a:r>
              <a:rPr kumimoji="1" lang="zh-CN" altLang="en-US" sz="2400">
                <a:ea typeface="楷体" pitchFamily="49" charset="-122"/>
              </a:rPr>
              <a:t>　　生产成本随着生产数量而变化。调试费为</a:t>
            </a:r>
            <a:r>
              <a:rPr kumimoji="1" lang="en-US" altLang="zh-CN" sz="2400">
                <a:ea typeface="楷体" pitchFamily="49" charset="-122"/>
              </a:rPr>
              <a:t>4</a:t>
            </a:r>
            <a:r>
              <a:rPr kumimoji="1" lang="zh-CN" altLang="en-US" sz="2400">
                <a:ea typeface="楷体" pitchFamily="49" charset="-122"/>
              </a:rPr>
              <a:t>，除了调试费用外，每月生产的头两台各花费为</a:t>
            </a:r>
            <a:r>
              <a:rPr kumimoji="1" lang="en-US" altLang="zh-CN" sz="2400">
                <a:ea typeface="楷体" pitchFamily="49" charset="-122"/>
              </a:rPr>
              <a:t>2</a:t>
            </a:r>
            <a:r>
              <a:rPr kumimoji="1" lang="zh-CN" altLang="en-US" sz="2400">
                <a:ea typeface="楷体" pitchFamily="49" charset="-122"/>
              </a:rPr>
              <a:t>，后两台花费为</a:t>
            </a:r>
            <a:r>
              <a:rPr kumimoji="1" lang="en-US" altLang="zh-CN" sz="2400">
                <a:ea typeface="楷体" pitchFamily="49" charset="-122"/>
              </a:rPr>
              <a:t>1</a:t>
            </a:r>
            <a:r>
              <a:rPr kumimoji="1" lang="zh-CN" altLang="en-US" sz="2400">
                <a:ea typeface="楷体" pitchFamily="49" charset="-122"/>
              </a:rPr>
              <a:t>。最大生产能力每月为</a:t>
            </a:r>
            <a:r>
              <a:rPr kumimoji="1" lang="en-US" altLang="zh-CN" sz="2400">
                <a:ea typeface="楷体" pitchFamily="49" charset="-122"/>
              </a:rPr>
              <a:t>4</a:t>
            </a:r>
            <a:r>
              <a:rPr kumimoji="1" lang="zh-CN" altLang="en-US" sz="2400">
                <a:ea typeface="楷体" pitchFamily="49" charset="-122"/>
              </a:rPr>
              <a:t>台，生产成本如表所示。</a:t>
            </a:r>
          </a:p>
          <a:p>
            <a:pPr marL="342900" algn="just">
              <a:lnSpc>
                <a:spcPct val="150000"/>
              </a:lnSpc>
              <a:spcBef>
                <a:spcPts val="300"/>
              </a:spcBef>
              <a:spcAft>
                <a:spcPts val="300"/>
              </a:spcAft>
            </a:pPr>
            <a:r>
              <a:rPr kumimoji="1" lang="zh-CN" altLang="en-US" sz="2400">
                <a:ea typeface="楷体" pitchFamily="49" charset="-122"/>
              </a:rPr>
              <a:t>　　　　　　　　　　　　　　　</a:t>
            </a:r>
          </a:p>
        </p:txBody>
      </p:sp>
      <p:grpSp>
        <p:nvGrpSpPr>
          <p:cNvPr id="68612" name="组合 5"/>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861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6F5ACFA0-3F03-4C73-AF30-91F9A0A3795A}" type="slidenum">
              <a:rPr lang="zh-CN" altLang="en-US"/>
              <a:pPr>
                <a:defRPr/>
              </a:pPr>
              <a:t>44</a:t>
            </a:fld>
            <a:endParaRPr lang="zh-CN" altLang="en-US" dirty="0"/>
          </a:p>
        </p:txBody>
      </p:sp>
      <p:grpSp>
        <p:nvGrpSpPr>
          <p:cNvPr id="69635" name="组合 5"/>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6968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矩形 11"/>
          <p:cNvSpPr>
            <a:spLocks noChangeArrowheads="1"/>
          </p:cNvSpPr>
          <p:nvPr/>
        </p:nvSpPr>
        <p:spPr bwMode="auto">
          <a:xfrm>
            <a:off x="357188" y="889000"/>
            <a:ext cx="8001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kumimoji="1" lang="zh-CN" altLang="en-US" sz="2400">
                <a:solidFill>
                  <a:srgbClr val="000000"/>
                </a:solidFill>
                <a:ea typeface="楷体" pitchFamily="49" charset="-122"/>
              </a:rPr>
              <a:t>每台变压器在仓库中由这个月存到下个月的储存费为</a:t>
            </a:r>
            <a:r>
              <a:rPr kumimoji="1" lang="en-US" altLang="zh-CN" sz="2400">
                <a:solidFill>
                  <a:srgbClr val="000000"/>
                </a:solidFill>
                <a:ea typeface="楷体" pitchFamily="49" charset="-122"/>
              </a:rPr>
              <a:t>1</a:t>
            </a:r>
            <a:r>
              <a:rPr kumimoji="1" lang="zh-CN" altLang="en-US" sz="2400">
                <a:solidFill>
                  <a:srgbClr val="000000"/>
                </a:solidFill>
                <a:ea typeface="楷体" pitchFamily="49" charset="-122"/>
              </a:rPr>
              <a:t>，仓库的最大储存能力为</a:t>
            </a:r>
            <a:r>
              <a:rPr kumimoji="1" lang="en-US" altLang="zh-CN" sz="2400">
                <a:solidFill>
                  <a:srgbClr val="000000"/>
                </a:solidFill>
                <a:ea typeface="楷体" pitchFamily="49" charset="-122"/>
              </a:rPr>
              <a:t>3</a:t>
            </a:r>
            <a:r>
              <a:rPr kumimoji="1" lang="zh-CN" altLang="en-US" sz="2400">
                <a:solidFill>
                  <a:srgbClr val="000000"/>
                </a:solidFill>
                <a:ea typeface="楷体" pitchFamily="49" charset="-122"/>
              </a:rPr>
              <a:t>台，另外，</a:t>
            </a:r>
            <a:r>
              <a:rPr kumimoji="1" lang="en-US" altLang="zh-CN" sz="2400">
                <a:solidFill>
                  <a:srgbClr val="000000"/>
                </a:solidFill>
                <a:ea typeface="楷体" pitchFamily="49" charset="-122"/>
              </a:rPr>
              <a:t>1</a:t>
            </a:r>
            <a:r>
              <a:rPr kumimoji="1" lang="zh-CN" altLang="en-US" sz="2400">
                <a:solidFill>
                  <a:srgbClr val="000000"/>
                </a:solidFill>
                <a:ea typeface="楷体" pitchFamily="49" charset="-122"/>
              </a:rPr>
              <a:t>月</a:t>
            </a:r>
            <a:r>
              <a:rPr kumimoji="1" lang="en-US" altLang="zh-CN" sz="2400">
                <a:solidFill>
                  <a:srgbClr val="000000"/>
                </a:solidFill>
                <a:ea typeface="楷体" pitchFamily="49" charset="-122"/>
              </a:rPr>
              <a:t>1</a:t>
            </a:r>
            <a:r>
              <a:rPr kumimoji="1" lang="zh-CN" altLang="en-US" sz="2400">
                <a:solidFill>
                  <a:srgbClr val="000000"/>
                </a:solidFill>
                <a:ea typeface="楷体" pitchFamily="49" charset="-122"/>
              </a:rPr>
              <a:t>日时仓库里存有一台变压器，要求在</a:t>
            </a:r>
            <a:r>
              <a:rPr kumimoji="1" lang="en-US" altLang="zh-CN" sz="2400">
                <a:solidFill>
                  <a:srgbClr val="000000"/>
                </a:solidFill>
                <a:ea typeface="楷体" pitchFamily="49" charset="-122"/>
              </a:rPr>
              <a:t>4</a:t>
            </a:r>
            <a:r>
              <a:rPr kumimoji="1" lang="zh-CN" altLang="en-US" sz="2400">
                <a:solidFill>
                  <a:srgbClr val="000000"/>
                </a:solidFill>
                <a:ea typeface="楷体" pitchFamily="49" charset="-122"/>
              </a:rPr>
              <a:t>月</a:t>
            </a:r>
            <a:r>
              <a:rPr kumimoji="1" lang="en-US" altLang="zh-CN" sz="2400">
                <a:solidFill>
                  <a:srgbClr val="000000"/>
                </a:solidFill>
                <a:ea typeface="楷体" pitchFamily="49" charset="-122"/>
              </a:rPr>
              <a:t>30</a:t>
            </a:r>
            <a:r>
              <a:rPr kumimoji="1" lang="zh-CN" altLang="en-US" sz="2400">
                <a:solidFill>
                  <a:srgbClr val="000000"/>
                </a:solidFill>
                <a:ea typeface="楷体" pitchFamily="49" charset="-122"/>
              </a:rPr>
              <a:t>日仓库的库存量为零。</a:t>
            </a:r>
            <a:endParaRPr lang="zh-CN" altLang="en-US"/>
          </a:p>
        </p:txBody>
      </p:sp>
      <p:graphicFrame>
        <p:nvGraphicFramePr>
          <p:cNvPr id="13" name="表格 12"/>
          <p:cNvGraphicFramePr>
            <a:graphicFrameLocks noGrp="1"/>
          </p:cNvGraphicFramePr>
          <p:nvPr/>
        </p:nvGraphicFramePr>
        <p:xfrm>
          <a:off x="4714875" y="2714625"/>
          <a:ext cx="3357563" cy="2193925"/>
        </p:xfrm>
        <a:graphic>
          <a:graphicData uri="http://schemas.openxmlformats.org/drawingml/2006/table">
            <a:tbl>
              <a:tblPr firstRow="1" bandRow="1">
                <a:tableStyleId>{5940675A-B579-460E-94D1-54222C63F5DA}</a:tableStyleId>
              </a:tblPr>
              <a:tblGrid>
                <a:gridCol w="1678782"/>
                <a:gridCol w="1678782"/>
              </a:tblGrid>
              <a:tr h="365654">
                <a:tc>
                  <a:txBody>
                    <a:bodyPr/>
                    <a:lstStyle/>
                    <a:p>
                      <a:pPr algn="ctr"/>
                      <a:r>
                        <a:rPr lang="zh-CN" altLang="en-US" sz="1800" dirty="0" smtClean="0"/>
                        <a:t>生产件数</a:t>
                      </a:r>
                      <a:endParaRPr lang="zh-CN" altLang="en-US" sz="1800" dirty="0"/>
                    </a:p>
                  </a:txBody>
                  <a:tcPr marL="91439" marR="91439" marT="45697" marB="45697"/>
                </a:tc>
                <a:tc>
                  <a:txBody>
                    <a:bodyPr/>
                    <a:lstStyle/>
                    <a:p>
                      <a:r>
                        <a:rPr lang="zh-CN" altLang="en-US" sz="1800" dirty="0" smtClean="0"/>
                        <a:t>总成本</a:t>
                      </a:r>
                      <a:endParaRPr lang="zh-CN" altLang="en-US" sz="1800" dirty="0"/>
                    </a:p>
                  </a:txBody>
                  <a:tcPr marL="91439" marR="91439" marT="45697" marB="45697"/>
                </a:tc>
              </a:tr>
              <a:tr h="365654">
                <a:tc>
                  <a:txBody>
                    <a:bodyPr/>
                    <a:lstStyle/>
                    <a:p>
                      <a:pPr algn="ctr"/>
                      <a:r>
                        <a:rPr lang="en-US" altLang="zh-CN" sz="1800" dirty="0" smtClean="0"/>
                        <a:t>0</a:t>
                      </a:r>
                      <a:endParaRPr lang="zh-CN" altLang="en-US" sz="1800" dirty="0"/>
                    </a:p>
                  </a:txBody>
                  <a:tcPr marL="91439" marR="91439" marT="45697" marB="45697"/>
                </a:tc>
                <a:tc>
                  <a:txBody>
                    <a:bodyPr/>
                    <a:lstStyle/>
                    <a:p>
                      <a:r>
                        <a:rPr lang="en-US" altLang="zh-CN" sz="1800" dirty="0" smtClean="0"/>
                        <a:t>0</a:t>
                      </a:r>
                      <a:endParaRPr lang="zh-CN" altLang="en-US" sz="1800" dirty="0"/>
                    </a:p>
                  </a:txBody>
                  <a:tcPr marL="91439" marR="91439" marT="45697" marB="45697"/>
                </a:tc>
              </a:tr>
              <a:tr h="365654">
                <a:tc>
                  <a:txBody>
                    <a:bodyPr/>
                    <a:lstStyle/>
                    <a:p>
                      <a:pPr algn="ctr"/>
                      <a:r>
                        <a:rPr lang="en-US" altLang="zh-CN" sz="1800" dirty="0" smtClean="0"/>
                        <a:t>1</a:t>
                      </a:r>
                      <a:endParaRPr lang="zh-CN" altLang="en-US" sz="1800" dirty="0"/>
                    </a:p>
                  </a:txBody>
                  <a:tcPr marL="91439" marR="91439" marT="45697" marB="45697"/>
                </a:tc>
                <a:tc>
                  <a:txBody>
                    <a:bodyPr/>
                    <a:lstStyle/>
                    <a:p>
                      <a:r>
                        <a:rPr lang="en-US" altLang="zh-CN" sz="1800" dirty="0" smtClean="0"/>
                        <a:t>6</a:t>
                      </a:r>
                      <a:endParaRPr lang="zh-CN" altLang="en-US" sz="1800" dirty="0"/>
                    </a:p>
                  </a:txBody>
                  <a:tcPr marL="91439" marR="91439" marT="45697" marB="45697"/>
                </a:tc>
              </a:tr>
              <a:tr h="365654">
                <a:tc>
                  <a:txBody>
                    <a:bodyPr/>
                    <a:lstStyle/>
                    <a:p>
                      <a:pPr algn="ctr"/>
                      <a:r>
                        <a:rPr lang="en-US" altLang="zh-CN" sz="1800" dirty="0" smtClean="0"/>
                        <a:t>2</a:t>
                      </a:r>
                      <a:endParaRPr lang="zh-CN" altLang="en-US" sz="1800" dirty="0"/>
                    </a:p>
                  </a:txBody>
                  <a:tcPr marL="91439" marR="91439" marT="45697" marB="45697"/>
                </a:tc>
                <a:tc>
                  <a:txBody>
                    <a:bodyPr/>
                    <a:lstStyle/>
                    <a:p>
                      <a:r>
                        <a:rPr lang="en-US" altLang="zh-CN" sz="1800" dirty="0" smtClean="0"/>
                        <a:t>8</a:t>
                      </a:r>
                      <a:endParaRPr lang="zh-CN" altLang="en-US" sz="1800" dirty="0"/>
                    </a:p>
                  </a:txBody>
                  <a:tcPr marL="91439" marR="91439" marT="45697" marB="45697"/>
                </a:tc>
              </a:tr>
              <a:tr h="365654">
                <a:tc>
                  <a:txBody>
                    <a:bodyPr/>
                    <a:lstStyle/>
                    <a:p>
                      <a:pPr algn="ctr"/>
                      <a:r>
                        <a:rPr lang="en-US" altLang="zh-CN" sz="1800" dirty="0" smtClean="0"/>
                        <a:t>3</a:t>
                      </a:r>
                      <a:endParaRPr lang="zh-CN" altLang="en-US" sz="1800" dirty="0"/>
                    </a:p>
                  </a:txBody>
                  <a:tcPr marL="91439" marR="91439" marT="45697" marB="45697"/>
                </a:tc>
                <a:tc>
                  <a:txBody>
                    <a:bodyPr/>
                    <a:lstStyle/>
                    <a:p>
                      <a:r>
                        <a:rPr lang="en-US" altLang="zh-CN" sz="1800" dirty="0" smtClean="0"/>
                        <a:t>9</a:t>
                      </a:r>
                      <a:endParaRPr lang="zh-CN" altLang="en-US" sz="1800" dirty="0"/>
                    </a:p>
                  </a:txBody>
                  <a:tcPr marL="91439" marR="91439" marT="45697" marB="45697"/>
                </a:tc>
              </a:tr>
              <a:tr h="365654">
                <a:tc>
                  <a:txBody>
                    <a:bodyPr/>
                    <a:lstStyle/>
                    <a:p>
                      <a:pPr algn="ctr"/>
                      <a:r>
                        <a:rPr lang="en-US" altLang="zh-CN" sz="1800" dirty="0" smtClean="0"/>
                        <a:t>4</a:t>
                      </a:r>
                      <a:endParaRPr lang="zh-CN" altLang="en-US" sz="1800" dirty="0"/>
                    </a:p>
                  </a:txBody>
                  <a:tcPr marL="91439" marR="91439" marT="45697" marB="45697"/>
                </a:tc>
                <a:tc>
                  <a:txBody>
                    <a:bodyPr/>
                    <a:lstStyle/>
                    <a:p>
                      <a:r>
                        <a:rPr lang="en-US" altLang="zh-CN" sz="1800" dirty="0" smtClean="0"/>
                        <a:t>10</a:t>
                      </a:r>
                      <a:endParaRPr lang="zh-CN" altLang="en-US" sz="1800" dirty="0"/>
                    </a:p>
                  </a:txBody>
                  <a:tcPr marL="91439" marR="91439" marT="45697" marB="45697"/>
                </a:tc>
              </a:tr>
            </a:tbl>
          </a:graphicData>
        </a:graphic>
      </p:graphicFrame>
      <p:graphicFrame>
        <p:nvGraphicFramePr>
          <p:cNvPr id="15" name="表格 14"/>
          <p:cNvGraphicFramePr>
            <a:graphicFrameLocks noGrp="1"/>
          </p:cNvGraphicFramePr>
          <p:nvPr/>
        </p:nvGraphicFramePr>
        <p:xfrm>
          <a:off x="642938" y="2744788"/>
          <a:ext cx="3786187" cy="2184400"/>
        </p:xfrm>
        <a:graphic>
          <a:graphicData uri="http://schemas.openxmlformats.org/drawingml/2006/table">
            <a:tbl>
              <a:tblPr firstRow="1" bandRow="1">
                <a:tableStyleId>{5940675A-B579-460E-94D1-54222C63F5DA}</a:tableStyleId>
              </a:tblPr>
              <a:tblGrid>
                <a:gridCol w="1893094"/>
                <a:gridCol w="1893094"/>
              </a:tblGrid>
              <a:tr h="436880">
                <a:tc>
                  <a:txBody>
                    <a:bodyPr/>
                    <a:lstStyle/>
                    <a:p>
                      <a:pPr algn="ctr"/>
                      <a:r>
                        <a:rPr lang="zh-CN" altLang="en-US" sz="1800" dirty="0" smtClean="0"/>
                        <a:t>月份</a:t>
                      </a:r>
                      <a:r>
                        <a:rPr lang="en-US" altLang="zh-CN" sz="1800" dirty="0" smtClean="0"/>
                        <a:t>n</a:t>
                      </a:r>
                      <a:endParaRPr lang="zh-CN" altLang="en-US" sz="1800" dirty="0"/>
                    </a:p>
                  </a:txBody>
                  <a:tcPr marL="91439" marR="91439" marT="45727" marB="45727"/>
                </a:tc>
                <a:tc>
                  <a:txBody>
                    <a:bodyPr/>
                    <a:lstStyle/>
                    <a:p>
                      <a:pPr algn="ctr"/>
                      <a:r>
                        <a:rPr lang="zh-CN" altLang="en-US" sz="1800" dirty="0" smtClean="0"/>
                        <a:t>需求量（台）</a:t>
                      </a:r>
                      <a:endParaRPr lang="zh-CN" altLang="en-US" sz="1800" dirty="0"/>
                    </a:p>
                  </a:txBody>
                  <a:tcPr marL="91439" marR="91439" marT="45727" marB="45727"/>
                </a:tc>
              </a:tr>
              <a:tr h="436880">
                <a:tc>
                  <a:txBody>
                    <a:bodyPr/>
                    <a:lstStyle/>
                    <a:p>
                      <a:pPr algn="ctr"/>
                      <a:r>
                        <a:rPr lang="en-US" altLang="zh-CN" sz="1800" dirty="0" smtClean="0"/>
                        <a:t>1</a:t>
                      </a:r>
                      <a:endParaRPr lang="zh-CN" altLang="en-US" sz="1800" dirty="0"/>
                    </a:p>
                  </a:txBody>
                  <a:tcPr marL="91439" marR="91439" marT="45727" marB="45727"/>
                </a:tc>
                <a:tc>
                  <a:txBody>
                    <a:bodyPr/>
                    <a:lstStyle/>
                    <a:p>
                      <a:pPr algn="ctr"/>
                      <a:r>
                        <a:rPr lang="en-US" altLang="zh-CN" sz="1800" dirty="0" smtClean="0"/>
                        <a:t>2</a:t>
                      </a:r>
                      <a:endParaRPr lang="zh-CN" altLang="en-US" sz="1800" dirty="0"/>
                    </a:p>
                  </a:txBody>
                  <a:tcPr marL="91439" marR="91439" marT="45727" marB="45727"/>
                </a:tc>
              </a:tr>
              <a:tr h="436880">
                <a:tc>
                  <a:txBody>
                    <a:bodyPr/>
                    <a:lstStyle/>
                    <a:p>
                      <a:pPr algn="ctr"/>
                      <a:r>
                        <a:rPr lang="en-US" altLang="zh-CN" sz="1800" dirty="0" smtClean="0"/>
                        <a:t>2</a:t>
                      </a:r>
                      <a:endParaRPr lang="zh-CN" altLang="en-US" sz="1800" dirty="0"/>
                    </a:p>
                  </a:txBody>
                  <a:tcPr marL="91439" marR="91439" marT="45727" marB="45727"/>
                </a:tc>
                <a:tc>
                  <a:txBody>
                    <a:bodyPr/>
                    <a:lstStyle/>
                    <a:p>
                      <a:pPr algn="ctr"/>
                      <a:r>
                        <a:rPr lang="en-US" altLang="zh-CN" sz="1800" dirty="0" smtClean="0"/>
                        <a:t>4</a:t>
                      </a:r>
                      <a:endParaRPr lang="zh-CN" altLang="en-US" sz="1800" dirty="0"/>
                    </a:p>
                  </a:txBody>
                  <a:tcPr marL="91439" marR="91439" marT="45727" marB="45727"/>
                </a:tc>
              </a:tr>
              <a:tr h="436880">
                <a:tc>
                  <a:txBody>
                    <a:bodyPr/>
                    <a:lstStyle/>
                    <a:p>
                      <a:pPr algn="ctr"/>
                      <a:r>
                        <a:rPr lang="en-US" altLang="zh-CN" sz="1800" dirty="0" smtClean="0"/>
                        <a:t>3</a:t>
                      </a:r>
                      <a:endParaRPr lang="zh-CN" altLang="en-US" sz="1800" dirty="0"/>
                    </a:p>
                  </a:txBody>
                  <a:tcPr marL="91439" marR="91439" marT="45727" marB="45727"/>
                </a:tc>
                <a:tc>
                  <a:txBody>
                    <a:bodyPr/>
                    <a:lstStyle/>
                    <a:p>
                      <a:pPr algn="ctr"/>
                      <a:r>
                        <a:rPr lang="en-US" altLang="zh-CN" sz="1800" dirty="0" smtClean="0"/>
                        <a:t>1</a:t>
                      </a:r>
                      <a:endParaRPr lang="zh-CN" altLang="en-US" sz="1800" dirty="0"/>
                    </a:p>
                  </a:txBody>
                  <a:tcPr marL="91439" marR="91439" marT="45727" marB="45727"/>
                </a:tc>
              </a:tr>
              <a:tr h="436880">
                <a:tc>
                  <a:txBody>
                    <a:bodyPr/>
                    <a:lstStyle/>
                    <a:p>
                      <a:pPr algn="ctr"/>
                      <a:r>
                        <a:rPr lang="en-US" altLang="zh-CN" sz="1800" dirty="0" smtClean="0"/>
                        <a:t>4</a:t>
                      </a:r>
                      <a:endParaRPr lang="zh-CN" altLang="en-US" sz="1800" dirty="0"/>
                    </a:p>
                  </a:txBody>
                  <a:tcPr marL="91439" marR="91439" marT="45727" marB="45727"/>
                </a:tc>
                <a:tc>
                  <a:txBody>
                    <a:bodyPr/>
                    <a:lstStyle/>
                    <a:p>
                      <a:pPr algn="ctr"/>
                      <a:r>
                        <a:rPr lang="en-US" altLang="zh-CN" sz="1800" dirty="0" smtClean="0"/>
                        <a:t>3</a:t>
                      </a:r>
                      <a:endParaRPr lang="zh-CN" altLang="en-US" sz="1800" dirty="0"/>
                    </a:p>
                  </a:txBody>
                  <a:tcPr marL="91439" marR="91439" marT="45727" marB="45727"/>
                </a:tc>
              </a:tr>
            </a:tbl>
          </a:graphicData>
        </a:graphic>
      </p:graphicFrame>
      <p:sp>
        <p:nvSpPr>
          <p:cNvPr id="69681" name="矩形 15"/>
          <p:cNvSpPr>
            <a:spLocks noChangeArrowheads="1"/>
          </p:cNvSpPr>
          <p:nvPr/>
        </p:nvSpPr>
        <p:spPr bwMode="auto">
          <a:xfrm>
            <a:off x="0" y="5072063"/>
            <a:ext cx="8143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algn="just">
              <a:lnSpc>
                <a:spcPct val="150000"/>
              </a:lnSpc>
              <a:spcBef>
                <a:spcPts val="300"/>
              </a:spcBef>
              <a:spcAft>
                <a:spcPts val="300"/>
              </a:spcAft>
            </a:pPr>
            <a:r>
              <a:rPr kumimoji="1" lang="zh-CN" altLang="en-US" sz="2400">
                <a:solidFill>
                  <a:srgbClr val="000000"/>
                </a:solidFill>
                <a:ea typeface="楷体" pitchFamily="49" charset="-122"/>
              </a:rPr>
              <a:t>试问：该公司应如何制定生产计划，使得四个月的生产成本和储存总费用最少？</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p>
            <a:pPr>
              <a:defRPr/>
            </a:pPr>
            <a:fld id="{AED67D57-B59D-404C-9A84-44AA333CA853}" type="slidenum">
              <a:rPr lang="en-US" altLang="zh-CN"/>
              <a:pPr>
                <a:defRPr/>
              </a:pPr>
              <a:t>45</a:t>
            </a:fld>
            <a:endParaRPr lang="en-US" altLang="zh-CN" dirty="0"/>
          </a:p>
        </p:txBody>
      </p:sp>
      <p:sp>
        <p:nvSpPr>
          <p:cNvPr id="27662" name="Rectangle 3"/>
          <p:cNvSpPr>
            <a:spLocks noChangeArrowheads="1"/>
          </p:cNvSpPr>
          <p:nvPr/>
        </p:nvSpPr>
        <p:spPr bwMode="auto">
          <a:xfrm>
            <a:off x="142875" y="1014413"/>
            <a:ext cx="8358188" cy="5486400"/>
          </a:xfrm>
          <a:prstGeom prst="rect">
            <a:avLst/>
          </a:prstGeom>
          <a:noFill/>
          <a:ln w="9525">
            <a:noFill/>
            <a:miter lim="800000"/>
            <a:headEnd/>
            <a:tailEnd/>
          </a:ln>
        </p:spPr>
        <p:txBody>
          <a:bodyPr/>
          <a:lstStyle/>
          <a:p>
            <a:pPr marL="342900" algn="just">
              <a:lnSpc>
                <a:spcPct val="150000"/>
              </a:lnSpc>
              <a:spcBef>
                <a:spcPts val="300"/>
              </a:spcBef>
              <a:spcAft>
                <a:spcPts val="300"/>
              </a:spcAft>
              <a:defRPr/>
            </a:pPr>
            <a:r>
              <a:rPr kumimoji="1" lang="zh-CN" altLang="en-US" sz="2400" dirty="0">
                <a:ea typeface="楷体" pitchFamily="49" charset="-122"/>
              </a:rPr>
              <a:t>解： </a:t>
            </a:r>
            <a:r>
              <a:rPr kumimoji="1" lang="zh-CN" altLang="en-US" sz="2400" dirty="0">
                <a:solidFill>
                  <a:srgbClr val="FF0000"/>
                </a:solidFill>
                <a:ea typeface="楷体" pitchFamily="49" charset="-122"/>
              </a:rPr>
              <a:t>第</a:t>
            </a:r>
            <a:r>
              <a:rPr kumimoji="1" lang="en-US" altLang="zh-CN" sz="2400" dirty="0">
                <a:solidFill>
                  <a:srgbClr val="FF0000"/>
                </a:solidFill>
                <a:ea typeface="楷体" pitchFamily="49" charset="-122"/>
              </a:rPr>
              <a:t>k</a:t>
            </a:r>
            <a:r>
              <a:rPr kumimoji="1" lang="zh-CN" altLang="en-US" sz="2400" dirty="0">
                <a:solidFill>
                  <a:srgbClr val="FF0000"/>
                </a:solidFill>
                <a:ea typeface="楷体" pitchFamily="49" charset="-122"/>
              </a:rPr>
              <a:t>个月为第</a:t>
            </a:r>
            <a:r>
              <a:rPr kumimoji="1" lang="en-US" altLang="zh-CN" sz="2400" dirty="0" err="1">
                <a:solidFill>
                  <a:srgbClr val="FF0000"/>
                </a:solidFill>
                <a:ea typeface="楷体" pitchFamily="49" charset="-122"/>
              </a:rPr>
              <a:t>i</a:t>
            </a:r>
            <a:r>
              <a:rPr kumimoji="1" lang="zh-CN" altLang="en-US" sz="2400" dirty="0">
                <a:solidFill>
                  <a:srgbClr val="FF0000"/>
                </a:solidFill>
                <a:ea typeface="楷体" pitchFamily="49" charset="-122"/>
              </a:rPr>
              <a:t>阶段</a:t>
            </a:r>
            <a:endParaRPr kumimoji="1" lang="en-US" altLang="zh-CN" sz="2400" dirty="0">
              <a:solidFill>
                <a:srgbClr val="FF0000"/>
              </a:solidFill>
              <a:ea typeface="楷体" pitchFamily="49" charset="-122"/>
              <a:sym typeface="Wingdings" pitchFamily="2" charset="2"/>
            </a:endParaRPr>
          </a:p>
          <a:p>
            <a:pPr marL="342900" indent="720000" algn="just">
              <a:lnSpc>
                <a:spcPct val="150000"/>
              </a:lnSpc>
              <a:spcBef>
                <a:spcPts val="300"/>
              </a:spcBef>
              <a:spcAft>
                <a:spcPts val="300"/>
              </a:spcAft>
              <a:defRPr/>
            </a:pPr>
            <a:r>
              <a:rPr kumimoji="1" lang="zh-CN" altLang="en-US" sz="2400" dirty="0">
                <a:ea typeface="楷体" pitchFamily="49" charset="-122"/>
                <a:sym typeface="Wingdings" pitchFamily="2" charset="2"/>
              </a:rPr>
              <a:t>设  为第</a:t>
            </a:r>
            <a:r>
              <a:rPr kumimoji="1" lang="en-US" altLang="zh-CN" sz="2400" dirty="0">
                <a:ea typeface="楷体" pitchFamily="49" charset="-122"/>
                <a:sym typeface="Wingdings" pitchFamily="2" charset="2"/>
              </a:rPr>
              <a:t>k</a:t>
            </a:r>
            <a:r>
              <a:rPr kumimoji="1" lang="zh-CN" altLang="en-US" sz="2400" dirty="0">
                <a:ea typeface="楷体" pitchFamily="49" charset="-122"/>
                <a:sym typeface="Wingdings" pitchFamily="2" charset="2"/>
              </a:rPr>
              <a:t>阶段期初库存量； 为第</a:t>
            </a:r>
            <a:r>
              <a:rPr kumimoji="1" lang="en-US" altLang="zh-CN" sz="2400" dirty="0">
                <a:ea typeface="楷体" pitchFamily="49" charset="-122"/>
                <a:sym typeface="Wingdings" pitchFamily="2" charset="2"/>
              </a:rPr>
              <a:t>k</a:t>
            </a:r>
            <a:r>
              <a:rPr kumimoji="1" lang="zh-CN" altLang="en-US" sz="2400" dirty="0">
                <a:ea typeface="楷体" pitchFamily="49" charset="-122"/>
                <a:sym typeface="Wingdings" pitchFamily="2" charset="2"/>
              </a:rPr>
              <a:t>阶段生产量；</a:t>
            </a:r>
            <a:r>
              <a:rPr kumimoji="1" lang="en-US" altLang="zh-CN" sz="2400" dirty="0">
                <a:ea typeface="楷体" pitchFamily="49" charset="-122"/>
                <a:sym typeface="Wingdings" pitchFamily="2" charset="2"/>
              </a:rPr>
              <a:t> </a:t>
            </a:r>
            <a:r>
              <a:rPr kumimoji="1" lang="zh-CN" altLang="en-US" sz="2400" dirty="0">
                <a:ea typeface="楷体" pitchFamily="49" charset="-122"/>
                <a:sym typeface="Wingdings" pitchFamily="2" charset="2"/>
              </a:rPr>
              <a:t>为第</a:t>
            </a:r>
            <a:r>
              <a:rPr kumimoji="1" lang="en-US" altLang="zh-CN" sz="2400" dirty="0">
                <a:ea typeface="楷体" pitchFamily="49" charset="-122"/>
                <a:sym typeface="Wingdings" pitchFamily="2" charset="2"/>
              </a:rPr>
              <a:t>k</a:t>
            </a:r>
            <a:r>
              <a:rPr kumimoji="1" lang="zh-CN" altLang="en-US" sz="2400" dirty="0">
                <a:ea typeface="楷体" pitchFamily="49" charset="-122"/>
                <a:sym typeface="Wingdings" pitchFamily="2" charset="2"/>
              </a:rPr>
              <a:t>阶段需求量；</a:t>
            </a:r>
            <a:r>
              <a:rPr kumimoji="1" lang="en-US" altLang="zh-CN" sz="2400" dirty="0">
                <a:ea typeface="楷体" pitchFamily="49" charset="-122"/>
                <a:sym typeface="Wingdings" pitchFamily="2" charset="2"/>
              </a:rPr>
              <a:t> </a:t>
            </a:r>
          </a:p>
          <a:p>
            <a:pPr marL="342900" indent="720000" algn="just">
              <a:lnSpc>
                <a:spcPct val="150000"/>
              </a:lnSpc>
              <a:spcBef>
                <a:spcPts val="300"/>
              </a:spcBef>
              <a:spcAft>
                <a:spcPts val="300"/>
              </a:spcAft>
              <a:defRPr/>
            </a:pPr>
            <a:r>
              <a:rPr kumimoji="1" lang="zh-CN" altLang="en-US" sz="2400" dirty="0">
                <a:latin typeface="楷体" pitchFamily="49" charset="-122"/>
                <a:ea typeface="楷体" pitchFamily="49" charset="-122"/>
                <a:sym typeface="Wingdings" pitchFamily="2" charset="2"/>
              </a:rPr>
              <a:t>因为下个月的库存量等于上个月的库存量加上上个月的产量减去上个月的需求量，得到</a:t>
            </a:r>
            <a:r>
              <a:rPr kumimoji="1" lang="zh-CN" altLang="en-US" sz="2400" b="1" dirty="0">
                <a:solidFill>
                  <a:srgbClr val="FF0000"/>
                </a:solidFill>
                <a:latin typeface="楷体" pitchFamily="49" charset="-122"/>
                <a:ea typeface="楷体" pitchFamily="49" charset="-122"/>
                <a:sym typeface="Wingdings" pitchFamily="2" charset="2"/>
              </a:rPr>
              <a:t>状态转移方程</a:t>
            </a:r>
            <a:r>
              <a:rPr kumimoji="1" lang="zh-CN" altLang="en-US" sz="2400" dirty="0">
                <a:latin typeface="楷体" pitchFamily="49" charset="-122"/>
                <a:ea typeface="楷体" pitchFamily="49" charset="-122"/>
                <a:sym typeface="Wingdings" pitchFamily="2" charset="2"/>
              </a:rPr>
              <a:t>：</a:t>
            </a:r>
            <a:endParaRPr kumimoji="1" lang="en-US" altLang="zh-CN" sz="2400" dirty="0">
              <a:latin typeface="楷体" pitchFamily="49" charset="-122"/>
              <a:ea typeface="楷体" pitchFamily="49" charset="-122"/>
              <a:sym typeface="Wingdings" pitchFamily="2" charset="2"/>
            </a:endParaRPr>
          </a:p>
          <a:p>
            <a:pPr marL="342900" algn="just">
              <a:lnSpc>
                <a:spcPct val="150000"/>
              </a:lnSpc>
              <a:spcBef>
                <a:spcPts val="300"/>
              </a:spcBef>
              <a:spcAft>
                <a:spcPts val="300"/>
              </a:spcAft>
              <a:defRPr/>
            </a:pPr>
            <a:endParaRPr kumimoji="1" lang="en-US" altLang="zh-CN" sz="2400" dirty="0">
              <a:latin typeface="楷体" pitchFamily="49" charset="-122"/>
              <a:ea typeface="楷体" pitchFamily="49" charset="-122"/>
              <a:sym typeface="Wingdings" pitchFamily="2" charset="2"/>
            </a:endParaRPr>
          </a:p>
          <a:p>
            <a:pPr marL="342900" algn="just">
              <a:lnSpc>
                <a:spcPct val="150000"/>
              </a:lnSpc>
              <a:spcBef>
                <a:spcPts val="300"/>
              </a:spcBef>
              <a:spcAft>
                <a:spcPts val="300"/>
              </a:spcAft>
              <a:defRPr/>
            </a:pPr>
            <a:r>
              <a:rPr kumimoji="1" lang="zh-CN" altLang="en-US" sz="2400" dirty="0">
                <a:latin typeface="楷体" pitchFamily="49" charset="-122"/>
                <a:ea typeface="楷体" pitchFamily="49" charset="-122"/>
                <a:sym typeface="Wingdings" pitchFamily="2" charset="2"/>
              </a:rPr>
              <a:t>因为　　，故有　</a:t>
            </a:r>
            <a:endParaRPr kumimoji="1" lang="en-US" altLang="zh-CN" sz="2400" dirty="0">
              <a:latin typeface="楷体" pitchFamily="49" charset="-122"/>
              <a:ea typeface="楷体" pitchFamily="49" charset="-122"/>
              <a:sym typeface="Wingdings" pitchFamily="2" charset="2"/>
            </a:endParaRPr>
          </a:p>
          <a:p>
            <a:pPr marL="342900" algn="just">
              <a:lnSpc>
                <a:spcPct val="150000"/>
              </a:lnSpc>
              <a:spcBef>
                <a:spcPts val="300"/>
              </a:spcBef>
              <a:spcAft>
                <a:spcPts val="300"/>
              </a:spcAft>
              <a:defRPr/>
            </a:pPr>
            <a:r>
              <a:rPr kumimoji="1" lang="zh-CN" altLang="en-US" sz="2400" dirty="0">
                <a:latin typeface="楷体" pitchFamily="49" charset="-122"/>
                <a:ea typeface="楷体" pitchFamily="49" charset="-122"/>
                <a:sym typeface="Wingdings" pitchFamily="2" charset="2"/>
              </a:rPr>
              <a:t>因为　　，故有</a:t>
            </a:r>
          </a:p>
          <a:p>
            <a:pPr marL="342900" algn="just">
              <a:lnSpc>
                <a:spcPct val="150000"/>
              </a:lnSpc>
              <a:spcBef>
                <a:spcPts val="300"/>
              </a:spcBef>
              <a:spcAft>
                <a:spcPts val="300"/>
              </a:spcAft>
              <a:defRPr/>
            </a:pPr>
            <a:r>
              <a:rPr kumimoji="1" lang="en-US" altLang="zh-CN" sz="2400" dirty="0">
                <a:ea typeface="楷体" pitchFamily="49" charset="-122"/>
                <a:sym typeface="Wingdings" pitchFamily="2" charset="2"/>
              </a:rPr>
              <a:t>             </a:t>
            </a:r>
          </a:p>
        </p:txBody>
      </p:sp>
      <p:graphicFrame>
        <p:nvGraphicFramePr>
          <p:cNvPr id="70660" name="Object 5"/>
          <p:cNvGraphicFramePr>
            <a:graphicFrameLocks noChangeAspect="1"/>
          </p:cNvGraphicFramePr>
          <p:nvPr/>
        </p:nvGraphicFramePr>
        <p:xfrm>
          <a:off x="1571625" y="1714500"/>
          <a:ext cx="361950" cy="503238"/>
        </p:xfrm>
        <a:graphic>
          <a:graphicData uri="http://schemas.openxmlformats.org/presentationml/2006/ole">
            <mc:AlternateContent xmlns:mc="http://schemas.openxmlformats.org/markup-compatibility/2006">
              <mc:Choice xmlns:v="urn:schemas-microsoft-com:vml" Requires="v">
                <p:oleObj spid="_x0000_s70677" name="公式" r:id="rId3" imgW="165028" imgH="228501" progId="Equation.3">
                  <p:embed/>
                </p:oleObj>
              </mc:Choice>
              <mc:Fallback>
                <p:oleObj name="公式" r:id="rId3" imgW="165028" imgH="22850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714500"/>
                        <a:ext cx="3619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0661" name="组合 6"/>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067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06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3" name="Object 4"/>
          <p:cNvGraphicFramePr>
            <a:graphicFrameLocks noChangeAspect="1"/>
          </p:cNvGraphicFramePr>
          <p:nvPr/>
        </p:nvGraphicFramePr>
        <p:xfrm>
          <a:off x="4786313" y="1714500"/>
          <a:ext cx="369887" cy="474663"/>
        </p:xfrm>
        <a:graphic>
          <a:graphicData uri="http://schemas.openxmlformats.org/presentationml/2006/ole">
            <mc:AlternateContent xmlns:mc="http://schemas.openxmlformats.org/markup-compatibility/2006">
              <mc:Choice xmlns:v="urn:schemas-microsoft-com:vml" Requires="v">
                <p:oleObj spid="_x0000_s70678" name="公式" r:id="rId6" imgW="177646" imgH="228402" progId="Equation.3">
                  <p:embed/>
                </p:oleObj>
              </mc:Choice>
              <mc:Fallback>
                <p:oleObj name="公式" r:id="rId6" imgW="177646" imgH="228402"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313" y="1714500"/>
                        <a:ext cx="36988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4" name="Object 12"/>
          <p:cNvGraphicFramePr>
            <a:graphicFrameLocks noChangeAspect="1"/>
          </p:cNvGraphicFramePr>
          <p:nvPr/>
        </p:nvGraphicFramePr>
        <p:xfrm>
          <a:off x="7500938" y="1785938"/>
          <a:ext cx="336550" cy="431800"/>
        </p:xfrm>
        <a:graphic>
          <a:graphicData uri="http://schemas.openxmlformats.org/presentationml/2006/ole">
            <mc:AlternateContent xmlns:mc="http://schemas.openxmlformats.org/markup-compatibility/2006">
              <mc:Choice xmlns:v="urn:schemas-microsoft-com:vml" Requires="v">
                <p:oleObj spid="_x0000_s70679" name="公式" r:id="rId8" imgW="177646" imgH="228402" progId="Equation.3">
                  <p:embed/>
                </p:oleObj>
              </mc:Choice>
              <mc:Fallback>
                <p:oleObj name="公式" r:id="rId8" imgW="177646" imgH="228402"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0938" y="1785938"/>
                        <a:ext cx="3365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5" name="Object 6"/>
          <p:cNvGraphicFramePr>
            <a:graphicFrameLocks noChangeAspect="1"/>
          </p:cNvGraphicFramePr>
          <p:nvPr/>
        </p:nvGraphicFramePr>
        <p:xfrm>
          <a:off x="3286125" y="4000500"/>
          <a:ext cx="1714500" cy="428625"/>
        </p:xfrm>
        <a:graphic>
          <a:graphicData uri="http://schemas.openxmlformats.org/presentationml/2006/ole">
            <mc:AlternateContent xmlns:mc="http://schemas.openxmlformats.org/markup-compatibility/2006">
              <mc:Choice xmlns:v="urn:schemas-microsoft-com:vml" Requires="v">
                <p:oleObj spid="_x0000_s70680" name="公式" r:id="rId10" imgW="965200" imgH="241300" progId="Equation.3">
                  <p:embed/>
                </p:oleObj>
              </mc:Choice>
              <mc:Fallback>
                <p:oleObj name="公式" r:id="rId10" imgW="965200" imgH="2413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125" y="4000500"/>
                        <a:ext cx="17145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6" name="Object 7"/>
          <p:cNvGraphicFramePr>
            <a:graphicFrameLocks noChangeAspect="1"/>
          </p:cNvGraphicFramePr>
          <p:nvPr/>
        </p:nvGraphicFramePr>
        <p:xfrm>
          <a:off x="1169988" y="4768850"/>
          <a:ext cx="519112" cy="400050"/>
        </p:xfrm>
        <a:graphic>
          <a:graphicData uri="http://schemas.openxmlformats.org/presentationml/2006/ole">
            <mc:AlternateContent xmlns:mc="http://schemas.openxmlformats.org/markup-compatibility/2006">
              <mc:Choice xmlns:v="urn:schemas-microsoft-com:vml" Requires="v">
                <p:oleObj spid="_x0000_s70681" name="公式" r:id="rId12" imgW="355292" imgH="215713" progId="Equation.3">
                  <p:embed/>
                </p:oleObj>
              </mc:Choice>
              <mc:Fallback>
                <p:oleObj name="公式" r:id="rId12" imgW="355292" imgH="215713"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9988" y="4768850"/>
                        <a:ext cx="519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7" name="Object 8"/>
          <p:cNvGraphicFramePr>
            <a:graphicFrameLocks noChangeAspect="1"/>
          </p:cNvGraphicFramePr>
          <p:nvPr/>
        </p:nvGraphicFramePr>
        <p:xfrm>
          <a:off x="2643188" y="4683125"/>
          <a:ext cx="1238250" cy="419100"/>
        </p:xfrm>
        <a:graphic>
          <a:graphicData uri="http://schemas.openxmlformats.org/presentationml/2006/ole">
            <mc:AlternateContent xmlns:mc="http://schemas.openxmlformats.org/markup-compatibility/2006">
              <mc:Choice xmlns:v="urn:schemas-microsoft-com:vml" Requires="v">
                <p:oleObj spid="_x0000_s70682" name="公式" r:id="rId14" imgW="901309" imgH="241195" progId="Equation.3">
                  <p:embed/>
                </p:oleObj>
              </mc:Choice>
              <mc:Fallback>
                <p:oleObj name="公式" r:id="rId14" imgW="901309" imgH="241195"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3188" y="4683125"/>
                        <a:ext cx="12382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8" name="Object 9"/>
          <p:cNvGraphicFramePr>
            <a:graphicFrameLocks noChangeAspect="1"/>
          </p:cNvGraphicFramePr>
          <p:nvPr/>
        </p:nvGraphicFramePr>
        <p:xfrm>
          <a:off x="3929063" y="4670425"/>
          <a:ext cx="1376362" cy="415925"/>
        </p:xfrm>
        <a:graphic>
          <a:graphicData uri="http://schemas.openxmlformats.org/presentationml/2006/ole">
            <mc:AlternateContent xmlns:mc="http://schemas.openxmlformats.org/markup-compatibility/2006">
              <mc:Choice xmlns:v="urn:schemas-microsoft-com:vml" Requires="v">
                <p:oleObj spid="_x0000_s70683" name="公式" r:id="rId16" imgW="1016000" imgH="241300" progId="Equation.3">
                  <p:embed/>
                </p:oleObj>
              </mc:Choice>
              <mc:Fallback>
                <p:oleObj name="公式" r:id="rId16" imgW="1016000" imgH="24130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9063" y="4670425"/>
                        <a:ext cx="137636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9" name="Object 10"/>
          <p:cNvGraphicFramePr>
            <a:graphicFrameLocks noChangeAspect="1"/>
          </p:cNvGraphicFramePr>
          <p:nvPr/>
        </p:nvGraphicFramePr>
        <p:xfrm>
          <a:off x="5357813" y="4670425"/>
          <a:ext cx="1428750" cy="436563"/>
        </p:xfrm>
        <a:graphic>
          <a:graphicData uri="http://schemas.openxmlformats.org/presentationml/2006/ole">
            <mc:AlternateContent xmlns:mc="http://schemas.openxmlformats.org/markup-compatibility/2006">
              <mc:Choice xmlns:v="urn:schemas-microsoft-com:vml" Requires="v">
                <p:oleObj spid="_x0000_s70684" name="公式" r:id="rId18" imgW="1002865" imgH="241195" progId="Equation.3">
                  <p:embed/>
                </p:oleObj>
              </mc:Choice>
              <mc:Fallback>
                <p:oleObj name="公式" r:id="rId18" imgW="1002865" imgH="241195"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57813" y="4670425"/>
                        <a:ext cx="14287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70" name="Object 11"/>
          <p:cNvGraphicFramePr>
            <a:graphicFrameLocks noChangeAspect="1"/>
          </p:cNvGraphicFramePr>
          <p:nvPr/>
        </p:nvGraphicFramePr>
        <p:xfrm>
          <a:off x="6827838" y="4643438"/>
          <a:ext cx="1450975" cy="436562"/>
        </p:xfrm>
        <a:graphic>
          <a:graphicData uri="http://schemas.openxmlformats.org/presentationml/2006/ole">
            <mc:AlternateContent xmlns:mc="http://schemas.openxmlformats.org/markup-compatibility/2006">
              <mc:Choice xmlns:v="urn:schemas-microsoft-com:vml" Requires="v">
                <p:oleObj spid="_x0000_s70685" name="公式" r:id="rId20" imgW="1016000" imgH="241300" progId="Equation.3">
                  <p:embed/>
                </p:oleObj>
              </mc:Choice>
              <mc:Fallback>
                <p:oleObj name="公式" r:id="rId20" imgW="1016000" imgH="241300" progId="Equation.3">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7838" y="4643438"/>
                        <a:ext cx="1450975"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71" name="Object 18"/>
          <p:cNvGraphicFramePr>
            <a:graphicFrameLocks noChangeAspect="1"/>
          </p:cNvGraphicFramePr>
          <p:nvPr/>
        </p:nvGraphicFramePr>
        <p:xfrm>
          <a:off x="1143000" y="5354638"/>
          <a:ext cx="571500" cy="420687"/>
        </p:xfrm>
        <a:graphic>
          <a:graphicData uri="http://schemas.openxmlformats.org/presentationml/2006/ole">
            <mc:AlternateContent xmlns:mc="http://schemas.openxmlformats.org/markup-compatibility/2006">
              <mc:Choice xmlns:v="urn:schemas-microsoft-com:vml" Requires="v">
                <p:oleObj spid="_x0000_s70686" name="公式" r:id="rId22" imgW="393529" imgH="228501" progId="Equation.3">
                  <p:embed/>
                </p:oleObj>
              </mc:Choice>
              <mc:Fallback>
                <p:oleObj name="公式" r:id="rId22" imgW="393529" imgH="228501" progId="Equation.3">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43000" y="5354638"/>
                        <a:ext cx="5715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72" name="Object 13"/>
          <p:cNvGraphicFramePr>
            <a:graphicFrameLocks noChangeAspect="1"/>
          </p:cNvGraphicFramePr>
          <p:nvPr/>
        </p:nvGraphicFramePr>
        <p:xfrm>
          <a:off x="2714625" y="5340350"/>
          <a:ext cx="1357313" cy="431800"/>
        </p:xfrm>
        <a:graphic>
          <a:graphicData uri="http://schemas.openxmlformats.org/presentationml/2006/ole">
            <mc:AlternateContent xmlns:mc="http://schemas.openxmlformats.org/markup-compatibility/2006">
              <mc:Choice xmlns:v="urn:schemas-microsoft-com:vml" Requires="v">
                <p:oleObj spid="_x0000_s70687" name="公式" r:id="rId24" imgW="965200" imgH="241300" progId="Equation.3">
                  <p:embed/>
                </p:oleObj>
              </mc:Choice>
              <mc:Fallback>
                <p:oleObj name="公式" r:id="rId24" imgW="965200" imgH="241300" progId="Equation.3">
                  <p:embed/>
                  <p:pic>
                    <p:nvPicPr>
                      <p:cNvPr id="0"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14625" y="5340350"/>
                        <a:ext cx="1357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73" name="Object 20"/>
          <p:cNvGraphicFramePr>
            <a:graphicFrameLocks noChangeAspect="1"/>
          </p:cNvGraphicFramePr>
          <p:nvPr/>
        </p:nvGraphicFramePr>
        <p:xfrm>
          <a:off x="3557588" y="1196975"/>
          <a:ext cx="1585912" cy="381000"/>
        </p:xfrm>
        <a:graphic>
          <a:graphicData uri="http://schemas.openxmlformats.org/presentationml/2006/ole">
            <mc:AlternateContent xmlns:mc="http://schemas.openxmlformats.org/markup-compatibility/2006">
              <mc:Choice xmlns:v="urn:schemas-microsoft-com:vml" Requires="v">
                <p:oleObj spid="_x0000_s70688" name="Equation" r:id="rId26" imgW="710891" imgH="203112" progId="Equation.DSMT4">
                  <p:embed/>
                </p:oleObj>
              </mc:Choice>
              <mc:Fallback>
                <p:oleObj name="Equation" r:id="rId26" imgW="710891" imgH="203112" progId="Equation.DSMT4">
                  <p:embed/>
                  <p:pic>
                    <p:nvPicPr>
                      <p:cNvPr id="0" name="Object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57588" y="1196975"/>
                        <a:ext cx="15859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p:cNvSpPr>
            <a:spLocks noGrp="1"/>
          </p:cNvSpPr>
          <p:nvPr>
            <p:ph type="sldNum" sz="quarter" idx="12"/>
          </p:nvPr>
        </p:nvSpPr>
        <p:spPr/>
        <p:txBody>
          <a:bodyPr/>
          <a:lstStyle/>
          <a:p>
            <a:pPr>
              <a:defRPr/>
            </a:pPr>
            <a:fld id="{91E97010-2E25-4246-8CF3-46602FBA3E56}" type="slidenum">
              <a:rPr lang="en-US" altLang="zh-CN"/>
              <a:pPr>
                <a:defRPr/>
              </a:pPr>
              <a:t>46</a:t>
            </a:fld>
            <a:endParaRPr lang="en-US" altLang="zh-CN" dirty="0"/>
          </a:p>
        </p:txBody>
      </p:sp>
      <p:sp>
        <p:nvSpPr>
          <p:cNvPr id="71683" name="Rectangle 3"/>
          <p:cNvSpPr>
            <a:spLocks noChangeArrowheads="1"/>
          </p:cNvSpPr>
          <p:nvPr/>
        </p:nvSpPr>
        <p:spPr bwMode="auto">
          <a:xfrm>
            <a:off x="381000" y="838200"/>
            <a:ext cx="84058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b="1">
                <a:latin typeface="楷体" pitchFamily="49" charset="-122"/>
                <a:ea typeface="楷体" pitchFamily="49" charset="-122"/>
              </a:rPr>
              <a:t>　　</a:t>
            </a:r>
            <a:r>
              <a:rPr kumimoji="1" lang="zh-CN" altLang="en-US" sz="2400">
                <a:latin typeface="楷体" pitchFamily="49" charset="-122"/>
                <a:ea typeface="楷体" pitchFamily="49" charset="-122"/>
              </a:rPr>
              <a:t>由于必须要满足需求，则有</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通过移项得到　　　</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另一方面，第</a:t>
            </a:r>
            <a:r>
              <a:rPr kumimoji="1" lang="en-US" altLang="zh-CN" sz="2400">
                <a:latin typeface="楷体" pitchFamily="49" charset="-122"/>
                <a:ea typeface="楷体" pitchFamily="49" charset="-122"/>
              </a:rPr>
              <a:t>k</a:t>
            </a:r>
            <a:r>
              <a:rPr kumimoji="1" lang="zh-CN" altLang="en-US" sz="2400">
                <a:latin typeface="楷体" pitchFamily="49" charset="-122"/>
                <a:ea typeface="楷体" pitchFamily="49" charset="-122"/>
              </a:rPr>
              <a:t>阶段的生产量　必不大于同期的生产能力</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a:t>
            </a:r>
            <a:r>
              <a:rPr kumimoji="1" lang="en-US" altLang="zh-CN" sz="2400">
                <a:latin typeface="楷体" pitchFamily="49" charset="-122"/>
                <a:ea typeface="楷体" pitchFamily="49" charset="-122"/>
              </a:rPr>
              <a:t>4</a:t>
            </a:r>
            <a:r>
              <a:rPr kumimoji="1" lang="zh-CN" altLang="en-US" sz="2400">
                <a:latin typeface="楷体" pitchFamily="49" charset="-122"/>
                <a:ea typeface="楷体" pitchFamily="49" charset="-122"/>
              </a:rPr>
              <a:t>台），也不大于第</a:t>
            </a:r>
            <a:r>
              <a:rPr kumimoji="1" lang="en-US" altLang="zh-CN" sz="2400">
                <a:latin typeface="楷体" pitchFamily="49" charset="-122"/>
                <a:ea typeface="楷体" pitchFamily="49" charset="-122"/>
              </a:rPr>
              <a:t>k</a:t>
            </a:r>
            <a:r>
              <a:rPr kumimoji="1" lang="zh-CN" altLang="en-US" sz="2400">
                <a:latin typeface="楷体" pitchFamily="49" charset="-122"/>
                <a:ea typeface="楷体" pitchFamily="49" charset="-122"/>
              </a:rPr>
              <a:t>阶段至第四阶段的需求之和与第</a:t>
            </a:r>
            <a:r>
              <a:rPr kumimoji="1" lang="en-US" altLang="zh-CN" sz="2400">
                <a:latin typeface="楷体" pitchFamily="49" charset="-122"/>
                <a:ea typeface="楷体" pitchFamily="49" charset="-122"/>
              </a:rPr>
              <a:t>k</a:t>
            </a:r>
            <a:r>
              <a:rPr kumimoji="1" lang="zh-CN" altLang="en-US" sz="2400">
                <a:latin typeface="楷体" pitchFamily="49" charset="-122"/>
                <a:ea typeface="楷体" pitchFamily="49" charset="-122"/>
              </a:rPr>
              <a:t>阶段</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期初库存量之差，否则第</a:t>
            </a:r>
            <a:r>
              <a:rPr kumimoji="1" lang="en-US" altLang="zh-CN" sz="2400">
                <a:latin typeface="楷体" pitchFamily="49" charset="-122"/>
                <a:ea typeface="楷体" pitchFamily="49" charset="-122"/>
              </a:rPr>
              <a:t>k</a:t>
            </a:r>
            <a:r>
              <a:rPr kumimoji="1" lang="zh-CN" altLang="en-US" sz="2400">
                <a:latin typeface="楷体" pitchFamily="49" charset="-122"/>
                <a:ea typeface="楷体" pitchFamily="49" charset="-122"/>
              </a:rPr>
              <a:t>阶段的生产量就要超过从第</a:t>
            </a:r>
            <a:r>
              <a:rPr kumimoji="1" lang="en-US" altLang="zh-CN" sz="2400">
                <a:latin typeface="楷体" pitchFamily="49" charset="-122"/>
                <a:ea typeface="楷体" pitchFamily="49" charset="-122"/>
              </a:rPr>
              <a:t>k</a:t>
            </a:r>
            <a:r>
              <a:rPr kumimoji="1" lang="zh-CN" altLang="en-US" sz="2400">
                <a:latin typeface="楷体" pitchFamily="49" charset="-122"/>
                <a:ea typeface="楷体" pitchFamily="49" charset="-122"/>
              </a:rPr>
              <a:t>阶段</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至第四阶段的总需求，故有</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a:t>
            </a: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a:t>
            </a: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b="1">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b="1">
              <a:latin typeface="楷体" pitchFamily="49" charset="-122"/>
              <a:ea typeface="楷体" pitchFamily="49" charset="-122"/>
            </a:endParaRPr>
          </a:p>
          <a:p>
            <a:pPr marL="342900" indent="-342900" algn="just">
              <a:lnSpc>
                <a:spcPct val="150000"/>
              </a:lnSpc>
              <a:spcBef>
                <a:spcPts val="300"/>
              </a:spcBef>
              <a:spcAft>
                <a:spcPts val="300"/>
              </a:spcAft>
            </a:pPr>
            <a:endParaRPr kumimoji="1" lang="zh-CN" altLang="en-US" sz="2400" b="1">
              <a:latin typeface="楷体" pitchFamily="49" charset="-122"/>
              <a:ea typeface="楷体" pitchFamily="49" charset="-122"/>
            </a:endParaRPr>
          </a:p>
          <a:p>
            <a:pPr marL="342900" indent="-342900" algn="just">
              <a:lnSpc>
                <a:spcPct val="150000"/>
              </a:lnSpc>
              <a:spcBef>
                <a:spcPts val="300"/>
              </a:spcBef>
              <a:spcAft>
                <a:spcPts val="300"/>
              </a:spcAft>
            </a:pPr>
            <a:r>
              <a:rPr kumimoji="1" lang="zh-CN" altLang="en-US" sz="2400" b="1">
                <a:latin typeface="楷体" pitchFamily="49" charset="-122"/>
                <a:ea typeface="楷体" pitchFamily="49" charset="-122"/>
              </a:rPr>
              <a:t>　</a:t>
            </a:r>
          </a:p>
        </p:txBody>
      </p:sp>
      <p:graphicFrame>
        <p:nvGraphicFramePr>
          <p:cNvPr id="71684" name="Object 4"/>
          <p:cNvGraphicFramePr>
            <a:graphicFrameLocks noChangeAspect="1"/>
          </p:cNvGraphicFramePr>
          <p:nvPr/>
        </p:nvGraphicFramePr>
        <p:xfrm>
          <a:off x="2428875" y="1571625"/>
          <a:ext cx="3427413" cy="452438"/>
        </p:xfrm>
        <a:graphic>
          <a:graphicData uri="http://schemas.openxmlformats.org/presentationml/2006/ole">
            <mc:AlternateContent xmlns:mc="http://schemas.openxmlformats.org/markup-compatibility/2006">
              <mc:Choice xmlns:v="urn:schemas-microsoft-com:vml" Requires="v">
                <p:oleObj spid="_x0000_s71693" name="公式" r:id="rId3" imgW="1536700" imgH="241300" progId="Equation.3">
                  <p:embed/>
                </p:oleObj>
              </mc:Choice>
              <mc:Fallback>
                <p:oleObj name="公式" r:id="rId3" imgW="1536700" imgH="241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1571625"/>
                        <a:ext cx="3427413"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2928938" y="2786063"/>
          <a:ext cx="1663700" cy="404812"/>
        </p:xfrm>
        <a:graphic>
          <a:graphicData uri="http://schemas.openxmlformats.org/presentationml/2006/ole">
            <mc:AlternateContent xmlns:mc="http://schemas.openxmlformats.org/markup-compatibility/2006">
              <mc:Choice xmlns:v="urn:schemas-microsoft-com:vml" Requires="v">
                <p:oleObj spid="_x0000_s71694" name="公式" r:id="rId5" imgW="736600" imgH="228600" progId="Equation.3">
                  <p:embed/>
                </p:oleObj>
              </mc:Choice>
              <mc:Fallback>
                <p:oleObj name="公式" r:id="rId5" imgW="7366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2786063"/>
                        <a:ext cx="16637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4857750" y="3429000"/>
          <a:ext cx="369888" cy="474663"/>
        </p:xfrm>
        <a:graphic>
          <a:graphicData uri="http://schemas.openxmlformats.org/presentationml/2006/ole">
            <mc:AlternateContent xmlns:mc="http://schemas.openxmlformats.org/markup-compatibility/2006">
              <mc:Choice xmlns:v="urn:schemas-microsoft-com:vml" Requires="v">
                <p:oleObj spid="_x0000_s71695" name="公式" r:id="rId7" imgW="177646" imgH="228402" progId="Equation.3">
                  <p:embed/>
                </p:oleObj>
              </mc:Choice>
              <mc:Fallback>
                <p:oleObj name="公式" r:id="rId7" imgW="177646" imgH="228402"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0" y="3429000"/>
                        <a:ext cx="3698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2786063" y="5786438"/>
          <a:ext cx="2516187" cy="766762"/>
        </p:xfrm>
        <a:graphic>
          <a:graphicData uri="http://schemas.openxmlformats.org/presentationml/2006/ole">
            <mc:AlternateContent xmlns:mc="http://schemas.openxmlformats.org/markup-compatibility/2006">
              <mc:Choice xmlns:v="urn:schemas-microsoft-com:vml" Requires="v">
                <p:oleObj spid="_x0000_s71696" name="公式" r:id="rId9" imgW="1498600" imgH="457200" progId="Equation.3">
                  <p:embed/>
                </p:oleObj>
              </mc:Choice>
              <mc:Fallback>
                <p:oleObj name="公式" r:id="rId9" imgW="149860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63" y="5786438"/>
                        <a:ext cx="2516187"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688" name="组合 11"/>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169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168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CD67E936-926B-4F58-B58C-8A3E5A12111F}" type="slidenum">
              <a:rPr lang="zh-CN" altLang="en-US"/>
              <a:pPr>
                <a:defRPr/>
              </a:pPr>
              <a:t>47</a:t>
            </a:fld>
            <a:endParaRPr lang="zh-CN" altLang="en-US" dirty="0"/>
          </a:p>
        </p:txBody>
      </p:sp>
      <p:sp>
        <p:nvSpPr>
          <p:cNvPr id="72707" name="矩形 2"/>
          <p:cNvSpPr>
            <a:spLocks noChangeArrowheads="1"/>
          </p:cNvSpPr>
          <p:nvPr/>
        </p:nvSpPr>
        <p:spPr bwMode="auto">
          <a:xfrm>
            <a:off x="357188" y="752475"/>
            <a:ext cx="8501062"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algn="just">
              <a:lnSpc>
                <a:spcPct val="150000"/>
              </a:lnSpc>
              <a:spcBef>
                <a:spcPts val="300"/>
              </a:spcBef>
              <a:spcAft>
                <a:spcPts val="300"/>
              </a:spcAft>
            </a:pPr>
            <a:r>
              <a:rPr kumimoji="1" lang="zh-CN" altLang="en-US" sz="2400" b="1">
                <a:solidFill>
                  <a:srgbClr val="000000"/>
                </a:solidFill>
                <a:latin typeface="楷体" pitchFamily="49" charset="-122"/>
                <a:ea typeface="楷体" pitchFamily="49" charset="-122"/>
              </a:rPr>
              <a:t>第四阶段：</a:t>
            </a:r>
          </a:p>
          <a:p>
            <a:pPr marL="342900" algn="just">
              <a:lnSpc>
                <a:spcPct val="150000"/>
              </a:lnSpc>
              <a:spcBef>
                <a:spcPts val="300"/>
              </a:spcBef>
              <a:spcAft>
                <a:spcPts val="300"/>
              </a:spcAft>
            </a:pPr>
            <a:r>
              <a:rPr kumimoji="1" lang="zh-CN" altLang="en-US" sz="2400">
                <a:solidFill>
                  <a:srgbClr val="000000"/>
                </a:solidFill>
                <a:latin typeface="楷体" pitchFamily="49" charset="-122"/>
                <a:ea typeface="楷体" pitchFamily="49" charset="-122"/>
              </a:rPr>
              <a:t>从状态转移方程　　　　　　　可知　</a:t>
            </a:r>
          </a:p>
          <a:p>
            <a:pPr marL="342900" algn="just">
              <a:lnSpc>
                <a:spcPct val="150000"/>
              </a:lnSpc>
              <a:spcBef>
                <a:spcPts val="300"/>
              </a:spcBef>
              <a:spcAft>
                <a:spcPts val="300"/>
              </a:spcAft>
            </a:pPr>
            <a:r>
              <a:rPr kumimoji="1" lang="zh-CN" altLang="en-US" sz="2400">
                <a:solidFill>
                  <a:srgbClr val="000000"/>
                </a:solidFill>
                <a:latin typeface="楷体" pitchFamily="49" charset="-122"/>
                <a:ea typeface="楷体" pitchFamily="49" charset="-122"/>
              </a:rPr>
              <a:t>这样就有</a:t>
            </a:r>
            <a:endParaRPr kumimoji="1" lang="en-US" altLang="zh-CN" sz="2400">
              <a:solidFill>
                <a:srgbClr val="000000"/>
              </a:solidFill>
              <a:latin typeface="楷体" pitchFamily="49" charset="-122"/>
              <a:ea typeface="楷体" pitchFamily="49" charset="-122"/>
            </a:endParaRPr>
          </a:p>
          <a:p>
            <a:pPr marL="342900" algn="just">
              <a:spcBef>
                <a:spcPts val="300"/>
              </a:spcBef>
              <a:spcAft>
                <a:spcPts val="300"/>
              </a:spcAft>
            </a:pPr>
            <a:endParaRPr kumimoji="1" lang="en-US" altLang="zh-CN" sz="2400">
              <a:solidFill>
                <a:srgbClr val="000000"/>
              </a:solidFill>
              <a:latin typeface="楷体" pitchFamily="49" charset="-122"/>
              <a:ea typeface="楷体" pitchFamily="49" charset="-122"/>
            </a:endParaRPr>
          </a:p>
          <a:p>
            <a:pPr marL="342900" algn="just">
              <a:lnSpc>
                <a:spcPct val="150000"/>
              </a:lnSpc>
              <a:spcBef>
                <a:spcPts val="300"/>
              </a:spcBef>
              <a:spcAft>
                <a:spcPts val="300"/>
              </a:spcAft>
            </a:pPr>
            <a:r>
              <a:rPr kumimoji="1" lang="zh-CN" altLang="en-US" sz="2400">
                <a:solidFill>
                  <a:srgbClr val="000000"/>
                </a:solidFill>
                <a:latin typeface="楷体" pitchFamily="49" charset="-122"/>
                <a:ea typeface="楷体" pitchFamily="49" charset="-122"/>
              </a:rPr>
              <a:t>阶段指标　　　　可以分成生产成本与储存费，即　　　　　　　　　　　　　　　</a:t>
            </a:r>
          </a:p>
          <a:p>
            <a:pPr marL="342900" algn="just">
              <a:lnSpc>
                <a:spcPct val="150000"/>
              </a:lnSpc>
              <a:spcBef>
                <a:spcPts val="300"/>
              </a:spcBef>
              <a:spcAft>
                <a:spcPts val="300"/>
              </a:spcAft>
            </a:pPr>
            <a:endParaRPr kumimoji="1" lang="en-US" altLang="zh-CN" sz="2400">
              <a:solidFill>
                <a:srgbClr val="000000"/>
              </a:solidFill>
              <a:latin typeface="楷体" pitchFamily="49" charset="-122"/>
              <a:ea typeface="楷体" pitchFamily="49" charset="-122"/>
            </a:endParaRPr>
          </a:p>
          <a:p>
            <a:pPr marL="342900" algn="just">
              <a:lnSpc>
                <a:spcPct val="150000"/>
              </a:lnSpc>
              <a:spcBef>
                <a:spcPts val="300"/>
              </a:spcBef>
              <a:spcAft>
                <a:spcPts val="300"/>
              </a:spcAft>
            </a:pPr>
            <a:r>
              <a:rPr kumimoji="1" lang="zh-CN" altLang="en-US" sz="2400">
                <a:solidFill>
                  <a:srgbClr val="000000"/>
                </a:solidFill>
                <a:latin typeface="楷体" pitchFamily="49" charset="-122"/>
                <a:ea typeface="楷体" pitchFamily="49" charset="-122"/>
              </a:rPr>
              <a:t>由于第四阶段末要求库存为零，即有　　　　　　　，可得                                                                                          </a:t>
            </a:r>
          </a:p>
          <a:p>
            <a:pPr marL="342900" algn="just">
              <a:lnSpc>
                <a:spcPct val="150000"/>
              </a:lnSpc>
              <a:spcBef>
                <a:spcPts val="300"/>
              </a:spcBef>
              <a:spcAft>
                <a:spcPts val="300"/>
              </a:spcAft>
            </a:pPr>
            <a:endParaRPr kumimoji="1" lang="zh-CN" altLang="en-US" sz="2400">
              <a:solidFill>
                <a:srgbClr val="000000"/>
              </a:solidFill>
              <a:latin typeface="楷体" pitchFamily="49" charset="-122"/>
              <a:ea typeface="楷体" pitchFamily="49" charset="-122"/>
            </a:endParaRPr>
          </a:p>
        </p:txBody>
      </p:sp>
      <p:graphicFrame>
        <p:nvGraphicFramePr>
          <p:cNvPr id="72708" name="Object 8"/>
          <p:cNvGraphicFramePr>
            <a:graphicFrameLocks noChangeAspect="1"/>
          </p:cNvGraphicFramePr>
          <p:nvPr/>
        </p:nvGraphicFramePr>
        <p:xfrm>
          <a:off x="2928938" y="1489075"/>
          <a:ext cx="2016125" cy="439738"/>
        </p:xfrm>
        <a:graphic>
          <a:graphicData uri="http://schemas.openxmlformats.org/presentationml/2006/ole">
            <mc:AlternateContent xmlns:mc="http://schemas.openxmlformats.org/markup-compatibility/2006">
              <mc:Choice xmlns:v="urn:schemas-microsoft-com:vml" Requires="v">
                <p:oleObj spid="_x0000_s72720" name="公式" r:id="rId3" imgW="990170" imgH="215806" progId="Equation.3">
                  <p:embed/>
                </p:oleObj>
              </mc:Choice>
              <mc:Fallback>
                <p:oleObj name="公式" r:id="rId3" imgW="990170" imgH="215806"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489075"/>
                        <a:ext cx="20161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9"/>
          <p:cNvGraphicFramePr>
            <a:graphicFrameLocks noChangeAspect="1"/>
          </p:cNvGraphicFramePr>
          <p:nvPr/>
        </p:nvGraphicFramePr>
        <p:xfrm>
          <a:off x="5643563" y="1500188"/>
          <a:ext cx="1944687" cy="431800"/>
        </p:xfrm>
        <a:graphic>
          <a:graphicData uri="http://schemas.openxmlformats.org/presentationml/2006/ole">
            <mc:AlternateContent xmlns:mc="http://schemas.openxmlformats.org/markup-compatibility/2006">
              <mc:Choice xmlns:v="urn:schemas-microsoft-com:vml" Requires="v">
                <p:oleObj spid="_x0000_s72721" name="公式" r:id="rId5" imgW="1256755" imgH="215806" progId="Equation.3">
                  <p:embed/>
                </p:oleObj>
              </mc:Choice>
              <mc:Fallback>
                <p:oleObj name="公式" r:id="rId5" imgW="1256755" imgH="215806"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1500188"/>
                        <a:ext cx="1944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10"/>
          <p:cNvGraphicFramePr>
            <a:graphicFrameLocks noChangeAspect="1"/>
          </p:cNvGraphicFramePr>
          <p:nvPr/>
        </p:nvGraphicFramePr>
        <p:xfrm>
          <a:off x="2143125" y="2571750"/>
          <a:ext cx="3584575" cy="533400"/>
        </p:xfrm>
        <a:graphic>
          <a:graphicData uri="http://schemas.openxmlformats.org/presentationml/2006/ole">
            <mc:AlternateContent xmlns:mc="http://schemas.openxmlformats.org/markup-compatibility/2006">
              <mc:Choice xmlns:v="urn:schemas-microsoft-com:vml" Requires="v">
                <p:oleObj spid="_x0000_s72722" name="公式" r:id="rId7" imgW="2222500" imgH="330200" progId="Equation.3">
                  <p:embed/>
                </p:oleObj>
              </mc:Choice>
              <mc:Fallback>
                <p:oleObj name="公式" r:id="rId7" imgW="2222500" imgH="330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2571750"/>
                        <a:ext cx="35845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2711" name="组合 11"/>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271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27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713" name="Object 4"/>
          <p:cNvGraphicFramePr>
            <a:graphicFrameLocks noChangeAspect="1"/>
          </p:cNvGraphicFramePr>
          <p:nvPr/>
        </p:nvGraphicFramePr>
        <p:xfrm>
          <a:off x="2071688" y="3214688"/>
          <a:ext cx="1158875" cy="452437"/>
        </p:xfrm>
        <a:graphic>
          <a:graphicData uri="http://schemas.openxmlformats.org/presentationml/2006/ole">
            <mc:AlternateContent xmlns:mc="http://schemas.openxmlformats.org/markup-compatibility/2006">
              <mc:Choice xmlns:v="urn:schemas-microsoft-com:vml" Requires="v">
                <p:oleObj spid="_x0000_s72723" name="公式" r:id="rId10" imgW="583947" imgH="228501" progId="Equation.3">
                  <p:embed/>
                </p:oleObj>
              </mc:Choice>
              <mc:Fallback>
                <p:oleObj name="公式" r:id="rId10" imgW="583947" imgH="228501"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688" y="3214688"/>
                        <a:ext cx="115887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4" name="Object 5"/>
          <p:cNvGraphicFramePr>
            <a:graphicFrameLocks noChangeAspect="1"/>
          </p:cNvGraphicFramePr>
          <p:nvPr/>
        </p:nvGraphicFramePr>
        <p:xfrm>
          <a:off x="2071688" y="3786188"/>
          <a:ext cx="3571875" cy="449262"/>
        </p:xfrm>
        <a:graphic>
          <a:graphicData uri="http://schemas.openxmlformats.org/presentationml/2006/ole">
            <mc:AlternateContent xmlns:mc="http://schemas.openxmlformats.org/markup-compatibility/2006">
              <mc:Choice xmlns:v="urn:schemas-microsoft-com:vml" Requires="v">
                <p:oleObj spid="_x0000_s72724" name="公式" r:id="rId12" imgW="1816100" imgH="228600" progId="Equation.3">
                  <p:embed/>
                </p:oleObj>
              </mc:Choice>
              <mc:Fallback>
                <p:oleObj name="公式" r:id="rId12" imgW="1816100" imgH="2286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1688" y="3786188"/>
                        <a:ext cx="3571875"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5" name="Object 6"/>
          <p:cNvGraphicFramePr>
            <a:graphicFrameLocks noChangeAspect="1"/>
          </p:cNvGraphicFramePr>
          <p:nvPr/>
        </p:nvGraphicFramePr>
        <p:xfrm>
          <a:off x="5572125" y="4500563"/>
          <a:ext cx="2214563" cy="392112"/>
        </p:xfrm>
        <a:graphic>
          <a:graphicData uri="http://schemas.openxmlformats.org/presentationml/2006/ole">
            <mc:AlternateContent xmlns:mc="http://schemas.openxmlformats.org/markup-compatibility/2006">
              <mc:Choice xmlns:v="urn:schemas-microsoft-com:vml" Requires="v">
                <p:oleObj spid="_x0000_s72725" name="公式" r:id="rId14" imgW="1218671" imgH="215806" progId="Equation.3">
                  <p:embed/>
                </p:oleObj>
              </mc:Choice>
              <mc:Fallback>
                <p:oleObj name="公式" r:id="rId14" imgW="1218671" imgH="215806"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72125" y="4500563"/>
                        <a:ext cx="2214563"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6" name="Object 7"/>
          <p:cNvGraphicFramePr>
            <a:graphicFrameLocks noChangeAspect="1"/>
          </p:cNvGraphicFramePr>
          <p:nvPr/>
        </p:nvGraphicFramePr>
        <p:xfrm>
          <a:off x="1285875" y="5122863"/>
          <a:ext cx="6237288" cy="377825"/>
        </p:xfrm>
        <a:graphic>
          <a:graphicData uri="http://schemas.openxmlformats.org/presentationml/2006/ole">
            <mc:AlternateContent xmlns:mc="http://schemas.openxmlformats.org/markup-compatibility/2006">
              <mc:Choice xmlns:v="urn:schemas-microsoft-com:vml" Requires="v">
                <p:oleObj spid="_x0000_s72726" name="公式" r:id="rId16" imgW="3568700" imgH="215900" progId="Equation.3">
                  <p:embed/>
                </p:oleObj>
              </mc:Choice>
              <mc:Fallback>
                <p:oleObj name="公式" r:id="rId16" imgW="3568700" imgH="21590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85875" y="5122863"/>
                        <a:ext cx="623728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p:cNvSpPr>
            <a:spLocks noGrp="1"/>
          </p:cNvSpPr>
          <p:nvPr>
            <p:ph type="sldNum" sz="quarter" idx="12"/>
          </p:nvPr>
        </p:nvSpPr>
        <p:spPr/>
        <p:txBody>
          <a:bodyPr/>
          <a:lstStyle/>
          <a:p>
            <a:pPr>
              <a:defRPr/>
            </a:pPr>
            <a:fld id="{8DE5A230-2383-4847-AAB4-580A0AE88EBB}" type="slidenum">
              <a:rPr lang="en-US" altLang="zh-CN"/>
              <a:pPr>
                <a:defRPr/>
              </a:pPr>
              <a:t>48</a:t>
            </a:fld>
            <a:endParaRPr lang="en-US" altLang="zh-CN" dirty="0"/>
          </a:p>
        </p:txBody>
      </p:sp>
      <p:sp>
        <p:nvSpPr>
          <p:cNvPr id="73731" name="Rectangle 3"/>
          <p:cNvSpPr>
            <a:spLocks noChangeArrowheads="1"/>
          </p:cNvSpPr>
          <p:nvPr/>
        </p:nvSpPr>
        <p:spPr bwMode="auto">
          <a:xfrm>
            <a:off x="381000" y="1085850"/>
            <a:ext cx="79771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50000"/>
              </a:lnSpc>
              <a:spcBef>
                <a:spcPts val="300"/>
              </a:spcBef>
              <a:spcAft>
                <a:spcPts val="300"/>
              </a:spcAft>
            </a:pPr>
            <a:r>
              <a:rPr kumimoji="1" lang="zh-CN" altLang="en-US" sz="2400">
                <a:ea typeface="楷体" pitchFamily="49" charset="-122"/>
              </a:rPr>
              <a:t>对于每个　的可行值，　　的值列于表。</a:t>
            </a:r>
          </a:p>
          <a:p>
            <a:pPr marL="342900" algn="just">
              <a:lnSpc>
                <a:spcPct val="150000"/>
              </a:lnSpc>
              <a:spcBef>
                <a:spcPts val="300"/>
              </a:spcBef>
              <a:spcAft>
                <a:spcPts val="300"/>
              </a:spcAft>
            </a:pPr>
            <a:r>
              <a:rPr kumimoji="1" lang="zh-CN" altLang="en-US" sz="2400">
                <a:ea typeface="楷体" pitchFamily="49" charset="-122"/>
              </a:rPr>
              <a:t>　　　　　　　　　    </a:t>
            </a:r>
            <a:endParaRPr kumimoji="1" lang="en-US" altLang="zh-CN" sz="2000">
              <a:ea typeface="楷体" pitchFamily="49" charset="-122"/>
            </a:endParaRPr>
          </a:p>
          <a:p>
            <a:pPr marL="342900" algn="just">
              <a:lnSpc>
                <a:spcPct val="150000"/>
              </a:lnSpc>
              <a:spcBef>
                <a:spcPts val="300"/>
              </a:spcBef>
              <a:spcAft>
                <a:spcPts val="300"/>
              </a:spcAft>
            </a:pPr>
            <a:endParaRPr kumimoji="1" lang="en-US" altLang="zh-CN" sz="2000">
              <a:ea typeface="楷体" pitchFamily="49" charset="-122"/>
            </a:endParaRPr>
          </a:p>
          <a:p>
            <a:pPr marL="342900" algn="just">
              <a:lnSpc>
                <a:spcPct val="150000"/>
              </a:lnSpc>
              <a:spcBef>
                <a:spcPts val="300"/>
              </a:spcBef>
              <a:spcAft>
                <a:spcPts val="300"/>
              </a:spcAft>
            </a:pPr>
            <a:endParaRPr kumimoji="1" lang="en-US" altLang="zh-CN" sz="2000">
              <a:ea typeface="楷体" pitchFamily="49" charset="-122"/>
            </a:endParaRPr>
          </a:p>
          <a:p>
            <a:pPr marL="342900" algn="just">
              <a:lnSpc>
                <a:spcPct val="150000"/>
              </a:lnSpc>
              <a:spcBef>
                <a:spcPts val="300"/>
              </a:spcBef>
              <a:spcAft>
                <a:spcPts val="300"/>
              </a:spcAft>
            </a:pPr>
            <a:endParaRPr kumimoji="1" lang="en-US" altLang="zh-CN" sz="2000">
              <a:ea typeface="楷体" pitchFamily="49" charset="-122"/>
            </a:endParaRPr>
          </a:p>
          <a:p>
            <a:pPr marL="342900" algn="just">
              <a:lnSpc>
                <a:spcPct val="150000"/>
              </a:lnSpc>
              <a:spcBef>
                <a:spcPts val="300"/>
              </a:spcBef>
              <a:spcAft>
                <a:spcPts val="300"/>
              </a:spcAft>
            </a:pPr>
            <a:r>
              <a:rPr kumimoji="1" lang="zh-CN" altLang="en-US" sz="2400">
                <a:solidFill>
                  <a:srgbClr val="000000"/>
                </a:solidFill>
                <a:ea typeface="楷体" pitchFamily="49" charset="-122"/>
              </a:rPr>
              <a:t>         当　　时，可知第四阶段要生产               台，总成本为</a:t>
            </a:r>
            <a:r>
              <a:rPr kumimoji="1" lang="en-US" altLang="zh-CN" sz="2400">
                <a:solidFill>
                  <a:srgbClr val="000000"/>
                </a:solidFill>
                <a:ea typeface="楷体" pitchFamily="49" charset="-122"/>
              </a:rPr>
              <a:t>9</a:t>
            </a:r>
            <a:r>
              <a:rPr kumimoji="1" lang="zh-CN" altLang="en-US" sz="2400">
                <a:solidFill>
                  <a:srgbClr val="000000"/>
                </a:solidFill>
                <a:ea typeface="楷体" pitchFamily="49" charset="-122"/>
              </a:rPr>
              <a:t>。同理算出当　为</a:t>
            </a:r>
            <a:r>
              <a:rPr kumimoji="1" lang="en-US" altLang="zh-CN" sz="2400">
                <a:solidFill>
                  <a:srgbClr val="000000"/>
                </a:solidFill>
                <a:ea typeface="楷体" pitchFamily="49" charset="-122"/>
              </a:rPr>
              <a:t>1,2,3</a:t>
            </a:r>
            <a:r>
              <a:rPr kumimoji="1" lang="zh-CN" altLang="en-US" sz="2400">
                <a:solidFill>
                  <a:srgbClr val="000000"/>
                </a:solidFill>
                <a:ea typeface="楷体" pitchFamily="49" charset="-122"/>
              </a:rPr>
              <a:t>时的情况。</a:t>
            </a:r>
          </a:p>
          <a:p>
            <a:pPr marL="342900" algn="just">
              <a:lnSpc>
                <a:spcPct val="150000"/>
              </a:lnSpc>
              <a:spcBef>
                <a:spcPts val="300"/>
              </a:spcBef>
              <a:spcAft>
                <a:spcPts val="300"/>
              </a:spcAft>
            </a:pPr>
            <a:endParaRPr kumimoji="1" lang="en-US" altLang="zh-CN" sz="20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a:p>
            <a:pPr marL="342900" algn="just">
              <a:lnSpc>
                <a:spcPct val="150000"/>
              </a:lnSpc>
              <a:spcBef>
                <a:spcPts val="300"/>
              </a:spcBef>
              <a:spcAft>
                <a:spcPts val="300"/>
              </a:spcAft>
            </a:pPr>
            <a:endParaRPr kumimoji="1" lang="en-US" altLang="zh-CN" sz="2400">
              <a:ea typeface="楷体" pitchFamily="49" charset="-122"/>
            </a:endParaRPr>
          </a:p>
        </p:txBody>
      </p:sp>
      <p:graphicFrame>
        <p:nvGraphicFramePr>
          <p:cNvPr id="73732" name="Object 8"/>
          <p:cNvGraphicFramePr>
            <a:graphicFrameLocks noChangeAspect="1"/>
          </p:cNvGraphicFramePr>
          <p:nvPr/>
        </p:nvGraphicFramePr>
        <p:xfrm>
          <a:off x="2000250" y="1225550"/>
          <a:ext cx="334963" cy="474663"/>
        </p:xfrm>
        <a:graphic>
          <a:graphicData uri="http://schemas.openxmlformats.org/presentationml/2006/ole">
            <mc:AlternateContent xmlns:mc="http://schemas.openxmlformats.org/markup-compatibility/2006">
              <mc:Choice xmlns:v="urn:schemas-microsoft-com:vml" Requires="v">
                <p:oleObj spid="_x0000_s73800" name="公式" r:id="rId3" imgW="152268" imgH="215713" progId="Equation.3">
                  <p:embed/>
                </p:oleObj>
              </mc:Choice>
              <mc:Fallback>
                <p:oleObj name="公式" r:id="rId3" imgW="152268" imgH="215713"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225550"/>
                        <a:ext cx="3349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9"/>
          <p:cNvGraphicFramePr>
            <a:graphicFrameLocks noChangeAspect="1"/>
          </p:cNvGraphicFramePr>
          <p:nvPr/>
        </p:nvGraphicFramePr>
        <p:xfrm>
          <a:off x="3714750" y="1238250"/>
          <a:ext cx="714375" cy="390525"/>
        </p:xfrm>
        <a:graphic>
          <a:graphicData uri="http://schemas.openxmlformats.org/presentationml/2006/ole">
            <mc:AlternateContent xmlns:mc="http://schemas.openxmlformats.org/markup-compatibility/2006">
              <mc:Choice xmlns:v="urn:schemas-microsoft-com:vml" Requires="v">
                <p:oleObj spid="_x0000_s73801" name="公式" r:id="rId5" imgW="418918" imgH="215806" progId="Equation.3">
                  <p:embed/>
                </p:oleObj>
              </mc:Choice>
              <mc:Fallback>
                <p:oleObj name="公式" r:id="rId5" imgW="418918" imgH="215806"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1238250"/>
                        <a:ext cx="7143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3734" name="组合 11"/>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379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37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313" y="0"/>
            <a:ext cx="9286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3736" name="Object 16"/>
          <p:cNvGraphicFramePr>
            <a:graphicFrameLocks noChangeAspect="1"/>
          </p:cNvGraphicFramePr>
          <p:nvPr/>
        </p:nvGraphicFramePr>
        <p:xfrm>
          <a:off x="1841500" y="4076700"/>
          <a:ext cx="714375" cy="392113"/>
        </p:xfrm>
        <a:graphic>
          <a:graphicData uri="http://schemas.openxmlformats.org/presentationml/2006/ole">
            <mc:AlternateContent xmlns:mc="http://schemas.openxmlformats.org/markup-compatibility/2006">
              <mc:Choice xmlns:v="urn:schemas-microsoft-com:vml" Requires="v">
                <p:oleObj spid="_x0000_s73802" name="公式" r:id="rId8" imgW="393359" imgH="215713" progId="Equation.3">
                  <p:embed/>
                </p:oleObj>
              </mc:Choice>
              <mc:Fallback>
                <p:oleObj name="公式" r:id="rId8" imgW="393359" imgH="215713"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1500" y="4076700"/>
                        <a:ext cx="71437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7" name="Object 17"/>
          <p:cNvGraphicFramePr>
            <a:graphicFrameLocks noChangeAspect="1"/>
          </p:cNvGraphicFramePr>
          <p:nvPr/>
        </p:nvGraphicFramePr>
        <p:xfrm>
          <a:off x="5795963" y="4105275"/>
          <a:ext cx="1500187" cy="403225"/>
        </p:xfrm>
        <a:graphic>
          <a:graphicData uri="http://schemas.openxmlformats.org/presentationml/2006/ole">
            <mc:AlternateContent xmlns:mc="http://schemas.openxmlformats.org/markup-compatibility/2006">
              <mc:Choice xmlns:v="urn:schemas-microsoft-com:vml" Requires="v">
                <p:oleObj spid="_x0000_s73803" name="公式" r:id="rId10" imgW="875920" imgH="215806" progId="Equation.3">
                  <p:embed/>
                </p:oleObj>
              </mc:Choice>
              <mc:Fallback>
                <p:oleObj name="公式" r:id="rId10" imgW="875920" imgH="215806"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5963" y="4105275"/>
                        <a:ext cx="150018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8" name="Object 18"/>
          <p:cNvGraphicFramePr>
            <a:graphicFrameLocks noChangeAspect="1"/>
          </p:cNvGraphicFramePr>
          <p:nvPr/>
        </p:nvGraphicFramePr>
        <p:xfrm>
          <a:off x="3708400" y="4545013"/>
          <a:ext cx="330200" cy="468312"/>
        </p:xfrm>
        <a:graphic>
          <a:graphicData uri="http://schemas.openxmlformats.org/presentationml/2006/ole">
            <mc:AlternateContent xmlns:mc="http://schemas.openxmlformats.org/markup-compatibility/2006">
              <mc:Choice xmlns:v="urn:schemas-microsoft-com:vml" Requires="v">
                <p:oleObj spid="_x0000_s73804" name="公式" r:id="rId12" imgW="152268" imgH="215713" progId="Equation.3">
                  <p:embed/>
                </p:oleObj>
              </mc:Choice>
              <mc:Fallback>
                <p:oleObj name="公式" r:id="rId12" imgW="152268" imgH="215713"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545013"/>
                        <a:ext cx="3302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表格 15"/>
          <p:cNvGraphicFramePr>
            <a:graphicFrameLocks noGrp="1"/>
          </p:cNvGraphicFramePr>
          <p:nvPr/>
        </p:nvGraphicFramePr>
        <p:xfrm>
          <a:off x="1331913" y="1779588"/>
          <a:ext cx="6500812" cy="2225675"/>
        </p:xfrm>
        <a:graphic>
          <a:graphicData uri="http://schemas.openxmlformats.org/drawingml/2006/table">
            <a:tbl>
              <a:tblPr firstRow="1" bandRow="1">
                <a:tableStyleId>{5940675A-B579-460E-94D1-54222C63F5DA}</a:tableStyleId>
              </a:tblPr>
              <a:tblGrid>
                <a:gridCol w="857251"/>
                <a:gridCol w="928687"/>
                <a:gridCol w="1000124"/>
                <a:gridCol w="1000124"/>
                <a:gridCol w="1000124"/>
                <a:gridCol w="776886"/>
                <a:gridCol w="937617"/>
              </a:tblGrid>
              <a:tr h="370946">
                <a:tc rowSpan="2">
                  <a:txBody>
                    <a:bodyPr/>
                    <a:lstStyle/>
                    <a:p>
                      <a:pPr algn="ctr"/>
                      <a:endParaRPr lang="zh-CN" altLang="en-US" sz="1800" dirty="0"/>
                    </a:p>
                  </a:txBody>
                  <a:tcPr marL="91439" marR="91439" marT="45733" marB="45733" anchor="ctr"/>
                </a:tc>
                <a:tc gridSpan="4">
                  <a:txBody>
                    <a:bodyPr/>
                    <a:lstStyle/>
                    <a:p>
                      <a:pPr algn="ctr"/>
                      <a:endParaRPr lang="zh-CN" altLang="en-US" sz="1800" dirty="0"/>
                    </a:p>
                  </a:txBody>
                  <a:tcPr marL="91439" marR="91439" marT="45733" marB="45733"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p>
                  </a:txBody>
                  <a:tcPr marL="91439" marR="91439" marT="45733" marB="45733" anchor="ctr"/>
                </a:tc>
                <a:tc rowSpan="2">
                  <a:txBody>
                    <a:bodyPr/>
                    <a:lstStyle/>
                    <a:p>
                      <a:pPr algn="ctr"/>
                      <a:endParaRPr lang="zh-CN" altLang="en-US" sz="1800" dirty="0"/>
                    </a:p>
                  </a:txBody>
                  <a:tcPr marL="91439" marR="91439" marT="45733" marB="45733" anchor="ctr"/>
                </a:tc>
              </a:tr>
              <a:tr h="370946">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c vMerge="1">
                  <a:txBody>
                    <a:bodyPr/>
                    <a:lstStyle/>
                    <a:p>
                      <a:endParaRPr lang="zh-CN" altLang="en-US" dirty="0"/>
                    </a:p>
                  </a:txBody>
                  <a:tcPr/>
                </a:tc>
                <a:tc vMerge="1">
                  <a:txBody>
                    <a:bodyPr/>
                    <a:lstStyle/>
                    <a:p>
                      <a:endParaRPr lang="zh-CN" altLang="en-US" dirty="0"/>
                    </a:p>
                  </a:txBody>
                  <a:tcPr/>
                </a:tc>
              </a:tr>
              <a:tr h="370946">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a:t>
                      </a: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9</a:t>
                      </a:r>
                      <a:endParaRPr lang="zh-CN" altLang="en-US" sz="1800" dirty="0"/>
                    </a:p>
                  </a:txBody>
                  <a:tcPr marL="91439" marR="91439" marT="45733" marB="45733" anchor="ctr"/>
                </a:tc>
                <a:tc>
                  <a:txBody>
                    <a:bodyPr/>
                    <a:lstStyle/>
                    <a:p>
                      <a:pPr algn="ctr"/>
                      <a:r>
                        <a:rPr lang="en-US" altLang="zh-CN" sz="1800" dirty="0" smtClean="0"/>
                        <a:t>9</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r>
              <a:tr h="370946">
                <a:tc>
                  <a:txBody>
                    <a:bodyPr/>
                    <a:lstStyle/>
                    <a:p>
                      <a:pPr algn="ctr"/>
                      <a:r>
                        <a:rPr lang="en-US" altLang="zh-CN" sz="1800" dirty="0" smtClean="0"/>
                        <a:t>1</a:t>
                      </a:r>
                      <a:endParaRPr lang="zh-CN" altLang="en-US" sz="1800" dirty="0"/>
                    </a:p>
                  </a:txBody>
                  <a:tcPr marL="91439" marR="91439"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8</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8</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r>
              <a:tr h="370946">
                <a:tc>
                  <a:txBody>
                    <a:bodyPr/>
                    <a:lstStyle/>
                    <a:p>
                      <a:pPr algn="ctr"/>
                      <a:r>
                        <a:rPr lang="en-US" altLang="zh-CN" sz="1800" dirty="0" smtClean="0"/>
                        <a:t>2</a:t>
                      </a:r>
                      <a:endParaRPr lang="zh-CN" altLang="en-US" sz="1800" dirty="0"/>
                    </a:p>
                  </a:txBody>
                  <a:tcPr marL="91439" marR="91439"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6</a:t>
                      </a: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6</a:t>
                      </a:r>
                      <a:endParaRPr lang="zh-CN" altLang="en-US" sz="1800" dirty="0"/>
                    </a:p>
                  </a:txBody>
                  <a:tcPr marL="91439" marR="91439" marT="45733" marB="45733" anchor="ctr"/>
                </a:tc>
                <a:tc>
                  <a:txBody>
                    <a:bodyPr/>
                    <a:lstStyle/>
                    <a:p>
                      <a:pPr algn="ctr"/>
                      <a:r>
                        <a:rPr lang="en-US" altLang="zh-CN" sz="1800" dirty="0" smtClean="0"/>
                        <a:t>1</a:t>
                      </a:r>
                      <a:endParaRPr lang="zh-CN" altLang="en-US" sz="1800" dirty="0"/>
                    </a:p>
                  </a:txBody>
                  <a:tcPr marL="91439" marR="91439" marT="45733" marB="45733" anchor="ctr"/>
                </a:tc>
              </a:tr>
              <a:tr h="370946">
                <a:tc>
                  <a:txBody>
                    <a:bodyPr/>
                    <a:lstStyle/>
                    <a:p>
                      <a:pPr algn="ctr"/>
                      <a:r>
                        <a:rPr lang="en-US" altLang="zh-CN" sz="1800" dirty="0" smtClean="0"/>
                        <a:t>3</a:t>
                      </a:r>
                      <a:endParaRPr lang="zh-CN" altLang="en-US" sz="1800" dirty="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r>
            </a:tbl>
          </a:graphicData>
        </a:graphic>
      </p:graphicFrame>
      <p:graphicFrame>
        <p:nvGraphicFramePr>
          <p:cNvPr id="73791" name="Object 16"/>
          <p:cNvGraphicFramePr>
            <a:graphicFrameLocks noChangeAspect="1"/>
          </p:cNvGraphicFramePr>
          <p:nvPr/>
        </p:nvGraphicFramePr>
        <p:xfrm>
          <a:off x="6210300" y="2016125"/>
          <a:ext cx="738188" cy="346075"/>
        </p:xfrm>
        <a:graphic>
          <a:graphicData uri="http://schemas.openxmlformats.org/presentationml/2006/ole">
            <mc:AlternateContent xmlns:mc="http://schemas.openxmlformats.org/markup-compatibility/2006">
              <mc:Choice xmlns:v="urn:schemas-microsoft-com:vml" Requires="v">
                <p:oleObj spid="_x0000_s73805" name="Equation" r:id="rId13" imgW="431613" imgH="203112" progId="Equation.DSMT4">
                  <p:embed/>
                </p:oleObj>
              </mc:Choice>
              <mc:Fallback>
                <p:oleObj name="Equation" r:id="rId13" imgW="431613" imgH="203112" progId="Equation.DSMT4">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0300" y="2016125"/>
                        <a:ext cx="738188"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92" name="Object 18"/>
          <p:cNvGraphicFramePr>
            <a:graphicFrameLocks noChangeAspect="1"/>
          </p:cNvGraphicFramePr>
          <p:nvPr/>
        </p:nvGraphicFramePr>
        <p:xfrm>
          <a:off x="1763713" y="1800225"/>
          <a:ext cx="385762" cy="307975"/>
        </p:xfrm>
        <a:graphic>
          <a:graphicData uri="http://schemas.openxmlformats.org/presentationml/2006/ole">
            <mc:AlternateContent xmlns:mc="http://schemas.openxmlformats.org/markup-compatibility/2006">
              <mc:Choice xmlns:v="urn:schemas-microsoft-com:vml" Requires="v">
                <p:oleObj spid="_x0000_s73806" name="Equation" r:id="rId15" imgW="177646" imgH="139579" progId="Equation.DSMT4">
                  <p:embed/>
                </p:oleObj>
              </mc:Choice>
              <mc:Fallback>
                <p:oleObj name="Equation" r:id="rId15" imgW="177646" imgH="139579" progId="Equation.DSMT4">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3713" y="1800225"/>
                        <a:ext cx="3857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93" name="Object 19"/>
          <p:cNvGraphicFramePr>
            <a:graphicFrameLocks noChangeAspect="1"/>
          </p:cNvGraphicFramePr>
          <p:nvPr/>
        </p:nvGraphicFramePr>
        <p:xfrm>
          <a:off x="7235825" y="2087563"/>
          <a:ext cx="360363" cy="419100"/>
        </p:xfrm>
        <a:graphic>
          <a:graphicData uri="http://schemas.openxmlformats.org/presentationml/2006/ole">
            <mc:AlternateContent xmlns:mc="http://schemas.openxmlformats.org/markup-compatibility/2006">
              <mc:Choice xmlns:v="urn:schemas-microsoft-com:vml" Requires="v">
                <p:oleObj spid="_x0000_s73807" name="Equation" r:id="rId17" imgW="164885" imgH="215619" progId="Equation.DSMT4">
                  <p:embed/>
                </p:oleObj>
              </mc:Choice>
              <mc:Fallback>
                <p:oleObj name="Equation" r:id="rId17" imgW="164885" imgH="215619" progId="Equation.DSMT4">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5825" y="2087563"/>
                        <a:ext cx="36036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94" name="Object 20"/>
          <p:cNvGraphicFramePr>
            <a:graphicFrameLocks noChangeAspect="1"/>
          </p:cNvGraphicFramePr>
          <p:nvPr/>
        </p:nvGraphicFramePr>
        <p:xfrm>
          <a:off x="1403350" y="2232025"/>
          <a:ext cx="433388" cy="333375"/>
        </p:xfrm>
        <a:graphic>
          <a:graphicData uri="http://schemas.openxmlformats.org/presentationml/2006/ole">
            <mc:AlternateContent xmlns:mc="http://schemas.openxmlformats.org/markup-compatibility/2006">
              <mc:Choice xmlns:v="urn:schemas-microsoft-com:vml" Requires="v">
                <p:oleObj spid="_x0000_s73808" name="Equation" r:id="rId19" imgW="164957" imgH="139579" progId="Equation.DSMT4">
                  <p:embed/>
                </p:oleObj>
              </mc:Choice>
              <mc:Fallback>
                <p:oleObj name="Equation" r:id="rId19" imgW="164957" imgH="139579" progId="Equation.DSMT4">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3350" y="2232025"/>
                        <a:ext cx="4333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95" name="Object 22"/>
          <p:cNvGraphicFramePr>
            <a:graphicFrameLocks noChangeAspect="1"/>
          </p:cNvGraphicFramePr>
          <p:nvPr/>
        </p:nvGraphicFramePr>
        <p:xfrm>
          <a:off x="3348038" y="1800225"/>
          <a:ext cx="2401887" cy="371475"/>
        </p:xfrm>
        <a:graphic>
          <a:graphicData uri="http://schemas.openxmlformats.org/presentationml/2006/ole">
            <mc:AlternateContent xmlns:mc="http://schemas.openxmlformats.org/markup-compatibility/2006">
              <mc:Choice xmlns:v="urn:schemas-microsoft-com:vml" Requires="v">
                <p:oleObj spid="_x0000_s73809" name="Equation" r:id="rId21" imgW="1473200" imgH="228600" progId="Equation.DSMT4">
                  <p:embed/>
                </p:oleObj>
              </mc:Choice>
              <mc:Fallback>
                <p:oleObj name="Equation" r:id="rId21" imgW="1473200" imgH="228600" progId="Equation.DSMT4">
                  <p:embed/>
                  <p:pic>
                    <p:nvPicPr>
                      <p:cNvPr id="0"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48038" y="1800225"/>
                        <a:ext cx="24018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直接连接符 23"/>
          <p:cNvCxnSpPr/>
          <p:nvPr/>
        </p:nvCxnSpPr>
        <p:spPr>
          <a:xfrm>
            <a:off x="1331913" y="1779588"/>
            <a:ext cx="857250" cy="78581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灯片编号占位符 3"/>
          <p:cNvSpPr>
            <a:spLocks noGrp="1"/>
          </p:cNvSpPr>
          <p:nvPr>
            <p:ph type="sldNum" sz="quarter" idx="12"/>
          </p:nvPr>
        </p:nvSpPr>
        <p:spPr/>
        <p:txBody>
          <a:bodyPr/>
          <a:lstStyle/>
          <a:p>
            <a:pPr>
              <a:defRPr/>
            </a:pPr>
            <a:fld id="{CB3428FC-35B6-4401-8B02-5FCD7CE53C48}" type="slidenum">
              <a:rPr lang="en-US" altLang="zh-CN"/>
              <a:pPr>
                <a:defRPr/>
              </a:pPr>
              <a:t>49</a:t>
            </a:fld>
            <a:endParaRPr lang="en-US" altLang="zh-CN" dirty="0"/>
          </a:p>
        </p:txBody>
      </p:sp>
      <p:sp>
        <p:nvSpPr>
          <p:cNvPr id="74755" name="Rectangle 3"/>
          <p:cNvSpPr>
            <a:spLocks noChangeArrowheads="1"/>
          </p:cNvSpPr>
          <p:nvPr/>
        </p:nvSpPr>
        <p:spPr bwMode="auto">
          <a:xfrm>
            <a:off x="381000" y="585788"/>
            <a:ext cx="8458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200" b="1">
                <a:latin typeface="楷体" pitchFamily="49" charset="-122"/>
                <a:ea typeface="楷体" pitchFamily="49" charset="-122"/>
              </a:rPr>
              <a:t>　</a:t>
            </a:r>
            <a:r>
              <a:rPr kumimoji="1" lang="zh-CN" altLang="en-US" sz="2400" b="1">
                <a:latin typeface="楷体" pitchFamily="49" charset="-122"/>
                <a:ea typeface="楷体" pitchFamily="49" charset="-122"/>
              </a:rPr>
              <a:t>第三阶段：</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此时有：</a:t>
            </a:r>
          </a:p>
          <a:p>
            <a:pPr marL="342900" indent="-342900" algn="just">
              <a:lnSpc>
                <a:spcPct val="150000"/>
              </a:lnSpc>
              <a:spcBef>
                <a:spcPts val="300"/>
              </a:spcBef>
              <a:spcAft>
                <a:spcPts val="300"/>
              </a:spcAft>
            </a:pPr>
            <a:r>
              <a:rPr kumimoji="1" lang="zh-CN" altLang="en-US" sz="2400">
                <a:latin typeface="楷体" pitchFamily="49" charset="-122"/>
                <a:ea typeface="楷体" pitchFamily="49" charset="-122"/>
              </a:rPr>
              <a:t>　　因为</a:t>
            </a:r>
            <a:r>
              <a:rPr kumimoji="1" lang="zh-CN" altLang="en-US" sz="2200">
                <a:latin typeface="楷体" pitchFamily="49" charset="-122"/>
                <a:ea typeface="楷体" pitchFamily="49" charset="-122"/>
              </a:rPr>
              <a:t>　　　　　　　　</a:t>
            </a:r>
            <a:r>
              <a:rPr kumimoji="1" lang="zh-CN" altLang="en-US" sz="2400">
                <a:latin typeface="楷体" pitchFamily="49" charset="-122"/>
                <a:ea typeface="楷体" pitchFamily="49" charset="-122"/>
              </a:rPr>
              <a:t>以及</a:t>
            </a:r>
            <a:r>
              <a:rPr kumimoji="1" lang="zh-CN" altLang="en-US" sz="2200">
                <a:latin typeface="楷体" pitchFamily="49" charset="-122"/>
                <a:ea typeface="楷体" pitchFamily="49" charset="-122"/>
              </a:rPr>
              <a:t>　　　</a:t>
            </a:r>
            <a:r>
              <a:rPr kumimoji="1" lang="zh-CN" altLang="en-US" sz="2400">
                <a:latin typeface="楷体" pitchFamily="49" charset="-122"/>
                <a:ea typeface="楷体" pitchFamily="49" charset="-122"/>
              </a:rPr>
              <a:t>所以有</a:t>
            </a: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spcBef>
                <a:spcPts val="300"/>
              </a:spcBef>
              <a:spcAft>
                <a:spcPts val="300"/>
              </a:spcAft>
            </a:pPr>
            <a:endParaRPr kumimoji="1" lang="en-US" altLang="zh-CN" sz="2400">
              <a:latin typeface="楷体" pitchFamily="49" charset="-122"/>
              <a:ea typeface="楷体" pitchFamily="49" charset="-122"/>
            </a:endParaRPr>
          </a:p>
          <a:p>
            <a:pPr marL="342900" indent="-342900">
              <a:lnSpc>
                <a:spcPts val="1200"/>
              </a:lnSpc>
              <a:spcBef>
                <a:spcPts val="300"/>
              </a:spcBef>
              <a:spcAft>
                <a:spcPts val="300"/>
              </a:spcAft>
            </a:pPr>
            <a:r>
              <a:rPr kumimoji="1" lang="zh-CN" altLang="en-US" sz="2400">
                <a:latin typeface="楷体" pitchFamily="49" charset="-122"/>
                <a:ea typeface="楷体" pitchFamily="49" charset="-122"/>
              </a:rPr>
              <a:t>　　结果所示 ：</a:t>
            </a:r>
            <a:endParaRPr kumimoji="1" lang="en-US" altLang="zh-CN" sz="2400">
              <a:latin typeface="楷体" pitchFamily="49" charset="-122"/>
              <a:ea typeface="楷体" pitchFamily="49" charset="-122"/>
            </a:endParaRPr>
          </a:p>
          <a:p>
            <a:pPr marL="342900" indent="-342900" algn="just">
              <a:spcBef>
                <a:spcPts val="300"/>
              </a:spcBef>
              <a:spcAft>
                <a:spcPts val="300"/>
              </a:spcAft>
            </a:pPr>
            <a:r>
              <a:rPr kumimoji="1" lang="zh-CN" altLang="en-US" sz="2400">
                <a:latin typeface="楷体" pitchFamily="49" charset="-122"/>
                <a:ea typeface="楷体" pitchFamily="49" charset="-122"/>
              </a:rPr>
              <a:t>                                </a:t>
            </a:r>
          </a:p>
          <a:p>
            <a:pPr marL="342900" indent="-342900" algn="just">
              <a:lnSpc>
                <a:spcPct val="150000"/>
              </a:lnSpc>
              <a:spcBef>
                <a:spcPts val="300"/>
              </a:spcBef>
              <a:spcAft>
                <a:spcPts val="300"/>
              </a:spcAft>
            </a:pPr>
            <a:endParaRPr kumimoji="1" lang="zh-CN" altLang="en-US" sz="2400">
              <a:latin typeface="楷体" pitchFamily="49" charset="-122"/>
              <a:ea typeface="楷体" pitchFamily="49" charset="-122"/>
            </a:endParaRPr>
          </a:p>
          <a:p>
            <a:pPr marL="342900" indent="-342900" algn="just">
              <a:lnSpc>
                <a:spcPct val="150000"/>
              </a:lnSpc>
              <a:spcBef>
                <a:spcPts val="300"/>
              </a:spcBef>
              <a:spcAft>
                <a:spcPts val="300"/>
              </a:spcAft>
            </a:pPr>
            <a:endParaRPr kumimoji="1" lang="en-US" altLang="zh-CN" sz="2400">
              <a:latin typeface="楷体" pitchFamily="49" charset="-122"/>
              <a:ea typeface="楷体" pitchFamily="49" charset="-122"/>
            </a:endParaRPr>
          </a:p>
        </p:txBody>
      </p:sp>
      <p:graphicFrame>
        <p:nvGraphicFramePr>
          <p:cNvPr id="74756" name="Object 7"/>
          <p:cNvGraphicFramePr>
            <a:graphicFrameLocks noChangeAspect="1"/>
          </p:cNvGraphicFramePr>
          <p:nvPr/>
        </p:nvGraphicFramePr>
        <p:xfrm>
          <a:off x="2143125" y="1347788"/>
          <a:ext cx="6408738" cy="438150"/>
        </p:xfrm>
        <a:graphic>
          <a:graphicData uri="http://schemas.openxmlformats.org/presentationml/2006/ole">
            <mc:AlternateContent xmlns:mc="http://schemas.openxmlformats.org/markup-compatibility/2006">
              <mc:Choice xmlns:v="urn:schemas-microsoft-com:vml" Requires="v">
                <p:oleObj spid="_x0000_s74843" name="公式" r:id="rId3" imgW="3340100" imgH="228600" progId="Equation.3">
                  <p:embed/>
                </p:oleObj>
              </mc:Choice>
              <mc:Fallback>
                <p:oleObj name="公式" r:id="rId3" imgW="33401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1347788"/>
                        <a:ext cx="64087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8"/>
          <p:cNvGraphicFramePr>
            <a:graphicFrameLocks noChangeAspect="1"/>
          </p:cNvGraphicFramePr>
          <p:nvPr/>
        </p:nvGraphicFramePr>
        <p:xfrm>
          <a:off x="1714500" y="1930400"/>
          <a:ext cx="2243138" cy="498475"/>
        </p:xfrm>
        <a:graphic>
          <a:graphicData uri="http://schemas.openxmlformats.org/presentationml/2006/ole">
            <mc:AlternateContent xmlns:mc="http://schemas.openxmlformats.org/markup-compatibility/2006">
              <mc:Choice xmlns:v="urn:schemas-microsoft-com:vml" Requires="v">
                <p:oleObj spid="_x0000_s74844" name="公式" r:id="rId5" imgW="1028700" imgH="228600" progId="Equation.3">
                  <p:embed/>
                </p:oleObj>
              </mc:Choice>
              <mc:Fallback>
                <p:oleObj name="公式" r:id="rId5" imgW="102870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1930400"/>
                        <a:ext cx="224313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9"/>
          <p:cNvGraphicFramePr>
            <a:graphicFrameLocks noChangeAspect="1"/>
          </p:cNvGraphicFramePr>
          <p:nvPr/>
        </p:nvGraphicFramePr>
        <p:xfrm>
          <a:off x="4500563" y="1957388"/>
          <a:ext cx="863600" cy="471487"/>
        </p:xfrm>
        <a:graphic>
          <a:graphicData uri="http://schemas.openxmlformats.org/presentationml/2006/ole">
            <mc:AlternateContent xmlns:mc="http://schemas.openxmlformats.org/markup-compatibility/2006">
              <mc:Choice xmlns:v="urn:schemas-microsoft-com:vml" Requires="v">
                <p:oleObj spid="_x0000_s74845" name="公式" r:id="rId7" imgW="419100" imgH="228600" progId="Equation.3">
                  <p:embed/>
                </p:oleObj>
              </mc:Choice>
              <mc:Fallback>
                <p:oleObj name="公式" r:id="rId7" imgW="4191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1957388"/>
                        <a:ext cx="8636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9" name="Object 10"/>
          <p:cNvGraphicFramePr>
            <a:graphicFrameLocks noChangeAspect="1"/>
          </p:cNvGraphicFramePr>
          <p:nvPr/>
        </p:nvGraphicFramePr>
        <p:xfrm>
          <a:off x="1808163" y="2428875"/>
          <a:ext cx="6192837" cy="546100"/>
        </p:xfrm>
        <a:graphic>
          <a:graphicData uri="http://schemas.openxmlformats.org/presentationml/2006/ole">
            <mc:AlternateContent xmlns:mc="http://schemas.openxmlformats.org/markup-compatibility/2006">
              <mc:Choice xmlns:v="urn:schemas-microsoft-com:vml" Requires="v">
                <p:oleObj spid="_x0000_s74846" name="公式" r:id="rId9" imgW="3314700" imgH="292100" progId="Equation.3">
                  <p:embed/>
                </p:oleObj>
              </mc:Choice>
              <mc:Fallback>
                <p:oleObj name="公式" r:id="rId9" imgW="3314700" imgH="2921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8163" y="2428875"/>
                        <a:ext cx="6192837"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0" name="Object 11"/>
          <p:cNvGraphicFramePr>
            <a:graphicFrameLocks noChangeAspect="1"/>
          </p:cNvGraphicFramePr>
          <p:nvPr/>
        </p:nvGraphicFramePr>
        <p:xfrm>
          <a:off x="2571750" y="3000375"/>
          <a:ext cx="5472113" cy="474663"/>
        </p:xfrm>
        <a:graphic>
          <a:graphicData uri="http://schemas.openxmlformats.org/presentationml/2006/ole">
            <mc:AlternateContent xmlns:mc="http://schemas.openxmlformats.org/markup-compatibility/2006">
              <mc:Choice xmlns:v="urn:schemas-microsoft-com:vml" Requires="v">
                <p:oleObj spid="_x0000_s74847" name="公式" r:id="rId11" imgW="3365500" imgH="292100" progId="Equation.3">
                  <p:embed/>
                </p:oleObj>
              </mc:Choice>
              <mc:Fallback>
                <p:oleObj name="公式" r:id="rId11" imgW="3365500" imgH="2921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1750" y="3000375"/>
                        <a:ext cx="547211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4761" name="组合 17"/>
          <p:cNvGrpSpPr>
            <a:grpSpLocks/>
          </p:cNvGrpSpPr>
          <p:nvPr/>
        </p:nvGrpSpPr>
        <p:grpSpPr bwMode="auto">
          <a:xfrm>
            <a:off x="500063" y="71438"/>
            <a:ext cx="7858125" cy="647700"/>
            <a:chOff x="714348" y="214290"/>
            <a:chExt cx="7858180" cy="648072"/>
          </a:xfrm>
        </p:grpSpPr>
        <p:sp>
          <p:nvSpPr>
            <p:cNvPr id="20" name="矩形 1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21" name="直接连接符 20"/>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484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476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2438" y="0"/>
            <a:ext cx="10715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表格 14"/>
          <p:cNvGraphicFramePr>
            <a:graphicFrameLocks noGrp="1"/>
          </p:cNvGraphicFramePr>
          <p:nvPr/>
        </p:nvGraphicFramePr>
        <p:xfrm>
          <a:off x="785813" y="4132263"/>
          <a:ext cx="7500937" cy="2225675"/>
        </p:xfrm>
        <a:graphic>
          <a:graphicData uri="http://schemas.openxmlformats.org/drawingml/2006/table">
            <a:tbl>
              <a:tblPr firstRow="1" bandRow="1">
                <a:tableStyleId>{5940675A-B579-460E-94D1-54222C63F5DA}</a:tableStyleId>
              </a:tblPr>
              <a:tblGrid>
                <a:gridCol w="857252"/>
                <a:gridCol w="928687"/>
                <a:gridCol w="1000125"/>
                <a:gridCol w="1000125"/>
                <a:gridCol w="1000125"/>
                <a:gridCol w="1000121"/>
                <a:gridCol w="776886"/>
                <a:gridCol w="937617"/>
              </a:tblGrid>
              <a:tr h="370946">
                <a:tc rowSpan="2">
                  <a:txBody>
                    <a:bodyPr/>
                    <a:lstStyle/>
                    <a:p>
                      <a:pPr algn="ctr"/>
                      <a:endParaRPr lang="zh-CN" altLang="en-US" sz="1800" dirty="0"/>
                    </a:p>
                  </a:txBody>
                  <a:tcPr marL="91439" marR="91439" marT="45733" marB="45733" anchor="ctr"/>
                </a:tc>
                <a:tc gridSpan="5">
                  <a:txBody>
                    <a:bodyPr/>
                    <a:lstStyle/>
                    <a:p>
                      <a:pPr algn="ctr"/>
                      <a:endParaRPr lang="zh-CN" altLang="en-US" sz="1800" dirty="0"/>
                    </a:p>
                  </a:txBody>
                  <a:tcPr marL="91439" marR="91439" marT="45733" marB="45733"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p>
                  </a:txBody>
                  <a:tcPr marL="91439" marR="91439" marT="45733" marB="45733" anchor="ctr"/>
                </a:tc>
                <a:tc rowSpan="2">
                  <a:txBody>
                    <a:bodyPr/>
                    <a:lstStyle/>
                    <a:p>
                      <a:pPr algn="ctr"/>
                      <a:endParaRPr lang="zh-CN" altLang="en-US" sz="1800" dirty="0"/>
                    </a:p>
                  </a:txBody>
                  <a:tcPr marL="91439" marR="91439" marT="45733" marB="45733" anchor="ctr"/>
                </a:tc>
              </a:tr>
              <a:tr h="370946">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c vMerge="1">
                  <a:txBody>
                    <a:bodyPr/>
                    <a:lstStyle/>
                    <a:p>
                      <a:endParaRPr lang="zh-CN" altLang="en-US" dirty="0"/>
                    </a:p>
                  </a:txBody>
                  <a:tcPr/>
                </a:tc>
                <a:tc vMerge="1">
                  <a:txBody>
                    <a:bodyPr/>
                    <a:lstStyle/>
                    <a:p>
                      <a:endParaRPr lang="zh-CN" altLang="en-US" dirty="0"/>
                    </a:p>
                  </a:txBody>
                  <a:tcPr/>
                </a:tc>
              </a:tr>
              <a:tr h="370946">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13</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r>
              <a:tr h="370946">
                <a:tc>
                  <a:txBody>
                    <a:bodyPr/>
                    <a:lstStyle/>
                    <a:p>
                      <a:pPr algn="ctr"/>
                      <a:r>
                        <a:rPr lang="en-US" altLang="zh-CN" sz="1800" dirty="0" smtClean="0"/>
                        <a:t>1</a:t>
                      </a:r>
                      <a:endParaRPr lang="zh-CN" altLang="en-US" sz="1800" dirty="0"/>
                    </a:p>
                  </a:txBody>
                  <a:tcPr marL="91439" marR="91439" marT="45733" marB="45733" anchor="ctr"/>
                </a:tc>
                <a:tc>
                  <a:txBody>
                    <a:bodyPr/>
                    <a:lstStyle/>
                    <a:p>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1800" dirty="0" smtClean="0"/>
                    </a:p>
                  </a:txBody>
                  <a:tcPr marL="91439" marR="91439" marT="45733" marB="45733" anchor="ctr"/>
                </a:tc>
                <a:tc>
                  <a:txBody>
                    <a:bodyPr/>
                    <a:lstStyle/>
                    <a:p>
                      <a:pPr algn="ct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9</a:t>
                      </a:r>
                      <a:endParaRPr lang="zh-CN" altLang="en-US" sz="1800" dirty="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r>
              <a:tr h="370946">
                <a:tc>
                  <a:txBody>
                    <a:bodyPr/>
                    <a:lstStyle/>
                    <a:p>
                      <a:pPr algn="ctr"/>
                      <a:r>
                        <a:rPr lang="en-US" altLang="zh-CN" sz="1800" dirty="0" smtClean="0"/>
                        <a:t>2</a:t>
                      </a:r>
                      <a:endParaRPr lang="zh-CN" altLang="en-US" sz="1800" dirty="0"/>
                    </a:p>
                  </a:txBody>
                  <a:tcPr marL="91439" marR="91439" marT="45733" marB="45733" anchor="ctr"/>
                </a:tc>
                <a:tc>
                  <a:txBody>
                    <a:bodyPr/>
                    <a:lstStyle/>
                    <a:p>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9</a:t>
                      </a:r>
                      <a:endParaRPr lang="zh-CN" altLang="en-US" sz="1800" dirty="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r>
              <a:tr h="370946">
                <a:tc>
                  <a:txBody>
                    <a:bodyPr/>
                    <a:lstStyle/>
                    <a:p>
                      <a:pPr algn="ctr"/>
                      <a:r>
                        <a:rPr lang="en-US" altLang="zh-CN" sz="1800" dirty="0" smtClean="0"/>
                        <a:t>3</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r>
                        <a:rPr lang="en-US" altLang="zh-CN" sz="1800" dirty="0" smtClean="0"/>
                        <a:t>8</a:t>
                      </a:r>
                      <a:endParaRPr lang="zh-CN" altLang="en-US" sz="1800" dirty="0"/>
                    </a:p>
                  </a:txBody>
                  <a:tcPr marL="91439" marR="91439" marT="45733" marB="45733" anchor="ctr"/>
                </a:tc>
                <a:tc>
                  <a:txBody>
                    <a:bodyPr/>
                    <a:lstStyle/>
                    <a:p>
                      <a:pPr algn="ctr"/>
                      <a:r>
                        <a:rPr lang="en-US" altLang="zh-CN" sz="1800" dirty="0" smtClean="0"/>
                        <a:t>0</a:t>
                      </a:r>
                      <a:endParaRPr lang="zh-CN" altLang="en-US" sz="1800" dirty="0"/>
                    </a:p>
                  </a:txBody>
                  <a:tcPr marL="91439" marR="91439" marT="45733" marB="45733" anchor="ctr"/>
                </a:tc>
              </a:tr>
            </a:tbl>
          </a:graphicData>
        </a:graphic>
      </p:graphicFrame>
      <p:graphicFrame>
        <p:nvGraphicFramePr>
          <p:cNvPr id="74821" name="Object 97"/>
          <p:cNvGraphicFramePr>
            <a:graphicFrameLocks noChangeAspect="1"/>
          </p:cNvGraphicFramePr>
          <p:nvPr/>
        </p:nvGraphicFramePr>
        <p:xfrm>
          <a:off x="3030538" y="4141788"/>
          <a:ext cx="2016125" cy="358775"/>
        </p:xfrm>
        <a:graphic>
          <a:graphicData uri="http://schemas.openxmlformats.org/presentationml/2006/ole">
            <mc:AlternateContent xmlns:mc="http://schemas.openxmlformats.org/markup-compatibility/2006">
              <mc:Choice xmlns:v="urn:schemas-microsoft-com:vml" Requires="v">
                <p:oleObj spid="_x0000_s74848" name="公式" r:id="rId14" imgW="1473200" imgH="228600" progId="Equation.3">
                  <p:embed/>
                </p:oleObj>
              </mc:Choice>
              <mc:Fallback>
                <p:oleObj name="公式" r:id="rId14" imgW="1473200" imgH="228600" progId="Equation.3">
                  <p:embed/>
                  <p:pic>
                    <p:nvPicPr>
                      <p:cNvPr id="0" name="Object 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0538" y="4141788"/>
                        <a:ext cx="201612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2" name="Object 95"/>
          <p:cNvGraphicFramePr>
            <a:graphicFrameLocks noChangeAspect="1"/>
          </p:cNvGraphicFramePr>
          <p:nvPr/>
        </p:nvGraphicFramePr>
        <p:xfrm>
          <a:off x="6704013" y="4283075"/>
          <a:ext cx="660400" cy="371475"/>
        </p:xfrm>
        <a:graphic>
          <a:graphicData uri="http://schemas.openxmlformats.org/presentationml/2006/ole">
            <mc:AlternateContent xmlns:mc="http://schemas.openxmlformats.org/markup-compatibility/2006">
              <mc:Choice xmlns:v="urn:schemas-microsoft-com:vml" Requires="v">
                <p:oleObj spid="_x0000_s74849" name="公式" r:id="rId16" imgW="406224" imgH="228501" progId="Equation.3">
                  <p:embed/>
                </p:oleObj>
              </mc:Choice>
              <mc:Fallback>
                <p:oleObj name="公式" r:id="rId16" imgW="406224" imgH="228501" progId="Equation.3">
                  <p:embed/>
                  <p:pic>
                    <p:nvPicPr>
                      <p:cNvPr id="0" name="Object 9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4013" y="4283075"/>
                        <a:ext cx="660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3" name="Object 67"/>
          <p:cNvGraphicFramePr>
            <a:graphicFrameLocks noChangeAspect="1"/>
          </p:cNvGraphicFramePr>
          <p:nvPr/>
        </p:nvGraphicFramePr>
        <p:xfrm>
          <a:off x="7632700" y="4300538"/>
          <a:ext cx="365125" cy="342900"/>
        </p:xfrm>
        <a:graphic>
          <a:graphicData uri="http://schemas.openxmlformats.org/presentationml/2006/ole">
            <mc:AlternateContent xmlns:mc="http://schemas.openxmlformats.org/markup-compatibility/2006">
              <mc:Choice xmlns:v="urn:schemas-microsoft-com:vml" Requires="v">
                <p:oleObj spid="_x0000_s74850" name="公式" r:id="rId18" imgW="215713" imgH="203024" progId="Equation.3">
                  <p:embed/>
                </p:oleObj>
              </mc:Choice>
              <mc:Fallback>
                <p:oleObj name="公式" r:id="rId18" imgW="215713" imgH="203024" progId="Equation.3">
                  <p:embed/>
                  <p:pic>
                    <p:nvPicPr>
                      <p:cNvPr id="0" name="Object 6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2700" y="4300538"/>
                        <a:ext cx="3651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4" name="Object 18"/>
          <p:cNvGraphicFramePr>
            <a:graphicFrameLocks noChangeAspect="1"/>
          </p:cNvGraphicFramePr>
          <p:nvPr/>
        </p:nvGraphicFramePr>
        <p:xfrm>
          <a:off x="1346200" y="4205288"/>
          <a:ext cx="274638" cy="377825"/>
        </p:xfrm>
        <a:graphic>
          <a:graphicData uri="http://schemas.openxmlformats.org/presentationml/2006/ole">
            <mc:AlternateContent xmlns:mc="http://schemas.openxmlformats.org/markup-compatibility/2006">
              <mc:Choice xmlns:v="urn:schemas-microsoft-com:vml" Requires="v">
                <p:oleObj spid="_x0000_s74851" name="公式" r:id="rId20" imgW="165028" imgH="228501" progId="Equation.3">
                  <p:embed/>
                </p:oleObj>
              </mc:Choice>
              <mc:Fallback>
                <p:oleObj name="公式" r:id="rId20" imgW="165028" imgH="228501"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46200" y="4205288"/>
                        <a:ext cx="2746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5" name="Object 19"/>
          <p:cNvGraphicFramePr>
            <a:graphicFrameLocks noChangeAspect="1"/>
          </p:cNvGraphicFramePr>
          <p:nvPr/>
        </p:nvGraphicFramePr>
        <p:xfrm>
          <a:off x="917575" y="4489450"/>
          <a:ext cx="285750" cy="428625"/>
        </p:xfrm>
        <a:graphic>
          <a:graphicData uri="http://schemas.openxmlformats.org/presentationml/2006/ole">
            <mc:AlternateContent xmlns:mc="http://schemas.openxmlformats.org/markup-compatibility/2006">
              <mc:Choice xmlns:v="urn:schemas-microsoft-com:vml" Requires="v">
                <p:oleObj spid="_x0000_s74852" name="公式" r:id="rId22" imgW="152334" imgH="228501" progId="Equation.3">
                  <p:embed/>
                </p:oleObj>
              </mc:Choice>
              <mc:Fallback>
                <p:oleObj name="公式" r:id="rId22" imgW="152334" imgH="228501" progId="Equation.3">
                  <p:embed/>
                  <p:pic>
                    <p:nvPicPr>
                      <p:cNvPr id="0"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7575" y="4489450"/>
                        <a:ext cx="2857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 name="直接连接符 21"/>
          <p:cNvCxnSpPr/>
          <p:nvPr/>
        </p:nvCxnSpPr>
        <p:spPr>
          <a:xfrm>
            <a:off x="785813" y="4143375"/>
            <a:ext cx="857250" cy="78581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4827" name="Object 20"/>
          <p:cNvGraphicFramePr>
            <a:graphicFrameLocks noChangeAspect="1"/>
          </p:cNvGraphicFramePr>
          <p:nvPr/>
        </p:nvGraphicFramePr>
        <p:xfrm>
          <a:off x="2643188" y="4970463"/>
          <a:ext cx="885825" cy="295275"/>
        </p:xfrm>
        <a:graphic>
          <a:graphicData uri="http://schemas.openxmlformats.org/presentationml/2006/ole">
            <mc:AlternateContent xmlns:mc="http://schemas.openxmlformats.org/markup-compatibility/2006">
              <mc:Choice xmlns:v="urn:schemas-microsoft-com:vml" Requires="v">
                <p:oleObj spid="_x0000_s74853" name="公式" r:id="rId24" imgW="532937" imgH="177646" progId="Equation.3">
                  <p:embed/>
                </p:oleObj>
              </mc:Choice>
              <mc:Fallback>
                <p:oleObj name="公式" r:id="rId24" imgW="532937" imgH="177646" progId="Equation.3">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43188" y="4970463"/>
                        <a:ext cx="885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8" name="Object 21"/>
          <p:cNvGraphicFramePr>
            <a:graphicFrameLocks noChangeAspect="1"/>
          </p:cNvGraphicFramePr>
          <p:nvPr/>
        </p:nvGraphicFramePr>
        <p:xfrm>
          <a:off x="3663950" y="4983163"/>
          <a:ext cx="822325" cy="295275"/>
        </p:xfrm>
        <a:graphic>
          <a:graphicData uri="http://schemas.openxmlformats.org/presentationml/2006/ole">
            <mc:AlternateContent xmlns:mc="http://schemas.openxmlformats.org/markup-compatibility/2006">
              <mc:Choice xmlns:v="urn:schemas-microsoft-com:vml" Requires="v">
                <p:oleObj spid="_x0000_s74854" name="公式" r:id="rId26" imgW="494870" imgH="177646" progId="Equation.3">
                  <p:embed/>
                </p:oleObj>
              </mc:Choice>
              <mc:Fallback>
                <p:oleObj name="公式" r:id="rId26" imgW="494870" imgH="177646" progId="Equation.3">
                  <p:embed/>
                  <p:pic>
                    <p:nvPicPr>
                      <p:cNvPr id="0"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63950" y="4983163"/>
                        <a:ext cx="8223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29" name="Object 22"/>
          <p:cNvGraphicFramePr>
            <a:graphicFrameLocks noChangeAspect="1"/>
          </p:cNvGraphicFramePr>
          <p:nvPr/>
        </p:nvGraphicFramePr>
        <p:xfrm>
          <a:off x="4595813" y="4970463"/>
          <a:ext cx="904875" cy="295275"/>
        </p:xfrm>
        <a:graphic>
          <a:graphicData uri="http://schemas.openxmlformats.org/presentationml/2006/ole">
            <mc:AlternateContent xmlns:mc="http://schemas.openxmlformats.org/markup-compatibility/2006">
              <mc:Choice xmlns:v="urn:schemas-microsoft-com:vml" Requires="v">
                <p:oleObj spid="_x0000_s74855" name="公式" r:id="rId28" imgW="545626" imgH="177646" progId="Equation.3">
                  <p:embed/>
                </p:oleObj>
              </mc:Choice>
              <mc:Fallback>
                <p:oleObj name="公式" r:id="rId28" imgW="545626" imgH="177646" progId="Equation.3">
                  <p:embed/>
                  <p:pic>
                    <p:nvPicPr>
                      <p:cNvPr id="0"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95813" y="4970463"/>
                        <a:ext cx="904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0" name="Object 23"/>
          <p:cNvGraphicFramePr>
            <a:graphicFrameLocks noChangeAspect="1"/>
          </p:cNvGraphicFramePr>
          <p:nvPr/>
        </p:nvGraphicFramePr>
        <p:xfrm>
          <a:off x="2689225" y="5286375"/>
          <a:ext cx="842963" cy="295275"/>
        </p:xfrm>
        <a:graphic>
          <a:graphicData uri="http://schemas.openxmlformats.org/presentationml/2006/ole">
            <mc:AlternateContent xmlns:mc="http://schemas.openxmlformats.org/markup-compatibility/2006">
              <mc:Choice xmlns:v="urn:schemas-microsoft-com:vml" Requires="v">
                <p:oleObj spid="_x0000_s74856" name="公式" r:id="rId30" imgW="507780" imgH="177723" progId="Equation.3">
                  <p:embed/>
                </p:oleObj>
              </mc:Choice>
              <mc:Fallback>
                <p:oleObj name="公式" r:id="rId30" imgW="507780" imgH="177723" progId="Equation.3">
                  <p:embed/>
                  <p:pic>
                    <p:nvPicPr>
                      <p:cNvPr id="0" name="Object 2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689225" y="5286375"/>
                        <a:ext cx="8429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1" name="Object 24"/>
          <p:cNvGraphicFramePr>
            <a:graphicFrameLocks noChangeAspect="1"/>
          </p:cNvGraphicFramePr>
          <p:nvPr/>
        </p:nvGraphicFramePr>
        <p:xfrm>
          <a:off x="3659188" y="5300663"/>
          <a:ext cx="769937" cy="295275"/>
        </p:xfrm>
        <a:graphic>
          <a:graphicData uri="http://schemas.openxmlformats.org/presentationml/2006/ole">
            <mc:AlternateContent xmlns:mc="http://schemas.openxmlformats.org/markup-compatibility/2006">
              <mc:Choice xmlns:v="urn:schemas-microsoft-com:vml" Requires="v">
                <p:oleObj spid="_x0000_s74857" name="公式" r:id="rId32" imgW="532937" imgH="177646" progId="Equation.3">
                  <p:embed/>
                </p:oleObj>
              </mc:Choice>
              <mc:Fallback>
                <p:oleObj name="公式" r:id="rId32" imgW="532937" imgH="177646" progId="Equation.3">
                  <p:embed/>
                  <p:pic>
                    <p:nvPicPr>
                      <p:cNvPr id="0" name="Object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59188" y="5300663"/>
                        <a:ext cx="7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2" name="Object 25"/>
          <p:cNvGraphicFramePr>
            <a:graphicFrameLocks noChangeAspect="1"/>
          </p:cNvGraphicFramePr>
          <p:nvPr/>
        </p:nvGraphicFramePr>
        <p:xfrm>
          <a:off x="4594225" y="5327650"/>
          <a:ext cx="885825" cy="295275"/>
        </p:xfrm>
        <a:graphic>
          <a:graphicData uri="http://schemas.openxmlformats.org/presentationml/2006/ole">
            <mc:AlternateContent xmlns:mc="http://schemas.openxmlformats.org/markup-compatibility/2006">
              <mc:Choice xmlns:v="urn:schemas-microsoft-com:vml" Requires="v">
                <p:oleObj spid="_x0000_s74858" name="公式" r:id="rId34" imgW="532937" imgH="177646" progId="Equation.3">
                  <p:embed/>
                </p:oleObj>
              </mc:Choice>
              <mc:Fallback>
                <p:oleObj name="公式" r:id="rId34" imgW="532937" imgH="177646" progId="Equation.3">
                  <p:embed/>
                  <p:pic>
                    <p:nvPicPr>
                      <p:cNvPr id="0" name="Object 2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94225" y="5327650"/>
                        <a:ext cx="885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3" name="Object 26"/>
          <p:cNvGraphicFramePr>
            <a:graphicFrameLocks noChangeAspect="1"/>
          </p:cNvGraphicFramePr>
          <p:nvPr/>
        </p:nvGraphicFramePr>
        <p:xfrm>
          <a:off x="3668713" y="5643563"/>
          <a:ext cx="801687" cy="295275"/>
        </p:xfrm>
        <a:graphic>
          <a:graphicData uri="http://schemas.openxmlformats.org/presentationml/2006/ole">
            <mc:AlternateContent xmlns:mc="http://schemas.openxmlformats.org/markup-compatibility/2006">
              <mc:Choice xmlns:v="urn:schemas-microsoft-com:vml" Requires="v">
                <p:oleObj spid="_x0000_s74859" name="公式" r:id="rId36" imgW="520248" imgH="177646" progId="Equation.3">
                  <p:embed/>
                </p:oleObj>
              </mc:Choice>
              <mc:Fallback>
                <p:oleObj name="公式" r:id="rId36" imgW="520248" imgH="177646" progId="Equation.3">
                  <p:embed/>
                  <p:pic>
                    <p:nvPicPr>
                      <p:cNvPr id="0" name="Object 2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68713" y="5643563"/>
                        <a:ext cx="8016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4" name="Object 27"/>
          <p:cNvGraphicFramePr>
            <a:graphicFrameLocks noChangeAspect="1"/>
          </p:cNvGraphicFramePr>
          <p:nvPr/>
        </p:nvGraphicFramePr>
        <p:xfrm>
          <a:off x="2671763" y="6015038"/>
          <a:ext cx="885825" cy="295275"/>
        </p:xfrm>
        <a:graphic>
          <a:graphicData uri="http://schemas.openxmlformats.org/presentationml/2006/ole">
            <mc:AlternateContent xmlns:mc="http://schemas.openxmlformats.org/markup-compatibility/2006">
              <mc:Choice xmlns:v="urn:schemas-microsoft-com:vml" Requires="v">
                <p:oleObj spid="_x0000_s74860" name="公式" r:id="rId38" imgW="532937" imgH="177646" progId="Equation.3">
                  <p:embed/>
                </p:oleObj>
              </mc:Choice>
              <mc:Fallback>
                <p:oleObj name="公式" r:id="rId38" imgW="532937" imgH="177646" progId="Equation.3">
                  <p:embed/>
                  <p:pic>
                    <p:nvPicPr>
                      <p:cNvPr id="0" name="Object 2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671763" y="6015038"/>
                        <a:ext cx="885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5" name="Object 28"/>
          <p:cNvGraphicFramePr>
            <a:graphicFrameLocks noChangeAspect="1"/>
          </p:cNvGraphicFramePr>
          <p:nvPr/>
        </p:nvGraphicFramePr>
        <p:xfrm>
          <a:off x="2674938" y="5643563"/>
          <a:ext cx="906462" cy="295275"/>
        </p:xfrm>
        <a:graphic>
          <a:graphicData uri="http://schemas.openxmlformats.org/presentationml/2006/ole">
            <mc:AlternateContent xmlns:mc="http://schemas.openxmlformats.org/markup-compatibility/2006">
              <mc:Choice xmlns:v="urn:schemas-microsoft-com:vml" Requires="v">
                <p:oleObj spid="_x0000_s74861" name="公式" r:id="rId40" imgW="545626" imgH="177646" progId="Equation.3">
                  <p:embed/>
                </p:oleObj>
              </mc:Choice>
              <mc:Fallback>
                <p:oleObj name="公式" r:id="rId40" imgW="545626" imgH="177646" progId="Equation.3">
                  <p:embed/>
                  <p:pic>
                    <p:nvPicPr>
                      <p:cNvPr id="0" name="Object 2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674938" y="5643563"/>
                        <a:ext cx="9064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6" name="Object 29"/>
          <p:cNvGraphicFramePr>
            <a:graphicFrameLocks noChangeAspect="1"/>
          </p:cNvGraphicFramePr>
          <p:nvPr/>
        </p:nvGraphicFramePr>
        <p:xfrm>
          <a:off x="5621338" y="4929188"/>
          <a:ext cx="950912" cy="357187"/>
        </p:xfrm>
        <a:graphic>
          <a:graphicData uri="http://schemas.openxmlformats.org/presentationml/2006/ole">
            <mc:AlternateContent xmlns:mc="http://schemas.openxmlformats.org/markup-compatibility/2006">
              <mc:Choice xmlns:v="urn:schemas-microsoft-com:vml" Requires="v">
                <p:oleObj spid="_x0000_s74862" name="公式" r:id="rId42" imgW="596641" imgH="215806" progId="Equation.3">
                  <p:embed/>
                </p:oleObj>
              </mc:Choice>
              <mc:Fallback>
                <p:oleObj name="公式" r:id="rId42" imgW="596641" imgH="215806" progId="Equation.3">
                  <p:embed/>
                  <p:pic>
                    <p:nvPicPr>
                      <p:cNvPr id="0" name="Object 2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21338" y="4929188"/>
                        <a:ext cx="95091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7" name="Object 30"/>
          <p:cNvGraphicFramePr>
            <a:graphicFrameLocks noChangeAspect="1"/>
          </p:cNvGraphicFramePr>
          <p:nvPr/>
        </p:nvGraphicFramePr>
        <p:xfrm>
          <a:off x="1682750" y="5286375"/>
          <a:ext cx="850900" cy="357188"/>
        </p:xfrm>
        <a:graphic>
          <a:graphicData uri="http://schemas.openxmlformats.org/presentationml/2006/ole">
            <mc:AlternateContent xmlns:mc="http://schemas.openxmlformats.org/markup-compatibility/2006">
              <mc:Choice xmlns:v="urn:schemas-microsoft-com:vml" Requires="v">
                <p:oleObj spid="_x0000_s74863" name="公式" r:id="rId44" imgW="532937" imgH="215713" progId="Equation.3">
                  <p:embed/>
                </p:oleObj>
              </mc:Choice>
              <mc:Fallback>
                <p:oleObj name="公式" r:id="rId44" imgW="532937" imgH="215713" progId="Equation.3">
                  <p:embed/>
                  <p:pic>
                    <p:nvPicPr>
                      <p:cNvPr id="0" name="Object 30"/>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82750" y="5286375"/>
                        <a:ext cx="8509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8" name="Object 31"/>
          <p:cNvGraphicFramePr>
            <a:graphicFrameLocks noChangeAspect="1"/>
          </p:cNvGraphicFramePr>
          <p:nvPr/>
        </p:nvGraphicFramePr>
        <p:xfrm>
          <a:off x="1681163" y="5643563"/>
          <a:ext cx="809625" cy="357187"/>
        </p:xfrm>
        <a:graphic>
          <a:graphicData uri="http://schemas.openxmlformats.org/presentationml/2006/ole">
            <mc:AlternateContent xmlns:mc="http://schemas.openxmlformats.org/markup-compatibility/2006">
              <mc:Choice xmlns:v="urn:schemas-microsoft-com:vml" Requires="v">
                <p:oleObj spid="_x0000_s74864" name="公式" r:id="rId46" imgW="507780" imgH="215806" progId="Equation.3">
                  <p:embed/>
                </p:oleObj>
              </mc:Choice>
              <mc:Fallback>
                <p:oleObj name="公式" r:id="rId46" imgW="507780" imgH="215806" progId="Equation.3">
                  <p:embed/>
                  <p:pic>
                    <p:nvPicPr>
                      <p:cNvPr id="0" name="Object 3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81163" y="5643563"/>
                        <a:ext cx="8096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39" name="Object 32"/>
          <p:cNvGraphicFramePr>
            <a:graphicFrameLocks noChangeAspect="1"/>
          </p:cNvGraphicFramePr>
          <p:nvPr/>
        </p:nvGraphicFramePr>
        <p:xfrm>
          <a:off x="1665288" y="6000750"/>
          <a:ext cx="869950" cy="357188"/>
        </p:xfrm>
        <a:graphic>
          <a:graphicData uri="http://schemas.openxmlformats.org/presentationml/2006/ole">
            <mc:AlternateContent xmlns:mc="http://schemas.openxmlformats.org/markup-compatibility/2006">
              <mc:Choice xmlns:v="urn:schemas-microsoft-com:vml" Requires="v">
                <p:oleObj spid="_x0000_s74865" name="公式" r:id="rId48" imgW="545626" imgH="215713" progId="Equation.3">
                  <p:embed/>
                </p:oleObj>
              </mc:Choice>
              <mc:Fallback>
                <p:oleObj name="公式" r:id="rId48" imgW="545626" imgH="215713" progId="Equation.3">
                  <p:embed/>
                  <p:pic>
                    <p:nvPicPr>
                      <p:cNvPr id="0" name="Object 3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665288" y="6000750"/>
                        <a:ext cx="8699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sz="3200" b="1" smtClean="0">
                <a:solidFill>
                  <a:schemeClr val="accent2"/>
                </a:solidFill>
                <a:latin typeface="楷体" pitchFamily="49" charset="-122"/>
              </a:rPr>
              <a:t>§1</a:t>
            </a:r>
            <a:r>
              <a:rPr lang="zh-CN" altLang="en-US" sz="3200" b="1" smtClean="0">
                <a:solidFill>
                  <a:schemeClr val="accent2"/>
                </a:solidFill>
                <a:latin typeface="楷体" pitchFamily="49" charset="-122"/>
              </a:rPr>
              <a:t>　多阶段决策过程最优化问题举例</a:t>
            </a:r>
          </a:p>
        </p:txBody>
      </p:sp>
      <p:sp>
        <p:nvSpPr>
          <p:cNvPr id="80899" name="Rectangle 3"/>
          <p:cNvSpPr>
            <a:spLocks noGrp="1" noChangeArrowheads="1"/>
          </p:cNvSpPr>
          <p:nvPr>
            <p:ph idx="1"/>
          </p:nvPr>
        </p:nvSpPr>
        <p:spPr>
          <a:xfrm>
            <a:off x="571500" y="1357313"/>
            <a:ext cx="8001000" cy="5286375"/>
          </a:xfrm>
        </p:spPr>
        <p:txBody>
          <a:bodyPr/>
          <a:lstStyle/>
          <a:p>
            <a:pPr indent="0" eaLnBrk="1" hangingPunct="1">
              <a:spcBef>
                <a:spcPts val="300"/>
              </a:spcBef>
              <a:spcAft>
                <a:spcPts val="300"/>
              </a:spcAft>
              <a:buFontTx/>
              <a:buNone/>
              <a:defRPr/>
            </a:pPr>
            <a:r>
              <a:rPr lang="zh-CN" altLang="en-US" sz="2800" b="1" dirty="0" smtClean="0">
                <a:latin typeface="楷体" pitchFamily="49" charset="-122"/>
              </a:rPr>
              <a:t>穷举法</a:t>
            </a:r>
            <a:r>
              <a:rPr lang="en-US" altLang="zh-CN" sz="2800" b="1" dirty="0" smtClean="0">
                <a:latin typeface="楷体" pitchFamily="49" charset="-122"/>
              </a:rPr>
              <a:t>:</a:t>
            </a:r>
          </a:p>
          <a:p>
            <a:pPr indent="720000" eaLnBrk="1" hangingPunct="1">
              <a:lnSpc>
                <a:spcPct val="150000"/>
              </a:lnSpc>
              <a:spcBef>
                <a:spcPts val="300"/>
              </a:spcBef>
              <a:spcAft>
                <a:spcPts val="300"/>
              </a:spcAft>
              <a:buFontTx/>
              <a:buNone/>
              <a:defRPr/>
            </a:pPr>
            <a:r>
              <a:rPr lang="zh-CN" altLang="en-US" sz="2400" dirty="0" smtClean="0">
                <a:latin typeface="楷体" pitchFamily="49" charset="-122"/>
              </a:rPr>
              <a:t>如果从</a:t>
            </a:r>
            <a:r>
              <a:rPr lang="en-US" altLang="zh-CN" sz="2400" dirty="0" smtClean="0">
                <a:latin typeface="Arial" pitchFamily="34" charset="0"/>
                <a:cs typeface="Arial" pitchFamily="34" charset="0"/>
              </a:rPr>
              <a:t>A</a:t>
            </a:r>
            <a:r>
              <a:rPr lang="zh-CN" altLang="en-US" sz="2400" dirty="0" smtClean="0">
                <a:latin typeface="楷体" pitchFamily="49" charset="-122"/>
              </a:rPr>
              <a:t>到</a:t>
            </a:r>
            <a:r>
              <a:rPr lang="en-US" altLang="zh-CN" sz="2400" dirty="0" smtClean="0">
                <a:latin typeface="Arial" pitchFamily="34" charset="0"/>
                <a:cs typeface="Arial" pitchFamily="34" charset="0"/>
              </a:rPr>
              <a:t>E</a:t>
            </a:r>
            <a:r>
              <a:rPr lang="zh-CN" altLang="en-US" sz="2400" dirty="0" smtClean="0">
                <a:latin typeface="楷体" pitchFamily="49" charset="-122"/>
              </a:rPr>
              <a:t>的站点有</a:t>
            </a:r>
            <a:r>
              <a:rPr lang="en-US" altLang="zh-CN" sz="2400" dirty="0" smtClean="0">
                <a:latin typeface="Arial" pitchFamily="34" charset="0"/>
                <a:cs typeface="Arial" pitchFamily="34" charset="0"/>
              </a:rPr>
              <a:t>k</a:t>
            </a:r>
            <a:r>
              <a:rPr lang="zh-CN" altLang="en-US" sz="2400" dirty="0" smtClean="0">
                <a:latin typeface="楷体" pitchFamily="49" charset="-122"/>
              </a:rPr>
              <a:t>个，除</a:t>
            </a:r>
            <a:r>
              <a:rPr lang="en-US" altLang="zh-CN" sz="2400" dirty="0" smtClean="0">
                <a:latin typeface="Arial" pitchFamily="34" charset="0"/>
                <a:cs typeface="Arial" pitchFamily="34" charset="0"/>
              </a:rPr>
              <a:t>A</a:t>
            </a:r>
            <a:r>
              <a:rPr lang="zh-CN" altLang="en-US" sz="2400" dirty="0" smtClean="0">
                <a:latin typeface="Arial" pitchFamily="34" charset="0"/>
                <a:cs typeface="Arial" pitchFamily="34" charset="0"/>
              </a:rPr>
              <a:t>、</a:t>
            </a:r>
            <a:r>
              <a:rPr lang="en-US" altLang="zh-CN" sz="2400" dirty="0" smtClean="0">
                <a:latin typeface="Arial" pitchFamily="34" charset="0"/>
                <a:cs typeface="Arial" pitchFamily="34" charset="0"/>
              </a:rPr>
              <a:t>E</a:t>
            </a:r>
            <a:r>
              <a:rPr lang="zh-CN" altLang="en-US" sz="2400" dirty="0" smtClean="0">
                <a:latin typeface="楷体" pitchFamily="49" charset="-122"/>
              </a:rPr>
              <a:t>之外每站有</a:t>
            </a:r>
            <a:r>
              <a:rPr lang="en-US" altLang="zh-CN" sz="2400" dirty="0" smtClean="0">
                <a:latin typeface="Arial" pitchFamily="34" charset="0"/>
                <a:cs typeface="Arial" pitchFamily="34" charset="0"/>
              </a:rPr>
              <a:t>3</a:t>
            </a:r>
            <a:r>
              <a:rPr lang="zh-CN" altLang="en-US" sz="2400" dirty="0" smtClean="0">
                <a:latin typeface="楷体" pitchFamily="49" charset="-122"/>
              </a:rPr>
              <a:t>个位置，则总共有</a:t>
            </a:r>
            <a:r>
              <a:rPr lang="en-US" altLang="zh-CN" sz="2400" dirty="0" smtClean="0">
                <a:latin typeface="Arial" pitchFamily="34" charset="0"/>
                <a:cs typeface="Arial" pitchFamily="34" charset="0"/>
              </a:rPr>
              <a:t>3</a:t>
            </a:r>
            <a:r>
              <a:rPr lang="en-US" altLang="zh-CN" sz="2400" baseline="30000" dirty="0" smtClean="0">
                <a:latin typeface="Arial" pitchFamily="34" charset="0"/>
                <a:cs typeface="Arial" pitchFamily="34" charset="0"/>
              </a:rPr>
              <a:t>k-1</a:t>
            </a:r>
            <a:r>
              <a:rPr lang="en-US" altLang="zh-CN" sz="2400" dirty="0" smtClean="0">
                <a:latin typeface="Arial" pitchFamily="34" charset="0"/>
                <a:cs typeface="Arial" pitchFamily="34" charset="0"/>
              </a:rPr>
              <a:t>×2</a:t>
            </a:r>
            <a:r>
              <a:rPr lang="zh-CN" altLang="en-US" sz="2400" dirty="0" smtClean="0">
                <a:latin typeface="楷体" pitchFamily="49" charset="-122"/>
              </a:rPr>
              <a:t>条路径；</a:t>
            </a:r>
            <a:endParaRPr lang="en-US" altLang="zh-CN" sz="2400" dirty="0" smtClean="0">
              <a:latin typeface="楷体" pitchFamily="49" charset="-122"/>
            </a:endParaRPr>
          </a:p>
          <a:p>
            <a:pPr indent="720000" eaLnBrk="1" hangingPunct="1">
              <a:lnSpc>
                <a:spcPct val="150000"/>
              </a:lnSpc>
              <a:spcBef>
                <a:spcPts val="300"/>
              </a:spcBef>
              <a:spcAft>
                <a:spcPts val="300"/>
              </a:spcAft>
              <a:buFontTx/>
              <a:buNone/>
              <a:defRPr/>
            </a:pPr>
            <a:r>
              <a:rPr lang="zh-CN" altLang="en-US" sz="2400" dirty="0" smtClean="0">
                <a:latin typeface="楷体" pitchFamily="49" charset="-122"/>
              </a:rPr>
              <a:t>计算各路径长度总共要进行</a:t>
            </a:r>
            <a:r>
              <a:rPr lang="en-US" altLang="zh-CN" sz="2400" dirty="0" smtClean="0">
                <a:latin typeface="Arial" pitchFamily="34" charset="0"/>
                <a:cs typeface="Arial" pitchFamily="34" charset="0"/>
              </a:rPr>
              <a:t>(k+1) 3</a:t>
            </a:r>
            <a:r>
              <a:rPr lang="en-US" altLang="zh-CN" sz="2400" baseline="30000" dirty="0" smtClean="0">
                <a:latin typeface="Arial" pitchFamily="34" charset="0"/>
                <a:cs typeface="Arial" pitchFamily="34" charset="0"/>
              </a:rPr>
              <a:t>k-1</a:t>
            </a:r>
            <a:r>
              <a:rPr lang="en-US" altLang="zh-CN" sz="2400" dirty="0" smtClean="0">
                <a:latin typeface="Arial" pitchFamily="34" charset="0"/>
                <a:cs typeface="Arial" pitchFamily="34" charset="0"/>
              </a:rPr>
              <a:t>×2</a:t>
            </a:r>
            <a:r>
              <a:rPr lang="zh-CN" altLang="en-US" sz="2400" dirty="0" smtClean="0">
                <a:latin typeface="楷体" pitchFamily="49" charset="-122"/>
              </a:rPr>
              <a:t>次加法以及</a:t>
            </a:r>
            <a:r>
              <a:rPr lang="en-US" altLang="zh-CN" sz="2400" dirty="0" smtClean="0">
                <a:latin typeface="Arial" pitchFamily="34" charset="0"/>
                <a:cs typeface="Arial" pitchFamily="34" charset="0"/>
              </a:rPr>
              <a:t>3</a:t>
            </a:r>
            <a:r>
              <a:rPr lang="en-US" altLang="zh-CN" sz="2400" baseline="30000" dirty="0" smtClean="0">
                <a:latin typeface="Arial" pitchFamily="34" charset="0"/>
                <a:cs typeface="Arial" pitchFamily="34" charset="0"/>
              </a:rPr>
              <a:t>k-1</a:t>
            </a:r>
            <a:r>
              <a:rPr lang="en-US" altLang="zh-CN" sz="2400" dirty="0" smtClean="0">
                <a:latin typeface="Arial" pitchFamily="34" charset="0"/>
                <a:cs typeface="Arial" pitchFamily="34" charset="0"/>
              </a:rPr>
              <a:t>×2-1</a:t>
            </a:r>
            <a:r>
              <a:rPr lang="zh-CN" altLang="en-US" sz="2400" dirty="0" smtClean="0">
                <a:latin typeface="楷体" pitchFamily="49" charset="-122"/>
              </a:rPr>
              <a:t>次比较。例如：当 </a:t>
            </a:r>
            <a:r>
              <a:rPr lang="en-US" altLang="zh-CN" sz="2400" dirty="0" smtClean="0">
                <a:latin typeface="Arial" pitchFamily="34" charset="0"/>
                <a:cs typeface="Arial" pitchFamily="34" charset="0"/>
              </a:rPr>
              <a:t>k=20</a:t>
            </a:r>
            <a:r>
              <a:rPr lang="zh-CN" altLang="en-US" sz="2400" dirty="0" smtClean="0">
                <a:latin typeface="楷体" pitchFamily="49" charset="-122"/>
              </a:rPr>
              <a:t>时，加法进行</a:t>
            </a:r>
            <a:r>
              <a:rPr lang="en-US" altLang="zh-CN" sz="2400" dirty="0" smtClean="0">
                <a:latin typeface="Arial" pitchFamily="34" charset="0"/>
                <a:cs typeface="Arial" pitchFamily="34" charset="0"/>
              </a:rPr>
              <a:t>4.26</a:t>
            </a:r>
            <a:r>
              <a:rPr lang="zh-CN" altLang="zh-CN" sz="2400" dirty="0" smtClean="0">
                <a:latin typeface="Arial" pitchFamily="34" charset="0"/>
                <a:cs typeface="Arial" pitchFamily="34" charset="0"/>
              </a:rPr>
              <a:t>×10</a:t>
            </a:r>
            <a:r>
              <a:rPr lang="zh-CN" altLang="zh-CN" sz="2400" baseline="30000" dirty="0" smtClean="0">
                <a:latin typeface="楷体" pitchFamily="49" charset="-122"/>
              </a:rPr>
              <a:t>15</a:t>
            </a:r>
            <a:r>
              <a:rPr lang="en-US" altLang="zh-CN" sz="2400" dirty="0" smtClean="0">
                <a:latin typeface="Arial" pitchFamily="34" charset="0"/>
                <a:cs typeface="Arial" pitchFamily="34" charset="0"/>
              </a:rPr>
              <a:t> </a:t>
            </a:r>
            <a:r>
              <a:rPr lang="zh-CN" altLang="en-US" sz="2400" dirty="0" smtClean="0">
                <a:latin typeface="楷体" pitchFamily="49" charset="-122"/>
              </a:rPr>
              <a:t>次，比较</a:t>
            </a:r>
            <a:r>
              <a:rPr lang="en-US" altLang="zh-CN" sz="2400" dirty="0" smtClean="0">
                <a:latin typeface="楷体" pitchFamily="49" charset="-122"/>
              </a:rPr>
              <a:t>1.37</a:t>
            </a:r>
            <a:r>
              <a:rPr lang="zh-CN" altLang="zh-CN" sz="2400" dirty="0" smtClean="0">
                <a:latin typeface="楷体" pitchFamily="49" charset="-122"/>
              </a:rPr>
              <a:t>×10</a:t>
            </a:r>
            <a:r>
              <a:rPr lang="zh-CN" altLang="zh-CN" sz="2400" baseline="30000" dirty="0" smtClean="0">
                <a:latin typeface="楷体" pitchFamily="49" charset="-122"/>
              </a:rPr>
              <a:t>14</a:t>
            </a:r>
            <a:r>
              <a:rPr lang="zh-CN" altLang="en-US" sz="2400" dirty="0" smtClean="0">
                <a:latin typeface="楷体" pitchFamily="49" charset="-122"/>
              </a:rPr>
              <a:t>次。若用</a:t>
            </a:r>
            <a:r>
              <a:rPr lang="en-US" altLang="zh-CN" sz="2400" dirty="0" smtClean="0">
                <a:latin typeface="楷体" pitchFamily="49" charset="-122"/>
              </a:rPr>
              <a:t>1</a:t>
            </a:r>
            <a:r>
              <a:rPr lang="zh-CN" altLang="en-US" sz="2400" dirty="0" smtClean="0">
                <a:latin typeface="楷体" pitchFamily="49" charset="-122"/>
              </a:rPr>
              <a:t>亿次</a:t>
            </a:r>
            <a:r>
              <a:rPr lang="en-US" altLang="zh-CN" sz="2400" dirty="0" smtClean="0">
                <a:latin typeface="楷体" pitchFamily="49" charset="-122"/>
              </a:rPr>
              <a:t>/</a:t>
            </a:r>
            <a:r>
              <a:rPr lang="zh-CN" altLang="en-US" sz="2400" dirty="0" smtClean="0">
                <a:latin typeface="楷体" pitchFamily="49" charset="-122"/>
              </a:rPr>
              <a:t>秒的计算机计算需要约</a:t>
            </a:r>
            <a:r>
              <a:rPr lang="en-US" altLang="zh-CN" sz="2400" dirty="0" smtClean="0">
                <a:latin typeface="楷体" pitchFamily="49" charset="-122"/>
              </a:rPr>
              <a:t>508</a:t>
            </a:r>
            <a:r>
              <a:rPr lang="zh-CN" altLang="en-US" sz="2400" dirty="0" smtClean="0">
                <a:latin typeface="楷体" pitchFamily="49" charset="-122"/>
              </a:rPr>
              <a:t>天。</a:t>
            </a:r>
          </a:p>
          <a:p>
            <a:pPr indent="0" eaLnBrk="1" hangingPunct="1">
              <a:buFontTx/>
              <a:buNone/>
              <a:defRPr/>
            </a:pPr>
            <a:endParaRPr lang="en-US" altLang="zh-CN" sz="2400" dirty="0" smtClean="0">
              <a:latin typeface="楷体" pitchFamily="49" charset="-122"/>
            </a:endParaRPr>
          </a:p>
        </p:txBody>
      </p:sp>
      <p:sp>
        <p:nvSpPr>
          <p:cNvPr id="6" name="灯片编号占位符 5"/>
          <p:cNvSpPr>
            <a:spLocks noGrp="1"/>
          </p:cNvSpPr>
          <p:nvPr>
            <p:ph type="sldNum" sz="quarter" idx="12"/>
          </p:nvPr>
        </p:nvSpPr>
        <p:spPr/>
        <p:txBody>
          <a:bodyPr/>
          <a:lstStyle/>
          <a:p>
            <a:pPr>
              <a:defRPr/>
            </a:pPr>
            <a:fld id="{A1EE3E7D-5614-4F91-84C9-D351317546DB}" type="slidenum">
              <a:rPr lang="en-US" altLang="zh-CN"/>
              <a:pPr>
                <a:defRPr/>
              </a:pPr>
              <a:t>5</a:t>
            </a:fld>
            <a:endParaRPr lang="en-US" altLang="zh-CN" dirty="0"/>
          </a:p>
        </p:txBody>
      </p:sp>
      <p:sp>
        <p:nvSpPr>
          <p:cNvPr id="5" name="矩形 4"/>
          <p:cNvSpPr/>
          <p:nvPr/>
        </p:nvSpPr>
        <p:spPr>
          <a:xfrm>
            <a:off x="285750" y="571500"/>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7" name="直接连接符 6"/>
          <p:cNvCxnSpPr/>
          <p:nvPr/>
        </p:nvCxnSpPr>
        <p:spPr>
          <a:xfrm>
            <a:off x="2238375" y="1219200"/>
            <a:ext cx="5892800" cy="39688"/>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297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p:cNvSpPr>
            <a:spLocks noGrp="1"/>
          </p:cNvSpPr>
          <p:nvPr>
            <p:ph type="sldNum" sz="quarter" idx="12"/>
          </p:nvPr>
        </p:nvSpPr>
        <p:spPr/>
        <p:txBody>
          <a:bodyPr/>
          <a:lstStyle/>
          <a:p>
            <a:pPr>
              <a:defRPr/>
            </a:pPr>
            <a:fld id="{D017DDC8-5C6C-467D-B62A-EB685C1B02FD}" type="slidenum">
              <a:rPr lang="en-US" altLang="zh-CN"/>
              <a:pPr>
                <a:defRPr/>
              </a:pPr>
              <a:t>50</a:t>
            </a:fld>
            <a:endParaRPr lang="en-US" altLang="zh-CN" dirty="0"/>
          </a:p>
        </p:txBody>
      </p:sp>
      <p:sp>
        <p:nvSpPr>
          <p:cNvPr id="75779" name="Rectangle 3"/>
          <p:cNvSpPr>
            <a:spLocks noChangeArrowheads="1"/>
          </p:cNvSpPr>
          <p:nvPr/>
        </p:nvSpPr>
        <p:spPr bwMode="auto">
          <a:xfrm>
            <a:off x="381000" y="8382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ct val="90000"/>
              </a:lnSpc>
              <a:spcBef>
                <a:spcPts val="300"/>
              </a:spcBef>
              <a:spcAft>
                <a:spcPts val="300"/>
              </a:spcAft>
            </a:pPr>
            <a:r>
              <a:rPr kumimoji="1" lang="en-US" altLang="zh-CN" sz="2200">
                <a:ea typeface="楷体" pitchFamily="49" charset="-122"/>
              </a:rPr>
              <a:t>   </a:t>
            </a:r>
          </a:p>
          <a:p>
            <a:pPr marL="342900" indent="-342900" algn="just">
              <a:lnSpc>
                <a:spcPct val="90000"/>
              </a:lnSpc>
              <a:spcBef>
                <a:spcPts val="300"/>
              </a:spcBef>
              <a:spcAft>
                <a:spcPts val="300"/>
              </a:spcAft>
            </a:pPr>
            <a:endParaRPr kumimoji="1" lang="en-US" altLang="zh-CN" sz="2200">
              <a:ea typeface="楷体" pitchFamily="49" charset="-122"/>
            </a:endParaRPr>
          </a:p>
          <a:p>
            <a:pPr marL="342900" indent="-342900" algn="just">
              <a:lnSpc>
                <a:spcPts val="1200"/>
              </a:lnSpc>
              <a:spcBef>
                <a:spcPts val="300"/>
              </a:spcBef>
              <a:spcAft>
                <a:spcPts val="300"/>
              </a:spcAft>
            </a:pPr>
            <a:r>
              <a:rPr kumimoji="1" lang="zh-CN" altLang="en-US" sz="2200">
                <a:ea typeface="楷体" pitchFamily="49" charset="-122"/>
              </a:rPr>
              <a:t>     计算结果如表所示。</a:t>
            </a:r>
            <a:endParaRPr kumimoji="1" lang="en-US" altLang="zh-CN" sz="2200">
              <a:ea typeface="楷体" pitchFamily="49" charset="-122"/>
            </a:endParaRPr>
          </a:p>
        </p:txBody>
      </p:sp>
      <p:graphicFrame>
        <p:nvGraphicFramePr>
          <p:cNvPr id="75780" name="Object 4"/>
          <p:cNvGraphicFramePr>
            <a:graphicFrameLocks noChangeAspect="1"/>
          </p:cNvGraphicFramePr>
          <p:nvPr/>
        </p:nvGraphicFramePr>
        <p:xfrm>
          <a:off x="962025" y="1811338"/>
          <a:ext cx="4752975" cy="546100"/>
        </p:xfrm>
        <a:graphic>
          <a:graphicData uri="http://schemas.openxmlformats.org/presentationml/2006/ole">
            <mc:AlternateContent xmlns:mc="http://schemas.openxmlformats.org/markup-compatibility/2006">
              <mc:Choice xmlns:v="urn:schemas-microsoft-com:vml" Requires="v">
                <p:oleObj spid="_x0000_s75865" name="公式" r:id="rId3" imgW="2540000" imgH="292100" progId="Equation.3">
                  <p:embed/>
                </p:oleObj>
              </mc:Choice>
              <mc:Fallback>
                <p:oleObj name="公式" r:id="rId3" imgW="25400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1811338"/>
                        <a:ext cx="47529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1" name="Object 5"/>
          <p:cNvGraphicFramePr>
            <a:graphicFrameLocks noChangeAspect="1"/>
          </p:cNvGraphicFramePr>
          <p:nvPr/>
        </p:nvGraphicFramePr>
        <p:xfrm>
          <a:off x="1692275" y="2230438"/>
          <a:ext cx="5040313" cy="555625"/>
        </p:xfrm>
        <a:graphic>
          <a:graphicData uri="http://schemas.openxmlformats.org/presentationml/2006/ole">
            <mc:AlternateContent xmlns:mc="http://schemas.openxmlformats.org/markup-compatibility/2006">
              <mc:Choice xmlns:v="urn:schemas-microsoft-com:vml" Requires="v">
                <p:oleObj spid="_x0000_s75866" name="公式" r:id="rId5" imgW="2654300" imgH="292100" progId="Equation.3">
                  <p:embed/>
                </p:oleObj>
              </mc:Choice>
              <mc:Fallback>
                <p:oleObj name="公式" r:id="rId5" imgW="2654300" imgH="292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230438"/>
                        <a:ext cx="504031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2" name="Object 6"/>
          <p:cNvGraphicFramePr>
            <a:graphicFrameLocks noChangeAspect="1"/>
          </p:cNvGraphicFramePr>
          <p:nvPr/>
        </p:nvGraphicFramePr>
        <p:xfrm>
          <a:off x="1714500" y="2760663"/>
          <a:ext cx="6480175" cy="525462"/>
        </p:xfrm>
        <a:graphic>
          <a:graphicData uri="http://schemas.openxmlformats.org/presentationml/2006/ole">
            <mc:AlternateContent xmlns:mc="http://schemas.openxmlformats.org/markup-compatibility/2006">
              <mc:Choice xmlns:v="urn:schemas-microsoft-com:vml" Requires="v">
                <p:oleObj spid="_x0000_s75867" name="公式" r:id="rId7" imgW="3606800" imgH="292100" progId="Equation.3">
                  <p:embed/>
                </p:oleObj>
              </mc:Choice>
              <mc:Fallback>
                <p:oleObj name="公式" r:id="rId7" imgW="3606800" imgH="292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0" y="2760663"/>
                        <a:ext cx="6480175"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3" name="Object 7"/>
          <p:cNvGraphicFramePr>
            <a:graphicFrameLocks noChangeAspect="1"/>
          </p:cNvGraphicFramePr>
          <p:nvPr/>
        </p:nvGraphicFramePr>
        <p:xfrm>
          <a:off x="1692275" y="3248025"/>
          <a:ext cx="6408738" cy="538163"/>
        </p:xfrm>
        <a:graphic>
          <a:graphicData uri="http://schemas.openxmlformats.org/presentationml/2006/ole">
            <mc:AlternateContent xmlns:mc="http://schemas.openxmlformats.org/markup-compatibility/2006">
              <mc:Choice xmlns:v="urn:schemas-microsoft-com:vml" Requires="v">
                <p:oleObj spid="_x0000_s75868" name="公式" r:id="rId9" imgW="3467100" imgH="292100" progId="Equation.3">
                  <p:embed/>
                </p:oleObj>
              </mc:Choice>
              <mc:Fallback>
                <p:oleObj name="公式" r:id="rId9" imgW="3467100" imgH="2921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3248025"/>
                        <a:ext cx="640873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5784" name="组合 9"/>
          <p:cNvGrpSpPr>
            <a:grpSpLocks/>
          </p:cNvGrpSpPr>
          <p:nvPr/>
        </p:nvGrpSpPr>
        <p:grpSpPr bwMode="auto">
          <a:xfrm>
            <a:off x="714375" y="214313"/>
            <a:ext cx="7858125" cy="647700"/>
            <a:chOff x="714348" y="214290"/>
            <a:chExt cx="7858180" cy="648072"/>
          </a:xfrm>
        </p:grpSpPr>
        <p:sp>
          <p:nvSpPr>
            <p:cNvPr id="12" name="矩形 11"/>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3" name="直接连接符 12"/>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586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578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矩形 13"/>
          <p:cNvSpPr>
            <a:spLocks noChangeArrowheads="1"/>
          </p:cNvSpPr>
          <p:nvPr/>
        </p:nvSpPr>
        <p:spPr bwMode="auto">
          <a:xfrm>
            <a:off x="785813" y="860425"/>
            <a:ext cx="67865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20000"/>
              </a:lnSpc>
              <a:spcBef>
                <a:spcPts val="300"/>
              </a:spcBef>
              <a:spcAft>
                <a:spcPts val="300"/>
              </a:spcAft>
            </a:pPr>
            <a:r>
              <a:rPr kumimoji="1" lang="zh-CN" altLang="en-US" sz="2400" b="1">
                <a:solidFill>
                  <a:srgbClr val="000000"/>
                </a:solidFill>
                <a:latin typeface="楷体" pitchFamily="49" charset="-122"/>
                <a:ea typeface="楷体" pitchFamily="49" charset="-122"/>
              </a:rPr>
              <a:t>第二阶段：</a:t>
            </a:r>
          </a:p>
          <a:p>
            <a:pPr marL="342900" indent="-342900" algn="just">
              <a:lnSpc>
                <a:spcPct val="120000"/>
              </a:lnSpc>
              <a:spcBef>
                <a:spcPts val="300"/>
              </a:spcBef>
              <a:spcAft>
                <a:spcPts val="300"/>
              </a:spcAft>
            </a:pPr>
            <a:r>
              <a:rPr kumimoji="1" lang="zh-CN" altLang="en-US" sz="2400">
                <a:solidFill>
                  <a:srgbClr val="000000"/>
                </a:solidFill>
                <a:latin typeface="楷体" pitchFamily="49" charset="-122"/>
                <a:ea typeface="楷体" pitchFamily="49" charset="-122"/>
              </a:rPr>
              <a:t>因为　　　　　　　　　所以有</a:t>
            </a:r>
          </a:p>
        </p:txBody>
      </p:sp>
      <p:graphicFrame>
        <p:nvGraphicFramePr>
          <p:cNvPr id="75787" name="Object 14"/>
          <p:cNvGraphicFramePr>
            <a:graphicFrameLocks noChangeAspect="1"/>
          </p:cNvGraphicFramePr>
          <p:nvPr/>
        </p:nvGraphicFramePr>
        <p:xfrm>
          <a:off x="1428750" y="1454150"/>
          <a:ext cx="2571750" cy="403225"/>
        </p:xfrm>
        <a:graphic>
          <a:graphicData uri="http://schemas.openxmlformats.org/presentationml/2006/ole">
            <mc:AlternateContent xmlns:mc="http://schemas.openxmlformats.org/markup-compatibility/2006">
              <mc:Choice xmlns:v="urn:schemas-microsoft-com:vml" Requires="v">
                <p:oleObj spid="_x0000_s75869" name="公式" r:id="rId12" imgW="1460500" imgH="228600" progId="Equation.3">
                  <p:embed/>
                </p:oleObj>
              </mc:Choice>
              <mc:Fallback>
                <p:oleObj name="公式" r:id="rId12" imgW="1460500" imgH="2286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28750" y="1454150"/>
                        <a:ext cx="257175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表格 15"/>
          <p:cNvGraphicFramePr>
            <a:graphicFrameLocks noGrp="1"/>
          </p:cNvGraphicFramePr>
          <p:nvPr/>
        </p:nvGraphicFramePr>
        <p:xfrm>
          <a:off x="785813" y="4132263"/>
          <a:ext cx="7500937" cy="2225675"/>
        </p:xfrm>
        <a:graphic>
          <a:graphicData uri="http://schemas.openxmlformats.org/drawingml/2006/table">
            <a:tbl>
              <a:tblPr firstRow="1" bandRow="1">
                <a:tableStyleId>{5940675A-B579-460E-94D1-54222C63F5DA}</a:tableStyleId>
              </a:tblPr>
              <a:tblGrid>
                <a:gridCol w="937617"/>
                <a:gridCol w="634005"/>
                <a:gridCol w="1071562"/>
                <a:gridCol w="1000125"/>
                <a:gridCol w="1044776"/>
                <a:gridCol w="1098348"/>
                <a:gridCol w="776886"/>
                <a:gridCol w="937617"/>
              </a:tblGrid>
              <a:tr h="370946">
                <a:tc rowSpan="2">
                  <a:txBody>
                    <a:bodyPr/>
                    <a:lstStyle/>
                    <a:p>
                      <a:pPr algn="ctr"/>
                      <a:endParaRPr lang="zh-CN" altLang="en-US" sz="1800" dirty="0"/>
                    </a:p>
                  </a:txBody>
                  <a:tcPr marL="91439" marR="91439" marT="45733" marB="45733" anchor="ctr"/>
                </a:tc>
                <a:tc gridSpan="5">
                  <a:txBody>
                    <a:bodyPr/>
                    <a:lstStyle/>
                    <a:p>
                      <a:pPr algn="ctr"/>
                      <a:endParaRPr lang="zh-CN" altLang="en-US" sz="1800" dirty="0"/>
                    </a:p>
                  </a:txBody>
                  <a:tcPr marL="91439" marR="91439" marT="45733" marB="45733"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p>
                  </a:txBody>
                  <a:tcPr marL="91439" marR="91439" marT="45733" marB="45733" anchor="ctr"/>
                </a:tc>
                <a:tc rowSpan="2">
                  <a:txBody>
                    <a:bodyPr/>
                    <a:lstStyle/>
                    <a:p>
                      <a:pPr algn="ctr"/>
                      <a:endParaRPr lang="zh-CN" altLang="en-US" sz="1800" dirty="0"/>
                    </a:p>
                  </a:txBody>
                  <a:tcPr marL="91439" marR="91439" marT="45733" marB="45733" anchor="ctr"/>
                </a:tc>
              </a:tr>
              <a:tr h="370946">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c vMerge="1">
                  <a:txBody>
                    <a:bodyPr/>
                    <a:lstStyle/>
                    <a:p>
                      <a:endParaRPr lang="zh-CN" altLang="en-US" dirty="0"/>
                    </a:p>
                  </a:txBody>
                  <a:tcPr/>
                </a:tc>
                <a:tc vMerge="1">
                  <a:txBody>
                    <a:bodyPr/>
                    <a:lstStyle/>
                    <a:p>
                      <a:endParaRPr lang="zh-CN" altLang="en-US" dirty="0"/>
                    </a:p>
                  </a:txBody>
                  <a:tcPr/>
                </a:tc>
              </a:tr>
              <a:tr h="370946">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r>
                        <a:rPr lang="en-US" altLang="zh-CN" sz="1800" dirty="0" smtClean="0"/>
                        <a:t>-----</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23</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r>
              <a:tr h="370946">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dirty="0" smtClean="0"/>
                        <a:t>-----</a:t>
                      </a:r>
                      <a:endParaRPr lang="zh-CN" altLang="en-US" sz="1800" dirty="0" smtClean="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20</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r>
              <a:tr h="370946">
                <a:tc>
                  <a:txBody>
                    <a:bodyPr/>
                    <a:lstStyle/>
                    <a:p>
                      <a:pPr algn="ctr"/>
                      <a:r>
                        <a:rPr lang="en-US" altLang="zh-CN" sz="1800" dirty="0" smtClean="0"/>
                        <a:t>2</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19</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r>
              <a:tr h="370946">
                <a:tc>
                  <a:txBody>
                    <a:bodyPr/>
                    <a:lstStyle/>
                    <a:p>
                      <a:pPr algn="ctr"/>
                      <a:r>
                        <a:rPr lang="en-US" altLang="zh-CN" sz="1800" dirty="0" smtClean="0"/>
                        <a:t>3</a:t>
                      </a:r>
                      <a:endParaRPr lang="zh-CN" altLang="en-US" sz="1800" dirty="0"/>
                    </a:p>
                  </a:txBody>
                  <a:tcPr marL="91439" marR="91439" marT="45733" marB="45733" anchor="ctr"/>
                </a:tc>
                <a:tc>
                  <a:txBody>
                    <a:bodyPr/>
                    <a:lstStyle/>
                    <a:p>
                      <a:pPr algn="ctr"/>
                      <a:r>
                        <a:rPr lang="en-US" altLang="zh-CN" sz="1800" smtClean="0"/>
                        <a:t>-----</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18</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r>
            </a:tbl>
          </a:graphicData>
        </a:graphic>
      </p:graphicFrame>
      <p:graphicFrame>
        <p:nvGraphicFramePr>
          <p:cNvPr id="75846" name="Object 97"/>
          <p:cNvGraphicFramePr>
            <a:graphicFrameLocks noChangeAspect="1"/>
          </p:cNvGraphicFramePr>
          <p:nvPr/>
        </p:nvGraphicFramePr>
        <p:xfrm>
          <a:off x="2995613" y="4141788"/>
          <a:ext cx="2085975" cy="358775"/>
        </p:xfrm>
        <a:graphic>
          <a:graphicData uri="http://schemas.openxmlformats.org/presentationml/2006/ole">
            <mc:AlternateContent xmlns:mc="http://schemas.openxmlformats.org/markup-compatibility/2006">
              <mc:Choice xmlns:v="urn:schemas-microsoft-com:vml" Requires="v">
                <p:oleObj spid="_x0000_s75870" name="公式" r:id="rId14" imgW="1524000" imgH="228600" progId="Equation.3">
                  <p:embed/>
                </p:oleObj>
              </mc:Choice>
              <mc:Fallback>
                <p:oleObj name="公式" r:id="rId14" imgW="1524000" imgH="228600" progId="Equation.3">
                  <p:embed/>
                  <p:pic>
                    <p:nvPicPr>
                      <p:cNvPr id="0" name="Object 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95613" y="4141788"/>
                        <a:ext cx="20859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47" name="Object 95"/>
          <p:cNvGraphicFramePr>
            <a:graphicFrameLocks noChangeAspect="1"/>
          </p:cNvGraphicFramePr>
          <p:nvPr/>
        </p:nvGraphicFramePr>
        <p:xfrm>
          <a:off x="6694488" y="4292600"/>
          <a:ext cx="681037" cy="350838"/>
        </p:xfrm>
        <a:graphic>
          <a:graphicData uri="http://schemas.openxmlformats.org/presentationml/2006/ole">
            <mc:AlternateContent xmlns:mc="http://schemas.openxmlformats.org/markup-compatibility/2006">
              <mc:Choice xmlns:v="urn:schemas-microsoft-com:vml" Requires="v">
                <p:oleObj spid="_x0000_s75871" name="公式" r:id="rId16" imgW="418918" imgH="215806" progId="Equation.3">
                  <p:embed/>
                </p:oleObj>
              </mc:Choice>
              <mc:Fallback>
                <p:oleObj name="公式" r:id="rId16" imgW="418918" imgH="215806" progId="Equation.3">
                  <p:embed/>
                  <p:pic>
                    <p:nvPicPr>
                      <p:cNvPr id="0" name="Object 9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94488" y="4292600"/>
                        <a:ext cx="68103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48" name="Object 67"/>
          <p:cNvGraphicFramePr>
            <a:graphicFrameLocks noChangeAspect="1"/>
          </p:cNvGraphicFramePr>
          <p:nvPr/>
        </p:nvGraphicFramePr>
        <p:xfrm>
          <a:off x="7623175" y="4300538"/>
          <a:ext cx="385763" cy="342900"/>
        </p:xfrm>
        <a:graphic>
          <a:graphicData uri="http://schemas.openxmlformats.org/presentationml/2006/ole">
            <mc:AlternateContent xmlns:mc="http://schemas.openxmlformats.org/markup-compatibility/2006">
              <mc:Choice xmlns:v="urn:schemas-microsoft-com:vml" Requires="v">
                <p:oleObj spid="_x0000_s75872" name="公式" r:id="rId18" imgW="228501" imgH="203112" progId="Equation.3">
                  <p:embed/>
                </p:oleObj>
              </mc:Choice>
              <mc:Fallback>
                <p:oleObj name="公式" r:id="rId18" imgW="228501" imgH="203112" progId="Equation.3">
                  <p:embed/>
                  <p:pic>
                    <p:nvPicPr>
                      <p:cNvPr id="0" name="Object 6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3175" y="4300538"/>
                        <a:ext cx="3857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 name="直接连接符 19"/>
          <p:cNvCxnSpPr/>
          <p:nvPr/>
        </p:nvCxnSpPr>
        <p:spPr>
          <a:xfrm>
            <a:off x="785813" y="4143375"/>
            <a:ext cx="928687" cy="78581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5850" name="Object 19"/>
          <p:cNvGraphicFramePr>
            <a:graphicFrameLocks noChangeAspect="1"/>
          </p:cNvGraphicFramePr>
          <p:nvPr/>
        </p:nvGraphicFramePr>
        <p:xfrm>
          <a:off x="1346200" y="4214813"/>
          <a:ext cx="274638" cy="357187"/>
        </p:xfrm>
        <a:graphic>
          <a:graphicData uri="http://schemas.openxmlformats.org/presentationml/2006/ole">
            <mc:AlternateContent xmlns:mc="http://schemas.openxmlformats.org/markup-compatibility/2006">
              <mc:Choice xmlns:v="urn:schemas-microsoft-com:vml" Requires="v">
                <p:oleObj spid="_x0000_s75873" name="公式" r:id="rId20" imgW="164885" imgH="215619" progId="Equation.3">
                  <p:embed/>
                </p:oleObj>
              </mc:Choice>
              <mc:Fallback>
                <p:oleObj name="公式" r:id="rId20" imgW="164885" imgH="215619"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46200" y="4214813"/>
                        <a:ext cx="27463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1" name="Object 20"/>
          <p:cNvGraphicFramePr>
            <a:graphicFrameLocks noChangeAspect="1"/>
          </p:cNvGraphicFramePr>
          <p:nvPr/>
        </p:nvGraphicFramePr>
        <p:xfrm>
          <a:off x="917575" y="4500563"/>
          <a:ext cx="285750" cy="404812"/>
        </p:xfrm>
        <a:graphic>
          <a:graphicData uri="http://schemas.openxmlformats.org/presentationml/2006/ole">
            <mc:AlternateContent xmlns:mc="http://schemas.openxmlformats.org/markup-compatibility/2006">
              <mc:Choice xmlns:v="urn:schemas-microsoft-com:vml" Requires="v">
                <p:oleObj spid="_x0000_s75874" name="公式" r:id="rId22" imgW="152268" imgH="215713" progId="Equation.3">
                  <p:embed/>
                </p:oleObj>
              </mc:Choice>
              <mc:Fallback>
                <p:oleObj name="公式" r:id="rId22" imgW="152268" imgH="215713" progId="Equation.3">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7575" y="4500563"/>
                        <a:ext cx="28575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2" name="Object 21"/>
          <p:cNvGraphicFramePr>
            <a:graphicFrameLocks noChangeAspect="1"/>
          </p:cNvGraphicFramePr>
          <p:nvPr/>
        </p:nvGraphicFramePr>
        <p:xfrm>
          <a:off x="5519738" y="4929188"/>
          <a:ext cx="1052512" cy="357187"/>
        </p:xfrm>
        <a:graphic>
          <a:graphicData uri="http://schemas.openxmlformats.org/presentationml/2006/ole">
            <mc:AlternateContent xmlns:mc="http://schemas.openxmlformats.org/markup-compatibility/2006">
              <mc:Choice xmlns:v="urn:schemas-microsoft-com:vml" Requires="v">
                <p:oleObj spid="_x0000_s75875" name="公式" r:id="rId24" imgW="660113" imgH="215806" progId="Equation.3">
                  <p:embed/>
                </p:oleObj>
              </mc:Choice>
              <mc:Fallback>
                <p:oleObj name="公式" r:id="rId24" imgW="660113" imgH="215806" progId="Equation.3">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19738" y="4929188"/>
                        <a:ext cx="105251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3" name="Object 22"/>
          <p:cNvGraphicFramePr>
            <a:graphicFrameLocks noChangeAspect="1"/>
          </p:cNvGraphicFramePr>
          <p:nvPr/>
        </p:nvGraphicFramePr>
        <p:xfrm>
          <a:off x="5572125" y="5286375"/>
          <a:ext cx="949325" cy="357188"/>
        </p:xfrm>
        <a:graphic>
          <a:graphicData uri="http://schemas.openxmlformats.org/presentationml/2006/ole">
            <mc:AlternateContent xmlns:mc="http://schemas.openxmlformats.org/markup-compatibility/2006">
              <mc:Choice xmlns:v="urn:schemas-microsoft-com:vml" Requires="v">
                <p:oleObj spid="_x0000_s75876" name="公式" r:id="rId26" imgW="571252" imgH="215806" progId="Equation.3">
                  <p:embed/>
                </p:oleObj>
              </mc:Choice>
              <mc:Fallback>
                <p:oleObj name="公式" r:id="rId26" imgW="571252" imgH="215806" progId="Equation.3">
                  <p:embed/>
                  <p:pic>
                    <p:nvPicPr>
                      <p:cNvPr id="0"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72125" y="5286375"/>
                        <a:ext cx="9493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4" name="Object 23"/>
          <p:cNvGraphicFramePr>
            <a:graphicFrameLocks noChangeAspect="1"/>
          </p:cNvGraphicFramePr>
          <p:nvPr/>
        </p:nvGraphicFramePr>
        <p:xfrm>
          <a:off x="4554538" y="5643563"/>
          <a:ext cx="844550" cy="357187"/>
        </p:xfrm>
        <a:graphic>
          <a:graphicData uri="http://schemas.openxmlformats.org/presentationml/2006/ole">
            <mc:AlternateContent xmlns:mc="http://schemas.openxmlformats.org/markup-compatibility/2006">
              <mc:Choice xmlns:v="urn:schemas-microsoft-com:vml" Requires="v">
                <p:oleObj spid="_x0000_s75877" name="公式" r:id="rId28" imgW="507780" imgH="215806" progId="Equation.3">
                  <p:embed/>
                </p:oleObj>
              </mc:Choice>
              <mc:Fallback>
                <p:oleObj name="公式" r:id="rId28" imgW="507780" imgH="215806" progId="Equation.3">
                  <p:embed/>
                  <p:pic>
                    <p:nvPicPr>
                      <p:cNvPr id="0"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54538" y="5643563"/>
                        <a:ext cx="84455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5" name="Object 24"/>
          <p:cNvGraphicFramePr>
            <a:graphicFrameLocks noChangeAspect="1"/>
          </p:cNvGraphicFramePr>
          <p:nvPr/>
        </p:nvGraphicFramePr>
        <p:xfrm>
          <a:off x="3487738" y="6000750"/>
          <a:ext cx="842962" cy="357188"/>
        </p:xfrm>
        <a:graphic>
          <a:graphicData uri="http://schemas.openxmlformats.org/presentationml/2006/ole">
            <mc:AlternateContent xmlns:mc="http://schemas.openxmlformats.org/markup-compatibility/2006">
              <mc:Choice xmlns:v="urn:schemas-microsoft-com:vml" Requires="v">
                <p:oleObj spid="_x0000_s75878" name="公式" r:id="rId30" imgW="507780" imgH="215806" progId="Equation.3">
                  <p:embed/>
                </p:oleObj>
              </mc:Choice>
              <mc:Fallback>
                <p:oleObj name="公式" r:id="rId30" imgW="507780" imgH="215806" progId="Equation.3">
                  <p:embed/>
                  <p:pic>
                    <p:nvPicPr>
                      <p:cNvPr id="0" name="Object 2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87738" y="6000750"/>
                        <a:ext cx="842962"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6" name="Object 25"/>
          <p:cNvGraphicFramePr>
            <a:graphicFrameLocks noChangeAspect="1"/>
          </p:cNvGraphicFramePr>
          <p:nvPr/>
        </p:nvGraphicFramePr>
        <p:xfrm>
          <a:off x="4549775" y="5327650"/>
          <a:ext cx="876300" cy="295275"/>
        </p:xfrm>
        <a:graphic>
          <a:graphicData uri="http://schemas.openxmlformats.org/presentationml/2006/ole">
            <mc:AlternateContent xmlns:mc="http://schemas.openxmlformats.org/markup-compatibility/2006">
              <mc:Choice xmlns:v="urn:schemas-microsoft-com:vml" Requires="v">
                <p:oleObj spid="_x0000_s75879" name="公式" r:id="rId32" imgW="596641" imgH="177723" progId="Equation.3">
                  <p:embed/>
                </p:oleObj>
              </mc:Choice>
              <mc:Fallback>
                <p:oleObj name="公式" r:id="rId32" imgW="596641" imgH="177723" progId="Equation.3">
                  <p:embed/>
                  <p:pic>
                    <p:nvPicPr>
                      <p:cNvPr id="0" name="Object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49775" y="5327650"/>
                        <a:ext cx="8763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7" name="Object 26"/>
          <p:cNvGraphicFramePr>
            <a:graphicFrameLocks noChangeAspect="1"/>
          </p:cNvGraphicFramePr>
          <p:nvPr/>
        </p:nvGraphicFramePr>
        <p:xfrm>
          <a:off x="3482975" y="5684838"/>
          <a:ext cx="889000" cy="295275"/>
        </p:xfrm>
        <a:graphic>
          <a:graphicData uri="http://schemas.openxmlformats.org/presentationml/2006/ole">
            <mc:AlternateContent xmlns:mc="http://schemas.openxmlformats.org/markup-compatibility/2006">
              <mc:Choice xmlns:v="urn:schemas-microsoft-com:vml" Requires="v">
                <p:oleObj spid="_x0000_s75880" name="公式" r:id="rId34" imgW="583693" imgH="177646" progId="Equation.3">
                  <p:embed/>
                </p:oleObj>
              </mc:Choice>
              <mc:Fallback>
                <p:oleObj name="公式" r:id="rId34" imgW="583693" imgH="177646" progId="Equation.3">
                  <p:embed/>
                  <p:pic>
                    <p:nvPicPr>
                      <p:cNvPr id="0" name="Object 2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82975" y="5684838"/>
                        <a:ext cx="889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8" name="Object 27"/>
          <p:cNvGraphicFramePr>
            <a:graphicFrameLocks noChangeAspect="1"/>
          </p:cNvGraphicFramePr>
          <p:nvPr/>
        </p:nvGraphicFramePr>
        <p:xfrm>
          <a:off x="2428875" y="6000750"/>
          <a:ext cx="990600" cy="295275"/>
        </p:xfrm>
        <a:graphic>
          <a:graphicData uri="http://schemas.openxmlformats.org/presentationml/2006/ole">
            <mc:AlternateContent xmlns:mc="http://schemas.openxmlformats.org/markup-compatibility/2006">
              <mc:Choice xmlns:v="urn:schemas-microsoft-com:vml" Requires="v">
                <p:oleObj spid="_x0000_s75881" name="公式" r:id="rId36" imgW="596641" imgH="177723" progId="Equation.3">
                  <p:embed/>
                </p:oleObj>
              </mc:Choice>
              <mc:Fallback>
                <p:oleObj name="公式" r:id="rId36" imgW="596641" imgH="177723" progId="Equation.3">
                  <p:embed/>
                  <p:pic>
                    <p:nvPicPr>
                      <p:cNvPr id="0" name="Object 2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28875" y="6000750"/>
                        <a:ext cx="9906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59" name="Object 28"/>
          <p:cNvGraphicFramePr>
            <a:graphicFrameLocks noChangeAspect="1"/>
          </p:cNvGraphicFramePr>
          <p:nvPr/>
        </p:nvGraphicFramePr>
        <p:xfrm>
          <a:off x="4552950" y="6027738"/>
          <a:ext cx="885825" cy="295275"/>
        </p:xfrm>
        <a:graphic>
          <a:graphicData uri="http://schemas.openxmlformats.org/presentationml/2006/ole">
            <mc:AlternateContent xmlns:mc="http://schemas.openxmlformats.org/markup-compatibility/2006">
              <mc:Choice xmlns:v="urn:schemas-microsoft-com:vml" Requires="v">
                <p:oleObj spid="_x0000_s75882" name="公式" r:id="rId38" imgW="532937" imgH="177646" progId="Equation.3">
                  <p:embed/>
                </p:oleObj>
              </mc:Choice>
              <mc:Fallback>
                <p:oleObj name="公式" r:id="rId38" imgW="532937" imgH="177646" progId="Equation.3">
                  <p:embed/>
                  <p:pic>
                    <p:nvPicPr>
                      <p:cNvPr id="0" name="Object 2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552950" y="6027738"/>
                        <a:ext cx="885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60" name="Object 29"/>
          <p:cNvGraphicFramePr>
            <a:graphicFrameLocks noChangeAspect="1"/>
          </p:cNvGraphicFramePr>
          <p:nvPr/>
        </p:nvGraphicFramePr>
        <p:xfrm>
          <a:off x="5537200" y="6000750"/>
          <a:ext cx="969963" cy="295275"/>
        </p:xfrm>
        <a:graphic>
          <a:graphicData uri="http://schemas.openxmlformats.org/presentationml/2006/ole">
            <mc:AlternateContent xmlns:mc="http://schemas.openxmlformats.org/markup-compatibility/2006">
              <mc:Choice xmlns:v="urn:schemas-microsoft-com:vml" Requires="v">
                <p:oleObj spid="_x0000_s75883" name="公式" r:id="rId40" imgW="583693" imgH="177646" progId="Equation.3">
                  <p:embed/>
                </p:oleObj>
              </mc:Choice>
              <mc:Fallback>
                <p:oleObj name="公式" r:id="rId40" imgW="583693" imgH="177646" progId="Equation.3">
                  <p:embed/>
                  <p:pic>
                    <p:nvPicPr>
                      <p:cNvPr id="0" name="Object 2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37200" y="6000750"/>
                        <a:ext cx="9699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61" name="Object 30"/>
          <p:cNvGraphicFramePr>
            <a:graphicFrameLocks noChangeAspect="1"/>
          </p:cNvGraphicFramePr>
          <p:nvPr/>
        </p:nvGraphicFramePr>
        <p:xfrm>
          <a:off x="5540375" y="5643563"/>
          <a:ext cx="990600" cy="295275"/>
        </p:xfrm>
        <a:graphic>
          <a:graphicData uri="http://schemas.openxmlformats.org/presentationml/2006/ole">
            <mc:AlternateContent xmlns:mc="http://schemas.openxmlformats.org/markup-compatibility/2006">
              <mc:Choice xmlns:v="urn:schemas-microsoft-com:vml" Requires="v">
                <p:oleObj spid="_x0000_s75884" name="公式" r:id="rId42" imgW="596641" imgH="177723" progId="Equation.3">
                  <p:embed/>
                </p:oleObj>
              </mc:Choice>
              <mc:Fallback>
                <p:oleObj name="公式" r:id="rId42" imgW="596641" imgH="177723" progId="Equation.3">
                  <p:embed/>
                  <p:pic>
                    <p:nvPicPr>
                      <p:cNvPr id="0" name="Object 3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540375" y="5643563"/>
                        <a:ext cx="9906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p:txBody>
          <a:bodyPr/>
          <a:lstStyle/>
          <a:p>
            <a:pPr>
              <a:defRPr/>
            </a:pPr>
            <a:fld id="{088D6D36-AC01-42F8-8F2C-DE6395DB810D}" type="slidenum">
              <a:rPr lang="en-US" altLang="zh-CN"/>
              <a:pPr>
                <a:defRPr/>
              </a:pPr>
              <a:t>51</a:t>
            </a:fld>
            <a:endParaRPr lang="en-US" altLang="zh-CN" dirty="0"/>
          </a:p>
        </p:txBody>
      </p:sp>
      <p:sp>
        <p:nvSpPr>
          <p:cNvPr id="76803" name="Rectangle 3"/>
          <p:cNvSpPr>
            <a:spLocks noChangeArrowheads="1"/>
          </p:cNvSpPr>
          <p:nvPr/>
        </p:nvSpPr>
        <p:spPr bwMode="auto">
          <a:xfrm>
            <a:off x="381000" y="714375"/>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b="1">
                <a:ea typeface="楷体" pitchFamily="49" charset="-122"/>
              </a:rPr>
              <a:t>　　第一阶段：</a:t>
            </a:r>
          </a:p>
          <a:p>
            <a:pPr marL="342900" indent="-342900" algn="just">
              <a:lnSpc>
                <a:spcPct val="150000"/>
              </a:lnSpc>
              <a:spcBef>
                <a:spcPts val="300"/>
              </a:spcBef>
              <a:spcAft>
                <a:spcPts val="300"/>
              </a:spcAft>
            </a:pPr>
            <a:r>
              <a:rPr kumimoji="1" lang="zh-CN" altLang="en-US" sz="2400">
                <a:ea typeface="楷体" pitchFamily="49" charset="-122"/>
              </a:rPr>
              <a:t>　　因为　　　　　　　　　　　　故有</a:t>
            </a:r>
          </a:p>
          <a:p>
            <a:pPr marL="342900" indent="-342900" algn="just">
              <a:lnSpc>
                <a:spcPct val="150000"/>
              </a:lnSpc>
              <a:spcBef>
                <a:spcPts val="300"/>
              </a:spcBef>
              <a:spcAft>
                <a:spcPts val="300"/>
              </a:spcAft>
            </a:pPr>
            <a:r>
              <a:rPr kumimoji="1" lang="zh-CN" altLang="en-US" sz="2400">
                <a:ea typeface="楷体" pitchFamily="49" charset="-122"/>
              </a:rPr>
              <a:t>　　　</a:t>
            </a: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r>
              <a:rPr kumimoji="1" lang="zh-CN" altLang="en-US" sz="2400">
                <a:ea typeface="楷体" pitchFamily="49" charset="-122"/>
              </a:rPr>
              <a:t>　　计算结果见表。</a:t>
            </a: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p:txBody>
      </p:sp>
      <p:graphicFrame>
        <p:nvGraphicFramePr>
          <p:cNvPr id="76804" name="Object 4"/>
          <p:cNvGraphicFramePr>
            <a:graphicFrameLocks noChangeAspect="1"/>
          </p:cNvGraphicFramePr>
          <p:nvPr/>
        </p:nvGraphicFramePr>
        <p:xfrm>
          <a:off x="1595438" y="1443038"/>
          <a:ext cx="3690937" cy="450850"/>
        </p:xfrm>
        <a:graphic>
          <a:graphicData uri="http://schemas.openxmlformats.org/presentationml/2006/ole">
            <mc:AlternateContent xmlns:mc="http://schemas.openxmlformats.org/markup-compatibility/2006">
              <mc:Choice xmlns:v="urn:schemas-microsoft-com:vml" Requires="v">
                <p:oleObj spid="_x0000_s76853" name="公式" r:id="rId3" imgW="1764534" imgH="215806" progId="Equation.3">
                  <p:embed/>
                </p:oleObj>
              </mc:Choice>
              <mc:Fallback>
                <p:oleObj name="公式" r:id="rId3" imgW="1764534"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38" y="1443038"/>
                        <a:ext cx="369093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5" name="Object 5"/>
          <p:cNvGraphicFramePr>
            <a:graphicFrameLocks noChangeAspect="1"/>
          </p:cNvGraphicFramePr>
          <p:nvPr/>
        </p:nvGraphicFramePr>
        <p:xfrm>
          <a:off x="1143000" y="2319338"/>
          <a:ext cx="4251325" cy="538162"/>
        </p:xfrm>
        <a:graphic>
          <a:graphicData uri="http://schemas.openxmlformats.org/presentationml/2006/ole">
            <mc:AlternateContent xmlns:mc="http://schemas.openxmlformats.org/markup-compatibility/2006">
              <mc:Choice xmlns:v="urn:schemas-microsoft-com:vml" Requires="v">
                <p:oleObj spid="_x0000_s76854" name="公式" r:id="rId5" imgW="2311400" imgH="292100" progId="Equation.3">
                  <p:embed/>
                </p:oleObj>
              </mc:Choice>
              <mc:Fallback>
                <p:oleObj name="公式" r:id="rId5" imgW="2311400" imgH="292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319338"/>
                        <a:ext cx="4251325"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6" name="Object 6"/>
          <p:cNvGraphicFramePr>
            <a:graphicFrameLocks noChangeAspect="1"/>
          </p:cNvGraphicFramePr>
          <p:nvPr/>
        </p:nvGraphicFramePr>
        <p:xfrm>
          <a:off x="2603500" y="2857500"/>
          <a:ext cx="5040313" cy="552450"/>
        </p:xfrm>
        <a:graphic>
          <a:graphicData uri="http://schemas.openxmlformats.org/presentationml/2006/ole">
            <mc:AlternateContent xmlns:mc="http://schemas.openxmlformats.org/markup-compatibility/2006">
              <mc:Choice xmlns:v="urn:schemas-microsoft-com:vml" Requires="v">
                <p:oleObj spid="_x0000_s76855" name="公式" r:id="rId7" imgW="2667000" imgH="292100" progId="Equation.3">
                  <p:embed/>
                </p:oleObj>
              </mc:Choice>
              <mc:Fallback>
                <p:oleObj name="公式" r:id="rId7" imgW="2667000" imgH="292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3500" y="2857500"/>
                        <a:ext cx="504031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6807" name="组合 8"/>
          <p:cNvGrpSpPr>
            <a:grpSpLocks/>
          </p:cNvGrpSpPr>
          <p:nvPr/>
        </p:nvGrpSpPr>
        <p:grpSpPr bwMode="auto">
          <a:xfrm>
            <a:off x="714375" y="214313"/>
            <a:ext cx="7858125" cy="647700"/>
            <a:chOff x="714348" y="214290"/>
            <a:chExt cx="7858180" cy="648072"/>
          </a:xfrm>
        </p:grpSpPr>
        <p:sp>
          <p:nvSpPr>
            <p:cNvPr id="11" name="矩形 1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2" name="直接连接符 11"/>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685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680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表格 12"/>
          <p:cNvGraphicFramePr>
            <a:graphicFrameLocks noGrp="1"/>
          </p:cNvGraphicFramePr>
          <p:nvPr/>
        </p:nvGraphicFramePr>
        <p:xfrm>
          <a:off x="785813" y="3786188"/>
          <a:ext cx="7500937" cy="1112837"/>
        </p:xfrm>
        <a:graphic>
          <a:graphicData uri="http://schemas.openxmlformats.org/drawingml/2006/table">
            <a:tbl>
              <a:tblPr firstRow="1" bandRow="1">
                <a:tableStyleId>{5940675A-B579-460E-94D1-54222C63F5DA}</a:tableStyleId>
              </a:tblPr>
              <a:tblGrid>
                <a:gridCol w="937617"/>
                <a:gridCol w="634005"/>
                <a:gridCol w="1071562"/>
                <a:gridCol w="1000125"/>
                <a:gridCol w="1044776"/>
                <a:gridCol w="1098348"/>
                <a:gridCol w="776886"/>
                <a:gridCol w="937617"/>
              </a:tblGrid>
              <a:tr h="370946">
                <a:tc rowSpan="2">
                  <a:txBody>
                    <a:bodyPr/>
                    <a:lstStyle/>
                    <a:p>
                      <a:pPr algn="ctr"/>
                      <a:endParaRPr lang="zh-CN" altLang="en-US" sz="1800" dirty="0"/>
                    </a:p>
                  </a:txBody>
                  <a:tcPr marL="91439" marR="91439" marT="45733" marB="45733" anchor="ctr"/>
                </a:tc>
                <a:tc gridSpan="5">
                  <a:txBody>
                    <a:bodyPr/>
                    <a:lstStyle/>
                    <a:p>
                      <a:pPr algn="ctr"/>
                      <a:endParaRPr lang="zh-CN" altLang="en-US" sz="1800" dirty="0"/>
                    </a:p>
                  </a:txBody>
                  <a:tcPr marL="91439" marR="91439" marT="45733" marB="45733"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endParaRPr lang="zh-CN" altLang="en-US" sz="1800" dirty="0"/>
                    </a:p>
                  </a:txBody>
                  <a:tcPr marL="91439" marR="91439" marT="45733" marB="45733" anchor="ctr"/>
                </a:tc>
                <a:tc rowSpan="2">
                  <a:txBody>
                    <a:bodyPr/>
                    <a:lstStyle/>
                    <a:p>
                      <a:pPr algn="ctr"/>
                      <a:endParaRPr lang="zh-CN" altLang="en-US" sz="1800" dirty="0"/>
                    </a:p>
                  </a:txBody>
                  <a:tcPr marL="91439" marR="91439" marT="45733" marB="45733" anchor="ctr"/>
                </a:tc>
              </a:tr>
              <a:tr h="370946">
                <a:tc vMerge="1">
                  <a:txBody>
                    <a:bodyPr/>
                    <a:lstStyle/>
                    <a:p>
                      <a:endParaRPr lang="zh-CN" altLang="en-US" dirty="0"/>
                    </a:p>
                  </a:txBody>
                  <a:tcPr/>
                </a:tc>
                <a:tc>
                  <a:txBody>
                    <a:bodyPr/>
                    <a:lstStyle/>
                    <a:p>
                      <a:pPr algn="ctr"/>
                      <a:r>
                        <a:rPr lang="en-US" altLang="zh-CN" sz="1800" dirty="0" smtClean="0"/>
                        <a:t>0</a:t>
                      </a:r>
                      <a:endParaRPr lang="zh-CN" altLang="en-US" sz="1800" dirty="0"/>
                    </a:p>
                  </a:txBody>
                  <a:tcPr marL="91439" marR="91439" marT="45733" marB="45733" anchor="ctr"/>
                </a:tc>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dirty="0" smtClean="0"/>
                        <a:t>2</a:t>
                      </a:r>
                      <a:endParaRPr lang="zh-CN" altLang="en-US" sz="1800" dirty="0"/>
                    </a:p>
                  </a:txBody>
                  <a:tcPr marL="91439" marR="91439" marT="45733" marB="45733" anchor="ctr"/>
                </a:tc>
                <a:tc>
                  <a:txBody>
                    <a:bodyPr/>
                    <a:lstStyle/>
                    <a:p>
                      <a:pPr algn="ctr"/>
                      <a:r>
                        <a:rPr lang="en-US" altLang="zh-CN" sz="1800" dirty="0" smtClean="0"/>
                        <a:t>3</a:t>
                      </a:r>
                      <a:endParaRPr lang="zh-CN" altLang="en-US" sz="1800" dirty="0"/>
                    </a:p>
                  </a:txBody>
                  <a:tcPr marL="91439" marR="91439" marT="45733" marB="45733" anchor="ctr"/>
                </a:tc>
                <a:tc>
                  <a:txBody>
                    <a:bodyPr/>
                    <a:lstStyle/>
                    <a:p>
                      <a:pPr algn="ctr"/>
                      <a:r>
                        <a:rPr lang="en-US" altLang="zh-CN" sz="1800" dirty="0" smtClean="0"/>
                        <a:t>4</a:t>
                      </a:r>
                      <a:endParaRPr lang="zh-CN" altLang="en-US" sz="1800" dirty="0"/>
                    </a:p>
                  </a:txBody>
                  <a:tcPr marL="91439" marR="91439" marT="45733" marB="45733" anchor="ctr"/>
                </a:tc>
                <a:tc vMerge="1">
                  <a:txBody>
                    <a:bodyPr/>
                    <a:lstStyle/>
                    <a:p>
                      <a:endParaRPr lang="zh-CN" altLang="en-US" dirty="0"/>
                    </a:p>
                  </a:txBody>
                  <a:tcPr/>
                </a:tc>
                <a:tc vMerge="1">
                  <a:txBody>
                    <a:bodyPr/>
                    <a:lstStyle/>
                    <a:p>
                      <a:endParaRPr lang="zh-CN" altLang="en-US" dirty="0"/>
                    </a:p>
                  </a:txBody>
                  <a:tcPr/>
                </a:tc>
              </a:tr>
              <a:tr h="370946">
                <a:tc>
                  <a:txBody>
                    <a:bodyPr/>
                    <a:lstStyle/>
                    <a:p>
                      <a:pPr algn="ctr"/>
                      <a:r>
                        <a:rPr lang="en-US" altLang="zh-CN" sz="1800" dirty="0" smtClean="0"/>
                        <a:t>1</a:t>
                      </a:r>
                      <a:endParaRPr lang="zh-CN" altLang="en-US" sz="1800" dirty="0"/>
                    </a:p>
                  </a:txBody>
                  <a:tcPr marL="91439" marR="91439" marT="45733" marB="45733" anchor="ctr"/>
                </a:tc>
                <a:tc>
                  <a:txBody>
                    <a:bodyPr/>
                    <a:lstStyle/>
                    <a:p>
                      <a:pPr algn="ctr"/>
                      <a:r>
                        <a:rPr lang="en-US" altLang="zh-CN" sz="1800" dirty="0" smtClean="0"/>
                        <a:t>-----</a:t>
                      </a: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endParaRPr lang="zh-CN" altLang="en-US" sz="1800"/>
                    </a:p>
                  </a:txBody>
                  <a:tcPr marL="91439" marR="91439" marT="45733" marB="45733" anchor="ctr"/>
                </a:tc>
                <a:tc>
                  <a:txBody>
                    <a:bodyPr/>
                    <a:lstStyle/>
                    <a:p>
                      <a:pPr algn="ctr"/>
                      <a:endParaRPr lang="zh-CN" altLang="en-US" sz="1800" dirty="0"/>
                    </a:p>
                  </a:txBody>
                  <a:tcPr marL="91439" marR="91439" marT="45733" marB="45733" anchor="ctr"/>
                </a:tc>
                <a:tc>
                  <a:txBody>
                    <a:bodyPr/>
                    <a:lstStyle/>
                    <a:p>
                      <a:pPr algn="ctr"/>
                      <a:r>
                        <a:rPr lang="en-US" altLang="zh-CN" sz="1800" dirty="0" smtClean="0"/>
                        <a:t>29</a:t>
                      </a:r>
                      <a:endParaRPr lang="zh-CN" altLang="en-US" sz="1800" dirty="0"/>
                    </a:p>
                  </a:txBody>
                  <a:tcPr marL="91439" marR="91439" marT="45733" marB="45733" anchor="ctr"/>
                </a:tc>
                <a:tc>
                  <a:txBody>
                    <a:bodyPr/>
                    <a:lstStyle/>
                    <a:p>
                      <a:pPr algn="ctr"/>
                      <a:r>
                        <a:rPr lang="en-US" altLang="zh-CN" sz="1800" dirty="0" smtClean="0"/>
                        <a:t>1,2</a:t>
                      </a:r>
                      <a:endParaRPr lang="zh-CN" altLang="en-US" sz="1800" dirty="0"/>
                    </a:p>
                  </a:txBody>
                  <a:tcPr marL="91439" marR="91439" marT="45733" marB="45733" anchor="ctr"/>
                </a:tc>
              </a:tr>
            </a:tbl>
          </a:graphicData>
        </a:graphic>
      </p:graphicFrame>
      <p:graphicFrame>
        <p:nvGraphicFramePr>
          <p:cNvPr id="76840" name="Object 114"/>
          <p:cNvGraphicFramePr>
            <a:graphicFrameLocks noChangeAspect="1"/>
          </p:cNvGraphicFramePr>
          <p:nvPr/>
        </p:nvGraphicFramePr>
        <p:xfrm>
          <a:off x="2357438" y="4572000"/>
          <a:ext cx="1031875" cy="357188"/>
        </p:xfrm>
        <a:graphic>
          <a:graphicData uri="http://schemas.openxmlformats.org/presentationml/2006/ole">
            <mc:AlternateContent xmlns:mc="http://schemas.openxmlformats.org/markup-compatibility/2006">
              <mc:Choice xmlns:v="urn:schemas-microsoft-com:vml" Requires="v">
                <p:oleObj spid="_x0000_s76856" name="公式" r:id="rId10" imgW="622030" imgH="215806" progId="Equation.3">
                  <p:embed/>
                </p:oleObj>
              </mc:Choice>
              <mc:Fallback>
                <p:oleObj name="公式" r:id="rId10" imgW="622030" imgH="215806" progId="Equation.3">
                  <p:embed/>
                  <p:pic>
                    <p:nvPicPr>
                      <p:cNvPr id="0" name="Object 1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7438" y="4572000"/>
                        <a:ext cx="103187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1" name="Object 14"/>
          <p:cNvGraphicFramePr>
            <a:graphicFrameLocks noChangeAspect="1"/>
          </p:cNvGraphicFramePr>
          <p:nvPr/>
        </p:nvGraphicFramePr>
        <p:xfrm>
          <a:off x="3429000" y="4572000"/>
          <a:ext cx="990600" cy="357188"/>
        </p:xfrm>
        <a:graphic>
          <a:graphicData uri="http://schemas.openxmlformats.org/presentationml/2006/ole">
            <mc:AlternateContent xmlns:mc="http://schemas.openxmlformats.org/markup-compatibility/2006">
              <mc:Choice xmlns:v="urn:schemas-microsoft-com:vml" Requires="v">
                <p:oleObj spid="_x0000_s76857" name="公式" r:id="rId12" imgW="596641" imgH="215806" progId="Equation.3">
                  <p:embed/>
                </p:oleObj>
              </mc:Choice>
              <mc:Fallback>
                <p:oleObj name="公式" r:id="rId12" imgW="596641" imgH="215806"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572000"/>
                        <a:ext cx="990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2" name="Object 15"/>
          <p:cNvGraphicFramePr>
            <a:graphicFrameLocks noChangeAspect="1"/>
          </p:cNvGraphicFramePr>
          <p:nvPr/>
        </p:nvGraphicFramePr>
        <p:xfrm>
          <a:off x="4500563" y="4613275"/>
          <a:ext cx="990600" cy="293688"/>
        </p:xfrm>
        <a:graphic>
          <a:graphicData uri="http://schemas.openxmlformats.org/presentationml/2006/ole">
            <mc:AlternateContent xmlns:mc="http://schemas.openxmlformats.org/markup-compatibility/2006">
              <mc:Choice xmlns:v="urn:schemas-microsoft-com:vml" Requires="v">
                <p:oleObj spid="_x0000_s76858" name="公式" r:id="rId14" imgW="596641" imgH="177723" progId="Equation.3">
                  <p:embed/>
                </p:oleObj>
              </mc:Choice>
              <mc:Fallback>
                <p:oleObj name="公式" r:id="rId14" imgW="596641" imgH="177723"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0563" y="4613275"/>
                        <a:ext cx="9906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3" name="Object 16"/>
          <p:cNvGraphicFramePr>
            <a:graphicFrameLocks noChangeAspect="1"/>
          </p:cNvGraphicFramePr>
          <p:nvPr/>
        </p:nvGraphicFramePr>
        <p:xfrm>
          <a:off x="5500688" y="4608513"/>
          <a:ext cx="1095375" cy="293687"/>
        </p:xfrm>
        <a:graphic>
          <a:graphicData uri="http://schemas.openxmlformats.org/presentationml/2006/ole">
            <mc:AlternateContent xmlns:mc="http://schemas.openxmlformats.org/markup-compatibility/2006">
              <mc:Choice xmlns:v="urn:schemas-microsoft-com:vml" Requires="v">
                <p:oleObj spid="_x0000_s76859" name="公式" r:id="rId16" imgW="660113" imgH="177723" progId="Equation.3">
                  <p:embed/>
                </p:oleObj>
              </mc:Choice>
              <mc:Fallback>
                <p:oleObj name="公式" r:id="rId16" imgW="660113" imgH="177723"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00688" y="4608513"/>
                        <a:ext cx="1095375"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4" name="Object 67"/>
          <p:cNvGraphicFramePr>
            <a:graphicFrameLocks noChangeAspect="1"/>
          </p:cNvGraphicFramePr>
          <p:nvPr/>
        </p:nvGraphicFramePr>
        <p:xfrm>
          <a:off x="7643813" y="3929063"/>
          <a:ext cx="342900" cy="342900"/>
        </p:xfrm>
        <a:graphic>
          <a:graphicData uri="http://schemas.openxmlformats.org/presentationml/2006/ole">
            <mc:AlternateContent xmlns:mc="http://schemas.openxmlformats.org/markup-compatibility/2006">
              <mc:Choice xmlns:v="urn:schemas-microsoft-com:vml" Requires="v">
                <p:oleObj spid="_x0000_s76860" name="公式" r:id="rId18" imgW="203024" imgH="203024" progId="Equation.3">
                  <p:embed/>
                </p:oleObj>
              </mc:Choice>
              <mc:Fallback>
                <p:oleObj name="公式" r:id="rId18" imgW="203024" imgH="203024" progId="Equation.3">
                  <p:embed/>
                  <p:pic>
                    <p:nvPicPr>
                      <p:cNvPr id="0" name="Object 6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3813" y="3929063"/>
                        <a:ext cx="34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5" name="Object 95"/>
          <p:cNvGraphicFramePr>
            <a:graphicFrameLocks noChangeAspect="1"/>
          </p:cNvGraphicFramePr>
          <p:nvPr/>
        </p:nvGraphicFramePr>
        <p:xfrm>
          <a:off x="6715125" y="4000500"/>
          <a:ext cx="639763" cy="350838"/>
        </p:xfrm>
        <a:graphic>
          <a:graphicData uri="http://schemas.openxmlformats.org/presentationml/2006/ole">
            <mc:AlternateContent xmlns:mc="http://schemas.openxmlformats.org/markup-compatibility/2006">
              <mc:Choice xmlns:v="urn:schemas-microsoft-com:vml" Requires="v">
                <p:oleObj spid="_x0000_s76861" name="公式" r:id="rId20" imgW="393359" imgH="215713" progId="Equation.3">
                  <p:embed/>
                </p:oleObj>
              </mc:Choice>
              <mc:Fallback>
                <p:oleObj name="公式" r:id="rId20" imgW="393359" imgH="215713" progId="Equation.3">
                  <p:embed/>
                  <p:pic>
                    <p:nvPicPr>
                      <p:cNvPr id="0" name="Object 9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25" y="4000500"/>
                        <a:ext cx="6397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6" name="Object 97"/>
          <p:cNvGraphicFramePr>
            <a:graphicFrameLocks noChangeAspect="1"/>
          </p:cNvGraphicFramePr>
          <p:nvPr/>
        </p:nvGraphicFramePr>
        <p:xfrm>
          <a:off x="2647950" y="3786188"/>
          <a:ext cx="2482850" cy="338137"/>
        </p:xfrm>
        <a:graphic>
          <a:graphicData uri="http://schemas.openxmlformats.org/presentationml/2006/ole">
            <mc:AlternateContent xmlns:mc="http://schemas.openxmlformats.org/markup-compatibility/2006">
              <mc:Choice xmlns:v="urn:schemas-microsoft-com:vml" Requires="v">
                <p:oleObj spid="_x0000_s76862" name="公式" r:id="rId22" imgW="1447172" imgH="215806" progId="Equation.3">
                  <p:embed/>
                </p:oleObj>
              </mc:Choice>
              <mc:Fallback>
                <p:oleObj name="公式" r:id="rId22" imgW="1447172" imgH="215806" progId="Equation.3">
                  <p:embed/>
                  <p:pic>
                    <p:nvPicPr>
                      <p:cNvPr id="0" name="Object 9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47950" y="3786188"/>
                        <a:ext cx="24828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7" name="Object 20"/>
          <p:cNvGraphicFramePr>
            <a:graphicFrameLocks noChangeAspect="1"/>
          </p:cNvGraphicFramePr>
          <p:nvPr/>
        </p:nvGraphicFramePr>
        <p:xfrm>
          <a:off x="1285875" y="3857625"/>
          <a:ext cx="252413" cy="357188"/>
        </p:xfrm>
        <a:graphic>
          <a:graphicData uri="http://schemas.openxmlformats.org/presentationml/2006/ole">
            <mc:AlternateContent xmlns:mc="http://schemas.openxmlformats.org/markup-compatibility/2006">
              <mc:Choice xmlns:v="urn:schemas-microsoft-com:vml" Requires="v">
                <p:oleObj spid="_x0000_s76863" name="公式" r:id="rId24" imgW="152268" imgH="215713" progId="Equation.3">
                  <p:embed/>
                </p:oleObj>
              </mc:Choice>
              <mc:Fallback>
                <p:oleObj name="公式" r:id="rId24" imgW="152268" imgH="215713" progId="Equation.3">
                  <p:embed/>
                  <p:pic>
                    <p:nvPicPr>
                      <p:cNvPr id="0"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85875" y="3857625"/>
                        <a:ext cx="252413"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48" name="Object 21"/>
          <p:cNvGraphicFramePr>
            <a:graphicFrameLocks noChangeAspect="1"/>
          </p:cNvGraphicFramePr>
          <p:nvPr/>
        </p:nvGraphicFramePr>
        <p:xfrm>
          <a:off x="857250" y="4071938"/>
          <a:ext cx="261938" cy="404812"/>
        </p:xfrm>
        <a:graphic>
          <a:graphicData uri="http://schemas.openxmlformats.org/presentationml/2006/ole">
            <mc:AlternateContent xmlns:mc="http://schemas.openxmlformats.org/markup-compatibility/2006">
              <mc:Choice xmlns:v="urn:schemas-microsoft-com:vml" Requires="v">
                <p:oleObj spid="_x0000_s76864" name="公式" r:id="rId26" imgW="139579" imgH="215713" progId="Equation.3">
                  <p:embed/>
                </p:oleObj>
              </mc:Choice>
              <mc:Fallback>
                <p:oleObj name="公式" r:id="rId26" imgW="139579" imgH="215713" progId="Equation.3">
                  <p:embed/>
                  <p:pic>
                    <p:nvPicPr>
                      <p:cNvPr id="0"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4071938"/>
                        <a:ext cx="26193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直接连接符 24"/>
          <p:cNvCxnSpPr/>
          <p:nvPr/>
        </p:nvCxnSpPr>
        <p:spPr>
          <a:xfrm>
            <a:off x="785813" y="3786188"/>
            <a:ext cx="928687" cy="78581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p>
            <a:pPr>
              <a:defRPr/>
            </a:pPr>
            <a:fld id="{C2EA5152-E3B1-42AA-A794-E4695A28A845}" type="slidenum">
              <a:rPr lang="en-US" altLang="zh-CN"/>
              <a:pPr>
                <a:defRPr/>
              </a:pPr>
              <a:t>52</a:t>
            </a:fld>
            <a:endParaRPr lang="en-US" altLang="zh-CN" dirty="0"/>
          </a:p>
        </p:txBody>
      </p:sp>
      <p:sp>
        <p:nvSpPr>
          <p:cNvPr id="77827" name="Rectangle 3"/>
          <p:cNvSpPr>
            <a:spLocks noChangeArrowheads="1"/>
          </p:cNvSpPr>
          <p:nvPr/>
        </p:nvSpPr>
        <p:spPr bwMode="auto">
          <a:xfrm>
            <a:off x="381000" y="1228725"/>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50000"/>
              </a:lnSpc>
              <a:spcBef>
                <a:spcPts val="300"/>
              </a:spcBef>
              <a:spcAft>
                <a:spcPts val="300"/>
              </a:spcAft>
            </a:pPr>
            <a:r>
              <a:rPr kumimoji="1" lang="zh-CN" altLang="en-US" sz="2400" b="1">
                <a:ea typeface="楷体" pitchFamily="49" charset="-122"/>
              </a:rPr>
              <a:t>　　</a:t>
            </a:r>
            <a:r>
              <a:rPr kumimoji="1" lang="zh-CN" altLang="en-US" sz="2400">
                <a:ea typeface="楷体" pitchFamily="49" charset="-122"/>
              </a:rPr>
              <a:t>利用递推关系得到两组最优解：</a:t>
            </a: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endParaRPr kumimoji="1" lang="en-US" altLang="zh-CN" sz="2400">
              <a:ea typeface="楷体" pitchFamily="49" charset="-122"/>
            </a:endParaRPr>
          </a:p>
          <a:p>
            <a:pPr marL="342900" indent="-342900" algn="just">
              <a:lnSpc>
                <a:spcPct val="150000"/>
              </a:lnSpc>
              <a:spcBef>
                <a:spcPts val="300"/>
              </a:spcBef>
              <a:spcAft>
                <a:spcPts val="300"/>
              </a:spcAft>
            </a:pPr>
            <a:endParaRPr kumimoji="1" lang="zh-CN" altLang="en-US" sz="2400">
              <a:ea typeface="楷体" pitchFamily="49" charset="-122"/>
            </a:endParaRPr>
          </a:p>
          <a:p>
            <a:pPr marL="342900" indent="-342900" algn="just">
              <a:lnSpc>
                <a:spcPct val="150000"/>
              </a:lnSpc>
              <a:spcBef>
                <a:spcPts val="300"/>
              </a:spcBef>
              <a:spcAft>
                <a:spcPts val="300"/>
              </a:spcAft>
            </a:pPr>
            <a:r>
              <a:rPr kumimoji="1" lang="zh-CN" altLang="en-US" sz="2400">
                <a:ea typeface="楷体" pitchFamily="49" charset="-122"/>
              </a:rPr>
              <a:t>　　  这时有最低总成本</a:t>
            </a:r>
            <a:r>
              <a:rPr kumimoji="1" lang="en-US" altLang="zh-CN" sz="2400">
                <a:ea typeface="楷体" pitchFamily="49" charset="-122"/>
              </a:rPr>
              <a:t>29</a:t>
            </a:r>
            <a:r>
              <a:rPr kumimoji="1" lang="zh-CN" altLang="en-US" sz="2400">
                <a:ea typeface="楷体" pitchFamily="49" charset="-122"/>
              </a:rPr>
              <a:t>。</a:t>
            </a:r>
          </a:p>
        </p:txBody>
      </p:sp>
      <p:graphicFrame>
        <p:nvGraphicFramePr>
          <p:cNvPr id="77828" name="Object 4"/>
          <p:cNvGraphicFramePr>
            <a:graphicFrameLocks noChangeAspect="1"/>
          </p:cNvGraphicFramePr>
          <p:nvPr/>
        </p:nvGraphicFramePr>
        <p:xfrm>
          <a:off x="2857500" y="2286000"/>
          <a:ext cx="1235075" cy="1944688"/>
        </p:xfrm>
        <a:graphic>
          <a:graphicData uri="http://schemas.openxmlformats.org/presentationml/2006/ole">
            <mc:AlternateContent xmlns:mc="http://schemas.openxmlformats.org/markup-compatibility/2006">
              <mc:Choice xmlns:v="urn:schemas-microsoft-com:vml" Requires="v">
                <p:oleObj spid="_x0000_s77835" name="公式" r:id="rId3" imgW="596900" imgH="939800" progId="Equation.3">
                  <p:embed/>
                </p:oleObj>
              </mc:Choice>
              <mc:Fallback>
                <p:oleObj name="公式" r:id="rId3" imgW="596900" imgH="93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286000"/>
                        <a:ext cx="123507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9" name="Object 5"/>
          <p:cNvGraphicFramePr>
            <a:graphicFrameLocks noChangeAspect="1"/>
          </p:cNvGraphicFramePr>
          <p:nvPr/>
        </p:nvGraphicFramePr>
        <p:xfrm>
          <a:off x="4929188" y="2357438"/>
          <a:ext cx="1304925" cy="1895475"/>
        </p:xfrm>
        <a:graphic>
          <a:graphicData uri="http://schemas.openxmlformats.org/presentationml/2006/ole">
            <mc:AlternateContent xmlns:mc="http://schemas.openxmlformats.org/markup-compatibility/2006">
              <mc:Choice xmlns:v="urn:schemas-microsoft-com:vml" Requires="v">
                <p:oleObj spid="_x0000_s77836" name="公式" r:id="rId5" imgW="647700" imgH="939800" progId="Equation.3">
                  <p:embed/>
                </p:oleObj>
              </mc:Choice>
              <mc:Fallback>
                <p:oleObj name="公式" r:id="rId5" imgW="647700" imgH="939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2357438"/>
                        <a:ext cx="13049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7830" name="组合 6"/>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783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78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sz="half" idx="1"/>
          </p:nvPr>
        </p:nvSpPr>
        <p:spPr>
          <a:xfrm>
            <a:off x="214313" y="714375"/>
            <a:ext cx="8715375" cy="4525963"/>
          </a:xfrm>
        </p:spPr>
        <p:txBody>
          <a:bodyPr/>
          <a:lstStyle/>
          <a:p>
            <a:pPr eaLnBrk="1" hangingPunct="1">
              <a:lnSpc>
                <a:spcPct val="150000"/>
              </a:lnSpc>
              <a:buFont typeface="Arial" pitchFamily="34" charset="0"/>
              <a:buNone/>
            </a:pPr>
            <a:r>
              <a:rPr lang="zh-CN" altLang="en-US" sz="2400" b="1" smtClean="0">
                <a:latin typeface="Arial" pitchFamily="34" charset="0"/>
              </a:rPr>
              <a:t>四、系统可靠性问题</a:t>
            </a:r>
          </a:p>
          <a:p>
            <a:pPr eaLnBrk="1" hangingPunct="1">
              <a:lnSpc>
                <a:spcPct val="150000"/>
              </a:lnSpc>
              <a:buFontTx/>
              <a:buNone/>
            </a:pPr>
            <a:r>
              <a:rPr lang="zh-CN" altLang="en-US" sz="2400" smtClean="0">
                <a:latin typeface="Arial" pitchFamily="34" charset="0"/>
              </a:rPr>
              <a:t>             例</a:t>
            </a:r>
            <a:r>
              <a:rPr lang="en-US" altLang="zh-CN" sz="2400" smtClean="0">
                <a:latin typeface="Arial" pitchFamily="34" charset="0"/>
              </a:rPr>
              <a:t>5.</a:t>
            </a:r>
            <a:r>
              <a:rPr lang="zh-CN" altLang="en-US" sz="2400" smtClean="0">
                <a:latin typeface="Arial" pitchFamily="34" charset="0"/>
              </a:rPr>
              <a:t>某科研项目组由三个小组用不同的手段分别研究，它们失败的概率各为</a:t>
            </a:r>
            <a:r>
              <a:rPr lang="en-US" altLang="zh-CN" sz="2400" smtClean="0">
                <a:latin typeface="Arial" pitchFamily="34" charset="0"/>
                <a:ea typeface="宋体" pitchFamily="2" charset="-122"/>
              </a:rPr>
              <a:t>0.40</a:t>
            </a:r>
            <a:r>
              <a:rPr lang="zh-CN" altLang="en-US" sz="2400" smtClean="0">
                <a:latin typeface="Arial" pitchFamily="34" charset="0"/>
                <a:ea typeface="宋体" pitchFamily="2" charset="-122"/>
              </a:rPr>
              <a:t>，</a:t>
            </a:r>
            <a:r>
              <a:rPr lang="en-US" altLang="zh-CN" sz="2400" smtClean="0">
                <a:latin typeface="Arial" pitchFamily="34" charset="0"/>
                <a:ea typeface="宋体" pitchFamily="2" charset="-122"/>
              </a:rPr>
              <a:t>0.60</a:t>
            </a:r>
            <a:r>
              <a:rPr lang="zh-CN" altLang="en-US" sz="2400" smtClean="0">
                <a:latin typeface="Arial" pitchFamily="34" charset="0"/>
                <a:ea typeface="宋体" pitchFamily="2" charset="-122"/>
              </a:rPr>
              <a:t>，</a:t>
            </a:r>
            <a:r>
              <a:rPr lang="en-US" altLang="zh-CN" sz="2400" smtClean="0">
                <a:latin typeface="Arial" pitchFamily="34" charset="0"/>
                <a:ea typeface="宋体" pitchFamily="2" charset="-122"/>
              </a:rPr>
              <a:t>0.80</a:t>
            </a:r>
            <a:r>
              <a:rPr lang="zh-CN" altLang="en-US" sz="2400" smtClean="0">
                <a:latin typeface="Arial" pitchFamily="34" charset="0"/>
              </a:rPr>
              <a:t>。为了减少三个小组都失败的可能性，现决定给三个小组中增派两名高级科学家到各小组，各小组科研项目失败概率如下表，问如何分派科学家才能使三个小组都失败的概率（即科研项目最终失败的概率）最小？ </a:t>
            </a:r>
          </a:p>
        </p:txBody>
      </p:sp>
      <p:graphicFrame>
        <p:nvGraphicFramePr>
          <p:cNvPr id="230521" name="Group 121"/>
          <p:cNvGraphicFramePr>
            <a:graphicFrameLocks noGrp="1"/>
          </p:cNvGraphicFramePr>
          <p:nvPr>
            <p:ph sz="half" idx="2"/>
          </p:nvPr>
        </p:nvGraphicFramePr>
        <p:xfrm>
          <a:off x="1185863" y="4643438"/>
          <a:ext cx="6958012" cy="1981200"/>
        </p:xfrm>
        <a:graphic>
          <a:graphicData uri="http://schemas.openxmlformats.org/drawingml/2006/table">
            <a:tbl>
              <a:tblPr/>
              <a:tblGrid>
                <a:gridCol w="1739900"/>
                <a:gridCol w="1739900"/>
                <a:gridCol w="1739900"/>
                <a:gridCol w="1738312"/>
              </a:tblGrid>
              <a:tr h="325438">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楷体" pitchFamily="49" charset="-122"/>
                          <a:ea typeface="楷体" pitchFamily="49" charset="-122"/>
                        </a:rPr>
                        <a:t>高级科学家</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楷体" pitchFamily="49" charset="-122"/>
                          <a:ea typeface="楷体" pitchFamily="49" charset="-122"/>
                        </a:rPr>
                        <a:t>小组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325438">
                <a:tc vMerge="1">
                  <a:txBody>
                    <a:bodyPr/>
                    <a:lstStyle/>
                    <a:p>
                      <a:endParaRPr lang="zh-CN"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 name="灯片编号占位符 6"/>
          <p:cNvSpPr>
            <a:spLocks noGrp="1"/>
          </p:cNvSpPr>
          <p:nvPr>
            <p:ph type="sldNum" sz="quarter" idx="12"/>
          </p:nvPr>
        </p:nvSpPr>
        <p:spPr/>
        <p:txBody>
          <a:bodyPr/>
          <a:lstStyle/>
          <a:p>
            <a:pPr>
              <a:defRPr/>
            </a:pPr>
            <a:fld id="{AD14B0A9-EE34-4A7D-849B-50EB1C8DBFF5}" type="slidenum">
              <a:rPr lang="en-US" altLang="zh-CN"/>
              <a:pPr>
                <a:defRPr/>
              </a:pPr>
              <a:t>53</a:t>
            </a:fld>
            <a:endParaRPr lang="en-US" altLang="zh-CN" dirty="0"/>
          </a:p>
        </p:txBody>
      </p:sp>
      <p:grpSp>
        <p:nvGrpSpPr>
          <p:cNvPr id="78881"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888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8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sz="half" idx="1"/>
          </p:nvPr>
        </p:nvSpPr>
        <p:spPr>
          <a:xfrm>
            <a:off x="428625" y="928688"/>
            <a:ext cx="8358188" cy="5273675"/>
          </a:xfrm>
        </p:spPr>
        <p:txBody>
          <a:bodyPr/>
          <a:lstStyle/>
          <a:p>
            <a:pPr eaLnBrk="1" hangingPunct="1">
              <a:lnSpc>
                <a:spcPct val="150000"/>
              </a:lnSpc>
              <a:buFontTx/>
              <a:buNone/>
            </a:pPr>
            <a:r>
              <a:rPr lang="zh-CN" altLang="en-US" sz="2400" smtClean="0">
                <a:latin typeface="楷体" pitchFamily="49" charset="-122"/>
              </a:rPr>
              <a:t>解：</a:t>
            </a:r>
            <a:r>
              <a:rPr lang="zh-CN" altLang="en-US" sz="2400" b="1" smtClean="0">
                <a:latin typeface="楷体" pitchFamily="49" charset="-122"/>
              </a:rPr>
              <a:t>用逆序算法</a:t>
            </a:r>
            <a:r>
              <a:rPr lang="zh-CN" altLang="en-US" sz="2400" smtClean="0">
                <a:latin typeface="楷体" pitchFamily="49" charset="-122"/>
              </a:rPr>
              <a:t>。设阶段：每个研究小组为一个阶段</a:t>
            </a:r>
          </a:p>
          <a:p>
            <a:pPr eaLnBrk="1" hangingPunct="1">
              <a:lnSpc>
                <a:spcPct val="150000"/>
              </a:lnSpc>
            </a:pPr>
            <a:endParaRPr lang="zh-CN" altLang="en-US" sz="2400" smtClean="0">
              <a:latin typeface="楷体" pitchFamily="49" charset="-122"/>
            </a:endParaRPr>
          </a:p>
          <a:p>
            <a:pPr eaLnBrk="1" hangingPunct="1">
              <a:lnSpc>
                <a:spcPct val="150000"/>
              </a:lnSpc>
              <a:buFont typeface="Arial" pitchFamily="34" charset="0"/>
              <a:buNone/>
            </a:pPr>
            <a:r>
              <a:rPr lang="zh-CN" altLang="en-US" sz="2400" smtClean="0">
                <a:latin typeface="楷体" pitchFamily="49" charset="-122"/>
              </a:rPr>
              <a:t>  </a:t>
            </a:r>
            <a:r>
              <a:rPr lang="zh-CN" altLang="en-US" sz="2400" b="1" smtClean="0">
                <a:latin typeface="楷体" pitchFamily="49" charset="-122"/>
              </a:rPr>
              <a:t>决策变量</a:t>
            </a:r>
            <a:r>
              <a:rPr lang="zh-CN" altLang="en-US" sz="2400" smtClean="0">
                <a:latin typeface="楷体" pitchFamily="49" charset="-122"/>
              </a:rPr>
              <a:t> </a:t>
            </a:r>
            <a:r>
              <a:rPr lang="en-US" altLang="zh-CN" sz="2400" smtClean="0">
                <a:latin typeface="楷体" pitchFamily="49" charset="-122"/>
              </a:rPr>
              <a:t> </a:t>
            </a:r>
            <a:r>
              <a:rPr lang="zh-CN" altLang="en-US" sz="2400" smtClean="0">
                <a:latin typeface="楷体" pitchFamily="49" charset="-122"/>
              </a:rPr>
              <a:t>：分配给第</a:t>
            </a:r>
            <a:r>
              <a:rPr lang="en-US" altLang="zh-CN" sz="2400" smtClean="0">
                <a:latin typeface="楷体" pitchFamily="49" charset="-122"/>
              </a:rPr>
              <a:t>n</a:t>
            </a:r>
            <a:r>
              <a:rPr lang="zh-CN" altLang="en-US" sz="2400" smtClean="0">
                <a:latin typeface="楷体" pitchFamily="49" charset="-122"/>
              </a:rPr>
              <a:t>小组的高级科学家数目，相应的失败概率为    ；</a:t>
            </a:r>
          </a:p>
          <a:p>
            <a:pPr eaLnBrk="1" hangingPunct="1">
              <a:lnSpc>
                <a:spcPct val="150000"/>
              </a:lnSpc>
              <a:buFont typeface="Arial" pitchFamily="34" charset="0"/>
              <a:buNone/>
            </a:pPr>
            <a:r>
              <a:rPr lang="zh-CN" altLang="en-US" sz="2400" smtClean="0">
                <a:latin typeface="楷体" pitchFamily="49" charset="-122"/>
              </a:rPr>
              <a:t>  </a:t>
            </a:r>
            <a:r>
              <a:rPr lang="zh-CN" altLang="en-US" sz="2400" b="1" smtClean="0">
                <a:latin typeface="楷体" pitchFamily="49" charset="-122"/>
              </a:rPr>
              <a:t>状态变量</a:t>
            </a:r>
            <a:r>
              <a:rPr lang="en-US" altLang="zh-CN" sz="2400" smtClean="0">
                <a:latin typeface="楷体" pitchFamily="49" charset="-122"/>
              </a:rPr>
              <a:t>  </a:t>
            </a:r>
            <a:r>
              <a:rPr lang="zh-CN" altLang="en-US" sz="2400" smtClean="0">
                <a:latin typeface="楷体" pitchFamily="49" charset="-122"/>
              </a:rPr>
              <a:t>：在阶段</a:t>
            </a:r>
            <a:r>
              <a:rPr lang="en-US" altLang="zh-CN" sz="2400" smtClean="0">
                <a:latin typeface="楷体" pitchFamily="49" charset="-122"/>
              </a:rPr>
              <a:t>n</a:t>
            </a:r>
            <a:r>
              <a:rPr lang="zh-CN" altLang="en-US" sz="2400" smtClean="0">
                <a:latin typeface="楷体" pitchFamily="49" charset="-122"/>
              </a:rPr>
              <a:t>时可分配于阶段  </a:t>
            </a:r>
            <a:r>
              <a:rPr lang="en-US" altLang="zh-CN" sz="2400" smtClean="0">
                <a:latin typeface="楷体" pitchFamily="49" charset="-122"/>
              </a:rPr>
              <a:t>       </a:t>
            </a:r>
            <a:r>
              <a:rPr lang="zh-CN" altLang="en-US" sz="2400" smtClean="0">
                <a:latin typeface="楷体" pitchFamily="49" charset="-122"/>
              </a:rPr>
              <a:t>的高级科学家人数。</a:t>
            </a:r>
          </a:p>
          <a:p>
            <a:pPr eaLnBrk="1" hangingPunct="1">
              <a:lnSpc>
                <a:spcPct val="150000"/>
              </a:lnSpc>
              <a:buFont typeface="Arial" pitchFamily="34" charset="0"/>
              <a:buNone/>
            </a:pPr>
            <a:r>
              <a:rPr lang="zh-CN" altLang="en-US" sz="2400" smtClean="0">
                <a:latin typeface="楷体" pitchFamily="49" charset="-122"/>
              </a:rPr>
              <a:t>  </a:t>
            </a:r>
            <a:r>
              <a:rPr lang="zh-CN" altLang="en-US" sz="2400" b="1" smtClean="0">
                <a:latin typeface="楷体" pitchFamily="49" charset="-122"/>
              </a:rPr>
              <a:t>递推关系</a:t>
            </a:r>
            <a:r>
              <a:rPr lang="zh-CN" altLang="en-US" sz="2400" smtClean="0">
                <a:latin typeface="楷体" pitchFamily="49" charset="-122"/>
              </a:rPr>
              <a:t>：</a:t>
            </a:r>
          </a:p>
          <a:p>
            <a:pPr eaLnBrk="1" hangingPunct="1">
              <a:lnSpc>
                <a:spcPct val="150000"/>
              </a:lnSpc>
            </a:pPr>
            <a:endParaRPr lang="en-US" altLang="zh-CN" sz="2400" smtClean="0">
              <a:latin typeface="楷体" pitchFamily="49" charset="-122"/>
            </a:endParaRPr>
          </a:p>
        </p:txBody>
      </p:sp>
      <p:graphicFrame>
        <p:nvGraphicFramePr>
          <p:cNvPr id="239675" name="Group 59"/>
          <p:cNvGraphicFramePr>
            <a:graphicFrameLocks noGrp="1"/>
          </p:cNvGraphicFramePr>
          <p:nvPr>
            <p:ph sz="quarter" idx="2"/>
          </p:nvPr>
        </p:nvGraphicFramePr>
        <p:xfrm>
          <a:off x="2928938" y="1493838"/>
          <a:ext cx="3500437" cy="792162"/>
        </p:xfrm>
        <a:graphic>
          <a:graphicData uri="http://schemas.openxmlformats.org/drawingml/2006/table">
            <a:tbl>
              <a:tblPr/>
              <a:tblGrid>
                <a:gridCol w="874712"/>
                <a:gridCol w="876300"/>
                <a:gridCol w="874713"/>
                <a:gridCol w="874712"/>
              </a:tblGrid>
              <a:tr h="3960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楷体" pitchFamily="49" charset="-122"/>
                          <a:ea typeface="楷体" pitchFamily="49" charset="-122"/>
                        </a:rPr>
                        <a:t>阶段</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1</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2</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3</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08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楷体" pitchFamily="49" charset="-122"/>
                          <a:ea typeface="楷体" pitchFamily="49" charset="-122"/>
                        </a:rPr>
                        <a:t>小组</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1</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2</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楷体" pitchFamily="49" charset="-122"/>
                          <a:ea typeface="楷体" pitchFamily="49" charset="-122"/>
                        </a:rPr>
                        <a:t>3</a:t>
                      </a: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 name="灯片编号占位符 7"/>
          <p:cNvSpPr>
            <a:spLocks noGrp="1"/>
          </p:cNvSpPr>
          <p:nvPr>
            <p:ph type="sldNum" sz="quarter" idx="12"/>
          </p:nvPr>
        </p:nvSpPr>
        <p:spPr/>
        <p:txBody>
          <a:bodyPr/>
          <a:lstStyle/>
          <a:p>
            <a:pPr>
              <a:defRPr/>
            </a:pPr>
            <a:fld id="{66D80E4B-13CC-4080-9207-9F1DBF38AC22}" type="slidenum">
              <a:rPr lang="en-US" altLang="zh-CN"/>
              <a:pPr>
                <a:defRPr/>
              </a:pPr>
              <a:t>54</a:t>
            </a:fld>
            <a:endParaRPr lang="en-US" altLang="zh-CN" dirty="0"/>
          </a:p>
        </p:txBody>
      </p:sp>
      <p:grpSp>
        <p:nvGrpSpPr>
          <p:cNvPr id="79893" name="组合 7"/>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7990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79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895" name="Object 27"/>
          <p:cNvGraphicFramePr>
            <a:graphicFrameLocks noChangeAspect="1"/>
          </p:cNvGraphicFramePr>
          <p:nvPr/>
        </p:nvGraphicFramePr>
        <p:xfrm>
          <a:off x="2000250" y="2309813"/>
          <a:ext cx="314325" cy="404812"/>
        </p:xfrm>
        <a:graphic>
          <a:graphicData uri="http://schemas.openxmlformats.org/presentationml/2006/ole">
            <mc:AlternateContent xmlns:mc="http://schemas.openxmlformats.org/markup-compatibility/2006">
              <mc:Choice xmlns:v="urn:schemas-microsoft-com:vml" Requires="v">
                <p:oleObj spid="_x0000_s79904" name="公式" r:id="rId4" imgW="177646" imgH="228402" progId="Equation.3">
                  <p:embed/>
                </p:oleObj>
              </mc:Choice>
              <mc:Fallback>
                <p:oleObj name="公式" r:id="rId4" imgW="177646" imgH="228402" progId="Equation.3">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2309813"/>
                        <a:ext cx="314325"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96" name="Object 28"/>
          <p:cNvGraphicFramePr>
            <a:graphicFrameLocks noChangeAspect="1"/>
          </p:cNvGraphicFramePr>
          <p:nvPr/>
        </p:nvGraphicFramePr>
        <p:xfrm>
          <a:off x="2074863" y="2886075"/>
          <a:ext cx="639762" cy="328613"/>
        </p:xfrm>
        <a:graphic>
          <a:graphicData uri="http://schemas.openxmlformats.org/presentationml/2006/ole">
            <mc:AlternateContent xmlns:mc="http://schemas.openxmlformats.org/markup-compatibility/2006">
              <mc:Choice xmlns:v="urn:schemas-microsoft-com:vml" Requires="v">
                <p:oleObj spid="_x0000_s79905" name="公式" r:id="rId6" imgW="444307" imgH="228501" progId="Equation.3">
                  <p:embed/>
                </p:oleObj>
              </mc:Choice>
              <mc:Fallback>
                <p:oleObj name="公式" r:id="rId6" imgW="444307" imgH="228501"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4863" y="2886075"/>
                        <a:ext cx="63976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97" name="Object 29"/>
          <p:cNvGraphicFramePr>
            <a:graphicFrameLocks noChangeAspect="1"/>
          </p:cNvGraphicFramePr>
          <p:nvPr/>
        </p:nvGraphicFramePr>
        <p:xfrm>
          <a:off x="2065338" y="3429000"/>
          <a:ext cx="292100" cy="404813"/>
        </p:xfrm>
        <a:graphic>
          <a:graphicData uri="http://schemas.openxmlformats.org/presentationml/2006/ole">
            <mc:AlternateContent xmlns:mc="http://schemas.openxmlformats.org/markup-compatibility/2006">
              <mc:Choice xmlns:v="urn:schemas-microsoft-com:vml" Requires="v">
                <p:oleObj spid="_x0000_s79906" name="公式" r:id="rId8" imgW="165028" imgH="228501" progId="Equation.3">
                  <p:embed/>
                </p:oleObj>
              </mc:Choice>
              <mc:Fallback>
                <p:oleObj name="公式" r:id="rId8" imgW="165028" imgH="228501" progId="Equation.3">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5338" y="3429000"/>
                        <a:ext cx="2921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98" name="Object 30"/>
          <p:cNvGraphicFramePr>
            <a:graphicFrameLocks noChangeAspect="1"/>
          </p:cNvGraphicFramePr>
          <p:nvPr/>
        </p:nvGraphicFramePr>
        <p:xfrm>
          <a:off x="5913438" y="3500438"/>
          <a:ext cx="1301750" cy="360362"/>
        </p:xfrm>
        <a:graphic>
          <a:graphicData uri="http://schemas.openxmlformats.org/presentationml/2006/ole">
            <mc:AlternateContent xmlns:mc="http://schemas.openxmlformats.org/markup-compatibility/2006">
              <mc:Choice xmlns:v="urn:schemas-microsoft-com:vml" Requires="v">
                <p:oleObj spid="_x0000_s79907" name="公式" r:id="rId10" imgW="736600" imgH="203200" progId="Equation.3">
                  <p:embed/>
                </p:oleObj>
              </mc:Choice>
              <mc:Fallback>
                <p:oleObj name="公式" r:id="rId10" imgW="736600" imgH="203200" progId="Equation.3">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3438" y="3500438"/>
                        <a:ext cx="13017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99" name="Object 33"/>
          <p:cNvGraphicFramePr>
            <a:graphicFrameLocks noChangeAspect="1"/>
          </p:cNvGraphicFramePr>
          <p:nvPr/>
        </p:nvGraphicFramePr>
        <p:xfrm>
          <a:off x="2714625" y="5072063"/>
          <a:ext cx="2136775" cy="493712"/>
        </p:xfrm>
        <a:graphic>
          <a:graphicData uri="http://schemas.openxmlformats.org/presentationml/2006/ole">
            <mc:AlternateContent xmlns:mc="http://schemas.openxmlformats.org/markup-compatibility/2006">
              <mc:Choice xmlns:v="urn:schemas-microsoft-com:vml" Requires="v">
                <p:oleObj spid="_x0000_s79908" name="公式" r:id="rId12" imgW="1320227" imgH="304668" progId="Equation.3">
                  <p:embed/>
                </p:oleObj>
              </mc:Choice>
              <mc:Fallback>
                <p:oleObj name="公式" r:id="rId12" imgW="1320227" imgH="304668" progId="Equation.3">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625" y="5072063"/>
                        <a:ext cx="21367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900" name="Object 35"/>
          <p:cNvGraphicFramePr>
            <a:graphicFrameLocks noChangeAspect="1"/>
          </p:cNvGraphicFramePr>
          <p:nvPr/>
        </p:nvGraphicFramePr>
        <p:xfrm>
          <a:off x="1857375" y="5715000"/>
          <a:ext cx="4541838" cy="493713"/>
        </p:xfrm>
        <a:graphic>
          <a:graphicData uri="http://schemas.openxmlformats.org/presentationml/2006/ole">
            <mc:AlternateContent xmlns:mc="http://schemas.openxmlformats.org/markup-compatibility/2006">
              <mc:Choice xmlns:v="urn:schemas-microsoft-com:vml" Requires="v">
                <p:oleObj spid="_x0000_s79909" name="公式" r:id="rId14" imgW="2806700" imgH="304800" progId="Equation.3">
                  <p:embed/>
                </p:oleObj>
              </mc:Choice>
              <mc:Fallback>
                <p:oleObj name="公式" r:id="rId14" imgW="2806700" imgH="304800" progId="Equation.3">
                  <p:embed/>
                  <p:pic>
                    <p:nvPicPr>
                      <p:cNvPr id="0" name="Object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75" y="5715000"/>
                        <a:ext cx="4541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457200" y="1571625"/>
            <a:ext cx="8229600" cy="4143375"/>
          </a:xfrm>
        </p:spPr>
        <p:txBody>
          <a:bodyPr/>
          <a:lstStyle/>
          <a:p>
            <a:pPr eaLnBrk="1" hangingPunct="1">
              <a:buFont typeface="Arial" pitchFamily="34" charset="0"/>
              <a:buNone/>
            </a:pPr>
            <a:r>
              <a:rPr lang="zh-CN" altLang="en-US" sz="2400" smtClean="0">
                <a:latin typeface="楷体" pitchFamily="49" charset="-122"/>
              </a:rPr>
              <a:t>当</a:t>
            </a:r>
            <a:r>
              <a:rPr lang="en-US" altLang="zh-CN" sz="2400" smtClean="0">
                <a:latin typeface="楷体" pitchFamily="49" charset="-122"/>
              </a:rPr>
              <a:t>n=3</a:t>
            </a:r>
            <a:r>
              <a:rPr lang="zh-CN" altLang="en-US" sz="2400" smtClean="0">
                <a:latin typeface="楷体" pitchFamily="49" charset="-122"/>
              </a:rPr>
              <a:t>时，</a:t>
            </a:r>
          </a:p>
          <a:p>
            <a:pPr eaLnBrk="1" hangingPunct="1"/>
            <a:endParaRPr lang="zh-CN" altLang="en-US" sz="2000" smtClean="0">
              <a:latin typeface="楷体" pitchFamily="49" charset="-122"/>
            </a:endParaRPr>
          </a:p>
          <a:p>
            <a:pPr eaLnBrk="1" hangingPunct="1"/>
            <a:endParaRPr lang="zh-CN" altLang="en-US" sz="2000" smtClean="0">
              <a:latin typeface="楷体" pitchFamily="49" charset="-122"/>
            </a:endParaRPr>
          </a:p>
          <a:p>
            <a:pPr eaLnBrk="1" hangingPunct="1"/>
            <a:endParaRPr lang="zh-CN" altLang="en-US" sz="2000" smtClean="0">
              <a:latin typeface="楷体" pitchFamily="49" charset="-122"/>
            </a:endParaRPr>
          </a:p>
          <a:p>
            <a:pPr eaLnBrk="1" hangingPunct="1"/>
            <a:endParaRPr lang="zh-CN" altLang="en-US" sz="2000" smtClean="0">
              <a:latin typeface="楷体" pitchFamily="49" charset="-122"/>
            </a:endParaRPr>
          </a:p>
          <a:p>
            <a:pPr eaLnBrk="1" hangingPunct="1">
              <a:buFont typeface="Arial" pitchFamily="34" charset="0"/>
              <a:buNone/>
            </a:pPr>
            <a:endParaRPr lang="en-US" altLang="zh-CN" sz="2000" smtClean="0">
              <a:latin typeface="楷体" pitchFamily="49" charset="-122"/>
            </a:endParaRPr>
          </a:p>
          <a:p>
            <a:pPr eaLnBrk="1" hangingPunct="1">
              <a:buFont typeface="Arial" pitchFamily="34" charset="0"/>
              <a:buNone/>
            </a:pPr>
            <a:r>
              <a:rPr lang="zh-CN" altLang="en-US" sz="2400" smtClean="0">
                <a:latin typeface="楷体" pitchFamily="49" charset="-122"/>
              </a:rPr>
              <a:t>当</a:t>
            </a:r>
            <a:r>
              <a:rPr lang="en-US" altLang="zh-CN" sz="2400" smtClean="0">
                <a:latin typeface="楷体" pitchFamily="49" charset="-122"/>
              </a:rPr>
              <a:t>n=2</a:t>
            </a:r>
            <a:r>
              <a:rPr lang="zh-CN" altLang="en-US" sz="2400" smtClean="0">
                <a:latin typeface="楷体" pitchFamily="49" charset="-122"/>
              </a:rPr>
              <a:t>时， </a:t>
            </a:r>
          </a:p>
        </p:txBody>
      </p:sp>
      <p:sp>
        <p:nvSpPr>
          <p:cNvPr id="77" name="灯片编号占位符 5"/>
          <p:cNvSpPr>
            <a:spLocks noGrp="1"/>
          </p:cNvSpPr>
          <p:nvPr>
            <p:ph type="sldNum" sz="quarter" idx="12"/>
          </p:nvPr>
        </p:nvSpPr>
        <p:spPr/>
        <p:txBody>
          <a:bodyPr/>
          <a:lstStyle/>
          <a:p>
            <a:pPr>
              <a:defRPr/>
            </a:pPr>
            <a:fld id="{16BBDA67-95FE-454B-9464-8ACDD8A12378}" type="slidenum">
              <a:rPr lang="en-US" altLang="zh-CN"/>
              <a:pPr>
                <a:defRPr/>
              </a:pPr>
              <a:t>55</a:t>
            </a:fld>
            <a:endParaRPr lang="en-US" altLang="zh-CN" dirty="0"/>
          </a:p>
        </p:txBody>
      </p:sp>
      <p:sp>
        <p:nvSpPr>
          <p:cNvPr id="80900" name="Rectangle 8"/>
          <p:cNvSpPr>
            <a:spLocks noChangeArrowheads="1"/>
          </p:cNvSpPr>
          <p:nvPr/>
        </p:nvSpPr>
        <p:spPr bwMode="auto">
          <a:xfrm>
            <a:off x="1866900" y="2803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01" name="Rectangle 10"/>
          <p:cNvSpPr>
            <a:spLocks noChangeArrowheads="1"/>
          </p:cNvSpPr>
          <p:nvPr/>
        </p:nvSpPr>
        <p:spPr bwMode="auto">
          <a:xfrm>
            <a:off x="1866900" y="2803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graphicFrame>
        <p:nvGraphicFramePr>
          <p:cNvPr id="243004" name="Group 316"/>
          <p:cNvGraphicFramePr>
            <a:graphicFrameLocks noGrp="1"/>
          </p:cNvGraphicFramePr>
          <p:nvPr/>
        </p:nvGraphicFramePr>
        <p:xfrm>
          <a:off x="642938" y="2036763"/>
          <a:ext cx="7715250" cy="1463675"/>
        </p:xfrm>
        <a:graphic>
          <a:graphicData uri="http://schemas.openxmlformats.org/drawingml/2006/table">
            <a:tbl>
              <a:tblPr/>
              <a:tblGrid>
                <a:gridCol w="2571750"/>
                <a:gridCol w="2571750"/>
                <a:gridCol w="2571750"/>
              </a:tblGrid>
              <a:tr h="365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3</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f</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3</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3</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3</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0.80</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1</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0.50</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1</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2</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0.30</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2</a:t>
                      </a:r>
                    </a:p>
                  </a:txBody>
                  <a:tcPr marT="45740" marB="457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0924" name="Rectangle 107"/>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25" name="Rectangle 108"/>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26" name="Rectangle 109"/>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27" name="Rectangle 111"/>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28" name="Rectangle 117"/>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29" name="Rectangle 121"/>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sp>
        <p:nvSpPr>
          <p:cNvPr id="80930" name="Rectangle 124"/>
          <p:cNvSpPr>
            <a:spLocks noChangeArrowheads="1"/>
          </p:cNvSpPr>
          <p:nvPr/>
        </p:nvSpPr>
        <p:spPr bwMode="auto">
          <a:xfrm>
            <a:off x="1866900" y="2530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latin typeface="楷体" pitchFamily="49" charset="-122"/>
              <a:ea typeface="楷体" pitchFamily="49" charset="-122"/>
            </a:endParaRPr>
          </a:p>
        </p:txBody>
      </p:sp>
      <p:graphicFrame>
        <p:nvGraphicFramePr>
          <p:cNvPr id="243001" name="Group 313"/>
          <p:cNvGraphicFramePr>
            <a:graphicFrameLocks noGrp="1"/>
          </p:cNvGraphicFramePr>
          <p:nvPr/>
        </p:nvGraphicFramePr>
        <p:xfrm>
          <a:off x="579438" y="4214813"/>
          <a:ext cx="7778750" cy="1828800"/>
        </p:xfrm>
        <a:graphic>
          <a:graphicData uri="http://schemas.openxmlformats.org/drawingml/2006/table">
            <a:tbl>
              <a:tblPr/>
              <a:tblGrid>
                <a:gridCol w="1357312"/>
                <a:gridCol w="1354138"/>
                <a:gridCol w="1357312"/>
                <a:gridCol w="1355725"/>
                <a:gridCol w="1355725"/>
                <a:gridCol w="998538"/>
              </a:tblGrid>
              <a:tr h="18415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       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f</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)=P</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r>
                        <a:rPr kumimoji="0" lang="zh-CN" altLang="en-US" sz="1800" b="0" i="0" u="none" strike="noStrike" cap="none" normalizeH="0" baseline="0" smtClean="0">
                          <a:ln>
                            <a:noFill/>
                          </a:ln>
                          <a:solidFill>
                            <a:schemeClr val="tx1"/>
                          </a:solidFill>
                          <a:effectLst/>
                          <a:latin typeface="Arial" pitchFamily="34" charset="0"/>
                          <a:ea typeface="楷体" pitchFamily="49" charset="-122"/>
                        </a:rPr>
                        <a:t>*</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f</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3</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     f</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18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1800" b="0" i="0" u="none" strike="noStrike" cap="none" normalizeH="0" baseline="0" smtClean="0">
                          <a:ln>
                            <a:noFill/>
                          </a:ln>
                          <a:solidFill>
                            <a:schemeClr val="tx1"/>
                          </a:solidFill>
                          <a:effectLst/>
                          <a:latin typeface="Arial" pitchFamily="34" charset="0"/>
                          <a:ea typeface="楷体" pitchFamily="49"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楷体"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0.16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pitchFamily="34" charset="0"/>
                          <a:ea typeface="楷体" pitchFamily="49" charset="-122"/>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80971" name="组合 16"/>
          <p:cNvGrpSpPr>
            <a:grpSpLocks/>
          </p:cNvGrpSpPr>
          <p:nvPr/>
        </p:nvGrpSpPr>
        <p:grpSpPr bwMode="auto">
          <a:xfrm>
            <a:off x="428625" y="638175"/>
            <a:ext cx="7858125" cy="647700"/>
            <a:chOff x="714348" y="214290"/>
            <a:chExt cx="7858180" cy="648072"/>
          </a:xfrm>
        </p:grpSpPr>
        <p:sp>
          <p:nvSpPr>
            <p:cNvPr id="18" name="矩形 1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19" name="直接连接符 18"/>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097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80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p:txBody>
          <a:bodyPr/>
          <a:lstStyle/>
          <a:p>
            <a:pPr indent="0" eaLnBrk="1" hangingPunct="1">
              <a:buFont typeface="Arial" pitchFamily="34" charset="0"/>
              <a:buNone/>
            </a:pPr>
            <a:r>
              <a:rPr lang="zh-CN" altLang="en-US" sz="2400" smtClean="0">
                <a:latin typeface="Arial" pitchFamily="34" charset="0"/>
              </a:rPr>
              <a:t>当</a:t>
            </a:r>
            <a:r>
              <a:rPr lang="en-US" altLang="zh-CN" sz="2400" smtClean="0">
                <a:latin typeface="Arial" pitchFamily="34" charset="0"/>
              </a:rPr>
              <a:t>n=1</a:t>
            </a:r>
            <a:r>
              <a:rPr lang="zh-CN" altLang="en-US" sz="2400" smtClean="0">
                <a:latin typeface="Arial" pitchFamily="34" charset="0"/>
              </a:rPr>
              <a:t>时，</a:t>
            </a:r>
          </a:p>
          <a:p>
            <a:pPr indent="0" eaLnBrk="1" hangingPunct="1"/>
            <a:endParaRPr lang="zh-CN" altLang="en-US" sz="2000" smtClean="0">
              <a:latin typeface="Arial" pitchFamily="34" charset="0"/>
            </a:endParaRPr>
          </a:p>
          <a:p>
            <a:pPr indent="0" eaLnBrk="1" hangingPunct="1"/>
            <a:endParaRPr lang="zh-CN" altLang="en-US" sz="2000" smtClean="0">
              <a:latin typeface="Arial" pitchFamily="34" charset="0"/>
            </a:endParaRPr>
          </a:p>
          <a:p>
            <a:pPr indent="0" eaLnBrk="1" hangingPunct="1"/>
            <a:endParaRPr lang="zh-CN" altLang="en-US" sz="2000" smtClean="0">
              <a:latin typeface="Arial" pitchFamily="34" charset="0"/>
            </a:endParaRPr>
          </a:p>
          <a:p>
            <a:pPr indent="0" eaLnBrk="1" hangingPunct="1"/>
            <a:endParaRPr lang="zh-CN" altLang="en-US" sz="2000" smtClean="0">
              <a:latin typeface="Arial" pitchFamily="34" charset="0"/>
            </a:endParaRPr>
          </a:p>
          <a:p>
            <a:pPr indent="0" eaLnBrk="1" hangingPunct="1">
              <a:lnSpc>
                <a:spcPct val="150000"/>
              </a:lnSpc>
              <a:buFontTx/>
              <a:buNone/>
            </a:pPr>
            <a:r>
              <a:rPr lang="zh-CN" altLang="en-US" sz="2400" smtClean="0">
                <a:latin typeface="Arial" pitchFamily="34" charset="0"/>
              </a:rPr>
              <a:t>      最优解为 </a:t>
            </a:r>
            <a:r>
              <a:rPr lang="en-US" altLang="zh-CN" sz="2400" smtClean="0">
                <a:latin typeface="Arial" pitchFamily="34" charset="0"/>
              </a:rPr>
              <a:t>x</a:t>
            </a:r>
            <a:r>
              <a:rPr lang="en-US" altLang="zh-CN" sz="2400" baseline="-25000" smtClean="0">
                <a:latin typeface="Arial" pitchFamily="34" charset="0"/>
              </a:rPr>
              <a:t>1</a:t>
            </a:r>
            <a:r>
              <a:rPr lang="en-US" altLang="zh-CN" sz="2400" smtClean="0">
                <a:latin typeface="Arial" pitchFamily="34" charset="0"/>
              </a:rPr>
              <a:t>*=1</a:t>
            </a:r>
            <a:r>
              <a:rPr lang="zh-CN" altLang="en-US" sz="2400" smtClean="0">
                <a:latin typeface="Arial" pitchFamily="34" charset="0"/>
              </a:rPr>
              <a:t>，</a:t>
            </a:r>
            <a:r>
              <a:rPr lang="en-US" altLang="zh-CN" sz="2400" smtClean="0">
                <a:latin typeface="Arial" pitchFamily="34" charset="0"/>
              </a:rPr>
              <a:t>x</a:t>
            </a:r>
            <a:r>
              <a:rPr lang="en-US" altLang="zh-CN" sz="2400" baseline="-25000" smtClean="0">
                <a:latin typeface="Arial" pitchFamily="34" charset="0"/>
              </a:rPr>
              <a:t>2</a:t>
            </a:r>
            <a:r>
              <a:rPr lang="en-US" altLang="zh-CN" sz="2400" smtClean="0">
                <a:latin typeface="Arial" pitchFamily="34" charset="0"/>
              </a:rPr>
              <a:t>*=0</a:t>
            </a:r>
            <a:r>
              <a:rPr lang="zh-CN" altLang="en-US" sz="2400" smtClean="0">
                <a:latin typeface="Arial" pitchFamily="34" charset="0"/>
              </a:rPr>
              <a:t>，</a:t>
            </a:r>
            <a:r>
              <a:rPr lang="en-US" altLang="zh-CN" sz="2400" smtClean="0">
                <a:latin typeface="Arial" pitchFamily="34" charset="0"/>
              </a:rPr>
              <a:t>x</a:t>
            </a:r>
            <a:r>
              <a:rPr lang="en-US" altLang="zh-CN" sz="2400" baseline="-25000" smtClean="0">
                <a:latin typeface="Arial" pitchFamily="34" charset="0"/>
              </a:rPr>
              <a:t>3</a:t>
            </a:r>
            <a:r>
              <a:rPr lang="en-US" altLang="zh-CN" sz="2400" smtClean="0">
                <a:latin typeface="Arial" pitchFamily="34" charset="0"/>
              </a:rPr>
              <a:t>*=1</a:t>
            </a:r>
            <a:r>
              <a:rPr lang="zh-CN" altLang="en-US" sz="2400" smtClean="0">
                <a:latin typeface="Arial" pitchFamily="34" charset="0"/>
              </a:rPr>
              <a:t>；科研项目最终失败的概率为</a:t>
            </a:r>
            <a:r>
              <a:rPr lang="en-US" altLang="zh-CN" sz="2400" smtClean="0">
                <a:latin typeface="Arial" pitchFamily="34" charset="0"/>
              </a:rPr>
              <a:t>0.060</a:t>
            </a:r>
            <a:r>
              <a:rPr lang="zh-CN" altLang="en-US" sz="2400" smtClean="0">
                <a:latin typeface="Arial" pitchFamily="34" charset="0"/>
              </a:rPr>
              <a:t>。</a:t>
            </a:r>
          </a:p>
          <a:p>
            <a:pPr indent="0" eaLnBrk="1" hangingPunct="1"/>
            <a:endParaRPr lang="en-US" altLang="zh-CN" sz="2000" smtClean="0">
              <a:latin typeface="Arial" pitchFamily="34" charset="0"/>
            </a:endParaRPr>
          </a:p>
        </p:txBody>
      </p:sp>
      <p:sp>
        <p:nvSpPr>
          <p:cNvPr id="32" name="灯片编号占位符 5"/>
          <p:cNvSpPr>
            <a:spLocks noGrp="1"/>
          </p:cNvSpPr>
          <p:nvPr>
            <p:ph type="sldNum" sz="quarter" idx="12"/>
          </p:nvPr>
        </p:nvSpPr>
        <p:spPr/>
        <p:txBody>
          <a:bodyPr/>
          <a:lstStyle/>
          <a:p>
            <a:pPr>
              <a:defRPr/>
            </a:pPr>
            <a:fld id="{4077535A-3DA1-4EF3-A7AD-70DFA7286CE9}" type="slidenum">
              <a:rPr lang="en-US" altLang="zh-CN"/>
              <a:pPr>
                <a:defRPr/>
              </a:pPr>
              <a:t>56</a:t>
            </a:fld>
            <a:endParaRPr lang="en-US" altLang="zh-CN" dirty="0"/>
          </a:p>
        </p:txBody>
      </p:sp>
      <p:graphicFrame>
        <p:nvGraphicFramePr>
          <p:cNvPr id="243773" name="Group 61"/>
          <p:cNvGraphicFramePr>
            <a:graphicFrameLocks noGrp="1"/>
          </p:cNvGraphicFramePr>
          <p:nvPr/>
        </p:nvGraphicFramePr>
        <p:xfrm>
          <a:off x="1285875" y="2239963"/>
          <a:ext cx="6858000" cy="1189037"/>
        </p:xfrm>
        <a:graphic>
          <a:graphicData uri="http://schemas.openxmlformats.org/drawingml/2006/table">
            <a:tbl>
              <a:tblPr/>
              <a:tblGrid>
                <a:gridCol w="1273175"/>
                <a:gridCol w="1214438"/>
                <a:gridCol w="1154112"/>
                <a:gridCol w="1212850"/>
                <a:gridCol w="911225"/>
                <a:gridCol w="1092200"/>
              </a:tblGrid>
              <a:tr h="3963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            x</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f</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)=P</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 ·f</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1</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f</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*(s</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x</a:t>
                      </a:r>
                      <a:r>
                        <a:rPr kumimoji="0" lang="en-US" altLang="zh-CN" sz="2000" b="0" i="0" u="none" strike="noStrike" cap="none" normalizeH="0" baseline="-25000" smtClean="0">
                          <a:ln>
                            <a:noFill/>
                          </a:ln>
                          <a:solidFill>
                            <a:schemeClr val="tx1"/>
                          </a:solidFill>
                          <a:effectLst/>
                          <a:latin typeface="Arial" pitchFamily="34" charset="0"/>
                          <a:ea typeface="楷体" pitchFamily="49" charset="-122"/>
                        </a:rPr>
                        <a:t>2</a:t>
                      </a:r>
                      <a:r>
                        <a:rPr kumimoji="0" lang="en-US" altLang="zh-CN" sz="2000" b="0" i="0" u="none" strike="noStrike" cap="none" normalizeH="0" baseline="0" smtClean="0">
                          <a:ln>
                            <a:noFill/>
                          </a:ln>
                          <a:solidFill>
                            <a:schemeClr val="tx1"/>
                          </a:solidFill>
                          <a:effectLst/>
                          <a:latin typeface="Arial" pitchFamily="34" charset="0"/>
                          <a:ea typeface="楷体" pitchFamily="49"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0</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1</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0.064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0.060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0.072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0.060 </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pitchFamily="34" charset="0"/>
                          <a:ea typeface="楷体" pitchFamily="49" charset="-122"/>
                        </a:rPr>
                        <a:t>1</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1950"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3</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195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(1)</a:t>
              </a:r>
              <a:endParaRPr kumimoji="1" lang="zh-CN" altLang="en-US" sz="3200" b="1">
                <a:solidFill>
                  <a:schemeClr val="accent2"/>
                </a:solidFill>
                <a:latin typeface="楷体" pitchFamily="49" charset="-122"/>
                <a:ea typeface="楷体" pitchFamily="49" charset="-122"/>
              </a:endParaRPr>
            </a:p>
          </p:txBody>
        </p:sp>
      </p:grpSp>
      <p:pic>
        <p:nvPicPr>
          <p:cNvPr id="819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bwMode="auto">
          <a:xfrm rot="16415">
            <a:off x="2120900" y="1712913"/>
            <a:ext cx="4879975"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多阶段决策过程最优化问题举例</a:t>
            </a:r>
          </a:p>
        </p:txBody>
      </p:sp>
      <p:sp>
        <p:nvSpPr>
          <p:cNvPr id="14" name="矩形 13"/>
          <p:cNvSpPr/>
          <p:nvPr/>
        </p:nvSpPr>
        <p:spPr bwMode="auto">
          <a:xfrm>
            <a:off x="2106613" y="2559050"/>
            <a:ext cx="4894262" cy="5397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基本概念、基本方程与最优化原理</a:t>
            </a:r>
          </a:p>
        </p:txBody>
      </p:sp>
      <p:sp>
        <p:nvSpPr>
          <p:cNvPr id="19" name="矩形 18"/>
          <p:cNvSpPr/>
          <p:nvPr/>
        </p:nvSpPr>
        <p:spPr bwMode="auto">
          <a:xfrm>
            <a:off x="2128838" y="3495675"/>
            <a:ext cx="4872037" cy="541338"/>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zh-CN" altLang="en-US" sz="2400" dirty="0">
                <a:solidFill>
                  <a:schemeClr val="tx1"/>
                </a:solidFill>
                <a:latin typeface="楷体" pitchFamily="49" charset="-122"/>
                <a:ea typeface="楷体" pitchFamily="49" charset="-122"/>
              </a:rPr>
              <a:t>动态规划的应用</a:t>
            </a:r>
            <a:r>
              <a:rPr lang="en-US" altLang="zh-CN" sz="2400" dirty="0">
                <a:solidFill>
                  <a:schemeClr val="tx1"/>
                </a:solidFill>
                <a:latin typeface="楷体" pitchFamily="49" charset="-122"/>
                <a:ea typeface="楷体" pitchFamily="49" charset="-122"/>
              </a:rPr>
              <a:t>(1)</a:t>
            </a:r>
            <a:endParaRPr lang="zh-CN" altLang="en-US" sz="2400" dirty="0">
              <a:solidFill>
                <a:schemeClr val="tx1"/>
              </a:solidFill>
              <a:latin typeface="楷体" pitchFamily="49" charset="-122"/>
              <a:ea typeface="楷体" pitchFamily="49" charset="-122"/>
            </a:endParaRPr>
          </a:p>
        </p:txBody>
      </p:sp>
      <p:sp>
        <p:nvSpPr>
          <p:cNvPr id="34" name="矩形 33"/>
          <p:cNvSpPr/>
          <p:nvPr/>
        </p:nvSpPr>
        <p:spPr bwMode="auto">
          <a:xfrm>
            <a:off x="2135188" y="4433888"/>
            <a:ext cx="4937125" cy="539750"/>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nSpc>
                <a:spcPts val="2200"/>
              </a:lnSpc>
              <a:defRPr/>
            </a:pPr>
            <a:r>
              <a:rPr lang="zh-CN" altLang="en-US" sz="2400" dirty="0">
                <a:solidFill>
                  <a:schemeClr val="tx1"/>
                </a:solidFill>
                <a:latin typeface="楷体" pitchFamily="49" charset="-122"/>
                <a:ea typeface="楷体" pitchFamily="49" charset="-122"/>
              </a:rPr>
              <a:t>       动态规划的应用</a:t>
            </a:r>
            <a:r>
              <a:rPr lang="en-US" altLang="zh-CN" sz="2400" dirty="0">
                <a:solidFill>
                  <a:schemeClr val="tx1"/>
                </a:solidFill>
                <a:latin typeface="楷体" pitchFamily="49" charset="-122"/>
                <a:ea typeface="楷体" pitchFamily="49" charset="-122"/>
              </a:rPr>
              <a:t>(2)</a:t>
            </a:r>
            <a:endParaRPr lang="zh-CN" altLang="en-US" sz="2400" dirty="0">
              <a:solidFill>
                <a:schemeClr val="tx1"/>
              </a:solidFill>
              <a:latin typeface="楷体" pitchFamily="49" charset="-122"/>
              <a:ea typeface="楷体" pitchFamily="49" charset="-122"/>
            </a:endParaRPr>
          </a:p>
        </p:txBody>
      </p:sp>
      <p:grpSp>
        <p:nvGrpSpPr>
          <p:cNvPr id="82950" name="组合 2"/>
          <p:cNvGrpSpPr>
            <a:grpSpLocks/>
          </p:cNvGrpSpPr>
          <p:nvPr/>
        </p:nvGrpSpPr>
        <p:grpSpPr bwMode="auto">
          <a:xfrm>
            <a:off x="179388" y="293688"/>
            <a:ext cx="1822450" cy="542925"/>
            <a:chOff x="288062" y="313492"/>
            <a:chExt cx="1822361" cy="542384"/>
          </a:xfrm>
        </p:grpSpPr>
        <p:sp>
          <p:nvSpPr>
            <p:cNvPr id="82967" name="TextBox 17"/>
            <p:cNvSpPr txBox="1">
              <a:spLocks noChangeArrowheads="1"/>
            </p:cNvSpPr>
            <p:nvPr/>
          </p:nvSpPr>
          <p:spPr bwMode="auto">
            <a:xfrm>
              <a:off x="288062" y="313492"/>
              <a:ext cx="1822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latin typeface="楷体" pitchFamily="49" charset="-122"/>
                  <a:ea typeface="楷体" pitchFamily="49" charset="-122"/>
                </a:rPr>
                <a:t>本章内容</a:t>
              </a:r>
            </a:p>
          </p:txBody>
        </p:sp>
        <p:sp>
          <p:nvSpPr>
            <p:cNvPr id="2" name="矩形 1"/>
            <p:cNvSpPr/>
            <p:nvPr/>
          </p:nvSpPr>
          <p:spPr>
            <a:xfrm>
              <a:off x="288062" y="332656"/>
              <a:ext cx="1590600" cy="523220"/>
            </a:xfrm>
            <a:prstGeom prst="rect">
              <a:avLst/>
            </a:prstGeom>
            <a:no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楷体" pitchFamily="49" charset="-122"/>
              </a:endParaRPr>
            </a:p>
          </p:txBody>
        </p:sp>
      </p:grpSp>
      <p:grpSp>
        <p:nvGrpSpPr>
          <p:cNvPr id="82951" name="组合 4"/>
          <p:cNvGrpSpPr>
            <a:grpSpLocks/>
          </p:cNvGrpSpPr>
          <p:nvPr/>
        </p:nvGrpSpPr>
        <p:grpSpPr bwMode="auto">
          <a:xfrm>
            <a:off x="1476375" y="1755775"/>
            <a:ext cx="352425" cy="368300"/>
            <a:chOff x="1573957" y="1401198"/>
            <a:chExt cx="352374" cy="369332"/>
          </a:xfrm>
        </p:grpSpPr>
        <p:sp>
          <p:nvSpPr>
            <p:cNvPr id="20" name="矩形 19"/>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82966" name="文本框 3"/>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1</a:t>
              </a:r>
              <a:endParaRPr lang="zh-CN" altLang="en-US">
                <a:latin typeface="楷体" pitchFamily="49" charset="-122"/>
                <a:ea typeface="楷体" pitchFamily="49" charset="-122"/>
              </a:endParaRPr>
            </a:p>
          </p:txBody>
        </p:sp>
      </p:grpSp>
      <p:grpSp>
        <p:nvGrpSpPr>
          <p:cNvPr id="82952" name="组合 36"/>
          <p:cNvGrpSpPr>
            <a:grpSpLocks/>
          </p:cNvGrpSpPr>
          <p:nvPr/>
        </p:nvGrpSpPr>
        <p:grpSpPr bwMode="auto">
          <a:xfrm>
            <a:off x="1495425" y="2644775"/>
            <a:ext cx="352425" cy="368300"/>
            <a:chOff x="1573957" y="1401198"/>
            <a:chExt cx="352374" cy="369332"/>
          </a:xfrm>
        </p:grpSpPr>
        <p:sp>
          <p:nvSpPr>
            <p:cNvPr id="38" name="矩形 37"/>
            <p:cNvSpPr/>
            <p:nvPr/>
          </p:nvSpPr>
          <p:spPr bwMode="auto">
            <a:xfrm rot="18837468">
              <a:off x="1579806" y="1409678"/>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82964" name="文本框 38"/>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2</a:t>
              </a:r>
              <a:endParaRPr lang="zh-CN" altLang="en-US">
                <a:latin typeface="楷体" pitchFamily="49" charset="-122"/>
                <a:ea typeface="楷体" pitchFamily="49" charset="-122"/>
              </a:endParaRPr>
            </a:p>
          </p:txBody>
        </p:sp>
      </p:grpSp>
      <p:grpSp>
        <p:nvGrpSpPr>
          <p:cNvPr id="82953" name="组合 39"/>
          <p:cNvGrpSpPr>
            <a:grpSpLocks/>
          </p:cNvGrpSpPr>
          <p:nvPr/>
        </p:nvGrpSpPr>
        <p:grpSpPr bwMode="auto">
          <a:xfrm>
            <a:off x="1476375" y="3581400"/>
            <a:ext cx="352425" cy="369888"/>
            <a:chOff x="1573957" y="1401198"/>
            <a:chExt cx="352374" cy="369332"/>
          </a:xfrm>
        </p:grpSpPr>
        <p:sp>
          <p:nvSpPr>
            <p:cNvPr id="41" name="矩形 40"/>
            <p:cNvSpPr/>
            <p:nvPr/>
          </p:nvSpPr>
          <p:spPr bwMode="auto">
            <a:xfrm rot="18837468">
              <a:off x="1579745" y="1409677"/>
              <a:ext cx="340799"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82962" name="文本框 41"/>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3</a:t>
              </a:r>
              <a:endParaRPr lang="zh-CN" altLang="en-US">
                <a:latin typeface="楷体" pitchFamily="49" charset="-122"/>
                <a:ea typeface="楷体" pitchFamily="49" charset="-122"/>
              </a:endParaRPr>
            </a:p>
          </p:txBody>
        </p:sp>
      </p:grpSp>
      <p:grpSp>
        <p:nvGrpSpPr>
          <p:cNvPr id="82954" name="组合 42"/>
          <p:cNvGrpSpPr>
            <a:grpSpLocks/>
          </p:cNvGrpSpPr>
          <p:nvPr/>
        </p:nvGrpSpPr>
        <p:grpSpPr bwMode="auto">
          <a:xfrm>
            <a:off x="1508125" y="4519613"/>
            <a:ext cx="352425" cy="368300"/>
            <a:chOff x="1573957" y="1401198"/>
            <a:chExt cx="352374" cy="369332"/>
          </a:xfrm>
        </p:grpSpPr>
        <p:sp>
          <p:nvSpPr>
            <p:cNvPr id="44" name="矩形 43"/>
            <p:cNvSpPr/>
            <p:nvPr/>
          </p:nvSpPr>
          <p:spPr bwMode="auto">
            <a:xfrm rot="18837468">
              <a:off x="1579806" y="1409676"/>
              <a:ext cx="340677" cy="352374"/>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82960" name="文本框 44"/>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latin typeface="楷体" pitchFamily="49" charset="-122"/>
                  <a:ea typeface="楷体" pitchFamily="49" charset="-122"/>
                </a:rPr>
                <a:t>4</a:t>
              </a:r>
              <a:endParaRPr lang="zh-CN" altLang="en-US">
                <a:latin typeface="楷体" pitchFamily="49" charset="-122"/>
                <a:ea typeface="楷体" pitchFamily="49" charset="-122"/>
              </a:endParaRPr>
            </a:p>
          </p:txBody>
        </p:sp>
      </p:grpSp>
      <p:pic>
        <p:nvPicPr>
          <p:cNvPr id="829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56" name="组合 21"/>
          <p:cNvGrpSpPr>
            <a:grpSpLocks/>
          </p:cNvGrpSpPr>
          <p:nvPr/>
        </p:nvGrpSpPr>
        <p:grpSpPr bwMode="auto">
          <a:xfrm>
            <a:off x="1508125" y="4519613"/>
            <a:ext cx="352425" cy="368300"/>
            <a:chOff x="1573957" y="1401198"/>
            <a:chExt cx="352374" cy="369332"/>
          </a:xfrm>
        </p:grpSpPr>
        <p:sp>
          <p:nvSpPr>
            <p:cNvPr id="23" name="矩形 22"/>
            <p:cNvSpPr/>
            <p:nvPr/>
          </p:nvSpPr>
          <p:spPr bwMode="auto">
            <a:xfrm rot="18837468">
              <a:off x="1579806" y="1409676"/>
              <a:ext cx="340677" cy="35237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sz="2400" dirty="0">
                <a:solidFill>
                  <a:schemeClr val="tx1"/>
                </a:solidFill>
                <a:latin typeface="华康俪金黑W8(P)" pitchFamily="34" charset="-122"/>
                <a:ea typeface="华康俪金黑W8(P)" pitchFamily="34" charset="-122"/>
              </a:endParaRPr>
            </a:p>
          </p:txBody>
        </p:sp>
        <p:sp>
          <p:nvSpPr>
            <p:cNvPr id="82958" name="文本框 44"/>
            <p:cNvSpPr txBox="1">
              <a:spLocks noChangeArrowheads="1"/>
            </p:cNvSpPr>
            <p:nvPr/>
          </p:nvSpPr>
          <p:spPr bwMode="auto">
            <a:xfrm>
              <a:off x="1606127" y="1401198"/>
              <a:ext cx="28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a:t>4</a:t>
              </a:r>
              <a:endParaRPr lang="zh-CN" altLang="en-US"/>
            </a:p>
          </p:txBody>
        </p:sp>
      </p:gr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p:txBody>
          <a:bodyPr/>
          <a:lstStyle/>
          <a:p>
            <a:pPr eaLnBrk="1" hangingPunct="1">
              <a:lnSpc>
                <a:spcPct val="150000"/>
              </a:lnSpc>
              <a:buFontTx/>
              <a:buNone/>
            </a:pPr>
            <a:r>
              <a:rPr lang="zh-CN" altLang="en-US" b="1" smtClean="0"/>
              <a:t>一、</a:t>
            </a:r>
            <a:r>
              <a:rPr lang="zh-CN" altLang="en-US" b="1" smtClean="0">
                <a:latin typeface="楷体" pitchFamily="49" charset="-122"/>
              </a:rPr>
              <a:t>连续确定性动态规划</a:t>
            </a:r>
          </a:p>
          <a:p>
            <a:pPr eaLnBrk="1" hangingPunct="1">
              <a:lnSpc>
                <a:spcPct val="150000"/>
              </a:lnSpc>
              <a:buFontTx/>
              <a:buNone/>
            </a:pPr>
            <a:r>
              <a:rPr lang="zh-CN" altLang="en-US" smtClean="0"/>
              <a:t>          </a:t>
            </a:r>
            <a:r>
              <a:rPr lang="zh-CN" altLang="en-US" sz="2800" smtClean="0"/>
              <a:t>对于状态变量和决策变量只取连续值，过程的演变方式为确定性时，这种动态规划问题就称为连续确定性动态规划问题。</a:t>
            </a:r>
          </a:p>
        </p:txBody>
      </p:sp>
      <p:sp>
        <p:nvSpPr>
          <p:cNvPr id="6" name="灯片编号占位符 5"/>
          <p:cNvSpPr>
            <a:spLocks noGrp="1"/>
          </p:cNvSpPr>
          <p:nvPr>
            <p:ph type="sldNum" sz="quarter" idx="12"/>
          </p:nvPr>
        </p:nvSpPr>
        <p:spPr/>
        <p:txBody>
          <a:bodyPr/>
          <a:lstStyle/>
          <a:p>
            <a:pPr>
              <a:defRPr/>
            </a:pPr>
            <a:fld id="{FF38ED9D-66C2-49DF-AD86-22F31D42F5F2}" type="slidenum">
              <a:rPr lang="en-US" altLang="zh-CN"/>
              <a:pPr>
                <a:defRPr/>
              </a:pPr>
              <a:t>58</a:t>
            </a:fld>
            <a:endParaRPr lang="en-US" altLang="zh-CN" dirty="0"/>
          </a:p>
        </p:txBody>
      </p:sp>
      <p:grpSp>
        <p:nvGrpSpPr>
          <p:cNvPr id="83972"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397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39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457200" y="1341438"/>
            <a:ext cx="8229600" cy="4525962"/>
          </a:xfrm>
        </p:spPr>
        <p:txBody>
          <a:bodyPr/>
          <a:lstStyle/>
          <a:p>
            <a:pPr eaLnBrk="1" hangingPunct="1">
              <a:lnSpc>
                <a:spcPct val="160000"/>
              </a:lnSpc>
              <a:buFontTx/>
              <a:buNone/>
            </a:pPr>
            <a:r>
              <a:rPr lang="zh-CN" altLang="en-US" sz="2400" b="1" smtClean="0">
                <a:solidFill>
                  <a:srgbClr val="FF0000"/>
                </a:solidFill>
                <a:latin typeface="Arial" pitchFamily="34" charset="0"/>
              </a:rPr>
              <a:t>机器负荷分配问题</a:t>
            </a:r>
          </a:p>
          <a:p>
            <a:pPr eaLnBrk="1" hangingPunct="1">
              <a:lnSpc>
                <a:spcPct val="160000"/>
              </a:lnSpc>
              <a:buFontTx/>
              <a:buNone/>
            </a:pPr>
            <a:r>
              <a:rPr lang="zh-CN" altLang="en-US" sz="2400" b="1" smtClean="0">
                <a:latin typeface="Arial" pitchFamily="34" charset="0"/>
              </a:rPr>
              <a:t>            例</a:t>
            </a:r>
            <a:r>
              <a:rPr lang="en-US" altLang="zh-CN" sz="2400" b="1" smtClean="0">
                <a:latin typeface="Arial" pitchFamily="34" charset="0"/>
              </a:rPr>
              <a:t>1 </a:t>
            </a:r>
            <a:r>
              <a:rPr lang="zh-CN" altLang="en-US" sz="2400" smtClean="0">
                <a:latin typeface="Arial" pitchFamily="34" charset="0"/>
              </a:rPr>
              <a:t>一种机器能在高低两种不同的负荷状态下工作。设机器在高负荷下生产时，产量函数为</a:t>
            </a:r>
            <a:r>
              <a:rPr lang="en-US" altLang="zh-CN" sz="2400" smtClean="0">
                <a:latin typeface="Arial" pitchFamily="34" charset="0"/>
              </a:rPr>
              <a:t>P</a:t>
            </a:r>
            <a:r>
              <a:rPr lang="en-US" altLang="zh-CN" sz="2400" baseline="-25000" smtClean="0">
                <a:latin typeface="Arial" pitchFamily="34" charset="0"/>
              </a:rPr>
              <a:t>1</a:t>
            </a:r>
            <a:r>
              <a:rPr lang="en-US" altLang="zh-CN" sz="2400" smtClean="0">
                <a:latin typeface="Arial" pitchFamily="34" charset="0"/>
              </a:rPr>
              <a:t>=8u</a:t>
            </a:r>
            <a:r>
              <a:rPr lang="en-US" altLang="zh-CN" sz="2400" baseline="-25000" smtClean="0">
                <a:latin typeface="Arial" pitchFamily="34" charset="0"/>
              </a:rPr>
              <a:t>1</a:t>
            </a:r>
            <a:r>
              <a:rPr lang="zh-CN" altLang="en-US" sz="2400" smtClean="0">
                <a:latin typeface="Arial" pitchFamily="34" charset="0"/>
              </a:rPr>
              <a:t>，其中</a:t>
            </a:r>
            <a:r>
              <a:rPr lang="en-US" altLang="zh-CN" sz="2400" smtClean="0">
                <a:latin typeface="Arial" pitchFamily="34" charset="0"/>
              </a:rPr>
              <a:t>u</a:t>
            </a:r>
            <a:r>
              <a:rPr lang="en-US" altLang="zh-CN" sz="2400" baseline="-25000" smtClean="0">
                <a:latin typeface="Arial" pitchFamily="34" charset="0"/>
              </a:rPr>
              <a:t>1</a:t>
            </a:r>
            <a:r>
              <a:rPr lang="zh-CN" altLang="en-US" sz="2400" smtClean="0">
                <a:latin typeface="Arial" pitchFamily="34" charset="0"/>
              </a:rPr>
              <a:t>为在高负荷状态下生产的机器数目，年完好率为</a:t>
            </a:r>
            <a:r>
              <a:rPr lang="en-US" altLang="zh-CN" sz="2400" smtClean="0">
                <a:latin typeface="Arial" pitchFamily="34" charset="0"/>
              </a:rPr>
              <a:t>a=0.7</a:t>
            </a:r>
            <a:r>
              <a:rPr lang="zh-CN" altLang="en-US" sz="2400" smtClean="0">
                <a:latin typeface="Arial" pitchFamily="34" charset="0"/>
              </a:rPr>
              <a:t>，即到年底有</a:t>
            </a:r>
            <a:r>
              <a:rPr lang="en-US" altLang="zh-CN" sz="2400" smtClean="0">
                <a:latin typeface="Arial" pitchFamily="34" charset="0"/>
              </a:rPr>
              <a:t>70</a:t>
            </a:r>
            <a:r>
              <a:rPr lang="zh-CN" altLang="en-US" sz="2400" smtClean="0">
                <a:latin typeface="Arial" pitchFamily="34" charset="0"/>
              </a:rPr>
              <a:t>％的机器保持完好。在低负荷下生产时，产量函数为</a:t>
            </a:r>
            <a:r>
              <a:rPr lang="en-US" altLang="zh-CN" sz="2400" smtClean="0">
                <a:latin typeface="Arial" pitchFamily="34" charset="0"/>
              </a:rPr>
              <a:t>P</a:t>
            </a:r>
            <a:r>
              <a:rPr lang="en-US" altLang="zh-CN" sz="2400" baseline="-25000" smtClean="0">
                <a:latin typeface="Arial" pitchFamily="34" charset="0"/>
              </a:rPr>
              <a:t>2</a:t>
            </a:r>
            <a:r>
              <a:rPr lang="en-US" altLang="zh-CN" sz="2400" smtClean="0">
                <a:latin typeface="Arial" pitchFamily="34" charset="0"/>
              </a:rPr>
              <a:t>=5u</a:t>
            </a:r>
            <a:r>
              <a:rPr lang="en-US" altLang="zh-CN" sz="2400" baseline="-25000" smtClean="0">
                <a:latin typeface="Arial" pitchFamily="34" charset="0"/>
              </a:rPr>
              <a:t>2</a:t>
            </a:r>
            <a:r>
              <a:rPr lang="zh-CN" altLang="en-US" sz="2400" smtClean="0">
                <a:latin typeface="Arial" pitchFamily="34" charset="0"/>
              </a:rPr>
              <a:t>，其中</a:t>
            </a:r>
            <a:r>
              <a:rPr lang="en-US" altLang="zh-CN" sz="2400" smtClean="0">
                <a:latin typeface="Arial" pitchFamily="34" charset="0"/>
              </a:rPr>
              <a:t>u</a:t>
            </a:r>
            <a:r>
              <a:rPr lang="en-US" altLang="zh-CN" sz="2400" baseline="-25000" smtClean="0">
                <a:latin typeface="Arial" pitchFamily="34" charset="0"/>
              </a:rPr>
              <a:t>2</a:t>
            </a:r>
            <a:r>
              <a:rPr lang="zh-CN" altLang="en-US" sz="2400" smtClean="0">
                <a:latin typeface="Arial" pitchFamily="34" charset="0"/>
              </a:rPr>
              <a:t>为在低负荷状态下生产的机器数目，年完好率为</a:t>
            </a:r>
            <a:r>
              <a:rPr lang="en-US" altLang="zh-CN" sz="2400" smtClean="0">
                <a:latin typeface="Arial" pitchFamily="34" charset="0"/>
              </a:rPr>
              <a:t>b=0.9</a:t>
            </a:r>
            <a:r>
              <a:rPr lang="zh-CN" altLang="en-US" sz="2400" smtClean="0">
                <a:latin typeface="Arial" pitchFamily="34" charset="0"/>
              </a:rPr>
              <a:t>。设开始生产时共有</a:t>
            </a:r>
            <a:r>
              <a:rPr lang="en-US" altLang="zh-CN" sz="2400" smtClean="0">
                <a:latin typeface="Arial" pitchFamily="34" charset="0"/>
              </a:rPr>
              <a:t>1000</a:t>
            </a:r>
            <a:r>
              <a:rPr lang="zh-CN" altLang="en-US" sz="2400" smtClean="0">
                <a:latin typeface="Arial" pitchFamily="34" charset="0"/>
              </a:rPr>
              <a:t>台完好的机器，请问每年应该如何把完好机器分配给高、低两种负荷下生产，才能使得</a:t>
            </a:r>
            <a:r>
              <a:rPr lang="en-US" altLang="zh-CN" sz="2400" smtClean="0">
                <a:latin typeface="Arial" pitchFamily="34" charset="0"/>
              </a:rPr>
              <a:t>5</a:t>
            </a:r>
            <a:r>
              <a:rPr lang="zh-CN" altLang="en-US" sz="2400" smtClean="0">
                <a:latin typeface="Arial" pitchFamily="34" charset="0"/>
              </a:rPr>
              <a:t>年内生产的产品总产量最高。</a:t>
            </a:r>
          </a:p>
        </p:txBody>
      </p:sp>
      <p:sp>
        <p:nvSpPr>
          <p:cNvPr id="6" name="灯片编号占位符 5"/>
          <p:cNvSpPr>
            <a:spLocks noGrp="1"/>
          </p:cNvSpPr>
          <p:nvPr>
            <p:ph type="sldNum" sz="quarter" idx="12"/>
          </p:nvPr>
        </p:nvSpPr>
        <p:spPr/>
        <p:txBody>
          <a:bodyPr/>
          <a:lstStyle/>
          <a:p>
            <a:pPr>
              <a:defRPr/>
            </a:pPr>
            <a:fld id="{72E2113E-2552-454C-BAE7-72FFFF4F66B9}" type="slidenum">
              <a:rPr lang="en-US" altLang="zh-CN"/>
              <a:pPr>
                <a:defRPr/>
              </a:pPr>
              <a:t>59</a:t>
            </a:fld>
            <a:endParaRPr lang="en-US" altLang="zh-CN" dirty="0"/>
          </a:p>
        </p:txBody>
      </p:sp>
      <p:grpSp>
        <p:nvGrpSpPr>
          <p:cNvPr id="84996" name="组合 6"/>
          <p:cNvGrpSpPr>
            <a:grpSpLocks/>
          </p:cNvGrpSpPr>
          <p:nvPr/>
        </p:nvGrpSpPr>
        <p:grpSpPr bwMode="auto">
          <a:xfrm>
            <a:off x="500063" y="638175"/>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500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49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r>
              <a:rPr lang="en-US" altLang="zh-CN" sz="3200" b="1" smtClean="0">
                <a:solidFill>
                  <a:schemeClr val="accent2"/>
                </a:solidFill>
                <a:latin typeface="楷体" pitchFamily="49" charset="-122"/>
              </a:rPr>
              <a:t>§1</a:t>
            </a:r>
            <a:r>
              <a:rPr lang="zh-CN" altLang="en-US" sz="3200" b="1" smtClean="0">
                <a:solidFill>
                  <a:schemeClr val="accent2"/>
                </a:solidFill>
                <a:latin typeface="楷体" pitchFamily="49" charset="-122"/>
              </a:rPr>
              <a:t>　多阶段决策过程最优化问题举例</a:t>
            </a:r>
          </a:p>
        </p:txBody>
      </p:sp>
      <p:sp>
        <p:nvSpPr>
          <p:cNvPr id="84995" name="Rectangle 1031"/>
          <p:cNvSpPr>
            <a:spLocks noGrp="1" noChangeArrowheads="1"/>
          </p:cNvSpPr>
          <p:nvPr>
            <p:ph idx="1"/>
          </p:nvPr>
        </p:nvSpPr>
        <p:spPr>
          <a:xfrm>
            <a:off x="285750" y="1571625"/>
            <a:ext cx="8286750" cy="4286250"/>
          </a:xfrm>
        </p:spPr>
        <p:txBody>
          <a:bodyPr/>
          <a:lstStyle/>
          <a:p>
            <a:pPr algn="ctr" eaLnBrk="1" hangingPunct="1">
              <a:lnSpc>
                <a:spcPct val="130000"/>
              </a:lnSpc>
              <a:spcBef>
                <a:spcPts val="300"/>
              </a:spcBef>
              <a:spcAft>
                <a:spcPts val="300"/>
              </a:spcAft>
              <a:buFontTx/>
              <a:buNone/>
              <a:defRPr/>
            </a:pPr>
            <a:r>
              <a:rPr lang="zh-CN" altLang="en-US" sz="3600" b="1" dirty="0" smtClean="0">
                <a:latin typeface="楷体" pitchFamily="49" charset="-122"/>
              </a:rPr>
              <a:t>讨论：</a:t>
            </a:r>
          </a:p>
          <a:p>
            <a:pPr indent="0" algn="just" eaLnBrk="1" hangingPunct="1">
              <a:lnSpc>
                <a:spcPct val="150000"/>
              </a:lnSpc>
              <a:spcBef>
                <a:spcPts val="300"/>
              </a:spcBef>
              <a:spcAft>
                <a:spcPts val="300"/>
              </a:spcAft>
              <a:buFontTx/>
              <a:buNone/>
              <a:defRPr/>
            </a:pPr>
            <a:r>
              <a:rPr lang="zh-CN" altLang="en-US" sz="2800" dirty="0" smtClean="0">
                <a:latin typeface="楷体" pitchFamily="49" charset="-122"/>
              </a:rPr>
              <a:t>    以上求从</a:t>
            </a:r>
            <a:r>
              <a:rPr lang="en-US" altLang="zh-CN" sz="2800" dirty="0" smtClean="0">
                <a:latin typeface="楷体" pitchFamily="49" charset="-122"/>
              </a:rPr>
              <a:t>A</a:t>
            </a:r>
            <a:r>
              <a:rPr lang="zh-CN" altLang="en-US" sz="2800" dirty="0" smtClean="0">
                <a:latin typeface="楷体" pitchFamily="49" charset="-122"/>
              </a:rPr>
              <a:t>到</a:t>
            </a:r>
            <a:r>
              <a:rPr lang="en-US" altLang="zh-CN" sz="2800" dirty="0" smtClean="0">
                <a:latin typeface="楷体" pitchFamily="49" charset="-122"/>
              </a:rPr>
              <a:t>E</a:t>
            </a:r>
            <a:r>
              <a:rPr lang="zh-CN" altLang="en-US" sz="2800" dirty="0" smtClean="0">
                <a:latin typeface="楷体" pitchFamily="49" charset="-122"/>
              </a:rPr>
              <a:t>的最短路径问题，可以转化为四个性质完全相同，但规模较小的子问题，即</a:t>
            </a:r>
            <a:r>
              <a:rPr lang="zh-CN" altLang="en-US" sz="2800" dirty="0" smtClean="0">
                <a:solidFill>
                  <a:srgbClr val="FF0000"/>
                </a:solidFill>
                <a:latin typeface="楷体" pitchFamily="49" charset="-122"/>
              </a:rPr>
              <a:t>分别从</a:t>
            </a:r>
            <a:r>
              <a:rPr lang="en-US" altLang="zh-CN" sz="2800" dirty="0" smtClean="0">
                <a:solidFill>
                  <a:srgbClr val="FF0000"/>
                </a:solidFill>
                <a:latin typeface="楷体" pitchFamily="49" charset="-122"/>
              </a:rPr>
              <a:t>D</a:t>
            </a:r>
            <a:r>
              <a:rPr lang="en-US" altLang="zh-CN" sz="2800" baseline="-25000" dirty="0" smtClean="0">
                <a:solidFill>
                  <a:srgbClr val="FF0000"/>
                </a:solidFill>
                <a:latin typeface="楷体" pitchFamily="49" charset="-122"/>
              </a:rPr>
              <a:t>i</a:t>
            </a:r>
            <a:r>
              <a:rPr lang="en-US" altLang="zh-CN" sz="2800" dirty="0" smtClean="0">
                <a:solidFill>
                  <a:srgbClr val="FF0000"/>
                </a:solidFill>
                <a:latin typeface="楷体" pitchFamily="49" charset="-122"/>
              </a:rPr>
              <a:t> </a:t>
            </a:r>
            <a:r>
              <a:rPr lang="zh-CN" altLang="en-US" sz="2800" dirty="0" smtClean="0">
                <a:solidFill>
                  <a:srgbClr val="FF0000"/>
                </a:solidFill>
                <a:latin typeface="楷体" pitchFamily="49" charset="-122"/>
              </a:rPr>
              <a:t>、</a:t>
            </a:r>
            <a:r>
              <a:rPr lang="en-US" altLang="zh-CN" sz="2800" dirty="0" err="1" smtClean="0">
                <a:solidFill>
                  <a:srgbClr val="FF0000"/>
                </a:solidFill>
                <a:latin typeface="楷体" pitchFamily="49" charset="-122"/>
              </a:rPr>
              <a:t>C</a:t>
            </a:r>
            <a:r>
              <a:rPr lang="en-US" altLang="zh-CN" sz="2800" baseline="-25000" dirty="0" err="1" smtClean="0">
                <a:solidFill>
                  <a:srgbClr val="FF0000"/>
                </a:solidFill>
                <a:latin typeface="楷体" pitchFamily="49" charset="-122"/>
              </a:rPr>
              <a:t>i</a:t>
            </a:r>
            <a:r>
              <a:rPr lang="zh-CN" altLang="en-US" sz="2800" dirty="0" smtClean="0">
                <a:solidFill>
                  <a:srgbClr val="FF0000"/>
                </a:solidFill>
                <a:latin typeface="楷体" pitchFamily="49" charset="-122"/>
              </a:rPr>
              <a:t>、</a:t>
            </a:r>
            <a:r>
              <a:rPr lang="en-US" altLang="zh-CN" sz="2800" dirty="0" smtClean="0">
                <a:solidFill>
                  <a:srgbClr val="FF0000"/>
                </a:solidFill>
                <a:latin typeface="楷体" pitchFamily="49" charset="-122"/>
              </a:rPr>
              <a:t>B</a:t>
            </a:r>
            <a:r>
              <a:rPr lang="en-US" altLang="zh-CN" sz="2800" baseline="-25000" dirty="0" smtClean="0">
                <a:solidFill>
                  <a:srgbClr val="FF0000"/>
                </a:solidFill>
                <a:latin typeface="楷体" pitchFamily="49" charset="-122"/>
              </a:rPr>
              <a:t>i</a:t>
            </a:r>
            <a:r>
              <a:rPr lang="zh-CN" altLang="en-US" sz="2800" dirty="0" smtClean="0">
                <a:solidFill>
                  <a:srgbClr val="FF0000"/>
                </a:solidFill>
                <a:latin typeface="楷体" pitchFamily="49" charset="-122"/>
              </a:rPr>
              <a:t>、</a:t>
            </a:r>
            <a:r>
              <a:rPr lang="en-US" altLang="zh-CN" sz="2800" dirty="0" smtClean="0">
                <a:solidFill>
                  <a:srgbClr val="FF0000"/>
                </a:solidFill>
                <a:latin typeface="楷体" pitchFamily="49" charset="-122"/>
              </a:rPr>
              <a:t>A</a:t>
            </a:r>
            <a:r>
              <a:rPr lang="zh-CN" altLang="en-US" sz="2800" dirty="0" smtClean="0">
                <a:solidFill>
                  <a:srgbClr val="FF0000"/>
                </a:solidFill>
                <a:latin typeface="楷体" pitchFamily="49" charset="-122"/>
              </a:rPr>
              <a:t>到</a:t>
            </a:r>
            <a:r>
              <a:rPr lang="en-US" altLang="zh-CN" sz="2800" dirty="0" smtClean="0">
                <a:solidFill>
                  <a:srgbClr val="FF0000"/>
                </a:solidFill>
                <a:latin typeface="楷体" pitchFamily="49" charset="-122"/>
              </a:rPr>
              <a:t>E</a:t>
            </a:r>
            <a:r>
              <a:rPr lang="zh-CN" altLang="en-US" sz="2800" dirty="0" smtClean="0">
                <a:solidFill>
                  <a:srgbClr val="FF0000"/>
                </a:solidFill>
                <a:latin typeface="楷体" pitchFamily="49" charset="-122"/>
              </a:rPr>
              <a:t>的最短路径问题</a:t>
            </a:r>
            <a:r>
              <a:rPr lang="zh-CN" altLang="en-US" sz="2800" dirty="0" smtClean="0">
                <a:latin typeface="楷体" pitchFamily="49" charset="-122"/>
              </a:rPr>
              <a:t>。</a:t>
            </a:r>
          </a:p>
        </p:txBody>
      </p:sp>
      <p:sp>
        <p:nvSpPr>
          <p:cNvPr id="27" name="灯片编号占位符 5"/>
          <p:cNvSpPr>
            <a:spLocks noGrp="1"/>
          </p:cNvSpPr>
          <p:nvPr>
            <p:ph type="sldNum" sz="quarter" idx="12"/>
          </p:nvPr>
        </p:nvSpPr>
        <p:spPr/>
        <p:txBody>
          <a:bodyPr/>
          <a:lstStyle/>
          <a:p>
            <a:pPr>
              <a:defRPr/>
            </a:pPr>
            <a:fld id="{28204549-3052-4900-9156-7E0F3ACE494F}" type="slidenum">
              <a:rPr lang="en-US" altLang="zh-CN"/>
              <a:pPr>
                <a:defRPr/>
              </a:pPr>
              <a:t>6</a:t>
            </a:fld>
            <a:endParaRPr lang="en-US" altLang="zh-CN" dirty="0"/>
          </a:p>
        </p:txBody>
      </p:sp>
      <p:sp>
        <p:nvSpPr>
          <p:cNvPr id="6" name="矩形 5"/>
          <p:cNvSpPr/>
          <p:nvPr/>
        </p:nvSpPr>
        <p:spPr>
          <a:xfrm>
            <a:off x="285750" y="428625"/>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7" name="直接连接符 6"/>
          <p:cNvCxnSpPr/>
          <p:nvPr/>
        </p:nvCxnSpPr>
        <p:spPr>
          <a:xfrm>
            <a:off x="2238375" y="1076325"/>
            <a:ext cx="5892800" cy="39688"/>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307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sz="half" idx="1"/>
          </p:nvPr>
        </p:nvSpPr>
        <p:spPr>
          <a:xfrm>
            <a:off x="381000" y="866775"/>
            <a:ext cx="8512175" cy="5562600"/>
          </a:xfrm>
        </p:spPr>
        <p:txBody>
          <a:bodyPr/>
          <a:lstStyle/>
          <a:p>
            <a:pPr eaLnBrk="1" hangingPunct="1">
              <a:lnSpc>
                <a:spcPct val="150000"/>
              </a:lnSpc>
              <a:buFontTx/>
              <a:buNone/>
            </a:pPr>
            <a:r>
              <a:rPr lang="zh-CN" altLang="en-US" sz="2400" smtClean="0">
                <a:latin typeface="Arial" pitchFamily="34" charset="0"/>
              </a:rPr>
              <a:t>解   建立动态规划模型：</a:t>
            </a:r>
          </a:p>
          <a:p>
            <a:pPr eaLnBrk="1" hangingPunct="1">
              <a:lnSpc>
                <a:spcPct val="150000"/>
              </a:lnSpc>
              <a:buFontTx/>
              <a:buNone/>
            </a:pPr>
            <a:r>
              <a:rPr lang="zh-CN" altLang="en-US" sz="2400" smtClean="0">
                <a:latin typeface="Arial" pitchFamily="34" charset="0"/>
              </a:rPr>
              <a:t>           分为</a:t>
            </a:r>
            <a:r>
              <a:rPr lang="en-US" altLang="zh-CN" sz="2400" smtClean="0">
                <a:solidFill>
                  <a:srgbClr val="FF0000"/>
                </a:solidFill>
                <a:latin typeface="Arial" pitchFamily="34" charset="0"/>
              </a:rPr>
              <a:t>5</a:t>
            </a:r>
            <a:r>
              <a:rPr lang="zh-CN" altLang="en-US" sz="2400" smtClean="0">
                <a:solidFill>
                  <a:srgbClr val="FF0000"/>
                </a:solidFill>
                <a:latin typeface="Arial" pitchFamily="34" charset="0"/>
              </a:rPr>
              <a:t>个阶段，每个阶段为</a:t>
            </a:r>
            <a:r>
              <a:rPr lang="en-US" altLang="zh-CN" sz="2400" smtClean="0">
                <a:solidFill>
                  <a:srgbClr val="FF0000"/>
                </a:solidFill>
                <a:latin typeface="Arial" pitchFamily="34" charset="0"/>
              </a:rPr>
              <a:t>1</a:t>
            </a:r>
            <a:r>
              <a:rPr lang="zh-CN" altLang="en-US" sz="2400" smtClean="0">
                <a:solidFill>
                  <a:srgbClr val="FF0000"/>
                </a:solidFill>
                <a:latin typeface="Arial" pitchFamily="34" charset="0"/>
              </a:rPr>
              <a:t>年</a:t>
            </a:r>
            <a:r>
              <a:rPr lang="zh-CN" altLang="en-US" sz="2400" smtClean="0">
                <a:latin typeface="Arial" pitchFamily="34" charset="0"/>
              </a:rPr>
              <a:t>。设</a:t>
            </a:r>
            <a:r>
              <a:rPr lang="zh-CN" altLang="en-US" sz="2400" smtClean="0">
                <a:solidFill>
                  <a:srgbClr val="FF0000"/>
                </a:solidFill>
                <a:latin typeface="Arial" pitchFamily="34" charset="0"/>
              </a:rPr>
              <a:t>状态变量</a:t>
            </a:r>
            <a:r>
              <a:rPr lang="en-US" altLang="zh-CN" sz="2400" smtClean="0">
                <a:latin typeface="Arial" pitchFamily="34" charset="0"/>
              </a:rPr>
              <a:t>s</a:t>
            </a:r>
            <a:r>
              <a:rPr lang="en-US" altLang="zh-CN" sz="2400" baseline="-25000" smtClean="0">
                <a:latin typeface="Arial" pitchFamily="34" charset="0"/>
              </a:rPr>
              <a:t>k</a:t>
            </a:r>
            <a:r>
              <a:rPr lang="zh-CN" altLang="en-US" sz="2400" smtClean="0">
                <a:latin typeface="Arial" pitchFamily="34" charset="0"/>
              </a:rPr>
              <a:t>表示在第</a:t>
            </a:r>
            <a:r>
              <a:rPr lang="en-US" altLang="zh-CN" sz="2400" smtClean="0">
                <a:latin typeface="Arial" pitchFamily="34" charset="0"/>
              </a:rPr>
              <a:t>k</a:t>
            </a:r>
            <a:r>
              <a:rPr lang="zh-CN" altLang="en-US" sz="2400" smtClean="0">
                <a:latin typeface="Arial" pitchFamily="34" charset="0"/>
              </a:rPr>
              <a:t>阶段初拥有的完好机器数目；</a:t>
            </a:r>
            <a:r>
              <a:rPr lang="en-US" altLang="zh-CN" sz="2400" smtClean="0">
                <a:latin typeface="Arial" pitchFamily="34" charset="0"/>
              </a:rPr>
              <a:t>k=1,2,3,4,5</a:t>
            </a:r>
            <a:r>
              <a:rPr lang="zh-CN" altLang="en-US" sz="2400" smtClean="0">
                <a:latin typeface="Arial" pitchFamily="34" charset="0"/>
              </a:rPr>
              <a:t>。</a:t>
            </a:r>
          </a:p>
          <a:p>
            <a:pPr eaLnBrk="1" hangingPunct="1">
              <a:lnSpc>
                <a:spcPct val="150000"/>
              </a:lnSpc>
              <a:buFontTx/>
              <a:buNone/>
            </a:pPr>
            <a:r>
              <a:rPr lang="zh-CN" altLang="en-US" sz="2400" smtClean="0">
                <a:latin typeface="Arial" pitchFamily="34" charset="0"/>
              </a:rPr>
              <a:t>           </a:t>
            </a:r>
            <a:r>
              <a:rPr lang="zh-CN" altLang="en-US" sz="2400" smtClean="0">
                <a:solidFill>
                  <a:srgbClr val="FF0000"/>
                </a:solidFill>
                <a:latin typeface="Arial" pitchFamily="34" charset="0"/>
              </a:rPr>
              <a:t>决策变量</a:t>
            </a:r>
            <a:r>
              <a:rPr lang="en-US" altLang="zh-CN" sz="2400" smtClean="0">
                <a:latin typeface="Arial" pitchFamily="34" charset="0"/>
              </a:rPr>
              <a:t>x</a:t>
            </a:r>
            <a:r>
              <a:rPr lang="en-US" altLang="zh-CN" sz="2400" baseline="-25000" smtClean="0">
                <a:latin typeface="Arial" pitchFamily="34" charset="0"/>
              </a:rPr>
              <a:t>k</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阶段中分配给高负荷状态下生产的机器数目；</a:t>
            </a:r>
            <a:r>
              <a:rPr lang="en-US" altLang="zh-CN" sz="2400" smtClean="0">
                <a:latin typeface="Arial" pitchFamily="34" charset="0"/>
              </a:rPr>
              <a:t>s</a:t>
            </a:r>
            <a:r>
              <a:rPr lang="en-US" altLang="zh-CN" sz="2400" baseline="-25000" smtClean="0">
                <a:latin typeface="Arial" pitchFamily="34" charset="0"/>
              </a:rPr>
              <a:t>k</a:t>
            </a:r>
            <a:r>
              <a:rPr lang="en-US" altLang="zh-CN" sz="2400" smtClean="0">
                <a:latin typeface="Arial" pitchFamily="34" charset="0"/>
              </a:rPr>
              <a:t>-x</a:t>
            </a:r>
            <a:r>
              <a:rPr lang="en-US" altLang="zh-CN" sz="2400" baseline="-25000" smtClean="0">
                <a:latin typeface="Arial" pitchFamily="34" charset="0"/>
              </a:rPr>
              <a:t>k</a:t>
            </a:r>
            <a:r>
              <a:rPr lang="zh-CN" altLang="en-US" sz="2400" smtClean="0">
                <a:latin typeface="Arial" pitchFamily="34" charset="0"/>
              </a:rPr>
              <a:t>为分配给低负荷状态下生产的机器数目。</a:t>
            </a:r>
          </a:p>
          <a:p>
            <a:pPr eaLnBrk="1" hangingPunct="1">
              <a:lnSpc>
                <a:spcPct val="150000"/>
              </a:lnSpc>
              <a:buFontTx/>
              <a:buNone/>
            </a:pPr>
            <a:r>
              <a:rPr lang="zh-CN" altLang="en-US" sz="2400" smtClean="0">
                <a:solidFill>
                  <a:srgbClr val="FF0000"/>
                </a:solidFill>
                <a:latin typeface="Arial" pitchFamily="34" charset="0"/>
              </a:rPr>
              <a:t>           状态转移方程</a:t>
            </a:r>
            <a:r>
              <a:rPr lang="zh-CN" altLang="en-US" sz="2400" smtClean="0">
                <a:latin typeface="Arial" pitchFamily="34" charset="0"/>
              </a:rPr>
              <a:t>为</a:t>
            </a:r>
            <a:r>
              <a:rPr lang="en-US" altLang="zh-CN" sz="2400" smtClean="0">
                <a:latin typeface="Arial" pitchFamily="34" charset="0"/>
              </a:rPr>
              <a:t>s</a:t>
            </a:r>
            <a:r>
              <a:rPr lang="en-US" altLang="zh-CN" sz="2400" baseline="-25000" smtClean="0">
                <a:latin typeface="Arial" pitchFamily="34" charset="0"/>
              </a:rPr>
              <a:t>k+1</a:t>
            </a:r>
            <a:r>
              <a:rPr lang="en-US" altLang="zh-CN" sz="2400" smtClean="0">
                <a:latin typeface="Arial" pitchFamily="34" charset="0"/>
              </a:rPr>
              <a:t>=0.7x</a:t>
            </a:r>
            <a:r>
              <a:rPr lang="en-US" altLang="zh-CN" sz="2400" baseline="-25000" smtClean="0">
                <a:latin typeface="Arial" pitchFamily="34" charset="0"/>
              </a:rPr>
              <a:t>k</a:t>
            </a:r>
            <a:r>
              <a:rPr lang="en-US" altLang="zh-CN" sz="2400" smtClean="0">
                <a:latin typeface="Arial" pitchFamily="34" charset="0"/>
              </a:rPr>
              <a:t>+0.9(s</a:t>
            </a:r>
            <a:r>
              <a:rPr lang="en-US" altLang="zh-CN" sz="2400" baseline="-25000" smtClean="0">
                <a:latin typeface="Arial" pitchFamily="34" charset="0"/>
              </a:rPr>
              <a:t>k</a:t>
            </a:r>
            <a:r>
              <a:rPr lang="en-US" altLang="zh-CN" sz="2400" smtClean="0">
                <a:latin typeface="Arial" pitchFamily="34" charset="0"/>
              </a:rPr>
              <a:t>-x</a:t>
            </a:r>
            <a:r>
              <a:rPr lang="en-US" altLang="zh-CN" sz="2400" baseline="-25000" smtClean="0">
                <a:latin typeface="Arial" pitchFamily="34" charset="0"/>
              </a:rPr>
              <a:t>k</a:t>
            </a:r>
            <a:r>
              <a:rPr lang="en-US" altLang="zh-CN" sz="2400" smtClean="0">
                <a:latin typeface="Arial" pitchFamily="34" charset="0"/>
              </a:rPr>
              <a:t>)</a:t>
            </a:r>
          </a:p>
          <a:p>
            <a:pPr eaLnBrk="1" hangingPunct="1">
              <a:lnSpc>
                <a:spcPct val="150000"/>
              </a:lnSpc>
              <a:buFontTx/>
              <a:buNone/>
            </a:pPr>
            <a:r>
              <a:rPr lang="en-US" altLang="zh-CN" sz="2400" smtClean="0">
                <a:solidFill>
                  <a:srgbClr val="FF0000"/>
                </a:solidFill>
                <a:latin typeface="Arial" pitchFamily="34" charset="0"/>
              </a:rPr>
              <a:t>           </a:t>
            </a:r>
            <a:r>
              <a:rPr lang="zh-CN" altLang="en-US" sz="2400" smtClean="0">
                <a:solidFill>
                  <a:srgbClr val="FF0000"/>
                </a:solidFill>
                <a:latin typeface="Arial" pitchFamily="34" charset="0"/>
              </a:rPr>
              <a:t>阶段指标</a:t>
            </a:r>
            <a:r>
              <a:rPr lang="en-US" altLang="zh-CN" sz="2400" smtClean="0">
                <a:latin typeface="Arial" pitchFamily="34" charset="0"/>
              </a:rPr>
              <a:t>r</a:t>
            </a:r>
            <a:r>
              <a:rPr lang="en-US" altLang="zh-CN" sz="2400" baseline="-25000" smtClean="0">
                <a:latin typeface="Arial" pitchFamily="34" charset="0"/>
              </a:rPr>
              <a:t>k</a:t>
            </a:r>
            <a:r>
              <a:rPr lang="en-US" altLang="zh-CN" sz="2400" smtClean="0">
                <a:latin typeface="Arial" pitchFamily="34" charset="0"/>
              </a:rPr>
              <a:t>(s</a:t>
            </a:r>
            <a:r>
              <a:rPr lang="en-US" altLang="zh-CN" sz="2400" baseline="-25000" smtClean="0">
                <a:latin typeface="Arial" pitchFamily="34" charset="0"/>
              </a:rPr>
              <a:t>k</a:t>
            </a:r>
            <a:r>
              <a:rPr lang="en-US" altLang="zh-CN" sz="2400" smtClean="0">
                <a:latin typeface="Arial" pitchFamily="34" charset="0"/>
              </a:rPr>
              <a:t>,x</a:t>
            </a:r>
            <a:r>
              <a:rPr lang="en-US" altLang="zh-CN" sz="2400" baseline="-25000" smtClean="0">
                <a:latin typeface="Arial" pitchFamily="34" charset="0"/>
              </a:rPr>
              <a:t>k</a:t>
            </a:r>
            <a:r>
              <a:rPr lang="en-US" altLang="zh-CN" sz="2400" smtClean="0">
                <a:latin typeface="Arial" pitchFamily="34" charset="0"/>
              </a:rPr>
              <a:t>)=8x</a:t>
            </a:r>
            <a:r>
              <a:rPr lang="en-US" altLang="zh-CN" sz="2400" baseline="-25000" smtClean="0">
                <a:latin typeface="Arial" pitchFamily="34" charset="0"/>
              </a:rPr>
              <a:t>k</a:t>
            </a:r>
            <a:r>
              <a:rPr lang="en-US" altLang="zh-CN" sz="2400" smtClean="0">
                <a:latin typeface="Arial" pitchFamily="34" charset="0"/>
              </a:rPr>
              <a:t>+5(s</a:t>
            </a:r>
            <a:r>
              <a:rPr lang="en-US" altLang="zh-CN" sz="2400" baseline="-25000" smtClean="0">
                <a:latin typeface="Arial" pitchFamily="34" charset="0"/>
              </a:rPr>
              <a:t>k</a:t>
            </a:r>
            <a:r>
              <a:rPr lang="en-US" altLang="zh-CN" sz="2400" smtClean="0">
                <a:latin typeface="Arial" pitchFamily="34" charset="0"/>
              </a:rPr>
              <a:t>-x</a:t>
            </a:r>
            <a:r>
              <a:rPr lang="en-US" altLang="zh-CN" sz="2400" baseline="-25000" smtClean="0">
                <a:latin typeface="Arial" pitchFamily="34" charset="0"/>
              </a:rPr>
              <a:t>k</a:t>
            </a:r>
            <a:r>
              <a:rPr lang="en-US" altLang="zh-CN" sz="2400" smtClean="0">
                <a:latin typeface="Arial" pitchFamily="34" charset="0"/>
              </a:rPr>
              <a:t>) </a:t>
            </a:r>
          </a:p>
          <a:p>
            <a:pPr eaLnBrk="1" hangingPunct="1">
              <a:lnSpc>
                <a:spcPct val="150000"/>
              </a:lnSpc>
              <a:buFontTx/>
              <a:buNone/>
            </a:pPr>
            <a:r>
              <a:rPr lang="en-US" altLang="zh-CN" sz="2400" smtClean="0">
                <a:latin typeface="Arial" pitchFamily="34" charset="0"/>
              </a:rPr>
              <a:t>           </a:t>
            </a:r>
            <a:r>
              <a:rPr lang="zh-CN" altLang="en-US" sz="2400" smtClean="0">
                <a:solidFill>
                  <a:srgbClr val="FF0000"/>
                </a:solidFill>
                <a:latin typeface="Arial" pitchFamily="34" charset="0"/>
              </a:rPr>
              <a:t>最优指标函数                                                    </a:t>
            </a:r>
            <a:endParaRPr lang="en-US" altLang="zh-CN" sz="2400" smtClean="0">
              <a:solidFill>
                <a:srgbClr val="FF0000"/>
              </a:solidFill>
              <a:latin typeface="Arial" pitchFamily="34" charset="0"/>
            </a:endParaRPr>
          </a:p>
          <a:p>
            <a:pPr eaLnBrk="1" hangingPunct="1">
              <a:lnSpc>
                <a:spcPct val="150000"/>
              </a:lnSpc>
              <a:buFontTx/>
              <a:buNone/>
            </a:pPr>
            <a:r>
              <a:rPr lang="en-US" altLang="zh-CN" sz="2400" smtClean="0">
                <a:latin typeface="Arial" pitchFamily="34" charset="0"/>
              </a:rPr>
              <a:t>            f</a:t>
            </a:r>
            <a:r>
              <a:rPr lang="en-US" altLang="zh-CN" sz="2400" baseline="-25000" smtClean="0">
                <a:latin typeface="Arial" pitchFamily="34" charset="0"/>
              </a:rPr>
              <a:t>6</a:t>
            </a:r>
            <a:r>
              <a:rPr lang="en-US" altLang="zh-CN" sz="2400" smtClean="0">
                <a:latin typeface="Arial" pitchFamily="34" charset="0"/>
              </a:rPr>
              <a:t>(s</a:t>
            </a:r>
            <a:r>
              <a:rPr lang="en-US" altLang="zh-CN" sz="2400" baseline="-25000" smtClean="0">
                <a:latin typeface="Arial" pitchFamily="34" charset="0"/>
              </a:rPr>
              <a:t>6</a:t>
            </a:r>
            <a:r>
              <a:rPr lang="en-US" altLang="zh-CN" sz="2400" smtClean="0">
                <a:latin typeface="Arial" pitchFamily="34" charset="0"/>
              </a:rPr>
              <a:t>)=0</a:t>
            </a:r>
            <a:endParaRPr lang="zh-CN" altLang="en-US" sz="2400" smtClean="0">
              <a:latin typeface="Arial" pitchFamily="34" charset="0"/>
            </a:endParaRPr>
          </a:p>
        </p:txBody>
      </p:sp>
      <p:graphicFrame>
        <p:nvGraphicFramePr>
          <p:cNvPr id="86019" name="Object 4"/>
          <p:cNvGraphicFramePr>
            <a:graphicFrameLocks noChangeAspect="1"/>
          </p:cNvGraphicFramePr>
          <p:nvPr>
            <p:ph sz="quarter" idx="2"/>
          </p:nvPr>
        </p:nvGraphicFramePr>
        <p:xfrm>
          <a:off x="3143250" y="5214938"/>
          <a:ext cx="3919538" cy="357187"/>
        </p:xfrm>
        <a:graphic>
          <a:graphicData uri="http://schemas.openxmlformats.org/presentationml/2006/ole">
            <mc:AlternateContent xmlns:mc="http://schemas.openxmlformats.org/markup-compatibility/2006">
              <mc:Choice xmlns:v="urn:schemas-microsoft-com:vml" Requires="v">
                <p:oleObj spid="_x0000_s86027" name="公式" r:id="rId3" imgW="2565400" imgH="228600" progId="Equation.3">
                  <p:embed/>
                </p:oleObj>
              </mc:Choice>
              <mc:Fallback>
                <p:oleObj name="公式" r:id="rId3" imgW="2565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5214938"/>
                        <a:ext cx="3919538"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0" name="Object 6"/>
          <p:cNvGraphicFramePr>
            <a:graphicFrameLocks noChangeAspect="1"/>
          </p:cNvGraphicFramePr>
          <p:nvPr>
            <p:ph sz="quarter" idx="3"/>
          </p:nvPr>
        </p:nvGraphicFramePr>
        <p:xfrm>
          <a:off x="3929063" y="5443538"/>
          <a:ext cx="588962" cy="200025"/>
        </p:xfrm>
        <a:graphic>
          <a:graphicData uri="http://schemas.openxmlformats.org/presentationml/2006/ole">
            <mc:AlternateContent xmlns:mc="http://schemas.openxmlformats.org/markup-compatibility/2006">
              <mc:Choice xmlns:v="urn:schemas-microsoft-com:vml" Requires="v">
                <p:oleObj spid="_x0000_s86028" name="公式" r:id="rId5" imgW="672808" imgH="228501" progId="Equation.3">
                  <p:embed/>
                </p:oleObj>
              </mc:Choice>
              <mc:Fallback>
                <p:oleObj name="公式" r:id="rId5" imgW="672808" imgH="22850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3" y="5443538"/>
                        <a:ext cx="588962"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灯片编号占位符 7"/>
          <p:cNvSpPr>
            <a:spLocks noGrp="1"/>
          </p:cNvSpPr>
          <p:nvPr>
            <p:ph type="sldNum" sz="quarter" idx="12"/>
          </p:nvPr>
        </p:nvSpPr>
        <p:spPr/>
        <p:txBody>
          <a:bodyPr/>
          <a:lstStyle/>
          <a:p>
            <a:pPr>
              <a:defRPr/>
            </a:pPr>
            <a:fld id="{A7757383-B20E-4369-8FA3-031E8CBF0F76}" type="slidenum">
              <a:rPr lang="en-US" altLang="zh-CN"/>
              <a:pPr>
                <a:defRPr/>
              </a:pPr>
              <a:t>60</a:t>
            </a:fld>
            <a:endParaRPr lang="en-US" altLang="zh-CN" dirty="0"/>
          </a:p>
        </p:txBody>
      </p:sp>
      <p:grpSp>
        <p:nvGrpSpPr>
          <p:cNvPr id="86022" name="组合 8"/>
          <p:cNvGrpSpPr>
            <a:grpSpLocks/>
          </p:cNvGrpSpPr>
          <p:nvPr/>
        </p:nvGrpSpPr>
        <p:grpSpPr bwMode="auto">
          <a:xfrm>
            <a:off x="714375" y="214313"/>
            <a:ext cx="7858125" cy="647700"/>
            <a:chOff x="714348" y="214290"/>
            <a:chExt cx="7858180" cy="648072"/>
          </a:xfrm>
        </p:grpSpPr>
        <p:sp>
          <p:nvSpPr>
            <p:cNvPr id="10" name="矩形 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1" name="直接连接符 10"/>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602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602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457200" y="1214438"/>
            <a:ext cx="8472488" cy="3668712"/>
          </a:xfrm>
        </p:spPr>
        <p:txBody>
          <a:bodyPr/>
          <a:lstStyle/>
          <a:p>
            <a:pPr indent="0" eaLnBrk="1" hangingPunct="1">
              <a:lnSpc>
                <a:spcPct val="150000"/>
              </a:lnSpc>
              <a:buFontTx/>
              <a:buNone/>
            </a:pPr>
            <a:r>
              <a:rPr lang="zh-CN" altLang="en-US" sz="2400" b="1" smtClean="0">
                <a:latin typeface="Arial" pitchFamily="34" charset="0"/>
              </a:rPr>
              <a:t>第</a:t>
            </a:r>
            <a:r>
              <a:rPr lang="en-US" altLang="zh-CN" sz="2400" b="1" smtClean="0">
                <a:latin typeface="Arial" pitchFamily="34" charset="0"/>
              </a:rPr>
              <a:t>5</a:t>
            </a:r>
            <a:r>
              <a:rPr lang="zh-CN" altLang="en-US" sz="2400" b="1" smtClean="0">
                <a:latin typeface="Arial" pitchFamily="34" charset="0"/>
              </a:rPr>
              <a:t>阶段：</a:t>
            </a:r>
          </a:p>
          <a:p>
            <a:pPr indent="0" eaLnBrk="1" hangingPunct="1">
              <a:lnSpc>
                <a:spcPct val="150000"/>
              </a:lnSpc>
              <a:buFontTx/>
              <a:buNone/>
            </a:pPr>
            <a:r>
              <a:rPr lang="zh-CN" altLang="en-US" sz="2400" smtClean="0">
                <a:latin typeface="Arial" pitchFamily="34" charset="0"/>
              </a:rPr>
              <a:t>因为</a:t>
            </a:r>
            <a:r>
              <a:rPr lang="en-US" altLang="zh-CN" sz="2400" smtClean="0">
                <a:latin typeface="Arial" pitchFamily="34" charset="0"/>
              </a:rPr>
              <a:t>f</a:t>
            </a:r>
            <a:r>
              <a:rPr lang="en-US" altLang="zh-CN" sz="2400" baseline="-25000" smtClean="0">
                <a:latin typeface="Arial" pitchFamily="34" charset="0"/>
              </a:rPr>
              <a:t>5</a:t>
            </a:r>
            <a:r>
              <a:rPr lang="en-US" altLang="zh-CN" sz="2400" smtClean="0">
                <a:latin typeface="Arial" pitchFamily="34" charset="0"/>
              </a:rPr>
              <a:t>(s</a:t>
            </a:r>
            <a:r>
              <a:rPr lang="en-US" altLang="zh-CN" sz="2400" baseline="-25000" smtClean="0">
                <a:latin typeface="Arial" pitchFamily="34" charset="0"/>
              </a:rPr>
              <a:t>5</a:t>
            </a:r>
            <a:r>
              <a:rPr lang="en-US" altLang="zh-CN" sz="2400" smtClean="0">
                <a:latin typeface="Arial" pitchFamily="34" charset="0"/>
              </a:rPr>
              <a:t>)</a:t>
            </a:r>
            <a:r>
              <a:rPr lang="zh-CN" altLang="en-US" sz="2400" smtClean="0">
                <a:latin typeface="Arial" pitchFamily="34" charset="0"/>
              </a:rPr>
              <a:t>是</a:t>
            </a:r>
            <a:r>
              <a:rPr lang="en-US" altLang="zh-CN" sz="2400" smtClean="0">
                <a:latin typeface="Arial" pitchFamily="34" charset="0"/>
              </a:rPr>
              <a:t>x</a:t>
            </a:r>
            <a:r>
              <a:rPr lang="en-US" altLang="zh-CN" sz="2400" baseline="-25000" smtClean="0">
                <a:latin typeface="Arial" pitchFamily="34" charset="0"/>
              </a:rPr>
              <a:t>5</a:t>
            </a:r>
            <a:r>
              <a:rPr lang="zh-CN" altLang="en-US" sz="2400" smtClean="0">
                <a:latin typeface="Arial" pitchFamily="34" charset="0"/>
              </a:rPr>
              <a:t>的线性单调增函数，故有</a:t>
            </a:r>
            <a:r>
              <a:rPr lang="en-US" altLang="zh-CN" sz="2400" smtClean="0">
                <a:latin typeface="Arial" pitchFamily="34" charset="0"/>
              </a:rPr>
              <a:t>x</a:t>
            </a:r>
            <a:r>
              <a:rPr lang="en-US" altLang="zh-CN" sz="2400" baseline="-25000" smtClean="0">
                <a:latin typeface="Arial" pitchFamily="34" charset="0"/>
              </a:rPr>
              <a:t>5</a:t>
            </a:r>
            <a:r>
              <a:rPr lang="en-US" altLang="zh-CN" sz="2400" baseline="30000" smtClean="0">
                <a:latin typeface="Arial" pitchFamily="34" charset="0"/>
              </a:rPr>
              <a:t>*</a:t>
            </a:r>
            <a:r>
              <a:rPr lang="en-US" altLang="zh-CN" sz="2400" smtClean="0">
                <a:latin typeface="Arial" pitchFamily="34" charset="0"/>
              </a:rPr>
              <a:t> =s</a:t>
            </a:r>
            <a:r>
              <a:rPr lang="en-US" altLang="zh-CN" sz="2400" baseline="-25000" smtClean="0">
                <a:latin typeface="Arial" pitchFamily="34" charset="0"/>
              </a:rPr>
              <a:t>5</a:t>
            </a:r>
            <a:r>
              <a:rPr lang="zh-CN" altLang="en-US" sz="2400" smtClean="0">
                <a:latin typeface="Arial" pitchFamily="34" charset="0"/>
              </a:rPr>
              <a:t>，于是有</a:t>
            </a:r>
            <a:r>
              <a:rPr lang="en-US" altLang="zh-CN" sz="2400" smtClean="0">
                <a:latin typeface="Arial" pitchFamily="34" charset="0"/>
              </a:rPr>
              <a:t>f</a:t>
            </a:r>
            <a:r>
              <a:rPr lang="en-US" altLang="zh-CN" sz="2400" baseline="-25000" smtClean="0">
                <a:latin typeface="Arial" pitchFamily="34" charset="0"/>
              </a:rPr>
              <a:t>5</a:t>
            </a:r>
            <a:r>
              <a:rPr lang="en-US" altLang="zh-CN" sz="2400" smtClean="0">
                <a:latin typeface="Arial" pitchFamily="34" charset="0"/>
              </a:rPr>
              <a:t>(s</a:t>
            </a:r>
            <a:r>
              <a:rPr lang="en-US" altLang="zh-CN" sz="2400" baseline="-25000" smtClean="0">
                <a:latin typeface="Arial" pitchFamily="34" charset="0"/>
              </a:rPr>
              <a:t>5</a:t>
            </a:r>
            <a:r>
              <a:rPr lang="en-US" altLang="zh-CN" sz="2400" smtClean="0">
                <a:latin typeface="Arial" pitchFamily="34" charset="0"/>
              </a:rPr>
              <a:t>)=8s</a:t>
            </a:r>
            <a:r>
              <a:rPr lang="en-US" altLang="zh-CN" sz="2400" baseline="-25000" smtClean="0">
                <a:latin typeface="Arial" pitchFamily="34" charset="0"/>
              </a:rPr>
              <a:t>5</a:t>
            </a:r>
            <a:r>
              <a:rPr lang="zh-CN" altLang="en-US" sz="2400" smtClean="0">
                <a:latin typeface="Arial" pitchFamily="34" charset="0"/>
              </a:rPr>
              <a:t>。</a:t>
            </a:r>
            <a:endParaRPr lang="en-US" altLang="zh-CN" sz="2400" smtClean="0">
              <a:latin typeface="Arial" pitchFamily="34" charset="0"/>
            </a:endParaRPr>
          </a:p>
          <a:p>
            <a:pPr indent="0" eaLnBrk="1" hangingPunct="1">
              <a:lnSpc>
                <a:spcPct val="150000"/>
              </a:lnSpc>
              <a:buFontTx/>
              <a:buNone/>
            </a:pPr>
            <a:r>
              <a:rPr lang="zh-CN" altLang="en-US" sz="2400" b="1" smtClean="0">
                <a:latin typeface="Arial" pitchFamily="34" charset="0"/>
              </a:rPr>
              <a:t>第</a:t>
            </a:r>
            <a:r>
              <a:rPr lang="en-US" altLang="zh-CN" sz="2400" b="1" smtClean="0">
                <a:latin typeface="Arial" pitchFamily="34" charset="0"/>
              </a:rPr>
              <a:t>4</a:t>
            </a:r>
            <a:r>
              <a:rPr lang="zh-CN" altLang="en-US" sz="2400" b="1" smtClean="0">
                <a:latin typeface="Arial" pitchFamily="34" charset="0"/>
              </a:rPr>
              <a:t>阶段：</a:t>
            </a:r>
            <a:endParaRPr lang="en-US" altLang="zh-CN" sz="2400" b="1" smtClean="0">
              <a:latin typeface="Arial" pitchFamily="34" charset="0"/>
            </a:endParaRPr>
          </a:p>
          <a:p>
            <a:pPr indent="0" eaLnBrk="1" hangingPunct="1">
              <a:lnSpc>
                <a:spcPct val="150000"/>
              </a:lnSpc>
              <a:buFontTx/>
              <a:buNone/>
            </a:pPr>
            <a:endParaRPr lang="en-US" altLang="zh-CN" sz="2400" smtClean="0">
              <a:latin typeface="Arial" pitchFamily="34" charset="0"/>
            </a:endParaRPr>
          </a:p>
          <a:p>
            <a:pPr indent="0" eaLnBrk="1" hangingPunct="1">
              <a:lnSpc>
                <a:spcPct val="150000"/>
              </a:lnSpc>
              <a:buFontTx/>
              <a:buNone/>
            </a:pPr>
            <a:endParaRPr lang="en-US" altLang="zh-CN" sz="2400" smtClean="0">
              <a:latin typeface="Arial" pitchFamily="34" charset="0"/>
            </a:endParaRPr>
          </a:p>
          <a:p>
            <a:pPr indent="0" eaLnBrk="1" hangingPunct="1">
              <a:lnSpc>
                <a:spcPct val="150000"/>
              </a:lnSpc>
              <a:buFontTx/>
              <a:buNone/>
            </a:pPr>
            <a:endParaRPr lang="en-US" altLang="zh-CN" sz="2400" smtClean="0">
              <a:latin typeface="Arial" pitchFamily="34" charset="0"/>
            </a:endParaRPr>
          </a:p>
          <a:p>
            <a:pPr indent="0" eaLnBrk="1" hangingPunct="1">
              <a:lnSpc>
                <a:spcPct val="150000"/>
              </a:lnSpc>
              <a:buFont typeface="Arial" pitchFamily="34" charset="0"/>
              <a:buNone/>
            </a:pPr>
            <a:r>
              <a:rPr lang="zh-CN" altLang="en-US" sz="2400" smtClean="0">
                <a:latin typeface="Arial" pitchFamily="34" charset="0"/>
              </a:rPr>
              <a:t>同样，</a:t>
            </a:r>
            <a:r>
              <a:rPr lang="en-US" altLang="zh-CN" sz="2400" smtClean="0">
                <a:latin typeface="Arial" pitchFamily="34" charset="0"/>
              </a:rPr>
              <a:t>f</a:t>
            </a:r>
            <a:r>
              <a:rPr lang="en-US" altLang="zh-CN" sz="2400" baseline="-25000" smtClean="0">
                <a:latin typeface="Arial" pitchFamily="34" charset="0"/>
              </a:rPr>
              <a:t>4</a:t>
            </a:r>
            <a:r>
              <a:rPr lang="en-US" altLang="zh-CN" sz="2400" smtClean="0">
                <a:latin typeface="Arial" pitchFamily="34" charset="0"/>
              </a:rPr>
              <a:t>(s</a:t>
            </a:r>
            <a:r>
              <a:rPr lang="en-US" altLang="zh-CN" sz="2400" baseline="-25000" smtClean="0">
                <a:latin typeface="Arial" pitchFamily="34" charset="0"/>
              </a:rPr>
              <a:t>4</a:t>
            </a:r>
            <a:r>
              <a:rPr lang="en-US" altLang="zh-CN" sz="2400" smtClean="0">
                <a:latin typeface="Arial" pitchFamily="34" charset="0"/>
              </a:rPr>
              <a:t>)</a:t>
            </a:r>
            <a:r>
              <a:rPr lang="zh-CN" altLang="en-US" sz="2400" smtClean="0">
                <a:latin typeface="Arial" pitchFamily="34" charset="0"/>
              </a:rPr>
              <a:t>是</a:t>
            </a:r>
            <a:r>
              <a:rPr lang="en-US" altLang="zh-CN" sz="2400" smtClean="0">
                <a:latin typeface="Arial" pitchFamily="34" charset="0"/>
              </a:rPr>
              <a:t>x</a:t>
            </a:r>
            <a:r>
              <a:rPr lang="en-US" altLang="zh-CN" sz="2400" baseline="-25000" smtClean="0">
                <a:latin typeface="Arial" pitchFamily="34" charset="0"/>
              </a:rPr>
              <a:t>4</a:t>
            </a:r>
            <a:r>
              <a:rPr lang="zh-CN" altLang="en-US" sz="2400" smtClean="0">
                <a:latin typeface="Arial" pitchFamily="34" charset="0"/>
              </a:rPr>
              <a:t>的线性单调增函数，有</a:t>
            </a:r>
            <a:r>
              <a:rPr lang="en-US" altLang="zh-CN" sz="2400" smtClean="0">
                <a:latin typeface="Arial" pitchFamily="34" charset="0"/>
              </a:rPr>
              <a:t>x</a:t>
            </a:r>
            <a:r>
              <a:rPr lang="en-US" altLang="zh-CN" sz="2400" baseline="-25000" smtClean="0">
                <a:latin typeface="Arial" pitchFamily="34" charset="0"/>
              </a:rPr>
              <a:t>4</a:t>
            </a:r>
            <a:r>
              <a:rPr lang="en-US" altLang="zh-CN" sz="2400" smtClean="0">
                <a:latin typeface="Arial" pitchFamily="34" charset="0"/>
              </a:rPr>
              <a:t>*=s</a:t>
            </a:r>
            <a:r>
              <a:rPr lang="en-US" altLang="zh-CN" sz="2400" baseline="-25000" smtClean="0">
                <a:latin typeface="Arial" pitchFamily="34" charset="0"/>
              </a:rPr>
              <a:t>4 </a:t>
            </a:r>
            <a:r>
              <a:rPr lang="zh-CN" altLang="en-US" sz="2400" baseline="-25000" smtClean="0">
                <a:latin typeface="Arial" pitchFamily="34" charset="0"/>
              </a:rPr>
              <a:t>，</a:t>
            </a:r>
            <a:r>
              <a:rPr lang="en-US" altLang="zh-CN" sz="2400" smtClean="0">
                <a:latin typeface="Arial" pitchFamily="34" charset="0"/>
              </a:rPr>
              <a:t>f</a:t>
            </a:r>
            <a:r>
              <a:rPr lang="en-US" altLang="zh-CN" sz="2400" baseline="-25000" smtClean="0">
                <a:latin typeface="Arial" pitchFamily="34" charset="0"/>
              </a:rPr>
              <a:t>4</a:t>
            </a:r>
            <a:r>
              <a:rPr lang="en-US" altLang="zh-CN" sz="2400" smtClean="0">
                <a:latin typeface="Arial" pitchFamily="34" charset="0"/>
              </a:rPr>
              <a:t>(s</a:t>
            </a:r>
            <a:r>
              <a:rPr lang="en-US" altLang="zh-CN" sz="2400" baseline="-25000" smtClean="0">
                <a:latin typeface="Arial" pitchFamily="34" charset="0"/>
              </a:rPr>
              <a:t>4</a:t>
            </a:r>
            <a:r>
              <a:rPr lang="en-US" altLang="zh-CN" sz="2400" smtClean="0">
                <a:latin typeface="Arial" pitchFamily="34" charset="0"/>
              </a:rPr>
              <a:t>)=13.6s</a:t>
            </a:r>
            <a:r>
              <a:rPr lang="en-US" altLang="zh-CN" sz="2400" baseline="-25000" smtClean="0">
                <a:latin typeface="Arial" pitchFamily="34" charset="0"/>
              </a:rPr>
              <a:t>4</a:t>
            </a:r>
            <a:r>
              <a:rPr lang="zh-CN" altLang="en-US" sz="2400" smtClean="0">
                <a:latin typeface="Arial" pitchFamily="34" charset="0"/>
              </a:rPr>
              <a:t>。</a:t>
            </a:r>
          </a:p>
          <a:p>
            <a:pPr indent="0" eaLnBrk="1" hangingPunct="1">
              <a:lnSpc>
                <a:spcPct val="150000"/>
              </a:lnSpc>
              <a:buFontTx/>
              <a:buNone/>
            </a:pPr>
            <a:endParaRPr lang="zh-CN" altLang="en-US" sz="2400" smtClean="0">
              <a:latin typeface="Arial" pitchFamily="34" charset="0"/>
            </a:endParaRPr>
          </a:p>
          <a:p>
            <a:pPr indent="0" eaLnBrk="1" hangingPunct="1">
              <a:lnSpc>
                <a:spcPct val="150000"/>
              </a:lnSpc>
              <a:buFontTx/>
              <a:buNone/>
            </a:pPr>
            <a:r>
              <a:rPr lang="zh-CN" altLang="en-US" sz="2800" smtClean="0">
                <a:latin typeface="Arial" pitchFamily="34" charset="0"/>
              </a:rPr>
              <a:t> </a:t>
            </a:r>
          </a:p>
        </p:txBody>
      </p:sp>
      <p:sp>
        <p:nvSpPr>
          <p:cNvPr id="9" name="灯片编号占位符 5"/>
          <p:cNvSpPr>
            <a:spLocks noGrp="1"/>
          </p:cNvSpPr>
          <p:nvPr>
            <p:ph type="sldNum" sz="quarter" idx="12"/>
          </p:nvPr>
        </p:nvSpPr>
        <p:spPr/>
        <p:txBody>
          <a:bodyPr/>
          <a:lstStyle/>
          <a:p>
            <a:pPr>
              <a:defRPr/>
            </a:pPr>
            <a:fld id="{BB0445DA-6DF7-46C3-81F8-1B08EEBDDD99}" type="slidenum">
              <a:rPr lang="en-US" altLang="zh-CN"/>
              <a:pPr>
                <a:defRPr/>
              </a:pPr>
              <a:t>61</a:t>
            </a:fld>
            <a:endParaRPr lang="en-US" altLang="zh-CN" dirty="0"/>
          </a:p>
        </p:txBody>
      </p:sp>
      <p:sp>
        <p:nvSpPr>
          <p:cNvPr id="87044" name="Rectangle 4"/>
          <p:cNvSpPr>
            <a:spLocks noChangeArrowheads="1"/>
          </p:cNvSpPr>
          <p:nvPr/>
        </p:nvSpPr>
        <p:spPr bwMode="auto">
          <a:xfrm>
            <a:off x="0" y="0"/>
            <a:ext cx="215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kumimoji="1" lang="en-US" altLang="zh-CN" sz="1000">
                <a:latin typeface="Times New Roman" pitchFamily="18" charset="0"/>
                <a:ea typeface="楷体" pitchFamily="49" charset="-122"/>
              </a:rPr>
              <a:t> </a:t>
            </a:r>
            <a:endParaRPr kumimoji="1" lang="en-US" altLang="zh-CN" sz="2400">
              <a:latin typeface="Times New Roman" pitchFamily="18" charset="0"/>
              <a:ea typeface="楷体" pitchFamily="49" charset="-122"/>
            </a:endParaRPr>
          </a:p>
        </p:txBody>
      </p:sp>
      <p:graphicFrame>
        <p:nvGraphicFramePr>
          <p:cNvPr id="87045" name="Object 5"/>
          <p:cNvGraphicFramePr>
            <a:graphicFrameLocks noChangeAspect="1"/>
          </p:cNvGraphicFramePr>
          <p:nvPr/>
        </p:nvGraphicFramePr>
        <p:xfrm>
          <a:off x="1714500" y="3471863"/>
          <a:ext cx="6191250" cy="2243137"/>
        </p:xfrm>
        <a:graphic>
          <a:graphicData uri="http://schemas.openxmlformats.org/presentationml/2006/ole">
            <mc:AlternateContent xmlns:mc="http://schemas.openxmlformats.org/markup-compatibility/2006">
              <mc:Choice xmlns:v="urn:schemas-microsoft-com:vml" Requires="v">
                <p:oleObj spid="_x0000_s87052" name="公式" r:id="rId3" imgW="3365500" imgH="1219200" progId="Equation.3">
                  <p:embed/>
                </p:oleObj>
              </mc:Choice>
              <mc:Fallback>
                <p:oleObj name="公式" r:id="rId3" imgW="3365500" imgH="1219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3471863"/>
                        <a:ext cx="619125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6"/>
          <p:cNvSpPr>
            <a:spLocks noChangeArrowheads="1"/>
          </p:cNvSpPr>
          <p:nvPr/>
        </p:nvSpPr>
        <p:spPr bwMode="auto">
          <a:xfrm>
            <a:off x="0" y="1463675"/>
            <a:ext cx="219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kumimoji="1" lang="en-US" altLang="zh-CN" sz="1100">
                <a:latin typeface="Times New Roman" pitchFamily="18" charset="0"/>
                <a:ea typeface="楷体" pitchFamily="49" charset="-122"/>
              </a:rPr>
              <a:t> </a:t>
            </a:r>
            <a:endParaRPr kumimoji="1" lang="en-US" altLang="zh-CN" sz="2400">
              <a:latin typeface="Times New Roman" pitchFamily="18" charset="0"/>
              <a:ea typeface="楷体" pitchFamily="49" charset="-122"/>
            </a:endParaRPr>
          </a:p>
        </p:txBody>
      </p:sp>
      <p:grpSp>
        <p:nvGrpSpPr>
          <p:cNvPr id="87047" name="组合 9"/>
          <p:cNvGrpSpPr>
            <a:grpSpLocks/>
          </p:cNvGrpSpPr>
          <p:nvPr/>
        </p:nvGrpSpPr>
        <p:grpSpPr bwMode="auto">
          <a:xfrm>
            <a:off x="571500" y="495300"/>
            <a:ext cx="7858125" cy="647700"/>
            <a:chOff x="714348" y="214290"/>
            <a:chExt cx="7858180" cy="648072"/>
          </a:xfrm>
        </p:grpSpPr>
        <p:sp>
          <p:nvSpPr>
            <p:cNvPr id="11" name="矩形 10"/>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2" name="直接连接符 11"/>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705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70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500063" y="785813"/>
            <a:ext cx="7786687" cy="5275262"/>
          </a:xfrm>
        </p:spPr>
        <p:txBody>
          <a:bodyPr/>
          <a:lstStyle/>
          <a:p>
            <a:pPr indent="0" eaLnBrk="1" hangingPunct="1">
              <a:lnSpc>
                <a:spcPct val="150000"/>
              </a:lnSpc>
              <a:buFontTx/>
              <a:buNone/>
            </a:pPr>
            <a:r>
              <a:rPr lang="zh-CN" altLang="en-US" sz="2400" smtClean="0">
                <a:latin typeface="Arial" pitchFamily="34" charset="0"/>
              </a:rPr>
              <a:t>依次类推，可得</a:t>
            </a:r>
            <a:r>
              <a:rPr lang="en-US" altLang="zh-CN" sz="2400" smtClean="0">
                <a:latin typeface="Arial" pitchFamily="34" charset="0"/>
              </a:rPr>
              <a:t>f</a:t>
            </a:r>
            <a:r>
              <a:rPr lang="en-US" altLang="zh-CN" sz="2400" baseline="-25000" smtClean="0">
                <a:latin typeface="Arial" pitchFamily="34" charset="0"/>
              </a:rPr>
              <a:t>3</a:t>
            </a:r>
            <a:r>
              <a:rPr lang="en-US" altLang="zh-CN" sz="2400" smtClean="0">
                <a:latin typeface="Arial" pitchFamily="34" charset="0"/>
              </a:rPr>
              <a:t>(s</a:t>
            </a:r>
            <a:r>
              <a:rPr lang="en-US" altLang="zh-CN" sz="2400" baseline="-25000" smtClean="0">
                <a:latin typeface="Arial" pitchFamily="34" charset="0"/>
              </a:rPr>
              <a:t>3</a:t>
            </a:r>
            <a:r>
              <a:rPr lang="en-US" altLang="zh-CN" sz="2400" smtClean="0">
                <a:latin typeface="Arial" pitchFamily="34" charset="0"/>
              </a:rPr>
              <a:t>)=17.52s</a:t>
            </a:r>
            <a:r>
              <a:rPr lang="en-US" altLang="zh-CN" sz="2400" baseline="-25000" smtClean="0">
                <a:latin typeface="Arial" pitchFamily="34" charset="0"/>
              </a:rPr>
              <a:t>3</a:t>
            </a:r>
            <a:r>
              <a:rPr lang="zh-CN" altLang="en-US" sz="2400" smtClean="0">
                <a:latin typeface="Arial" pitchFamily="34" charset="0"/>
              </a:rPr>
              <a:t>，</a:t>
            </a:r>
          </a:p>
          <a:p>
            <a:pPr indent="0" eaLnBrk="1" hangingPunct="1">
              <a:lnSpc>
                <a:spcPct val="150000"/>
              </a:lnSpc>
              <a:buFontTx/>
              <a:buNone/>
            </a:pPr>
            <a:r>
              <a:rPr lang="zh-CN" altLang="en-US" sz="2400" smtClean="0">
                <a:latin typeface="Arial" pitchFamily="34" charset="0"/>
              </a:rPr>
              <a:t>                        </a:t>
            </a:r>
            <a:r>
              <a:rPr lang="en-US" altLang="zh-CN" sz="2400" smtClean="0">
                <a:latin typeface="Arial" pitchFamily="34" charset="0"/>
              </a:rPr>
              <a:t>f</a:t>
            </a:r>
            <a:r>
              <a:rPr lang="en-US" altLang="zh-CN" sz="2400" baseline="-25000" smtClean="0">
                <a:latin typeface="Arial" pitchFamily="34" charset="0"/>
              </a:rPr>
              <a:t>2</a:t>
            </a:r>
            <a:r>
              <a:rPr lang="en-US" altLang="zh-CN" sz="2400" smtClean="0">
                <a:latin typeface="Arial" pitchFamily="34" charset="0"/>
              </a:rPr>
              <a:t>(s</a:t>
            </a:r>
            <a:r>
              <a:rPr lang="en-US" altLang="zh-CN" sz="2400" baseline="-25000" smtClean="0">
                <a:latin typeface="Arial" pitchFamily="34" charset="0"/>
              </a:rPr>
              <a:t>2</a:t>
            </a:r>
            <a:r>
              <a:rPr lang="en-US" altLang="zh-CN" sz="2400" smtClean="0">
                <a:latin typeface="Arial" pitchFamily="34" charset="0"/>
              </a:rPr>
              <a:t>)=20.768s</a:t>
            </a:r>
            <a:r>
              <a:rPr lang="en-US" altLang="zh-CN" sz="2400" baseline="-25000" smtClean="0">
                <a:latin typeface="Arial" pitchFamily="34" charset="0"/>
              </a:rPr>
              <a:t>2</a:t>
            </a:r>
            <a:r>
              <a:rPr lang="zh-CN" altLang="en-US" sz="2400" smtClean="0">
                <a:latin typeface="Arial" pitchFamily="34" charset="0"/>
              </a:rPr>
              <a:t>，</a:t>
            </a:r>
          </a:p>
          <a:p>
            <a:pPr indent="0" eaLnBrk="1" hangingPunct="1">
              <a:lnSpc>
                <a:spcPct val="150000"/>
              </a:lnSpc>
              <a:buFontTx/>
              <a:buNone/>
            </a:pPr>
            <a:r>
              <a:rPr lang="zh-CN" altLang="en-US" sz="2400" smtClean="0">
                <a:latin typeface="Arial" pitchFamily="34" charset="0"/>
              </a:rPr>
              <a:t>                        </a:t>
            </a:r>
            <a:r>
              <a:rPr lang="en-US" altLang="zh-CN" sz="2400" smtClean="0">
                <a:latin typeface="Arial" pitchFamily="34" charset="0"/>
              </a:rPr>
              <a:t>f</a:t>
            </a:r>
            <a:r>
              <a:rPr lang="en-US" altLang="zh-CN" sz="2400" baseline="-25000" smtClean="0">
                <a:latin typeface="Arial" pitchFamily="34" charset="0"/>
              </a:rPr>
              <a:t>1</a:t>
            </a:r>
            <a:r>
              <a:rPr lang="en-US" altLang="zh-CN" sz="2400" smtClean="0">
                <a:latin typeface="Arial" pitchFamily="34" charset="0"/>
              </a:rPr>
              <a:t>(s</a:t>
            </a:r>
            <a:r>
              <a:rPr lang="en-US" altLang="zh-CN" sz="2400" baseline="-25000" smtClean="0">
                <a:latin typeface="Arial" pitchFamily="34" charset="0"/>
              </a:rPr>
              <a:t>1</a:t>
            </a:r>
            <a:r>
              <a:rPr lang="en-US" altLang="zh-CN" sz="2400" smtClean="0">
                <a:latin typeface="Arial" pitchFamily="34" charset="0"/>
              </a:rPr>
              <a:t>)=23.6912s</a:t>
            </a:r>
            <a:r>
              <a:rPr lang="en-US" altLang="zh-CN" sz="2400" baseline="-25000" smtClean="0">
                <a:latin typeface="Arial" pitchFamily="34" charset="0"/>
              </a:rPr>
              <a:t>1</a:t>
            </a:r>
            <a:r>
              <a:rPr lang="zh-CN" altLang="en-US" sz="2400" smtClean="0">
                <a:latin typeface="Arial" pitchFamily="34" charset="0"/>
              </a:rPr>
              <a:t>。</a:t>
            </a:r>
          </a:p>
          <a:p>
            <a:pPr indent="0" eaLnBrk="1" hangingPunct="1">
              <a:lnSpc>
                <a:spcPct val="150000"/>
              </a:lnSpc>
              <a:buFontTx/>
              <a:buNone/>
            </a:pPr>
            <a:r>
              <a:rPr lang="zh-CN" altLang="en-US" sz="2400" smtClean="0">
                <a:latin typeface="Arial" pitchFamily="34" charset="0"/>
              </a:rPr>
              <a:t>        因为期初共有完好机器</a:t>
            </a:r>
            <a:r>
              <a:rPr lang="en-US" altLang="zh-CN" sz="2400" smtClean="0">
                <a:latin typeface="Arial" pitchFamily="34" charset="0"/>
              </a:rPr>
              <a:t>1000</a:t>
            </a:r>
            <a:r>
              <a:rPr lang="zh-CN" altLang="en-US" sz="2400" smtClean="0">
                <a:latin typeface="Arial" pitchFamily="34" charset="0"/>
              </a:rPr>
              <a:t>台，故</a:t>
            </a:r>
            <a:r>
              <a:rPr lang="en-US" altLang="zh-CN" sz="2400" smtClean="0">
                <a:latin typeface="Arial" pitchFamily="34" charset="0"/>
              </a:rPr>
              <a:t>s</a:t>
            </a:r>
            <a:r>
              <a:rPr lang="en-US" altLang="zh-CN" sz="2400" baseline="-25000" smtClean="0">
                <a:latin typeface="Arial" pitchFamily="34" charset="0"/>
              </a:rPr>
              <a:t>1</a:t>
            </a:r>
            <a:r>
              <a:rPr lang="en-US" altLang="zh-CN" sz="2400" smtClean="0">
                <a:latin typeface="Arial" pitchFamily="34" charset="0"/>
              </a:rPr>
              <a:t>=1000</a:t>
            </a:r>
            <a:r>
              <a:rPr lang="zh-CN" altLang="en-US" sz="2400" smtClean="0">
                <a:latin typeface="Arial" pitchFamily="34" charset="0"/>
              </a:rPr>
              <a:t>。有</a:t>
            </a:r>
            <a:r>
              <a:rPr lang="en-US" altLang="zh-CN" sz="2400" smtClean="0">
                <a:latin typeface="Arial" pitchFamily="34" charset="0"/>
              </a:rPr>
              <a:t>f</a:t>
            </a:r>
            <a:r>
              <a:rPr lang="en-US" altLang="zh-CN" sz="2400" baseline="-25000" smtClean="0">
                <a:latin typeface="Arial" pitchFamily="34" charset="0"/>
              </a:rPr>
              <a:t>1</a:t>
            </a:r>
            <a:r>
              <a:rPr lang="en-US" altLang="zh-CN" sz="2400" smtClean="0">
                <a:latin typeface="Arial" pitchFamily="34" charset="0"/>
              </a:rPr>
              <a:t>(s</a:t>
            </a:r>
            <a:r>
              <a:rPr lang="en-US" altLang="zh-CN" sz="2400" baseline="-25000" smtClean="0">
                <a:latin typeface="Arial" pitchFamily="34" charset="0"/>
              </a:rPr>
              <a:t>1</a:t>
            </a:r>
            <a:r>
              <a:rPr lang="en-US" altLang="zh-CN" sz="2400" smtClean="0">
                <a:latin typeface="Arial" pitchFamily="34" charset="0"/>
              </a:rPr>
              <a:t>)=23.6912s</a:t>
            </a:r>
            <a:r>
              <a:rPr lang="en-US" altLang="zh-CN" sz="2400" baseline="-25000" smtClean="0">
                <a:latin typeface="Arial" pitchFamily="34" charset="0"/>
              </a:rPr>
              <a:t>1</a:t>
            </a:r>
            <a:r>
              <a:rPr lang="zh-CN" altLang="en-US" sz="2400" smtClean="0">
                <a:latin typeface="Arial" pitchFamily="34" charset="0"/>
              </a:rPr>
              <a:t>＝</a:t>
            </a:r>
            <a:r>
              <a:rPr lang="en-US" altLang="zh-CN" sz="2400" smtClean="0">
                <a:latin typeface="Arial" pitchFamily="34" charset="0"/>
              </a:rPr>
              <a:t>23691.2</a:t>
            </a:r>
            <a:r>
              <a:rPr lang="zh-CN" altLang="en-US" sz="2400" smtClean="0">
                <a:latin typeface="Arial" pitchFamily="34" charset="0"/>
              </a:rPr>
              <a:t>，即</a:t>
            </a:r>
            <a:r>
              <a:rPr lang="en-US" altLang="zh-CN" sz="2400" smtClean="0">
                <a:latin typeface="Arial" pitchFamily="34" charset="0"/>
              </a:rPr>
              <a:t>5</a:t>
            </a:r>
            <a:r>
              <a:rPr lang="zh-CN" altLang="en-US" sz="2400" smtClean="0">
                <a:latin typeface="Arial" pitchFamily="34" charset="0"/>
              </a:rPr>
              <a:t>年最大的产量为</a:t>
            </a:r>
            <a:r>
              <a:rPr lang="en-US" altLang="zh-CN" sz="2400" smtClean="0">
                <a:latin typeface="Arial" pitchFamily="34" charset="0"/>
              </a:rPr>
              <a:t>23691</a:t>
            </a:r>
            <a:r>
              <a:rPr lang="zh-CN" altLang="en-US" sz="2400" smtClean="0">
                <a:latin typeface="Arial" pitchFamily="34" charset="0"/>
              </a:rPr>
              <a:t>台。</a:t>
            </a:r>
            <a:endParaRPr lang="en-US" altLang="zh-CN" sz="2400" smtClean="0">
              <a:latin typeface="Arial" pitchFamily="34" charset="0"/>
            </a:endParaRPr>
          </a:p>
          <a:p>
            <a:pPr indent="0" eaLnBrk="1" hangingPunct="1">
              <a:lnSpc>
                <a:spcPct val="150000"/>
              </a:lnSpc>
              <a:buFontTx/>
              <a:buNone/>
            </a:pPr>
            <a:r>
              <a:rPr lang="zh-CN" altLang="en-US" sz="2400" smtClean="0">
                <a:latin typeface="Arial" pitchFamily="34" charset="0"/>
              </a:rPr>
              <a:t>最优解为            </a:t>
            </a:r>
          </a:p>
          <a:p>
            <a:pPr indent="0" eaLnBrk="1" hangingPunct="1">
              <a:lnSpc>
                <a:spcPct val="150000"/>
              </a:lnSpc>
              <a:buFontTx/>
              <a:buNone/>
            </a:pPr>
            <a:r>
              <a:rPr lang="zh-CN" altLang="en-US" sz="2400" smtClean="0">
                <a:latin typeface="Arial" pitchFamily="34" charset="0"/>
              </a:rPr>
              <a:t>       即</a:t>
            </a:r>
            <a:r>
              <a:rPr lang="zh-CN" altLang="en-US" sz="2400" smtClean="0">
                <a:solidFill>
                  <a:srgbClr val="FF0000"/>
                </a:solidFill>
                <a:latin typeface="Arial" pitchFamily="34" charset="0"/>
              </a:rPr>
              <a:t>前两年应把年初完好机器完全投入低负荷生产，后三年应把年初完好机器完全投入高负荷生产</a:t>
            </a:r>
            <a:r>
              <a:rPr lang="zh-CN" altLang="en-US" sz="2400" smtClean="0">
                <a:latin typeface="Arial" pitchFamily="34" charset="0"/>
              </a:rPr>
              <a:t>。</a:t>
            </a:r>
          </a:p>
        </p:txBody>
      </p:sp>
      <p:sp>
        <p:nvSpPr>
          <p:cNvPr id="11" name="灯片编号占位符 5"/>
          <p:cNvSpPr>
            <a:spLocks noGrp="1"/>
          </p:cNvSpPr>
          <p:nvPr>
            <p:ph type="sldNum" sz="quarter" idx="12"/>
          </p:nvPr>
        </p:nvSpPr>
        <p:spPr/>
        <p:txBody>
          <a:bodyPr/>
          <a:lstStyle/>
          <a:p>
            <a:pPr>
              <a:defRPr/>
            </a:pPr>
            <a:fld id="{95B14846-ADC8-4488-B41B-FD4F494A83FB}" type="slidenum">
              <a:rPr lang="en-US" altLang="zh-CN"/>
              <a:pPr>
                <a:defRPr/>
              </a:pPr>
              <a:t>62</a:t>
            </a:fld>
            <a:endParaRPr lang="en-US" altLang="zh-CN" dirty="0"/>
          </a:p>
        </p:txBody>
      </p:sp>
      <p:graphicFrame>
        <p:nvGraphicFramePr>
          <p:cNvPr id="88068" name="Object 6"/>
          <p:cNvGraphicFramePr>
            <a:graphicFrameLocks noChangeAspect="1"/>
          </p:cNvGraphicFramePr>
          <p:nvPr/>
        </p:nvGraphicFramePr>
        <p:xfrm>
          <a:off x="2214563" y="4441825"/>
          <a:ext cx="4500562" cy="487363"/>
        </p:xfrm>
        <a:graphic>
          <a:graphicData uri="http://schemas.openxmlformats.org/presentationml/2006/ole">
            <mc:AlternateContent xmlns:mc="http://schemas.openxmlformats.org/markup-compatibility/2006">
              <mc:Choice xmlns:v="urn:schemas-microsoft-com:vml" Requires="v">
                <p:oleObj spid="_x0000_s88074" name="公式" r:id="rId3" imgW="2209800" imgH="241300" progId="Equation.3">
                  <p:embed/>
                </p:oleObj>
              </mc:Choice>
              <mc:Fallback>
                <p:oleObj name="公式" r:id="rId3" imgW="22098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41825"/>
                        <a:ext cx="45005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8069" name="组合 11"/>
          <p:cNvGrpSpPr>
            <a:grpSpLocks/>
          </p:cNvGrpSpPr>
          <p:nvPr/>
        </p:nvGrpSpPr>
        <p:grpSpPr bwMode="auto">
          <a:xfrm>
            <a:off x="714375" y="214313"/>
            <a:ext cx="7858125" cy="647700"/>
            <a:chOff x="714348" y="214290"/>
            <a:chExt cx="7858180" cy="648072"/>
          </a:xfrm>
        </p:grpSpPr>
        <p:sp>
          <p:nvSpPr>
            <p:cNvPr id="13" name="矩形 12"/>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4" name="直接连接符 13"/>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807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80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Rectangle 3"/>
          <p:cNvSpPr>
            <a:spLocks noGrp="1" noChangeArrowheads="1"/>
          </p:cNvSpPr>
          <p:nvPr>
            <p:ph idx="1"/>
          </p:nvPr>
        </p:nvSpPr>
        <p:spPr>
          <a:xfrm>
            <a:off x="457200" y="1260475"/>
            <a:ext cx="8229600" cy="4168775"/>
          </a:xfrm>
        </p:spPr>
        <p:txBody>
          <a:bodyPr/>
          <a:lstStyle/>
          <a:p>
            <a:pPr indent="720000" eaLnBrk="1" hangingPunct="1">
              <a:lnSpc>
                <a:spcPct val="150000"/>
              </a:lnSpc>
              <a:buFontTx/>
              <a:buNone/>
              <a:defRPr/>
            </a:pPr>
            <a:r>
              <a:rPr lang="zh-CN" altLang="en-US" sz="2400" dirty="0" smtClean="0">
                <a:latin typeface="Arial" pitchFamily="34" charset="0"/>
              </a:rPr>
              <a:t>下一步工作是确定每年初的状态，按照从前向后的顺序依次计算出每年年初完好的机器数目。已知</a:t>
            </a:r>
            <a:r>
              <a:rPr lang="en-US" altLang="zh-CN" sz="2400" dirty="0" smtClean="0">
                <a:latin typeface="Arial" pitchFamily="34" charset="0"/>
              </a:rPr>
              <a:t>             ,</a:t>
            </a:r>
            <a:r>
              <a:rPr lang="zh-CN" altLang="en-US" sz="2400" dirty="0" smtClean="0">
                <a:latin typeface="Arial" pitchFamily="34" charset="0"/>
              </a:rPr>
              <a:t>根据状态转移方程，有</a:t>
            </a:r>
            <a:r>
              <a:rPr lang="en-US" altLang="zh-CN" sz="2400" dirty="0" smtClean="0">
                <a:latin typeface="Arial" pitchFamily="34" charset="0"/>
              </a:rPr>
              <a:t>:</a:t>
            </a:r>
          </a:p>
          <a:p>
            <a:pPr eaLnBrk="1" hangingPunct="1">
              <a:buFontTx/>
              <a:buNone/>
              <a:defRPr/>
            </a:pPr>
            <a:endParaRPr lang="en-US" altLang="zh-CN" sz="2400" dirty="0" smtClean="0">
              <a:latin typeface="Arial" pitchFamily="34" charset="0"/>
            </a:endParaRPr>
          </a:p>
        </p:txBody>
      </p:sp>
      <p:sp>
        <p:nvSpPr>
          <p:cNvPr id="10" name="灯片编号占位符 5"/>
          <p:cNvSpPr>
            <a:spLocks noGrp="1"/>
          </p:cNvSpPr>
          <p:nvPr>
            <p:ph type="sldNum" sz="quarter" idx="12"/>
          </p:nvPr>
        </p:nvSpPr>
        <p:spPr/>
        <p:txBody>
          <a:bodyPr/>
          <a:lstStyle/>
          <a:p>
            <a:pPr>
              <a:defRPr/>
            </a:pPr>
            <a:fld id="{0E965ADB-7CC4-4F95-9CFB-52A50F856CCB}" type="slidenum">
              <a:rPr lang="en-US" altLang="zh-CN"/>
              <a:pPr>
                <a:defRPr/>
              </a:pPr>
              <a:t>63</a:t>
            </a:fld>
            <a:endParaRPr lang="en-US" altLang="zh-CN" dirty="0"/>
          </a:p>
        </p:txBody>
      </p:sp>
      <p:graphicFrame>
        <p:nvGraphicFramePr>
          <p:cNvPr id="89092" name="Object 4"/>
          <p:cNvGraphicFramePr>
            <a:graphicFrameLocks noChangeAspect="1"/>
          </p:cNvGraphicFramePr>
          <p:nvPr/>
        </p:nvGraphicFramePr>
        <p:xfrm>
          <a:off x="2000250" y="3143250"/>
          <a:ext cx="4449763" cy="2386013"/>
        </p:xfrm>
        <a:graphic>
          <a:graphicData uri="http://schemas.openxmlformats.org/presentationml/2006/ole">
            <mc:AlternateContent xmlns:mc="http://schemas.openxmlformats.org/markup-compatibility/2006">
              <mc:Choice xmlns:v="urn:schemas-microsoft-com:vml" Requires="v">
                <p:oleObj spid="_x0000_s89099" name="公式" r:id="rId3" imgW="2324100" imgH="1244600" progId="Equation.3">
                  <p:embed/>
                </p:oleObj>
              </mc:Choice>
              <mc:Fallback>
                <p:oleObj name="公式" r:id="rId3" imgW="2324100" imgH="1244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3143250"/>
                        <a:ext cx="4449763"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9093" name="组合 11"/>
          <p:cNvGrpSpPr>
            <a:grpSpLocks/>
          </p:cNvGrpSpPr>
          <p:nvPr/>
        </p:nvGrpSpPr>
        <p:grpSpPr bwMode="auto">
          <a:xfrm>
            <a:off x="500063" y="566738"/>
            <a:ext cx="7858125" cy="647700"/>
            <a:chOff x="714348" y="214290"/>
            <a:chExt cx="7858180" cy="648072"/>
          </a:xfrm>
        </p:grpSpPr>
        <p:sp>
          <p:nvSpPr>
            <p:cNvPr id="13" name="矩形 12"/>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4" name="直接连接符 13"/>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8909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890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9095" name="Object 14"/>
          <p:cNvGraphicFramePr>
            <a:graphicFrameLocks noChangeAspect="1"/>
          </p:cNvGraphicFramePr>
          <p:nvPr/>
        </p:nvGraphicFramePr>
        <p:xfrm>
          <a:off x="7158038" y="1957388"/>
          <a:ext cx="1144587" cy="414337"/>
        </p:xfrm>
        <a:graphic>
          <a:graphicData uri="http://schemas.openxmlformats.org/presentationml/2006/ole">
            <mc:AlternateContent xmlns:mc="http://schemas.openxmlformats.org/markup-compatibility/2006">
              <mc:Choice xmlns:v="urn:schemas-microsoft-com:vml" Requires="v">
                <p:oleObj spid="_x0000_s89100" name="公式" r:id="rId6" imgW="596641" imgH="215806" progId="Equation.3">
                  <p:embed/>
                </p:oleObj>
              </mc:Choice>
              <mc:Fallback>
                <p:oleObj name="公式" r:id="rId6" imgW="596641" imgH="215806"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8038" y="1957388"/>
                        <a:ext cx="11445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a:xfrm>
            <a:off x="457200" y="1285875"/>
            <a:ext cx="8229600" cy="4525963"/>
          </a:xfrm>
        </p:spPr>
        <p:txBody>
          <a:bodyPr/>
          <a:lstStyle/>
          <a:p>
            <a:pPr eaLnBrk="1" hangingPunct="1">
              <a:lnSpc>
                <a:spcPct val="150000"/>
              </a:lnSpc>
              <a:buFontTx/>
              <a:buNone/>
            </a:pPr>
            <a:r>
              <a:rPr lang="en-US" altLang="zh-CN" sz="2400" smtClean="0">
                <a:latin typeface="Arial" pitchFamily="34" charset="0"/>
              </a:rPr>
              <a:t>           </a:t>
            </a:r>
            <a:r>
              <a:rPr lang="zh-CN" altLang="en-US" sz="2400" smtClean="0">
                <a:latin typeface="Arial" pitchFamily="34" charset="0"/>
              </a:rPr>
              <a:t>上面所讨论的最优策略过程，初始端状态</a:t>
            </a:r>
            <a:r>
              <a:rPr lang="en-US" altLang="zh-CN" sz="2400" smtClean="0">
                <a:latin typeface="Arial" pitchFamily="34" charset="0"/>
              </a:rPr>
              <a:t>s</a:t>
            </a:r>
            <a:r>
              <a:rPr lang="en-US" altLang="zh-CN" sz="2400" baseline="-25000" smtClean="0">
                <a:latin typeface="Arial" pitchFamily="34" charset="0"/>
              </a:rPr>
              <a:t>1</a:t>
            </a:r>
            <a:r>
              <a:rPr lang="en-US" altLang="zh-CN" sz="2400" smtClean="0">
                <a:latin typeface="Arial" pitchFamily="34" charset="0"/>
              </a:rPr>
              <a:t>=1000</a:t>
            </a:r>
            <a:r>
              <a:rPr lang="zh-CN" altLang="en-US" sz="2400" smtClean="0">
                <a:latin typeface="Arial" pitchFamily="34" charset="0"/>
              </a:rPr>
              <a:t>台是固定的，终点状态</a:t>
            </a:r>
            <a:r>
              <a:rPr lang="en-US" altLang="zh-CN" sz="2400" smtClean="0">
                <a:latin typeface="Arial" pitchFamily="34" charset="0"/>
              </a:rPr>
              <a:t>s</a:t>
            </a:r>
            <a:r>
              <a:rPr lang="en-US" altLang="zh-CN" sz="2400" baseline="-25000" smtClean="0">
                <a:latin typeface="Arial" pitchFamily="34" charset="0"/>
              </a:rPr>
              <a:t>6</a:t>
            </a:r>
            <a:r>
              <a:rPr lang="zh-CN" altLang="en-US" sz="2400" smtClean="0">
                <a:latin typeface="Arial" pitchFamily="34" charset="0"/>
              </a:rPr>
              <a:t>没有要求。这种情况下得到最优决策称为</a:t>
            </a:r>
            <a:r>
              <a:rPr lang="zh-CN" altLang="en-US" sz="2400" smtClean="0">
                <a:solidFill>
                  <a:srgbClr val="FF0000"/>
                </a:solidFill>
                <a:latin typeface="Arial" pitchFamily="34" charset="0"/>
              </a:rPr>
              <a:t>初始端固定终点自由的最优策略</a:t>
            </a:r>
            <a:r>
              <a:rPr lang="zh-CN" altLang="en-US" sz="2400" smtClean="0">
                <a:latin typeface="Arial" pitchFamily="34" charset="0"/>
              </a:rPr>
              <a:t>。</a:t>
            </a:r>
          </a:p>
          <a:p>
            <a:pPr eaLnBrk="1" hangingPunct="1">
              <a:lnSpc>
                <a:spcPct val="150000"/>
              </a:lnSpc>
              <a:buFontTx/>
              <a:buNone/>
            </a:pPr>
            <a:r>
              <a:rPr lang="zh-CN" altLang="en-US" sz="2400" smtClean="0">
                <a:latin typeface="Arial" pitchFamily="34" charset="0"/>
              </a:rPr>
              <a:t>           如果终点附加一定的条件，则问题就称为“</a:t>
            </a:r>
            <a:r>
              <a:rPr lang="zh-CN" altLang="en-US" sz="2400" smtClean="0">
                <a:solidFill>
                  <a:srgbClr val="FF0000"/>
                </a:solidFill>
                <a:latin typeface="Arial" pitchFamily="34" charset="0"/>
              </a:rPr>
              <a:t>终端固定问题</a:t>
            </a:r>
            <a:r>
              <a:rPr lang="zh-CN" altLang="en-US" sz="2400" smtClean="0">
                <a:latin typeface="Arial" pitchFamily="34" charset="0"/>
              </a:rPr>
              <a:t>”。例如，规定在第</a:t>
            </a:r>
            <a:r>
              <a:rPr lang="en-US" altLang="zh-CN" sz="2400" smtClean="0">
                <a:latin typeface="Arial" pitchFamily="34" charset="0"/>
              </a:rPr>
              <a:t>5</a:t>
            </a:r>
            <a:r>
              <a:rPr lang="zh-CN" altLang="en-US" sz="2400" smtClean="0">
                <a:latin typeface="Arial" pitchFamily="34" charset="0"/>
              </a:rPr>
              <a:t>年度结束时仍要保持</a:t>
            </a:r>
            <a:r>
              <a:rPr lang="en-US" altLang="zh-CN" sz="2400" smtClean="0">
                <a:latin typeface="Arial" pitchFamily="34" charset="0"/>
              </a:rPr>
              <a:t>500</a:t>
            </a:r>
            <a:r>
              <a:rPr lang="zh-CN" altLang="en-US" sz="2400" smtClean="0">
                <a:latin typeface="Arial" pitchFamily="34" charset="0"/>
              </a:rPr>
              <a:t>台机器完好（而不是</a:t>
            </a:r>
            <a:r>
              <a:rPr lang="en-US" altLang="zh-CN" sz="2400" smtClean="0">
                <a:latin typeface="Arial" pitchFamily="34" charset="0"/>
              </a:rPr>
              <a:t>278</a:t>
            </a:r>
            <a:r>
              <a:rPr lang="zh-CN" altLang="en-US" sz="2400" smtClean="0">
                <a:latin typeface="Arial" pitchFamily="34" charset="0"/>
              </a:rPr>
              <a:t>台），应如何安排生产才能使得总产量最大？</a:t>
            </a:r>
          </a:p>
          <a:p>
            <a:pPr eaLnBrk="1" hangingPunct="1">
              <a:lnSpc>
                <a:spcPct val="150000"/>
              </a:lnSpc>
              <a:buFontTx/>
              <a:buNone/>
            </a:pPr>
            <a:r>
              <a:rPr lang="zh-CN" altLang="en-US" sz="2400" smtClean="0">
                <a:latin typeface="Arial" pitchFamily="34" charset="0"/>
              </a:rPr>
              <a:t>           </a:t>
            </a:r>
          </a:p>
          <a:p>
            <a:pPr eaLnBrk="1" hangingPunct="1">
              <a:lnSpc>
                <a:spcPct val="150000"/>
              </a:lnSpc>
              <a:buFontTx/>
              <a:buNone/>
            </a:pPr>
            <a:endParaRPr lang="en-US" altLang="zh-CN" sz="2400" smtClean="0">
              <a:latin typeface="Arial" pitchFamily="34" charset="0"/>
            </a:endParaRPr>
          </a:p>
        </p:txBody>
      </p:sp>
      <p:sp>
        <p:nvSpPr>
          <p:cNvPr id="8" name="灯片编号占位符 5"/>
          <p:cNvSpPr>
            <a:spLocks noGrp="1"/>
          </p:cNvSpPr>
          <p:nvPr>
            <p:ph type="sldNum" sz="quarter" idx="12"/>
          </p:nvPr>
        </p:nvSpPr>
        <p:spPr/>
        <p:txBody>
          <a:bodyPr/>
          <a:lstStyle/>
          <a:p>
            <a:pPr>
              <a:defRPr/>
            </a:pPr>
            <a:fld id="{89AB9C6C-AF4D-426E-8145-9C800EBFDF12}" type="slidenum">
              <a:rPr lang="en-US" altLang="zh-CN"/>
              <a:pPr>
                <a:defRPr/>
              </a:pPr>
              <a:t>64</a:t>
            </a:fld>
            <a:endParaRPr lang="en-US" altLang="zh-CN" dirty="0"/>
          </a:p>
        </p:txBody>
      </p:sp>
      <p:grpSp>
        <p:nvGrpSpPr>
          <p:cNvPr id="90116" name="组合 8"/>
          <p:cNvGrpSpPr>
            <a:grpSpLocks/>
          </p:cNvGrpSpPr>
          <p:nvPr/>
        </p:nvGrpSpPr>
        <p:grpSpPr bwMode="auto">
          <a:xfrm>
            <a:off x="571500" y="638175"/>
            <a:ext cx="7858125" cy="647700"/>
            <a:chOff x="714348" y="214290"/>
            <a:chExt cx="7858180" cy="648072"/>
          </a:xfrm>
        </p:grpSpPr>
        <p:sp>
          <p:nvSpPr>
            <p:cNvPr id="10" name="矩形 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1" name="直接连接符 10"/>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012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01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a:xfrm>
            <a:off x="457200" y="1841500"/>
            <a:ext cx="8229600" cy="4445000"/>
          </a:xfrm>
        </p:spPr>
        <p:txBody>
          <a:bodyPr/>
          <a:lstStyle/>
          <a:p>
            <a:pPr indent="0" eaLnBrk="1" hangingPunct="1">
              <a:lnSpc>
                <a:spcPct val="120000"/>
              </a:lnSpc>
              <a:buFontTx/>
              <a:buNone/>
            </a:pPr>
            <a:r>
              <a:rPr lang="zh-CN" altLang="en-US" sz="2400" smtClean="0">
                <a:latin typeface="Arial" pitchFamily="34" charset="0"/>
              </a:rPr>
              <a:t>显然，由于固定了终点的状态，</a:t>
            </a:r>
            <a:r>
              <a:rPr lang="en-US" altLang="zh-CN" sz="2400" smtClean="0">
                <a:latin typeface="Arial" pitchFamily="34" charset="0"/>
              </a:rPr>
              <a:t>x</a:t>
            </a:r>
            <a:r>
              <a:rPr lang="en-US" altLang="zh-CN" sz="2400" baseline="-25000" smtClean="0">
                <a:latin typeface="Arial" pitchFamily="34" charset="0"/>
              </a:rPr>
              <a:t>5</a:t>
            </a:r>
            <a:r>
              <a:rPr lang="zh-CN" altLang="en-US" sz="2400" smtClean="0">
                <a:latin typeface="Arial" pitchFamily="34" charset="0"/>
              </a:rPr>
              <a:t>的取值受到了约束。因此有</a:t>
            </a:r>
          </a:p>
          <a:p>
            <a:pPr indent="0" eaLnBrk="1" hangingPunct="1">
              <a:lnSpc>
                <a:spcPct val="120000"/>
              </a:lnSpc>
              <a:buFontTx/>
              <a:buNone/>
            </a:pPr>
            <a:endParaRPr lang="zh-CN" altLang="en-US" sz="2400" smtClean="0">
              <a:latin typeface="Arial" pitchFamily="34" charset="0"/>
            </a:endParaRPr>
          </a:p>
          <a:p>
            <a:pPr indent="0" eaLnBrk="1" hangingPunct="1">
              <a:lnSpc>
                <a:spcPct val="120000"/>
              </a:lnSpc>
              <a:buFontTx/>
              <a:buNone/>
            </a:pPr>
            <a:r>
              <a:rPr lang="zh-CN" altLang="en-US" sz="2400" smtClean="0">
                <a:latin typeface="Arial" pitchFamily="34" charset="0"/>
              </a:rPr>
              <a:t>类似的，</a:t>
            </a:r>
          </a:p>
          <a:p>
            <a:pPr indent="0" eaLnBrk="1" hangingPunct="1">
              <a:lnSpc>
                <a:spcPct val="120000"/>
              </a:lnSpc>
              <a:buFontTx/>
              <a:buNone/>
            </a:pPr>
            <a:endParaRPr lang="zh-CN" altLang="en-US" sz="2400" smtClean="0">
              <a:latin typeface="Arial" pitchFamily="34" charset="0"/>
            </a:endParaRPr>
          </a:p>
          <a:p>
            <a:pPr indent="0" eaLnBrk="1" hangingPunct="1">
              <a:lnSpc>
                <a:spcPct val="120000"/>
              </a:lnSpc>
              <a:buFontTx/>
              <a:buNone/>
            </a:pPr>
            <a:endParaRPr lang="zh-CN" altLang="en-US" sz="2400" smtClean="0">
              <a:latin typeface="Arial" pitchFamily="34" charset="0"/>
            </a:endParaRPr>
          </a:p>
          <a:p>
            <a:pPr indent="0" eaLnBrk="1" hangingPunct="1">
              <a:lnSpc>
                <a:spcPct val="120000"/>
              </a:lnSpc>
              <a:buFontTx/>
              <a:buNone/>
            </a:pPr>
            <a:endParaRPr lang="en-US" altLang="zh-CN" sz="2400" smtClean="0">
              <a:latin typeface="Arial" pitchFamily="34" charset="0"/>
            </a:endParaRPr>
          </a:p>
          <a:p>
            <a:pPr indent="0" eaLnBrk="1" hangingPunct="1">
              <a:lnSpc>
                <a:spcPct val="120000"/>
              </a:lnSpc>
              <a:buFontTx/>
              <a:buNone/>
            </a:pPr>
            <a:r>
              <a:rPr lang="zh-CN" altLang="en-US" sz="2400" smtClean="0">
                <a:latin typeface="Arial" pitchFamily="34" charset="0"/>
              </a:rPr>
              <a:t>容易解得        ，                       </a:t>
            </a:r>
            <a:r>
              <a:rPr lang="en-US" altLang="zh-CN" sz="2400" smtClean="0">
                <a:latin typeface="Arial" pitchFamily="34" charset="0"/>
              </a:rPr>
              <a:t>           </a:t>
            </a:r>
            <a:r>
              <a:rPr lang="zh-CN" altLang="en-US" sz="2400" smtClean="0">
                <a:latin typeface="Arial" pitchFamily="34" charset="0"/>
              </a:rPr>
              <a:t>。</a:t>
            </a:r>
            <a:r>
              <a:rPr lang="zh-CN" altLang="en-US" sz="1600" smtClean="0">
                <a:latin typeface="Arial" pitchFamily="34" charset="0"/>
              </a:rPr>
              <a:t>		</a:t>
            </a:r>
          </a:p>
        </p:txBody>
      </p:sp>
      <p:sp>
        <p:nvSpPr>
          <p:cNvPr id="14" name="灯片编号占位符 5"/>
          <p:cNvSpPr>
            <a:spLocks noGrp="1"/>
          </p:cNvSpPr>
          <p:nvPr>
            <p:ph type="sldNum" sz="quarter" idx="12"/>
          </p:nvPr>
        </p:nvSpPr>
        <p:spPr/>
        <p:txBody>
          <a:bodyPr/>
          <a:lstStyle/>
          <a:p>
            <a:pPr>
              <a:defRPr/>
            </a:pPr>
            <a:fld id="{970B8FDE-FFF3-4551-B3C2-6A9E5A508AA6}" type="slidenum">
              <a:rPr lang="en-US" altLang="zh-CN"/>
              <a:pPr>
                <a:defRPr/>
              </a:pPr>
              <a:t>65</a:t>
            </a:fld>
            <a:endParaRPr lang="en-US" altLang="zh-CN" dirty="0"/>
          </a:p>
        </p:txBody>
      </p:sp>
      <p:sp>
        <p:nvSpPr>
          <p:cNvPr id="91140" name="Rectangle 4"/>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sp>
        <p:nvSpPr>
          <p:cNvPr id="91141" name="Rectangle 5"/>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sp>
        <p:nvSpPr>
          <p:cNvPr id="91142" name="Rectangle 6"/>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1143" name="Object 7"/>
          <p:cNvGraphicFramePr>
            <a:graphicFrameLocks noChangeAspect="1"/>
          </p:cNvGraphicFramePr>
          <p:nvPr/>
        </p:nvGraphicFramePr>
        <p:xfrm>
          <a:off x="1857375" y="2903538"/>
          <a:ext cx="5791200" cy="811212"/>
        </p:xfrm>
        <a:graphic>
          <a:graphicData uri="http://schemas.openxmlformats.org/presentationml/2006/ole">
            <mc:AlternateContent xmlns:mc="http://schemas.openxmlformats.org/markup-compatibility/2006">
              <mc:Choice xmlns:v="urn:schemas-microsoft-com:vml" Requires="v">
                <p:oleObj spid="_x0000_s91157" name="公式" r:id="rId3" imgW="3263900" imgH="457200" progId="Equation.3">
                  <p:embed/>
                </p:oleObj>
              </mc:Choice>
              <mc:Fallback>
                <p:oleObj name="公式" r:id="rId3" imgW="3263900" imgH="457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903538"/>
                        <a:ext cx="57912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4" name="Rectangle 8"/>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1145" name="Object 9"/>
          <p:cNvGraphicFramePr>
            <a:graphicFrameLocks noChangeAspect="1"/>
          </p:cNvGraphicFramePr>
          <p:nvPr/>
        </p:nvGraphicFramePr>
        <p:xfrm>
          <a:off x="2143125" y="3716338"/>
          <a:ext cx="4903788" cy="1570037"/>
        </p:xfrm>
        <a:graphic>
          <a:graphicData uri="http://schemas.openxmlformats.org/presentationml/2006/ole">
            <mc:AlternateContent xmlns:mc="http://schemas.openxmlformats.org/markup-compatibility/2006">
              <mc:Choice xmlns:v="urn:schemas-microsoft-com:vml" Requires="v">
                <p:oleObj spid="_x0000_s91158" name="Equation" r:id="rId5" imgW="2857500" imgH="914400" progId="Equation.DSMT4">
                  <p:embed/>
                </p:oleObj>
              </mc:Choice>
              <mc:Fallback>
                <p:oleObj name="Equation" r:id="rId5" imgW="2857500" imgH="9144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3716338"/>
                        <a:ext cx="4903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6" name="Rectangle 10"/>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1147" name="Object 11"/>
          <p:cNvGraphicFramePr>
            <a:graphicFrameLocks noChangeAspect="1"/>
          </p:cNvGraphicFramePr>
          <p:nvPr/>
        </p:nvGraphicFramePr>
        <p:xfrm>
          <a:off x="2071688" y="5437188"/>
          <a:ext cx="785812" cy="420687"/>
        </p:xfrm>
        <a:graphic>
          <a:graphicData uri="http://schemas.openxmlformats.org/presentationml/2006/ole">
            <mc:AlternateContent xmlns:mc="http://schemas.openxmlformats.org/markup-compatibility/2006">
              <mc:Choice xmlns:v="urn:schemas-microsoft-com:vml" Requires="v">
                <p:oleObj spid="_x0000_s91159" name="公式" r:id="rId7" imgW="431613" imgH="228501" progId="Equation.3">
                  <p:embed/>
                </p:oleObj>
              </mc:Choice>
              <mc:Fallback>
                <p:oleObj name="公式" r:id="rId7" imgW="431613" imgH="228501"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88" y="5437188"/>
                        <a:ext cx="7858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1148" name="组合 14"/>
          <p:cNvGrpSpPr>
            <a:grpSpLocks/>
          </p:cNvGrpSpPr>
          <p:nvPr/>
        </p:nvGrpSpPr>
        <p:grpSpPr bwMode="auto">
          <a:xfrm>
            <a:off x="714375" y="214313"/>
            <a:ext cx="7858125" cy="647700"/>
            <a:chOff x="714348" y="214290"/>
            <a:chExt cx="7858180" cy="648072"/>
          </a:xfrm>
        </p:grpSpPr>
        <p:sp>
          <p:nvSpPr>
            <p:cNvPr id="16" name="矩形 15"/>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7" name="直接连接符 16"/>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1156"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114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0" name="矩形 17"/>
          <p:cNvSpPr>
            <a:spLocks noChangeArrowheads="1"/>
          </p:cNvSpPr>
          <p:nvPr/>
        </p:nvSpPr>
        <p:spPr bwMode="auto">
          <a:xfrm>
            <a:off x="642938" y="928688"/>
            <a:ext cx="7500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pPr>
            <a:r>
              <a:rPr lang="zh-CN" altLang="en-US" sz="2400">
                <a:solidFill>
                  <a:srgbClr val="000000"/>
                </a:solidFill>
                <a:ea typeface="楷体" pitchFamily="49" charset="-122"/>
              </a:rPr>
              <a:t>根据终点条件有                                              可得</a:t>
            </a:r>
            <a:endParaRPr lang="zh-CN" altLang="en-US" sz="1600"/>
          </a:p>
        </p:txBody>
      </p:sp>
      <p:graphicFrame>
        <p:nvGraphicFramePr>
          <p:cNvPr id="91151" name="Object 4"/>
          <p:cNvGraphicFramePr>
            <a:graphicFrameLocks noChangeAspect="1"/>
          </p:cNvGraphicFramePr>
          <p:nvPr/>
        </p:nvGraphicFramePr>
        <p:xfrm>
          <a:off x="2786063" y="928688"/>
          <a:ext cx="3571875" cy="454025"/>
        </p:xfrm>
        <a:graphic>
          <a:graphicData uri="http://schemas.openxmlformats.org/presentationml/2006/ole">
            <mc:AlternateContent xmlns:mc="http://schemas.openxmlformats.org/markup-compatibility/2006">
              <mc:Choice xmlns:v="urn:schemas-microsoft-com:vml" Requires="v">
                <p:oleObj spid="_x0000_s91160" name="公式" r:id="rId10" imgW="1879600" imgH="241300" progId="Equation.3">
                  <p:embed/>
                </p:oleObj>
              </mc:Choice>
              <mc:Fallback>
                <p:oleObj name="公式" r:id="rId10" imgW="1879600" imgH="2413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6063" y="928688"/>
                        <a:ext cx="3571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52" name="Object 5"/>
          <p:cNvGraphicFramePr>
            <a:graphicFrameLocks noChangeAspect="1"/>
          </p:cNvGraphicFramePr>
          <p:nvPr/>
        </p:nvGraphicFramePr>
        <p:xfrm>
          <a:off x="3143250" y="1414463"/>
          <a:ext cx="2071688" cy="442912"/>
        </p:xfrm>
        <a:graphic>
          <a:graphicData uri="http://schemas.openxmlformats.org/presentationml/2006/ole">
            <mc:AlternateContent xmlns:mc="http://schemas.openxmlformats.org/markup-compatibility/2006">
              <mc:Choice xmlns:v="urn:schemas-microsoft-com:vml" Requires="v">
                <p:oleObj spid="_x0000_s91161" name="公式" r:id="rId12" imgW="1117600" imgH="241300" progId="Equation.3">
                  <p:embed/>
                </p:oleObj>
              </mc:Choice>
              <mc:Fallback>
                <p:oleObj name="公式" r:id="rId12" imgW="1117600" imgH="2413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3250" y="1414463"/>
                        <a:ext cx="207168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1153" name="Object 20"/>
          <p:cNvGraphicFramePr>
            <a:graphicFrameLocks noChangeAspect="1"/>
          </p:cNvGraphicFramePr>
          <p:nvPr/>
        </p:nvGraphicFramePr>
        <p:xfrm>
          <a:off x="3143250" y="5475288"/>
          <a:ext cx="2546350" cy="382587"/>
        </p:xfrm>
        <a:graphic>
          <a:graphicData uri="http://schemas.openxmlformats.org/presentationml/2006/ole">
            <mc:AlternateContent xmlns:mc="http://schemas.openxmlformats.org/markup-compatibility/2006">
              <mc:Choice xmlns:v="urn:schemas-microsoft-com:vml" Requires="v">
                <p:oleObj spid="_x0000_s91162" name="公式" r:id="rId14" imgW="1434477" imgH="215806" progId="Equation.3">
                  <p:embed/>
                </p:oleObj>
              </mc:Choice>
              <mc:Fallback>
                <p:oleObj name="公式" r:id="rId14" imgW="1434477" imgH="215806"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0" y="5475288"/>
                        <a:ext cx="25463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857250"/>
            <a:ext cx="8229600" cy="4525963"/>
          </a:xfrm>
        </p:spPr>
        <p:txBody>
          <a:bodyPr/>
          <a:lstStyle/>
          <a:p>
            <a:pPr eaLnBrk="1" hangingPunct="1">
              <a:lnSpc>
                <a:spcPct val="150000"/>
              </a:lnSpc>
              <a:buFontTx/>
              <a:buNone/>
            </a:pPr>
            <a:r>
              <a:rPr lang="zh-CN" altLang="en-US" sz="2400" smtClean="0"/>
              <a:t>依次类推，得</a:t>
            </a:r>
          </a:p>
          <a:p>
            <a:pPr eaLnBrk="1" hangingPunct="1">
              <a:lnSpc>
                <a:spcPct val="150000"/>
              </a:lnSpc>
              <a:buFontTx/>
              <a:buNone/>
            </a:pPr>
            <a:endParaRPr lang="en-US" altLang="zh-CN" sz="2400" smtClean="0"/>
          </a:p>
          <a:p>
            <a:pPr eaLnBrk="1" hangingPunct="1">
              <a:lnSpc>
                <a:spcPct val="150000"/>
              </a:lnSpc>
              <a:buFontTx/>
              <a:buNone/>
            </a:pPr>
            <a:endParaRPr lang="en-US" altLang="zh-CN" sz="2400" smtClean="0"/>
          </a:p>
          <a:p>
            <a:pPr eaLnBrk="1" hangingPunct="1">
              <a:lnSpc>
                <a:spcPct val="150000"/>
              </a:lnSpc>
              <a:buFontTx/>
              <a:buNone/>
            </a:pPr>
            <a:endParaRPr lang="en-US" altLang="zh-CN" sz="2400" smtClean="0"/>
          </a:p>
          <a:p>
            <a:pPr eaLnBrk="1" hangingPunct="1">
              <a:lnSpc>
                <a:spcPct val="150000"/>
              </a:lnSpc>
              <a:buFontTx/>
              <a:buNone/>
            </a:pPr>
            <a:r>
              <a:rPr lang="zh-CN" altLang="en-US" sz="2400" smtClean="0"/>
              <a:t>再采用顺序方法递推计算各年的状态，有 </a:t>
            </a:r>
          </a:p>
          <a:p>
            <a:pPr eaLnBrk="1" hangingPunct="1">
              <a:lnSpc>
                <a:spcPct val="150000"/>
              </a:lnSpc>
              <a:buFontTx/>
              <a:buNone/>
            </a:pPr>
            <a:r>
              <a:rPr lang="zh-CN" altLang="en-US" smtClean="0"/>
              <a:t> </a:t>
            </a:r>
          </a:p>
          <a:p>
            <a:pPr eaLnBrk="1" hangingPunct="1">
              <a:lnSpc>
                <a:spcPct val="150000"/>
              </a:lnSpc>
            </a:pPr>
            <a:endParaRPr lang="zh-CN" altLang="en-US" smtClean="0"/>
          </a:p>
          <a:p>
            <a:pPr eaLnBrk="1" hangingPunct="1">
              <a:lnSpc>
                <a:spcPct val="150000"/>
              </a:lnSpc>
            </a:pPr>
            <a:endParaRPr lang="en-US" altLang="zh-CN" smtClean="0"/>
          </a:p>
        </p:txBody>
      </p:sp>
      <p:sp>
        <p:nvSpPr>
          <p:cNvPr id="16" name="灯片编号占位符 5"/>
          <p:cNvSpPr>
            <a:spLocks noGrp="1"/>
          </p:cNvSpPr>
          <p:nvPr>
            <p:ph type="sldNum" sz="quarter" idx="12"/>
          </p:nvPr>
        </p:nvSpPr>
        <p:spPr/>
        <p:txBody>
          <a:bodyPr/>
          <a:lstStyle/>
          <a:p>
            <a:pPr>
              <a:defRPr/>
            </a:pPr>
            <a:fld id="{024B8571-3A75-4832-B4BD-6905B57616E3}" type="slidenum">
              <a:rPr lang="en-US" altLang="zh-CN"/>
              <a:pPr>
                <a:defRPr/>
              </a:pPr>
              <a:t>66</a:t>
            </a:fld>
            <a:endParaRPr lang="en-US" altLang="zh-CN" dirty="0"/>
          </a:p>
        </p:txBody>
      </p:sp>
      <p:sp>
        <p:nvSpPr>
          <p:cNvPr id="92164" name="Rectangle 4"/>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sp>
        <p:nvSpPr>
          <p:cNvPr id="92165" name="Rectangle 6"/>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2166" name="Object 7"/>
          <p:cNvGraphicFramePr>
            <a:graphicFrameLocks noChangeAspect="1"/>
          </p:cNvGraphicFramePr>
          <p:nvPr/>
        </p:nvGraphicFramePr>
        <p:xfrm>
          <a:off x="2143125" y="4519613"/>
          <a:ext cx="4816475" cy="481012"/>
        </p:xfrm>
        <a:graphic>
          <a:graphicData uri="http://schemas.openxmlformats.org/presentationml/2006/ole">
            <mc:AlternateContent xmlns:mc="http://schemas.openxmlformats.org/markup-compatibility/2006">
              <mc:Choice xmlns:v="urn:schemas-microsoft-com:vml" Requires="v">
                <p:oleObj spid="_x0000_s92180" name="公式" r:id="rId3" imgW="2286000" imgH="228600" progId="Equation.3">
                  <p:embed/>
                </p:oleObj>
              </mc:Choice>
              <mc:Fallback>
                <p:oleObj name="公式" r:id="rId3" imgW="22860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4519613"/>
                        <a:ext cx="48164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7" name="Rectangle 8"/>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2168" name="Object 9"/>
          <p:cNvGraphicFramePr>
            <a:graphicFrameLocks noChangeAspect="1"/>
          </p:cNvGraphicFramePr>
          <p:nvPr/>
        </p:nvGraphicFramePr>
        <p:xfrm>
          <a:off x="2114550" y="4941888"/>
          <a:ext cx="4886325" cy="487362"/>
        </p:xfrm>
        <a:graphic>
          <a:graphicData uri="http://schemas.openxmlformats.org/presentationml/2006/ole">
            <mc:AlternateContent xmlns:mc="http://schemas.openxmlformats.org/markup-compatibility/2006">
              <mc:Choice xmlns:v="urn:schemas-microsoft-com:vml" Requires="v">
                <p:oleObj spid="_x0000_s92181" name="公式" r:id="rId5" imgW="2387600" imgH="241300" progId="Equation.3">
                  <p:embed/>
                </p:oleObj>
              </mc:Choice>
              <mc:Fallback>
                <p:oleObj name="公式" r:id="rId5" imgW="2387600" imgH="2413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550" y="4941888"/>
                        <a:ext cx="48863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69" name="Rectangle 10"/>
          <p:cNvSpPr>
            <a:spLocks noChangeArrowheads="1"/>
          </p:cNvSpPr>
          <p:nvPr/>
        </p:nvSpPr>
        <p:spPr bwMode="auto">
          <a:xfrm>
            <a:off x="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2170" name="Object 11"/>
          <p:cNvGraphicFramePr>
            <a:graphicFrameLocks noChangeAspect="1"/>
          </p:cNvGraphicFramePr>
          <p:nvPr/>
        </p:nvGraphicFramePr>
        <p:xfrm>
          <a:off x="2143125" y="5378450"/>
          <a:ext cx="4813300" cy="479425"/>
        </p:xfrm>
        <a:graphic>
          <a:graphicData uri="http://schemas.openxmlformats.org/presentationml/2006/ole">
            <mc:AlternateContent xmlns:mc="http://schemas.openxmlformats.org/markup-compatibility/2006">
              <mc:Choice xmlns:v="urn:schemas-microsoft-com:vml" Requires="v">
                <p:oleObj spid="_x0000_s92182" name="公式" r:id="rId7" imgW="2387600" imgH="241300" progId="Equation.3">
                  <p:embed/>
                </p:oleObj>
              </mc:Choice>
              <mc:Fallback>
                <p:oleObj name="公式" r:id="rId7" imgW="2387600" imgH="2413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5378450"/>
                        <a:ext cx="48133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71" name="Rectangle 12"/>
          <p:cNvSpPr>
            <a:spLocks noChangeArrowheads="1"/>
          </p:cNvSpPr>
          <p:nvPr/>
        </p:nvSpPr>
        <p:spPr bwMode="auto">
          <a:xfrm>
            <a:off x="0" y="33099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latin typeface="楷体" pitchFamily="49" charset="-122"/>
              <a:ea typeface="楷体" pitchFamily="49" charset="-122"/>
            </a:endParaRPr>
          </a:p>
        </p:txBody>
      </p:sp>
      <p:graphicFrame>
        <p:nvGraphicFramePr>
          <p:cNvPr id="92172" name="Object 13"/>
          <p:cNvGraphicFramePr>
            <a:graphicFrameLocks noChangeAspect="1"/>
          </p:cNvGraphicFramePr>
          <p:nvPr/>
        </p:nvGraphicFramePr>
        <p:xfrm>
          <a:off x="2143125" y="5799138"/>
          <a:ext cx="4741863" cy="487362"/>
        </p:xfrm>
        <a:graphic>
          <a:graphicData uri="http://schemas.openxmlformats.org/presentationml/2006/ole">
            <mc:AlternateContent xmlns:mc="http://schemas.openxmlformats.org/markup-compatibility/2006">
              <mc:Choice xmlns:v="urn:schemas-microsoft-com:vml" Requires="v">
                <p:oleObj spid="_x0000_s92183" name="公式" r:id="rId9" imgW="2324100" imgH="241300" progId="Equation.3">
                  <p:embed/>
                </p:oleObj>
              </mc:Choice>
              <mc:Fallback>
                <p:oleObj name="公式" r:id="rId9" imgW="2324100" imgH="2413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3125" y="5799138"/>
                        <a:ext cx="47418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2173" name="组合 16"/>
          <p:cNvGrpSpPr>
            <a:grpSpLocks/>
          </p:cNvGrpSpPr>
          <p:nvPr/>
        </p:nvGrpSpPr>
        <p:grpSpPr bwMode="auto">
          <a:xfrm>
            <a:off x="714375" y="214313"/>
            <a:ext cx="7858125" cy="647700"/>
            <a:chOff x="714348" y="214290"/>
            <a:chExt cx="7858180" cy="648072"/>
          </a:xfrm>
        </p:grpSpPr>
        <p:sp>
          <p:nvSpPr>
            <p:cNvPr id="18" name="矩形 1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9" name="直接连接符 1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217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21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75" name="Object 19"/>
          <p:cNvGraphicFramePr>
            <a:graphicFrameLocks noChangeAspect="1"/>
          </p:cNvGraphicFramePr>
          <p:nvPr/>
        </p:nvGraphicFramePr>
        <p:xfrm>
          <a:off x="1812925" y="1670050"/>
          <a:ext cx="2997200" cy="1755775"/>
        </p:xfrm>
        <a:graphic>
          <a:graphicData uri="http://schemas.openxmlformats.org/presentationml/2006/ole">
            <mc:AlternateContent xmlns:mc="http://schemas.openxmlformats.org/markup-compatibility/2006">
              <mc:Choice xmlns:v="urn:schemas-microsoft-com:vml" Requires="v">
                <p:oleObj spid="_x0000_s92184" name="公式" r:id="rId12" imgW="1689100" imgH="990600" progId="Equation.3">
                  <p:embed/>
                </p:oleObj>
              </mc:Choice>
              <mc:Fallback>
                <p:oleObj name="公式" r:id="rId12" imgW="1689100" imgH="99060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1670050"/>
                        <a:ext cx="2997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76" name="Object 20"/>
          <p:cNvGraphicFramePr>
            <a:graphicFrameLocks noChangeAspect="1"/>
          </p:cNvGraphicFramePr>
          <p:nvPr/>
        </p:nvGraphicFramePr>
        <p:xfrm>
          <a:off x="2143125" y="4060825"/>
          <a:ext cx="1285875" cy="482600"/>
        </p:xfrm>
        <a:graphic>
          <a:graphicData uri="http://schemas.openxmlformats.org/presentationml/2006/ole">
            <mc:AlternateContent xmlns:mc="http://schemas.openxmlformats.org/markup-compatibility/2006">
              <mc:Choice xmlns:v="urn:schemas-microsoft-com:vml" Requires="v">
                <p:oleObj spid="_x0000_s92185" name="公式" r:id="rId14" imgW="609600" imgH="228600" progId="Equation.3">
                  <p:embed/>
                </p:oleObj>
              </mc:Choice>
              <mc:Fallback>
                <p:oleObj name="公式" r:id="rId14" imgW="609600" imgH="228600"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3125" y="4060825"/>
                        <a:ext cx="128587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457200" y="1143000"/>
            <a:ext cx="8229600" cy="4525963"/>
          </a:xfrm>
        </p:spPr>
        <p:txBody>
          <a:bodyPr/>
          <a:lstStyle/>
          <a:p>
            <a:pPr eaLnBrk="1" hangingPunct="1">
              <a:lnSpc>
                <a:spcPct val="130000"/>
              </a:lnSpc>
              <a:buFontTx/>
              <a:buNone/>
            </a:pPr>
            <a:r>
              <a:rPr lang="en-US" altLang="zh-CN" sz="2800" smtClean="0">
                <a:latin typeface="Arial" pitchFamily="34" charset="0"/>
              </a:rPr>
              <a:t>          </a:t>
            </a:r>
            <a:r>
              <a:rPr lang="zh-CN" altLang="en-US" sz="2400" smtClean="0">
                <a:latin typeface="Arial" pitchFamily="34" charset="0"/>
              </a:rPr>
              <a:t>可见，为了使终点完好的机器数量增加到</a:t>
            </a:r>
            <a:r>
              <a:rPr lang="en-US" altLang="zh-CN" sz="2400" smtClean="0">
                <a:latin typeface="Arial" pitchFamily="34" charset="0"/>
              </a:rPr>
              <a:t>500</a:t>
            </a:r>
            <a:r>
              <a:rPr lang="zh-CN" altLang="en-US" sz="2400" smtClean="0">
                <a:latin typeface="Arial" pitchFamily="34" charset="0"/>
              </a:rPr>
              <a:t>台，需要安排前四年中全部完好机器都要投入低负荷生产，且在第</a:t>
            </a:r>
            <a:r>
              <a:rPr lang="en-US" altLang="zh-CN" sz="2400" smtClean="0">
                <a:latin typeface="Arial" pitchFamily="34" charset="0"/>
              </a:rPr>
              <a:t>5</a:t>
            </a:r>
            <a:r>
              <a:rPr lang="zh-CN" altLang="en-US" sz="2400" smtClean="0">
                <a:latin typeface="Arial" pitchFamily="34" charset="0"/>
              </a:rPr>
              <a:t>年，有</a:t>
            </a:r>
            <a:endParaRPr lang="en-US" altLang="zh-CN" sz="2400" smtClean="0">
              <a:latin typeface="Arial" pitchFamily="34" charset="0"/>
            </a:endParaRPr>
          </a:p>
          <a:p>
            <a:pPr eaLnBrk="1" hangingPunct="1">
              <a:lnSpc>
                <a:spcPct val="130000"/>
              </a:lnSpc>
              <a:buFontTx/>
              <a:buNone/>
            </a:pPr>
            <a:endParaRPr lang="en-US" altLang="zh-CN" sz="2400" smtClean="0">
              <a:latin typeface="Arial" pitchFamily="34" charset="0"/>
            </a:endParaRPr>
          </a:p>
          <a:p>
            <a:pPr eaLnBrk="1" hangingPunct="1">
              <a:lnSpc>
                <a:spcPct val="130000"/>
              </a:lnSpc>
              <a:buFontTx/>
              <a:buNone/>
            </a:pPr>
            <a:r>
              <a:rPr lang="zh-CN" altLang="en-US" sz="2400" smtClean="0">
                <a:latin typeface="Arial" pitchFamily="34" charset="0"/>
              </a:rPr>
              <a:t>    台投入高负荷生产，</a:t>
            </a:r>
            <a:r>
              <a:rPr lang="en-US" altLang="zh-CN" sz="2400" smtClean="0">
                <a:latin typeface="Arial" pitchFamily="34" charset="0"/>
              </a:rPr>
              <a:t>204</a:t>
            </a:r>
            <a:r>
              <a:rPr lang="zh-CN" altLang="en-US" sz="2400" smtClean="0">
                <a:latin typeface="Arial" pitchFamily="34" charset="0"/>
              </a:rPr>
              <a:t>台投入低负荷生产。相应的最优指标为</a:t>
            </a:r>
            <a:endParaRPr lang="en-US" altLang="zh-CN" sz="2400" smtClean="0">
              <a:latin typeface="Arial" pitchFamily="34" charset="0"/>
            </a:endParaRPr>
          </a:p>
          <a:p>
            <a:pPr eaLnBrk="1" hangingPunct="1">
              <a:lnSpc>
                <a:spcPct val="130000"/>
              </a:lnSpc>
              <a:buFontTx/>
              <a:buNone/>
            </a:pPr>
            <a:r>
              <a:rPr lang="zh-CN" altLang="en-US" sz="2400" smtClean="0">
                <a:latin typeface="Arial" pitchFamily="34" charset="0"/>
              </a:rPr>
              <a:t>           </a:t>
            </a:r>
            <a:endParaRPr lang="en-US" altLang="zh-CN" sz="2400" smtClean="0">
              <a:latin typeface="Arial" pitchFamily="34" charset="0"/>
            </a:endParaRPr>
          </a:p>
          <a:p>
            <a:pPr eaLnBrk="1" hangingPunct="1">
              <a:lnSpc>
                <a:spcPct val="130000"/>
              </a:lnSpc>
              <a:buFontTx/>
              <a:buNone/>
            </a:pPr>
            <a:r>
              <a:rPr lang="zh-CN" altLang="en-US" sz="2400" smtClean="0">
                <a:latin typeface="Arial" pitchFamily="34" charset="0"/>
              </a:rPr>
              <a:t>     可以看到，</a:t>
            </a:r>
            <a:r>
              <a:rPr lang="zh-CN" altLang="en-US" sz="2400" smtClean="0">
                <a:solidFill>
                  <a:srgbClr val="FF0000"/>
                </a:solidFill>
                <a:latin typeface="Arial" pitchFamily="34" charset="0"/>
              </a:rPr>
              <a:t>因为增加了附加条件，总产量     要比终点自由情况下的产量要低</a:t>
            </a:r>
            <a:r>
              <a:rPr lang="zh-CN" altLang="en-US" sz="2400" smtClean="0">
                <a:latin typeface="Arial" pitchFamily="34" charset="0"/>
              </a:rPr>
              <a:t>。</a:t>
            </a:r>
          </a:p>
        </p:txBody>
      </p:sp>
      <p:sp>
        <p:nvSpPr>
          <p:cNvPr id="6" name="灯片编号占位符 5"/>
          <p:cNvSpPr>
            <a:spLocks noGrp="1"/>
          </p:cNvSpPr>
          <p:nvPr>
            <p:ph type="sldNum" sz="quarter" idx="12"/>
          </p:nvPr>
        </p:nvSpPr>
        <p:spPr/>
        <p:txBody>
          <a:bodyPr/>
          <a:lstStyle/>
          <a:p>
            <a:pPr>
              <a:defRPr/>
            </a:pPr>
            <a:fld id="{3DC92BDD-5590-468B-AA22-5A8C296AB5CC}" type="slidenum">
              <a:rPr lang="en-US" altLang="zh-CN"/>
              <a:pPr>
                <a:defRPr/>
              </a:pPr>
              <a:t>67</a:t>
            </a:fld>
            <a:endParaRPr lang="en-US" altLang="zh-CN" dirty="0"/>
          </a:p>
        </p:txBody>
      </p:sp>
      <p:graphicFrame>
        <p:nvGraphicFramePr>
          <p:cNvPr id="93188" name="Object 13"/>
          <p:cNvGraphicFramePr>
            <a:graphicFrameLocks noChangeAspect="1"/>
          </p:cNvGraphicFramePr>
          <p:nvPr/>
        </p:nvGraphicFramePr>
        <p:xfrm>
          <a:off x="1857375" y="2786063"/>
          <a:ext cx="5181600" cy="487362"/>
        </p:xfrm>
        <a:graphic>
          <a:graphicData uri="http://schemas.openxmlformats.org/presentationml/2006/ole">
            <mc:AlternateContent xmlns:mc="http://schemas.openxmlformats.org/markup-compatibility/2006">
              <mc:Choice xmlns:v="urn:schemas-microsoft-com:vml" Requires="v">
                <p:oleObj spid="_x0000_s93196" name="公式" r:id="rId3" imgW="2540000" imgH="241300" progId="Equation.3">
                  <p:embed/>
                </p:oleObj>
              </mc:Choice>
              <mc:Fallback>
                <p:oleObj name="公式" r:id="rId3" imgW="2540000" imgH="2413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786063"/>
                        <a:ext cx="5181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3189" name="组合 7"/>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319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31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3191" name="Object 3"/>
          <p:cNvGraphicFramePr>
            <a:graphicFrameLocks noChangeAspect="1"/>
          </p:cNvGraphicFramePr>
          <p:nvPr/>
        </p:nvGraphicFramePr>
        <p:xfrm>
          <a:off x="1928813" y="4305300"/>
          <a:ext cx="4922837" cy="409575"/>
        </p:xfrm>
        <a:graphic>
          <a:graphicData uri="http://schemas.openxmlformats.org/presentationml/2006/ole">
            <mc:AlternateContent xmlns:mc="http://schemas.openxmlformats.org/markup-compatibility/2006">
              <mc:Choice xmlns:v="urn:schemas-microsoft-com:vml" Requires="v">
                <p:oleObj spid="_x0000_s93197" name="公式" r:id="rId6" imgW="2413000" imgH="203200" progId="Equation.3">
                  <p:embed/>
                </p:oleObj>
              </mc:Choice>
              <mc:Fallback>
                <p:oleObj name="公式" r:id="rId6" imgW="2413000" imgH="203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4305300"/>
                        <a:ext cx="49228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192" name="Object 11"/>
          <p:cNvGraphicFramePr>
            <a:graphicFrameLocks noChangeAspect="1"/>
          </p:cNvGraphicFramePr>
          <p:nvPr/>
        </p:nvGraphicFramePr>
        <p:xfrm>
          <a:off x="6286500" y="4976813"/>
          <a:ext cx="571500" cy="381000"/>
        </p:xfrm>
        <a:graphic>
          <a:graphicData uri="http://schemas.openxmlformats.org/presentationml/2006/ole">
            <mc:AlternateContent xmlns:mc="http://schemas.openxmlformats.org/markup-compatibility/2006">
              <mc:Choice xmlns:v="urn:schemas-microsoft-com:vml" Requires="v">
                <p:oleObj spid="_x0000_s93198" name="公式" r:id="rId8" imgW="342751" imgH="203112" progId="Equation.3">
                  <p:embed/>
                </p:oleObj>
              </mc:Choice>
              <mc:Fallback>
                <p:oleObj name="公式" r:id="rId8" imgW="342751" imgH="203112"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0" y="4976813"/>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457200" y="1000125"/>
            <a:ext cx="8229600" cy="4525963"/>
          </a:xfrm>
        </p:spPr>
        <p:txBody>
          <a:bodyPr/>
          <a:lstStyle/>
          <a:p>
            <a:pPr eaLnBrk="1" hangingPunct="1">
              <a:lnSpc>
                <a:spcPct val="90000"/>
              </a:lnSpc>
              <a:buFontTx/>
              <a:buNone/>
              <a:defRPr/>
            </a:pPr>
            <a:r>
              <a:rPr lang="zh-CN" altLang="en-US" sz="2800" b="1" dirty="0" smtClean="0"/>
              <a:t>二、离散随机性动态规划</a:t>
            </a:r>
          </a:p>
          <a:p>
            <a:pPr indent="720000" eaLnBrk="1" hangingPunct="1">
              <a:lnSpc>
                <a:spcPct val="150000"/>
              </a:lnSpc>
              <a:buFontTx/>
              <a:buNone/>
              <a:defRPr/>
            </a:pPr>
            <a:r>
              <a:rPr lang="zh-CN" altLang="en-US" sz="2400" dirty="0" smtClean="0"/>
              <a:t>随机型的动态规划是指状态的转移律是不确定的，即对给定的状态和决策，下一阶段的到达状态是具有确定概率分布的随机变量，这个概率分布由本阶段的状态和决策完全确定。其基本结构如下：</a:t>
            </a:r>
          </a:p>
          <a:p>
            <a:pPr eaLnBrk="1" hangingPunct="1">
              <a:lnSpc>
                <a:spcPct val="90000"/>
              </a:lnSpc>
              <a:buFontTx/>
              <a:buNone/>
              <a:defRPr/>
            </a:pPr>
            <a:r>
              <a:rPr lang="zh-CN" altLang="en-US" sz="2400" dirty="0" smtClean="0"/>
              <a:t> </a:t>
            </a:r>
          </a:p>
        </p:txBody>
      </p:sp>
      <p:sp>
        <p:nvSpPr>
          <p:cNvPr id="33" name="灯片编号占位符 5"/>
          <p:cNvSpPr>
            <a:spLocks noGrp="1"/>
          </p:cNvSpPr>
          <p:nvPr>
            <p:ph type="sldNum" sz="quarter" idx="12"/>
          </p:nvPr>
        </p:nvSpPr>
        <p:spPr/>
        <p:txBody>
          <a:bodyPr/>
          <a:lstStyle/>
          <a:p>
            <a:pPr>
              <a:defRPr/>
            </a:pPr>
            <a:fld id="{54B4665B-2974-4AE1-8498-DAED2CCAFD73}" type="slidenum">
              <a:rPr lang="en-US" altLang="zh-CN"/>
              <a:pPr>
                <a:defRPr/>
              </a:pPr>
              <a:t>68</a:t>
            </a:fld>
            <a:endParaRPr lang="en-US" altLang="zh-CN" dirty="0"/>
          </a:p>
        </p:txBody>
      </p:sp>
      <p:sp>
        <p:nvSpPr>
          <p:cNvPr id="94212" name="Oval 4"/>
          <p:cNvSpPr>
            <a:spLocks noChangeArrowheads="1"/>
          </p:cNvSpPr>
          <p:nvPr/>
        </p:nvSpPr>
        <p:spPr bwMode="auto">
          <a:xfrm>
            <a:off x="1219200" y="5221288"/>
            <a:ext cx="723900" cy="6096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r>
              <a:rPr lang="en-US" altLang="zh-CN" sz="2400">
                <a:latin typeface="Times New Roman" pitchFamily="18" charset="0"/>
                <a:ea typeface="楷体" pitchFamily="49" charset="-122"/>
              </a:rPr>
              <a:t> s</a:t>
            </a:r>
            <a:r>
              <a:rPr lang="en-US" altLang="zh-CN" sz="2400" baseline="-25000">
                <a:latin typeface="Times New Roman" pitchFamily="18" charset="0"/>
                <a:ea typeface="楷体" pitchFamily="49" charset="-122"/>
              </a:rPr>
              <a:t>k</a:t>
            </a:r>
            <a:endParaRPr lang="en-US" altLang="zh-CN" sz="2400">
              <a:latin typeface="Times New Roman" pitchFamily="18" charset="0"/>
              <a:ea typeface="楷体" pitchFamily="49" charset="-122"/>
            </a:endParaRPr>
          </a:p>
        </p:txBody>
      </p:sp>
      <p:sp>
        <p:nvSpPr>
          <p:cNvPr id="94213" name="Text Box 5"/>
          <p:cNvSpPr txBox="1">
            <a:spLocks noChangeArrowheads="1"/>
          </p:cNvSpPr>
          <p:nvPr/>
        </p:nvSpPr>
        <p:spPr bwMode="auto">
          <a:xfrm>
            <a:off x="457200" y="5373688"/>
            <a:ext cx="723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zh-CN" altLang="en-US" sz="2000">
                <a:latin typeface="Times New Roman" pitchFamily="18" charset="0"/>
                <a:ea typeface="楷体" pitchFamily="49" charset="-122"/>
              </a:rPr>
              <a:t>状态</a:t>
            </a:r>
          </a:p>
        </p:txBody>
      </p:sp>
      <p:sp>
        <p:nvSpPr>
          <p:cNvPr id="94214" name="Line 6"/>
          <p:cNvSpPr>
            <a:spLocks noChangeShapeType="1"/>
          </p:cNvSpPr>
          <p:nvPr/>
        </p:nvSpPr>
        <p:spPr bwMode="auto">
          <a:xfrm flipV="1">
            <a:off x="1981200" y="5522913"/>
            <a:ext cx="79057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5" name="Rectangle 7"/>
          <p:cNvSpPr>
            <a:spLocks noChangeArrowheads="1"/>
          </p:cNvSpPr>
          <p:nvPr/>
        </p:nvSpPr>
        <p:spPr bwMode="auto">
          <a:xfrm>
            <a:off x="2819400" y="5297488"/>
            <a:ext cx="609600" cy="536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eaLnBrk="0" hangingPunct="0"/>
            <a:r>
              <a:rPr lang="en-US" altLang="zh-CN" sz="2400">
                <a:latin typeface="Times New Roman" pitchFamily="18" charset="0"/>
                <a:ea typeface="楷体" pitchFamily="49" charset="-122"/>
              </a:rPr>
              <a:t> x</a:t>
            </a:r>
            <a:r>
              <a:rPr lang="en-US" altLang="zh-CN" sz="2400" baseline="-25000">
                <a:latin typeface="Times New Roman" pitchFamily="18" charset="0"/>
                <a:ea typeface="楷体" pitchFamily="49" charset="-122"/>
              </a:rPr>
              <a:t>k</a:t>
            </a:r>
            <a:endParaRPr lang="en-US" altLang="zh-CN" sz="2400">
              <a:latin typeface="Times New Roman" pitchFamily="18" charset="0"/>
              <a:ea typeface="楷体" pitchFamily="49" charset="-122"/>
            </a:endParaRPr>
          </a:p>
        </p:txBody>
      </p:sp>
      <p:sp>
        <p:nvSpPr>
          <p:cNvPr id="94216" name="Text Box 8"/>
          <p:cNvSpPr txBox="1">
            <a:spLocks noChangeArrowheads="1"/>
          </p:cNvSpPr>
          <p:nvPr/>
        </p:nvSpPr>
        <p:spPr bwMode="auto">
          <a:xfrm>
            <a:off x="1981200" y="4840288"/>
            <a:ext cx="72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zh-CN" altLang="en-US" sz="2000">
                <a:latin typeface="Times New Roman" pitchFamily="18" charset="0"/>
                <a:ea typeface="楷体" pitchFamily="49" charset="-122"/>
              </a:rPr>
              <a:t>决策</a:t>
            </a:r>
          </a:p>
        </p:txBody>
      </p:sp>
      <p:sp>
        <p:nvSpPr>
          <p:cNvPr id="94217" name="Text Box 9"/>
          <p:cNvSpPr txBox="1">
            <a:spLocks noChangeArrowheads="1"/>
          </p:cNvSpPr>
          <p:nvPr/>
        </p:nvSpPr>
        <p:spPr bwMode="auto">
          <a:xfrm>
            <a:off x="4191000" y="3621088"/>
            <a:ext cx="609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zh-CN" altLang="en-US" sz="1600">
                <a:latin typeface="Times New Roman" pitchFamily="18" charset="0"/>
                <a:ea typeface="楷体" pitchFamily="49" charset="-122"/>
              </a:rPr>
              <a:t>概率</a:t>
            </a:r>
          </a:p>
        </p:txBody>
      </p:sp>
      <p:sp>
        <p:nvSpPr>
          <p:cNvPr id="94218" name="Text Box 10"/>
          <p:cNvSpPr txBox="1">
            <a:spLocks noChangeArrowheads="1"/>
          </p:cNvSpPr>
          <p:nvPr/>
        </p:nvSpPr>
        <p:spPr bwMode="auto">
          <a:xfrm>
            <a:off x="5257800" y="3621088"/>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1600">
                <a:latin typeface="Times New Roman" pitchFamily="18" charset="0"/>
                <a:ea typeface="楷体" pitchFamily="49" charset="-122"/>
              </a:rPr>
              <a:t>k</a:t>
            </a:r>
            <a:r>
              <a:rPr lang="zh-CN" altLang="en-US" sz="1600">
                <a:latin typeface="Times New Roman" pitchFamily="18" charset="0"/>
                <a:ea typeface="楷体" pitchFamily="49" charset="-122"/>
              </a:rPr>
              <a:t>阶段的收益</a:t>
            </a:r>
          </a:p>
        </p:txBody>
      </p:sp>
      <p:sp>
        <p:nvSpPr>
          <p:cNvPr id="94219" name="Text Box 11"/>
          <p:cNvSpPr txBox="1">
            <a:spLocks noChangeArrowheads="1"/>
          </p:cNvSpPr>
          <p:nvPr/>
        </p:nvSpPr>
        <p:spPr bwMode="auto">
          <a:xfrm>
            <a:off x="4495800" y="4078288"/>
            <a:ext cx="4572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p</a:t>
            </a:r>
            <a:r>
              <a:rPr lang="en-US" altLang="zh-CN" sz="2400" baseline="-25000">
                <a:latin typeface="Times New Roman" pitchFamily="18" charset="0"/>
                <a:ea typeface="楷体" pitchFamily="49" charset="-122"/>
              </a:rPr>
              <a:t>1</a:t>
            </a:r>
            <a:endParaRPr lang="en-US" altLang="zh-CN" sz="2400">
              <a:latin typeface="Times New Roman" pitchFamily="18" charset="0"/>
              <a:ea typeface="楷体" pitchFamily="49" charset="-122"/>
            </a:endParaRPr>
          </a:p>
        </p:txBody>
      </p:sp>
      <p:sp>
        <p:nvSpPr>
          <p:cNvPr id="94220" name="Line 12"/>
          <p:cNvSpPr>
            <a:spLocks noChangeShapeType="1"/>
          </p:cNvSpPr>
          <p:nvPr/>
        </p:nvSpPr>
        <p:spPr bwMode="auto">
          <a:xfrm flipV="1">
            <a:off x="3429000" y="4306888"/>
            <a:ext cx="1066800" cy="1249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1" name="Line 13"/>
          <p:cNvSpPr>
            <a:spLocks noChangeShapeType="1"/>
          </p:cNvSpPr>
          <p:nvPr/>
        </p:nvSpPr>
        <p:spPr bwMode="auto">
          <a:xfrm>
            <a:off x="4876800" y="4306888"/>
            <a:ext cx="76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2" name="Line 14"/>
          <p:cNvSpPr>
            <a:spLocks noChangeShapeType="1"/>
          </p:cNvSpPr>
          <p:nvPr/>
        </p:nvSpPr>
        <p:spPr bwMode="auto">
          <a:xfrm>
            <a:off x="3429000" y="5602288"/>
            <a:ext cx="1066800" cy="579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3" name="Line 15"/>
          <p:cNvSpPr>
            <a:spLocks noChangeShapeType="1"/>
          </p:cNvSpPr>
          <p:nvPr/>
        </p:nvSpPr>
        <p:spPr bwMode="auto">
          <a:xfrm flipV="1">
            <a:off x="3429000" y="4992688"/>
            <a:ext cx="1066800" cy="609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4" name="Text Box 16"/>
          <p:cNvSpPr txBox="1">
            <a:spLocks noChangeArrowheads="1"/>
          </p:cNvSpPr>
          <p:nvPr/>
        </p:nvSpPr>
        <p:spPr bwMode="auto">
          <a:xfrm>
            <a:off x="4495800" y="4764088"/>
            <a:ext cx="4572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p</a:t>
            </a:r>
            <a:r>
              <a:rPr lang="en-US" altLang="zh-CN" sz="2400" baseline="-25000">
                <a:latin typeface="Times New Roman" pitchFamily="18" charset="0"/>
                <a:ea typeface="楷体" pitchFamily="49" charset="-122"/>
              </a:rPr>
              <a:t>2</a:t>
            </a:r>
            <a:endParaRPr lang="en-US" altLang="zh-CN" sz="2400">
              <a:latin typeface="Times New Roman" pitchFamily="18" charset="0"/>
              <a:ea typeface="楷体" pitchFamily="49" charset="-122"/>
            </a:endParaRPr>
          </a:p>
        </p:txBody>
      </p:sp>
      <p:sp>
        <p:nvSpPr>
          <p:cNvPr id="94225" name="Text Box 17"/>
          <p:cNvSpPr txBox="1">
            <a:spLocks noChangeArrowheads="1"/>
          </p:cNvSpPr>
          <p:nvPr/>
        </p:nvSpPr>
        <p:spPr bwMode="auto">
          <a:xfrm>
            <a:off x="4419600" y="6059488"/>
            <a:ext cx="533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p</a:t>
            </a:r>
            <a:r>
              <a:rPr lang="en-US" altLang="zh-CN" sz="2400" baseline="-25000">
                <a:latin typeface="Times New Roman" pitchFamily="18" charset="0"/>
                <a:ea typeface="楷体" pitchFamily="49" charset="-122"/>
              </a:rPr>
              <a:t>N</a:t>
            </a:r>
            <a:endParaRPr lang="en-US" altLang="zh-CN" sz="2400">
              <a:latin typeface="Times New Roman" pitchFamily="18" charset="0"/>
              <a:ea typeface="楷体" pitchFamily="49" charset="-122"/>
            </a:endParaRPr>
          </a:p>
        </p:txBody>
      </p:sp>
      <p:sp>
        <p:nvSpPr>
          <p:cNvPr id="94226" name="Text Box 18"/>
          <p:cNvSpPr txBox="1">
            <a:spLocks noChangeArrowheads="1"/>
          </p:cNvSpPr>
          <p:nvPr/>
        </p:nvSpPr>
        <p:spPr bwMode="auto">
          <a:xfrm>
            <a:off x="7620000" y="5526088"/>
            <a:ext cx="5334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a:latin typeface="Times New Roman" pitchFamily="18" charset="0"/>
                <a:ea typeface="楷体" pitchFamily="49" charset="-122"/>
              </a:rPr>
              <a:t>….</a:t>
            </a:r>
          </a:p>
        </p:txBody>
      </p:sp>
      <p:sp>
        <p:nvSpPr>
          <p:cNvPr id="94227" name="Line 19"/>
          <p:cNvSpPr>
            <a:spLocks noChangeShapeType="1"/>
          </p:cNvSpPr>
          <p:nvPr/>
        </p:nvSpPr>
        <p:spPr bwMode="auto">
          <a:xfrm>
            <a:off x="4876800" y="6288088"/>
            <a:ext cx="76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8" name="Line 20"/>
          <p:cNvSpPr>
            <a:spLocks noChangeShapeType="1"/>
          </p:cNvSpPr>
          <p:nvPr/>
        </p:nvSpPr>
        <p:spPr bwMode="auto">
          <a:xfrm>
            <a:off x="4876800" y="4916488"/>
            <a:ext cx="762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9" name="Line 21"/>
          <p:cNvSpPr>
            <a:spLocks noChangeShapeType="1"/>
          </p:cNvSpPr>
          <p:nvPr/>
        </p:nvSpPr>
        <p:spPr bwMode="auto">
          <a:xfrm>
            <a:off x="6019800" y="4306888"/>
            <a:ext cx="1524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30" name="Line 22"/>
          <p:cNvSpPr>
            <a:spLocks noChangeShapeType="1"/>
          </p:cNvSpPr>
          <p:nvPr/>
        </p:nvSpPr>
        <p:spPr bwMode="auto">
          <a:xfrm>
            <a:off x="6019800" y="4916488"/>
            <a:ext cx="1524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31" name="Line 23"/>
          <p:cNvSpPr>
            <a:spLocks noChangeShapeType="1"/>
          </p:cNvSpPr>
          <p:nvPr/>
        </p:nvSpPr>
        <p:spPr bwMode="auto">
          <a:xfrm>
            <a:off x="6096000" y="6288088"/>
            <a:ext cx="1524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32" name="Text Box 24"/>
          <p:cNvSpPr txBox="1">
            <a:spLocks noChangeArrowheads="1"/>
          </p:cNvSpPr>
          <p:nvPr/>
        </p:nvSpPr>
        <p:spPr bwMode="auto">
          <a:xfrm>
            <a:off x="6934200" y="3621088"/>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1600">
                <a:latin typeface="Times New Roman" pitchFamily="18" charset="0"/>
                <a:ea typeface="楷体" pitchFamily="49" charset="-122"/>
              </a:rPr>
              <a:t>k+1</a:t>
            </a:r>
            <a:r>
              <a:rPr lang="zh-CN" altLang="en-US" sz="1600">
                <a:latin typeface="Times New Roman" pitchFamily="18" charset="0"/>
                <a:ea typeface="楷体" pitchFamily="49" charset="-122"/>
              </a:rPr>
              <a:t>阶段的状态</a:t>
            </a:r>
            <a:r>
              <a:rPr lang="en-US" altLang="zh-CN" sz="1600">
                <a:latin typeface="Times New Roman" pitchFamily="18" charset="0"/>
                <a:ea typeface="楷体" pitchFamily="49" charset="-122"/>
              </a:rPr>
              <a:t>s</a:t>
            </a:r>
            <a:r>
              <a:rPr lang="en-US" altLang="zh-CN" sz="1600" baseline="-25000">
                <a:latin typeface="Times New Roman" pitchFamily="18" charset="0"/>
                <a:ea typeface="楷体" pitchFamily="49" charset="-122"/>
              </a:rPr>
              <a:t>k+1</a:t>
            </a:r>
          </a:p>
        </p:txBody>
      </p:sp>
      <p:sp>
        <p:nvSpPr>
          <p:cNvPr id="94233" name="Text Box 25"/>
          <p:cNvSpPr txBox="1">
            <a:spLocks noChangeArrowheads="1"/>
          </p:cNvSpPr>
          <p:nvPr/>
        </p:nvSpPr>
        <p:spPr bwMode="auto">
          <a:xfrm>
            <a:off x="5638800" y="4154488"/>
            <a:ext cx="4572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c</a:t>
            </a:r>
            <a:r>
              <a:rPr lang="en-US" altLang="zh-CN" sz="2400" baseline="-25000">
                <a:latin typeface="Times New Roman" pitchFamily="18" charset="0"/>
                <a:ea typeface="楷体" pitchFamily="49" charset="-122"/>
              </a:rPr>
              <a:t>1</a:t>
            </a:r>
            <a:endParaRPr lang="en-US" altLang="zh-CN" sz="2400">
              <a:latin typeface="Times New Roman" pitchFamily="18" charset="0"/>
              <a:ea typeface="楷体" pitchFamily="49" charset="-122"/>
            </a:endParaRPr>
          </a:p>
        </p:txBody>
      </p:sp>
      <p:sp>
        <p:nvSpPr>
          <p:cNvPr id="94234" name="Text Box 26"/>
          <p:cNvSpPr txBox="1">
            <a:spLocks noChangeArrowheads="1"/>
          </p:cNvSpPr>
          <p:nvPr/>
        </p:nvSpPr>
        <p:spPr bwMode="auto">
          <a:xfrm>
            <a:off x="5638800" y="4764088"/>
            <a:ext cx="4572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c</a:t>
            </a:r>
            <a:r>
              <a:rPr lang="en-US" altLang="zh-CN" sz="2400" baseline="-25000">
                <a:latin typeface="Times New Roman" pitchFamily="18" charset="0"/>
                <a:ea typeface="楷体" pitchFamily="49" charset="-122"/>
              </a:rPr>
              <a:t>2</a:t>
            </a:r>
            <a:endParaRPr lang="en-US" altLang="zh-CN" sz="2400">
              <a:latin typeface="Times New Roman" pitchFamily="18" charset="0"/>
              <a:ea typeface="楷体" pitchFamily="49" charset="-122"/>
            </a:endParaRPr>
          </a:p>
        </p:txBody>
      </p:sp>
      <p:sp>
        <p:nvSpPr>
          <p:cNvPr id="94235" name="Text Box 27"/>
          <p:cNvSpPr txBox="1">
            <a:spLocks noChangeArrowheads="1"/>
          </p:cNvSpPr>
          <p:nvPr/>
        </p:nvSpPr>
        <p:spPr bwMode="auto">
          <a:xfrm>
            <a:off x="5638800" y="6135688"/>
            <a:ext cx="533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a:r>
              <a:rPr lang="en-US" altLang="zh-CN" sz="2400">
                <a:latin typeface="Times New Roman" pitchFamily="18" charset="0"/>
                <a:ea typeface="楷体" pitchFamily="49" charset="-122"/>
              </a:rPr>
              <a:t>c</a:t>
            </a:r>
            <a:r>
              <a:rPr lang="en-US" altLang="zh-CN" sz="2400" baseline="-25000">
                <a:latin typeface="Times New Roman" pitchFamily="18" charset="0"/>
                <a:ea typeface="楷体" pitchFamily="49" charset="-122"/>
              </a:rPr>
              <a:t>N</a:t>
            </a:r>
            <a:endParaRPr lang="en-US" altLang="zh-CN" sz="2400">
              <a:latin typeface="Times New Roman" pitchFamily="18" charset="0"/>
              <a:ea typeface="楷体" pitchFamily="49" charset="-122"/>
            </a:endParaRPr>
          </a:p>
        </p:txBody>
      </p:sp>
      <p:sp>
        <p:nvSpPr>
          <p:cNvPr id="94236" name="Oval 28"/>
          <p:cNvSpPr>
            <a:spLocks noChangeArrowheads="1"/>
          </p:cNvSpPr>
          <p:nvPr/>
        </p:nvSpPr>
        <p:spPr bwMode="auto">
          <a:xfrm>
            <a:off x="7543800" y="4002088"/>
            <a:ext cx="533400" cy="533400"/>
          </a:xfrm>
          <a:prstGeom prst="ellipse">
            <a:avLst/>
          </a:prstGeom>
          <a:solidFill>
            <a:srgbClr val="FFFFFF"/>
          </a:solidFill>
          <a:ln w="9525">
            <a:solidFill>
              <a:srgbClr val="000000"/>
            </a:solidFill>
            <a:round/>
            <a:headEnd/>
            <a:tailEnd/>
          </a:ln>
        </p:spPr>
        <p:txBody>
          <a:bodyPr/>
          <a:lstStyle/>
          <a:p>
            <a:pPr algn="just" eaLnBrk="0" hangingPunct="0"/>
            <a:r>
              <a:rPr lang="en-US" altLang="zh-CN" sz="2000">
                <a:latin typeface="Times New Roman" pitchFamily="18" charset="0"/>
                <a:ea typeface="楷体" pitchFamily="49" charset="-122"/>
              </a:rPr>
              <a:t> 1</a:t>
            </a:r>
          </a:p>
        </p:txBody>
      </p:sp>
      <p:sp>
        <p:nvSpPr>
          <p:cNvPr id="94237" name="Oval 29"/>
          <p:cNvSpPr>
            <a:spLocks noChangeArrowheads="1"/>
          </p:cNvSpPr>
          <p:nvPr/>
        </p:nvSpPr>
        <p:spPr bwMode="auto">
          <a:xfrm>
            <a:off x="7543800" y="4687888"/>
            <a:ext cx="533400" cy="533400"/>
          </a:xfrm>
          <a:prstGeom prst="ellipse">
            <a:avLst/>
          </a:prstGeom>
          <a:solidFill>
            <a:srgbClr val="FFFFFF"/>
          </a:solidFill>
          <a:ln w="9525">
            <a:solidFill>
              <a:srgbClr val="000000"/>
            </a:solidFill>
            <a:round/>
            <a:headEnd/>
            <a:tailEnd/>
          </a:ln>
        </p:spPr>
        <p:txBody>
          <a:bodyPr/>
          <a:lstStyle/>
          <a:p>
            <a:pPr algn="just" eaLnBrk="0" hangingPunct="0"/>
            <a:r>
              <a:rPr lang="en-US" altLang="zh-CN" sz="2000">
                <a:latin typeface="Times New Roman" pitchFamily="18" charset="0"/>
                <a:ea typeface="楷体" pitchFamily="49" charset="-122"/>
              </a:rPr>
              <a:t> 2</a:t>
            </a:r>
          </a:p>
        </p:txBody>
      </p:sp>
      <p:sp>
        <p:nvSpPr>
          <p:cNvPr id="94238" name="Oval 30"/>
          <p:cNvSpPr>
            <a:spLocks noChangeArrowheads="1"/>
          </p:cNvSpPr>
          <p:nvPr/>
        </p:nvSpPr>
        <p:spPr bwMode="auto">
          <a:xfrm>
            <a:off x="7620000" y="6135688"/>
            <a:ext cx="533400" cy="533400"/>
          </a:xfrm>
          <a:prstGeom prst="ellipse">
            <a:avLst/>
          </a:prstGeom>
          <a:solidFill>
            <a:srgbClr val="FFFFFF"/>
          </a:solidFill>
          <a:ln w="9525">
            <a:solidFill>
              <a:srgbClr val="000000"/>
            </a:solidFill>
            <a:round/>
            <a:headEnd/>
            <a:tailEnd/>
          </a:ln>
        </p:spPr>
        <p:txBody>
          <a:bodyPr/>
          <a:lstStyle/>
          <a:p>
            <a:pPr algn="just" eaLnBrk="0" hangingPunct="0"/>
            <a:r>
              <a:rPr lang="en-US" altLang="zh-CN" sz="2000">
                <a:latin typeface="Times New Roman" pitchFamily="18" charset="0"/>
                <a:ea typeface="楷体" pitchFamily="49" charset="-122"/>
              </a:rPr>
              <a:t>N</a:t>
            </a:r>
          </a:p>
        </p:txBody>
      </p:sp>
      <p:grpSp>
        <p:nvGrpSpPr>
          <p:cNvPr id="94239" name="组合 33"/>
          <p:cNvGrpSpPr>
            <a:grpSpLocks/>
          </p:cNvGrpSpPr>
          <p:nvPr/>
        </p:nvGrpSpPr>
        <p:grpSpPr bwMode="auto">
          <a:xfrm>
            <a:off x="714375" y="214313"/>
            <a:ext cx="7858125" cy="647700"/>
            <a:chOff x="714348" y="214290"/>
            <a:chExt cx="7858180" cy="648072"/>
          </a:xfrm>
        </p:grpSpPr>
        <p:sp>
          <p:nvSpPr>
            <p:cNvPr id="35" name="矩形 34"/>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36" name="直接连接符 35"/>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424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42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357188" y="1071563"/>
            <a:ext cx="8229600" cy="4525962"/>
          </a:xfrm>
        </p:spPr>
        <p:txBody>
          <a:bodyPr/>
          <a:lstStyle/>
          <a:p>
            <a:pPr algn="just" eaLnBrk="1" hangingPunct="1">
              <a:lnSpc>
                <a:spcPct val="140000"/>
              </a:lnSpc>
              <a:buFontTx/>
              <a:buNone/>
            </a:pPr>
            <a:r>
              <a:rPr lang="en-US" altLang="zh-CN" sz="2800" smtClean="0">
                <a:latin typeface="Arial" pitchFamily="34" charset="0"/>
              </a:rPr>
              <a:t>            </a:t>
            </a:r>
            <a:r>
              <a:rPr lang="zh-CN" altLang="en-US" sz="2800" smtClean="0">
                <a:latin typeface="Arial" pitchFamily="34" charset="0"/>
              </a:rPr>
              <a:t>图中</a:t>
            </a:r>
            <a:r>
              <a:rPr lang="en-US" altLang="zh-CN" sz="2800" smtClean="0">
                <a:latin typeface="Arial" pitchFamily="34" charset="0"/>
              </a:rPr>
              <a:t>N</a:t>
            </a:r>
            <a:r>
              <a:rPr lang="zh-CN" altLang="en-US" sz="2800" smtClean="0">
                <a:latin typeface="Arial" pitchFamily="34" charset="0"/>
              </a:rPr>
              <a:t>表示第</a:t>
            </a:r>
            <a:r>
              <a:rPr lang="en-US" altLang="zh-CN" sz="2800" smtClean="0">
                <a:latin typeface="Arial" pitchFamily="34" charset="0"/>
              </a:rPr>
              <a:t>k+1</a:t>
            </a:r>
            <a:r>
              <a:rPr lang="zh-CN" altLang="en-US" sz="2800" smtClean="0">
                <a:latin typeface="Arial" pitchFamily="34" charset="0"/>
              </a:rPr>
              <a:t>阶段可能的状态数，</a:t>
            </a:r>
            <a:r>
              <a:rPr lang="en-US" altLang="zh-CN" sz="2800" smtClean="0">
                <a:latin typeface="Arial" pitchFamily="34" charset="0"/>
              </a:rPr>
              <a:t>p</a:t>
            </a:r>
            <a:r>
              <a:rPr lang="en-US" altLang="zh-CN" sz="2800" baseline="-30000" smtClean="0">
                <a:latin typeface="Arial" pitchFamily="34" charset="0"/>
              </a:rPr>
              <a:t>1</a:t>
            </a:r>
            <a:r>
              <a:rPr lang="zh-CN" altLang="en-US" sz="2800" smtClean="0">
                <a:latin typeface="Arial" pitchFamily="34" charset="0"/>
              </a:rPr>
              <a:t>、</a:t>
            </a:r>
            <a:r>
              <a:rPr lang="en-US" altLang="zh-CN" sz="2800" smtClean="0">
                <a:latin typeface="Arial" pitchFamily="34" charset="0"/>
              </a:rPr>
              <a:t>p</a:t>
            </a:r>
            <a:r>
              <a:rPr lang="en-US" altLang="zh-CN" sz="2800" baseline="-30000" smtClean="0">
                <a:latin typeface="Arial" pitchFamily="34" charset="0"/>
              </a:rPr>
              <a:t>2</a:t>
            </a:r>
            <a:r>
              <a:rPr lang="zh-CN" altLang="en-US" sz="2800" smtClean="0">
                <a:latin typeface="Arial" pitchFamily="34" charset="0"/>
              </a:rPr>
              <a:t>、</a:t>
            </a:r>
            <a:r>
              <a:rPr lang="en-US" altLang="zh-CN" sz="2800" smtClean="0">
                <a:latin typeface="Arial" pitchFamily="34" charset="0"/>
              </a:rPr>
              <a:t>…p</a:t>
            </a:r>
            <a:r>
              <a:rPr lang="en-US" altLang="zh-CN" sz="2800" baseline="-30000" smtClean="0">
                <a:latin typeface="Arial" pitchFamily="34" charset="0"/>
              </a:rPr>
              <a:t>N</a:t>
            </a:r>
            <a:r>
              <a:rPr lang="zh-CN" altLang="en-US" sz="2800" smtClean="0">
                <a:latin typeface="Arial" pitchFamily="34" charset="0"/>
              </a:rPr>
              <a:t>为给定状态</a:t>
            </a:r>
            <a:r>
              <a:rPr lang="en-US" altLang="zh-CN" sz="2800" smtClean="0">
                <a:latin typeface="Arial" pitchFamily="34" charset="0"/>
              </a:rPr>
              <a:t>s</a:t>
            </a:r>
            <a:r>
              <a:rPr lang="en-US" altLang="zh-CN" sz="2800" baseline="-30000" smtClean="0">
                <a:latin typeface="Arial" pitchFamily="34" charset="0"/>
              </a:rPr>
              <a:t>k</a:t>
            </a:r>
            <a:r>
              <a:rPr lang="zh-CN" altLang="en-US" sz="2800" smtClean="0">
                <a:latin typeface="Arial" pitchFamily="34" charset="0"/>
              </a:rPr>
              <a:t>和决策</a:t>
            </a:r>
            <a:r>
              <a:rPr lang="en-US" altLang="zh-CN" sz="2800" smtClean="0">
                <a:latin typeface="Arial" pitchFamily="34" charset="0"/>
              </a:rPr>
              <a:t>x</a:t>
            </a:r>
            <a:r>
              <a:rPr lang="en-US" altLang="zh-CN" sz="2800" baseline="-30000" smtClean="0">
                <a:latin typeface="Arial" pitchFamily="34" charset="0"/>
              </a:rPr>
              <a:t>k</a:t>
            </a:r>
            <a:r>
              <a:rPr lang="zh-CN" altLang="en-US" sz="2800" smtClean="0">
                <a:latin typeface="Arial" pitchFamily="34" charset="0"/>
              </a:rPr>
              <a:t>的前提下，可能达到下一个状态的概率。</a:t>
            </a:r>
            <a:r>
              <a:rPr lang="en-US" altLang="zh-CN" sz="2800" smtClean="0">
                <a:latin typeface="Arial" pitchFamily="34" charset="0"/>
              </a:rPr>
              <a:t>c</a:t>
            </a:r>
            <a:r>
              <a:rPr lang="en-US" altLang="zh-CN" sz="2800" baseline="-30000" smtClean="0">
                <a:latin typeface="Arial" pitchFamily="34" charset="0"/>
              </a:rPr>
              <a:t>i</a:t>
            </a:r>
            <a:r>
              <a:rPr lang="zh-CN" altLang="en-US" sz="2800" smtClean="0">
                <a:latin typeface="Arial" pitchFamily="34" charset="0"/>
              </a:rPr>
              <a:t>为从</a:t>
            </a:r>
            <a:r>
              <a:rPr lang="en-US" altLang="zh-CN" sz="2800" smtClean="0">
                <a:latin typeface="Arial" pitchFamily="34" charset="0"/>
              </a:rPr>
              <a:t>k</a:t>
            </a:r>
            <a:r>
              <a:rPr lang="zh-CN" altLang="en-US" sz="2800" smtClean="0">
                <a:latin typeface="Arial" pitchFamily="34" charset="0"/>
              </a:rPr>
              <a:t>阶段状态</a:t>
            </a:r>
            <a:r>
              <a:rPr lang="en-US" altLang="zh-CN" sz="2800" smtClean="0">
                <a:latin typeface="Arial" pitchFamily="34" charset="0"/>
              </a:rPr>
              <a:t>s</a:t>
            </a:r>
            <a:r>
              <a:rPr lang="en-US" altLang="zh-CN" sz="2800" baseline="-30000" smtClean="0">
                <a:latin typeface="Arial" pitchFamily="34" charset="0"/>
              </a:rPr>
              <a:t>k</a:t>
            </a:r>
            <a:r>
              <a:rPr lang="zh-CN" altLang="en-US" sz="2800" smtClean="0">
                <a:latin typeface="Arial" pitchFamily="34" charset="0"/>
              </a:rPr>
              <a:t>转移到</a:t>
            </a:r>
            <a:r>
              <a:rPr lang="en-US" altLang="zh-CN" sz="2800" smtClean="0">
                <a:latin typeface="Arial" pitchFamily="34" charset="0"/>
              </a:rPr>
              <a:t>k+1 </a:t>
            </a:r>
            <a:r>
              <a:rPr lang="zh-CN" altLang="en-US" sz="2800" smtClean="0">
                <a:latin typeface="Arial" pitchFamily="34" charset="0"/>
              </a:rPr>
              <a:t>阶段状态为</a:t>
            </a:r>
            <a:r>
              <a:rPr lang="en-US" altLang="zh-CN" sz="2800" smtClean="0">
                <a:latin typeface="Arial" pitchFamily="34" charset="0"/>
              </a:rPr>
              <a:t>i</a:t>
            </a:r>
            <a:r>
              <a:rPr lang="zh-CN" altLang="en-US" sz="2800" smtClean="0">
                <a:latin typeface="Arial" pitchFamily="34" charset="0"/>
              </a:rPr>
              <a:t>时的指标函数值。</a:t>
            </a:r>
          </a:p>
          <a:p>
            <a:pPr eaLnBrk="1" hangingPunct="1">
              <a:lnSpc>
                <a:spcPct val="140000"/>
              </a:lnSpc>
              <a:buFontTx/>
              <a:buNone/>
            </a:pPr>
            <a:r>
              <a:rPr lang="zh-CN" altLang="en-US" sz="2800" smtClean="0">
                <a:latin typeface="Arial" pitchFamily="34" charset="0"/>
              </a:rPr>
              <a:t>            在随机性的动态规划问题中，由于下一阶段到达的状态和阶段的效益值不确定，只能</a:t>
            </a:r>
            <a:r>
              <a:rPr lang="zh-CN" altLang="en-US" sz="2800" smtClean="0">
                <a:solidFill>
                  <a:srgbClr val="FF0000"/>
                </a:solidFill>
                <a:latin typeface="Arial" pitchFamily="34" charset="0"/>
              </a:rPr>
              <a:t>根据各阶段的期望效益值进行优化</a:t>
            </a:r>
            <a:r>
              <a:rPr lang="zh-CN" altLang="en-US" sz="2800" smtClean="0">
                <a:latin typeface="Arial" pitchFamily="34" charset="0"/>
              </a:rPr>
              <a:t>。</a:t>
            </a:r>
          </a:p>
        </p:txBody>
      </p:sp>
      <p:sp>
        <p:nvSpPr>
          <p:cNvPr id="6" name="灯片编号占位符 5"/>
          <p:cNvSpPr>
            <a:spLocks noGrp="1"/>
          </p:cNvSpPr>
          <p:nvPr>
            <p:ph type="sldNum" sz="quarter" idx="12"/>
          </p:nvPr>
        </p:nvSpPr>
        <p:spPr/>
        <p:txBody>
          <a:bodyPr/>
          <a:lstStyle/>
          <a:p>
            <a:pPr>
              <a:defRPr/>
            </a:pPr>
            <a:fld id="{941BAC60-489B-4701-8B9A-0E88B439FCDE}" type="slidenum">
              <a:rPr lang="en-US" altLang="zh-CN"/>
              <a:pPr>
                <a:defRPr/>
              </a:pPr>
              <a:t>69</a:t>
            </a:fld>
            <a:endParaRPr lang="en-US" altLang="zh-CN" dirty="0"/>
          </a:p>
        </p:txBody>
      </p:sp>
      <p:grpSp>
        <p:nvGrpSpPr>
          <p:cNvPr id="95236"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524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52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n-US" altLang="zh-CN" sz="3200" b="1" smtClean="0">
                <a:solidFill>
                  <a:schemeClr val="accent2"/>
                </a:solidFill>
                <a:latin typeface="楷体" pitchFamily="49" charset="-122"/>
              </a:rPr>
              <a:t>§1</a:t>
            </a:r>
            <a:r>
              <a:rPr lang="zh-CN" altLang="en-US" sz="3200" b="1" smtClean="0">
                <a:solidFill>
                  <a:schemeClr val="accent2"/>
                </a:solidFill>
                <a:latin typeface="楷体" pitchFamily="49" charset="-122"/>
              </a:rPr>
              <a:t>　多阶段决策过程最优化问题举例</a:t>
            </a:r>
          </a:p>
        </p:txBody>
      </p:sp>
      <p:sp>
        <p:nvSpPr>
          <p:cNvPr id="31747" name="Rectangle 1031"/>
          <p:cNvSpPr>
            <a:spLocks noGrp="1" noChangeArrowheads="1"/>
          </p:cNvSpPr>
          <p:nvPr>
            <p:ph idx="1"/>
          </p:nvPr>
        </p:nvSpPr>
        <p:spPr>
          <a:xfrm>
            <a:off x="285750" y="1143000"/>
            <a:ext cx="8401050" cy="3929063"/>
          </a:xfrm>
        </p:spPr>
        <p:txBody>
          <a:bodyPr/>
          <a:lstStyle/>
          <a:p>
            <a:pPr indent="0" algn="just" eaLnBrk="1" hangingPunct="1">
              <a:lnSpc>
                <a:spcPct val="120000"/>
              </a:lnSpc>
              <a:spcBef>
                <a:spcPts val="300"/>
              </a:spcBef>
              <a:spcAft>
                <a:spcPts val="300"/>
              </a:spcAft>
              <a:buFontTx/>
              <a:buNone/>
            </a:pPr>
            <a:r>
              <a:rPr lang="zh-CN" altLang="en-US" sz="2400" b="1" smtClean="0">
                <a:latin typeface="楷体" pitchFamily="49" charset="-122"/>
              </a:rPr>
              <a:t>第四阶段：</a:t>
            </a:r>
            <a:endParaRPr lang="en-US" altLang="zh-CN" sz="2400" b="1" smtClean="0">
              <a:latin typeface="楷体" pitchFamily="49" charset="-122"/>
            </a:endParaRPr>
          </a:p>
          <a:p>
            <a:pPr indent="0" algn="just" eaLnBrk="1" hangingPunct="1">
              <a:lnSpc>
                <a:spcPct val="120000"/>
              </a:lnSpc>
              <a:spcBef>
                <a:spcPts val="300"/>
              </a:spcBef>
              <a:spcAft>
                <a:spcPts val="300"/>
              </a:spcAft>
              <a:buFontTx/>
              <a:buNone/>
            </a:pPr>
            <a:r>
              <a:rPr lang="zh-CN" altLang="en-US" sz="2400" smtClean="0">
                <a:latin typeface="楷体" pitchFamily="49" charset="-122"/>
              </a:rPr>
              <a:t>两个始点</a:t>
            </a:r>
            <a:r>
              <a:rPr lang="en-US" altLang="zh-CN" sz="2400" smtClean="0">
                <a:latin typeface="楷体" pitchFamily="49" charset="-122"/>
              </a:rPr>
              <a:t>D</a:t>
            </a:r>
            <a:r>
              <a:rPr lang="en-US" altLang="zh-CN" sz="2400" baseline="-25000" smtClean="0">
                <a:latin typeface="楷体" pitchFamily="49" charset="-122"/>
              </a:rPr>
              <a:t>1</a:t>
            </a:r>
            <a:r>
              <a:rPr lang="zh-CN" altLang="en-US" sz="2400" smtClean="0">
                <a:latin typeface="楷体" pitchFamily="49" charset="-122"/>
              </a:rPr>
              <a:t>和</a:t>
            </a:r>
            <a:r>
              <a:rPr lang="en-US" altLang="zh-CN" sz="2400" smtClean="0">
                <a:latin typeface="楷体" pitchFamily="49" charset="-122"/>
              </a:rPr>
              <a:t>D</a:t>
            </a:r>
            <a:r>
              <a:rPr lang="en-US" altLang="zh-CN" sz="2400" baseline="-25000" smtClean="0">
                <a:latin typeface="楷体" pitchFamily="49" charset="-122"/>
              </a:rPr>
              <a:t>2</a:t>
            </a:r>
            <a:r>
              <a:rPr lang="zh-CN" altLang="en-US" sz="2400" smtClean="0">
                <a:latin typeface="楷体" pitchFamily="49" charset="-122"/>
              </a:rPr>
              <a:t>，终点只有一个；</a:t>
            </a:r>
            <a:endParaRPr lang="en-US" altLang="zh-CN" sz="2400" smtClean="0">
              <a:latin typeface="楷体" pitchFamily="49" charset="-122"/>
            </a:endParaRPr>
          </a:p>
          <a:p>
            <a:pPr indent="0" algn="just" eaLnBrk="1" hangingPunct="1">
              <a:lnSpc>
                <a:spcPct val="120000"/>
              </a:lnSpc>
              <a:spcBef>
                <a:spcPts val="300"/>
              </a:spcBef>
              <a:spcAft>
                <a:spcPts val="300"/>
              </a:spcAft>
              <a:buFontTx/>
              <a:buNone/>
            </a:pPr>
            <a:r>
              <a:rPr lang="zh-CN" altLang="en-US" sz="2400" smtClean="0">
                <a:latin typeface="楷体" pitchFamily="49" charset="-122"/>
              </a:rPr>
              <a:t>                                  </a:t>
            </a:r>
            <a:endParaRPr lang="en-US" altLang="zh-CN" sz="2400" smtClean="0">
              <a:latin typeface="楷体" pitchFamily="49" charset="-122"/>
            </a:endParaRPr>
          </a:p>
          <a:p>
            <a:pPr indent="0" algn="just" eaLnBrk="1" hangingPunct="1">
              <a:lnSpc>
                <a:spcPct val="120000"/>
              </a:lnSpc>
              <a:spcBef>
                <a:spcPts val="300"/>
              </a:spcBef>
              <a:spcAft>
                <a:spcPts val="300"/>
              </a:spcAft>
              <a:buFontTx/>
              <a:buNone/>
            </a:pPr>
            <a:endParaRPr lang="en-US" altLang="zh-CN" sz="2000" smtClean="0">
              <a:latin typeface="楷体" pitchFamily="49" charset="-122"/>
            </a:endParaRPr>
          </a:p>
          <a:p>
            <a:pPr indent="0" algn="just" eaLnBrk="1" hangingPunct="1">
              <a:lnSpc>
                <a:spcPct val="120000"/>
              </a:lnSpc>
              <a:spcBef>
                <a:spcPts val="300"/>
              </a:spcBef>
              <a:spcAft>
                <a:spcPts val="300"/>
              </a:spcAft>
              <a:buFontTx/>
              <a:buNone/>
            </a:pPr>
            <a:endParaRPr lang="en-US" altLang="zh-CN" sz="2400" smtClean="0">
              <a:latin typeface="楷体" pitchFamily="49" charset="-122"/>
            </a:endParaRPr>
          </a:p>
          <a:p>
            <a:pPr indent="0" algn="just" eaLnBrk="1" hangingPunct="1">
              <a:lnSpc>
                <a:spcPct val="120000"/>
              </a:lnSpc>
              <a:spcBef>
                <a:spcPts val="300"/>
              </a:spcBef>
              <a:spcAft>
                <a:spcPts val="300"/>
              </a:spcAft>
              <a:buFontTx/>
              <a:buNone/>
            </a:pPr>
            <a:endParaRPr lang="en-US" altLang="zh-CN" sz="2400" smtClean="0">
              <a:latin typeface="楷体" pitchFamily="49" charset="-122"/>
            </a:endParaRPr>
          </a:p>
          <a:p>
            <a:pPr indent="0" algn="just" eaLnBrk="1" hangingPunct="1">
              <a:lnSpc>
                <a:spcPct val="120000"/>
              </a:lnSpc>
              <a:spcBef>
                <a:spcPts val="300"/>
              </a:spcBef>
              <a:spcAft>
                <a:spcPts val="300"/>
              </a:spcAft>
              <a:buFontTx/>
              <a:buNone/>
            </a:pPr>
            <a:r>
              <a:rPr lang="zh-CN" altLang="en-US" sz="2400" smtClean="0">
                <a:latin typeface="楷体" pitchFamily="49" charset="-122"/>
              </a:rPr>
              <a:t>分析得知：从</a:t>
            </a:r>
            <a:r>
              <a:rPr lang="en-US" altLang="zh-CN" sz="2400" smtClean="0">
                <a:latin typeface="Arial" pitchFamily="34" charset="0"/>
                <a:cs typeface="Arial" pitchFamily="34" charset="0"/>
              </a:rPr>
              <a:t>D</a:t>
            </a:r>
            <a:r>
              <a:rPr lang="en-US" altLang="zh-CN" sz="2400" baseline="-25000" smtClean="0">
                <a:latin typeface="Arial" pitchFamily="34" charset="0"/>
                <a:cs typeface="Arial" pitchFamily="34" charset="0"/>
              </a:rPr>
              <a:t>1</a:t>
            </a:r>
            <a:r>
              <a:rPr lang="zh-CN" altLang="en-US" sz="2400" smtClean="0">
                <a:latin typeface="楷体" pitchFamily="49" charset="-122"/>
              </a:rPr>
              <a:t>和</a:t>
            </a:r>
            <a:r>
              <a:rPr lang="en-US" altLang="zh-CN" sz="2400" smtClean="0">
                <a:latin typeface="Arial" pitchFamily="34" charset="0"/>
                <a:cs typeface="Arial" pitchFamily="34" charset="0"/>
              </a:rPr>
              <a:t>D</a:t>
            </a:r>
            <a:r>
              <a:rPr lang="en-US" altLang="zh-CN" sz="2400" baseline="-25000" smtClean="0">
                <a:latin typeface="Arial" pitchFamily="34" charset="0"/>
                <a:cs typeface="Arial" pitchFamily="34" charset="0"/>
              </a:rPr>
              <a:t>2</a:t>
            </a:r>
            <a:r>
              <a:rPr lang="zh-CN" altLang="en-US" sz="2400" smtClean="0">
                <a:latin typeface="楷体" pitchFamily="49" charset="-122"/>
              </a:rPr>
              <a:t>到</a:t>
            </a:r>
            <a:r>
              <a:rPr lang="en-US" altLang="zh-CN" sz="2400" smtClean="0">
                <a:latin typeface="Arial" pitchFamily="34" charset="0"/>
                <a:cs typeface="Arial" pitchFamily="34" charset="0"/>
              </a:rPr>
              <a:t>E</a:t>
            </a:r>
            <a:r>
              <a:rPr lang="zh-CN" altLang="en-US" sz="2400" smtClean="0">
                <a:latin typeface="楷体" pitchFamily="49" charset="-122"/>
              </a:rPr>
              <a:t>的最短路径唯一。</a:t>
            </a:r>
          </a:p>
        </p:txBody>
      </p:sp>
      <p:sp>
        <p:nvSpPr>
          <p:cNvPr id="27" name="灯片编号占位符 5"/>
          <p:cNvSpPr>
            <a:spLocks noGrp="1"/>
          </p:cNvSpPr>
          <p:nvPr>
            <p:ph type="sldNum" sz="quarter" idx="12"/>
          </p:nvPr>
        </p:nvSpPr>
        <p:spPr/>
        <p:txBody>
          <a:bodyPr/>
          <a:lstStyle/>
          <a:p>
            <a:pPr>
              <a:defRPr/>
            </a:pPr>
            <a:fld id="{34DF9C2F-AF20-4E63-9BDC-AC7D3EEF02E3}" type="slidenum">
              <a:rPr lang="en-US" altLang="zh-CN"/>
              <a:pPr>
                <a:defRPr/>
              </a:pPr>
              <a:t>7</a:t>
            </a:fld>
            <a:endParaRPr lang="en-US" altLang="zh-CN" dirty="0"/>
          </a:p>
        </p:txBody>
      </p:sp>
      <p:graphicFrame>
        <p:nvGraphicFramePr>
          <p:cNvPr id="147512" name="Group 56"/>
          <p:cNvGraphicFramePr>
            <a:graphicFrameLocks noGrp="1"/>
          </p:cNvGraphicFramePr>
          <p:nvPr/>
        </p:nvGraphicFramePr>
        <p:xfrm>
          <a:off x="571500" y="2411413"/>
          <a:ext cx="8207375" cy="1576387"/>
        </p:xfrm>
        <a:graphic>
          <a:graphicData uri="http://schemas.openxmlformats.org/drawingml/2006/table">
            <a:tbl>
              <a:tblPr/>
              <a:tblGrid>
                <a:gridCol w="1439863"/>
                <a:gridCol w="2663825"/>
                <a:gridCol w="2160587"/>
                <a:gridCol w="1943100"/>
              </a:tblGrid>
              <a:tr h="43984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本阶段始点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（状态）</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本阶段各终点（决策）</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到</a:t>
                      </a: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E</a:t>
                      </a: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的最短距离</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本阶段最优终点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仿宋" pitchFamily="49" charset="-122"/>
                          <a:ea typeface="仿宋" pitchFamily="49" charset="-122"/>
                        </a:rPr>
                        <a:t>（最优决策</a:t>
                      </a: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 </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43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695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smtClean="0">
                          <a:ln>
                            <a:noFill/>
                          </a:ln>
                          <a:solidFill>
                            <a:schemeClr val="tx1"/>
                          </a:solidFill>
                          <a:effectLst/>
                          <a:latin typeface="仿宋" pitchFamily="49" charset="-122"/>
                          <a:ea typeface="仿宋" pitchFamily="49" charset="-122"/>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smtClean="0">
                          <a:ln>
                            <a:noFill/>
                          </a:ln>
                          <a:solidFill>
                            <a:schemeClr val="tx1"/>
                          </a:solidFill>
                          <a:effectLst/>
                          <a:latin typeface="仿宋" pitchFamily="49" charset="-122"/>
                          <a:ea typeface="仿宋" pitchFamily="49" charset="-122"/>
                        </a:rPr>
                        <a:t>2</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6</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仿宋" pitchFamily="49" charset="-122"/>
                          <a:ea typeface="仿宋" pitchFamily="49" charset="-122"/>
                        </a:rPr>
                        <a:t>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285750" y="428625"/>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7" name="直接连接符 6"/>
          <p:cNvCxnSpPr/>
          <p:nvPr/>
        </p:nvCxnSpPr>
        <p:spPr>
          <a:xfrm>
            <a:off x="2238375" y="1076325"/>
            <a:ext cx="5892800" cy="39688"/>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31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457200" y="1260475"/>
            <a:ext cx="8229600" cy="4525963"/>
          </a:xfrm>
        </p:spPr>
        <p:txBody>
          <a:bodyPr/>
          <a:lstStyle/>
          <a:p>
            <a:pPr eaLnBrk="1" hangingPunct="1">
              <a:lnSpc>
                <a:spcPct val="150000"/>
              </a:lnSpc>
              <a:buFontTx/>
              <a:buNone/>
            </a:pPr>
            <a:r>
              <a:rPr lang="en-US" altLang="zh-CN" sz="2400" b="1" smtClean="0">
                <a:latin typeface="Arial" pitchFamily="34" charset="0"/>
              </a:rPr>
              <a:t>      </a:t>
            </a:r>
            <a:r>
              <a:rPr lang="zh-CN" altLang="en-US" sz="2400" b="1" smtClean="0">
                <a:latin typeface="Arial" pitchFamily="34" charset="0"/>
              </a:rPr>
              <a:t>例</a:t>
            </a:r>
            <a:r>
              <a:rPr lang="en-US" altLang="zh-CN" sz="2400" b="1" smtClean="0">
                <a:latin typeface="Arial" pitchFamily="34" charset="0"/>
              </a:rPr>
              <a:t>2 </a:t>
            </a:r>
            <a:r>
              <a:rPr lang="zh-CN" altLang="en-US" sz="2400" smtClean="0">
                <a:latin typeface="Arial" pitchFamily="34" charset="0"/>
              </a:rPr>
              <a:t>某公司承担一种新产品研制任务，合同要求三个月内交出一件合格的样品，否则将索赔</a:t>
            </a:r>
            <a:r>
              <a:rPr lang="en-US" altLang="zh-CN" sz="2400" smtClean="0">
                <a:latin typeface="Arial" pitchFamily="34" charset="0"/>
              </a:rPr>
              <a:t>2000</a:t>
            </a:r>
            <a:r>
              <a:rPr lang="zh-CN" altLang="en-US" sz="2400" smtClean="0">
                <a:latin typeface="Arial" pitchFamily="34" charset="0"/>
              </a:rPr>
              <a:t>元。根据有经验的技术人员估计，试制品合格的概率为</a:t>
            </a:r>
            <a:r>
              <a:rPr lang="en-US" altLang="zh-CN" sz="2400" smtClean="0">
                <a:latin typeface="Arial" pitchFamily="34" charset="0"/>
              </a:rPr>
              <a:t>0.4</a:t>
            </a:r>
            <a:r>
              <a:rPr lang="zh-CN" altLang="en-US" sz="2400" smtClean="0">
                <a:latin typeface="Arial" pitchFamily="34" charset="0"/>
              </a:rPr>
              <a:t>，每次试制一批的装配费为</a:t>
            </a:r>
            <a:r>
              <a:rPr lang="en-US" altLang="zh-CN" sz="2400" smtClean="0">
                <a:latin typeface="Arial" pitchFamily="34" charset="0"/>
              </a:rPr>
              <a:t>200</a:t>
            </a:r>
            <a:r>
              <a:rPr lang="zh-CN" altLang="en-US" sz="2400" smtClean="0">
                <a:latin typeface="Arial" pitchFamily="34" charset="0"/>
              </a:rPr>
              <a:t>元，每件产品的制造成本为</a:t>
            </a:r>
            <a:r>
              <a:rPr lang="en-US" altLang="zh-CN" sz="2400" smtClean="0">
                <a:latin typeface="Arial" pitchFamily="34" charset="0"/>
              </a:rPr>
              <a:t>100</a:t>
            </a:r>
            <a:r>
              <a:rPr lang="zh-CN" altLang="en-US" sz="2400" smtClean="0">
                <a:latin typeface="Arial" pitchFamily="34" charset="0"/>
              </a:rPr>
              <a:t>元。每次试制的周期为</a:t>
            </a:r>
            <a:r>
              <a:rPr lang="en-US" altLang="zh-CN" sz="2400" smtClean="0">
                <a:latin typeface="Arial" pitchFamily="34" charset="0"/>
              </a:rPr>
              <a:t>1</a:t>
            </a:r>
            <a:r>
              <a:rPr lang="zh-CN" altLang="en-US" sz="2400" smtClean="0">
                <a:latin typeface="Arial" pitchFamily="34" charset="0"/>
              </a:rPr>
              <a:t>个月。问该如何安排试制，每次生产多少件，才能使得期望费用最小？</a:t>
            </a:r>
            <a:r>
              <a:rPr lang="zh-CN" altLang="en-US" sz="2800" smtClean="0">
                <a:latin typeface="Arial" pitchFamily="34" charset="0"/>
              </a:rPr>
              <a:t> </a:t>
            </a:r>
          </a:p>
        </p:txBody>
      </p:sp>
      <p:sp>
        <p:nvSpPr>
          <p:cNvPr id="6" name="灯片编号占位符 5"/>
          <p:cNvSpPr>
            <a:spLocks noGrp="1"/>
          </p:cNvSpPr>
          <p:nvPr>
            <p:ph type="sldNum" sz="quarter" idx="12"/>
          </p:nvPr>
        </p:nvSpPr>
        <p:spPr/>
        <p:txBody>
          <a:bodyPr/>
          <a:lstStyle/>
          <a:p>
            <a:pPr>
              <a:defRPr/>
            </a:pPr>
            <a:fld id="{25F24C0C-94C4-4C4F-A1E0-C20C74E68D04}" type="slidenum">
              <a:rPr lang="en-US" altLang="zh-CN"/>
              <a:pPr>
                <a:defRPr/>
              </a:pPr>
              <a:t>70</a:t>
            </a:fld>
            <a:endParaRPr lang="en-US" altLang="zh-CN" dirty="0"/>
          </a:p>
        </p:txBody>
      </p:sp>
      <p:grpSp>
        <p:nvGrpSpPr>
          <p:cNvPr id="96260"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626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62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sz="half" idx="1"/>
          </p:nvPr>
        </p:nvSpPr>
        <p:spPr>
          <a:xfrm>
            <a:off x="214313" y="785813"/>
            <a:ext cx="8786812" cy="5857875"/>
          </a:xfrm>
        </p:spPr>
        <p:txBody>
          <a:bodyPr/>
          <a:lstStyle/>
          <a:p>
            <a:pPr indent="342900" eaLnBrk="1" hangingPunct="1">
              <a:lnSpc>
                <a:spcPct val="150000"/>
              </a:lnSpc>
              <a:buFontTx/>
              <a:buNone/>
            </a:pPr>
            <a:r>
              <a:rPr lang="zh-CN" altLang="en-US" sz="2400" b="1" smtClean="0">
                <a:latin typeface="Arial" pitchFamily="34" charset="0"/>
              </a:rPr>
              <a:t>解：</a:t>
            </a:r>
            <a:r>
              <a:rPr lang="zh-CN" altLang="en-US" sz="2400" smtClean="0">
                <a:latin typeface="Arial" pitchFamily="34" charset="0"/>
              </a:rPr>
              <a:t>把</a:t>
            </a:r>
            <a:r>
              <a:rPr lang="zh-CN" altLang="en-US" sz="2400" b="1" smtClean="0">
                <a:latin typeface="Arial" pitchFamily="34" charset="0"/>
              </a:rPr>
              <a:t>三次试制当作</a:t>
            </a:r>
            <a:r>
              <a:rPr lang="zh-CN" altLang="en-US" sz="2400" b="1" smtClean="0">
                <a:solidFill>
                  <a:srgbClr val="FF0000"/>
                </a:solidFill>
                <a:latin typeface="Arial" pitchFamily="34" charset="0"/>
              </a:rPr>
              <a:t>三个阶段</a:t>
            </a:r>
            <a:r>
              <a:rPr lang="zh-CN" altLang="en-US" sz="2400" smtClean="0">
                <a:latin typeface="Arial" pitchFamily="34" charset="0"/>
              </a:rPr>
              <a:t>（</a:t>
            </a:r>
            <a:r>
              <a:rPr lang="en-US" altLang="zh-CN" sz="2400" smtClean="0">
                <a:latin typeface="Arial" pitchFamily="34" charset="0"/>
              </a:rPr>
              <a:t>k=1,2,3</a:t>
            </a:r>
            <a:r>
              <a:rPr lang="zh-CN" altLang="en-US" sz="2400" smtClean="0">
                <a:latin typeface="Arial" pitchFamily="34" charset="0"/>
              </a:rPr>
              <a:t>）</a:t>
            </a:r>
            <a:endParaRPr lang="en-US" altLang="zh-CN" sz="2400" smtClean="0">
              <a:latin typeface="Arial" pitchFamily="34" charset="0"/>
            </a:endParaRPr>
          </a:p>
          <a:p>
            <a:pPr indent="342900" eaLnBrk="1" hangingPunct="1">
              <a:lnSpc>
                <a:spcPct val="150000"/>
              </a:lnSpc>
              <a:buFontTx/>
              <a:buNone/>
            </a:pPr>
            <a:r>
              <a:rPr lang="zh-CN" altLang="en-US" sz="2400" b="1" smtClean="0">
                <a:solidFill>
                  <a:srgbClr val="FF0000"/>
                </a:solidFill>
                <a:latin typeface="Arial" pitchFamily="34" charset="0"/>
              </a:rPr>
              <a:t>决策变量</a:t>
            </a:r>
            <a:r>
              <a:rPr lang="en-US" altLang="zh-CN" sz="2400" smtClean="0">
                <a:latin typeface="Arial" pitchFamily="34" charset="0"/>
              </a:rPr>
              <a:t>x</a:t>
            </a:r>
            <a:r>
              <a:rPr lang="en-US" altLang="zh-CN" sz="2400" baseline="-30000" smtClean="0">
                <a:latin typeface="Arial" pitchFamily="34" charset="0"/>
              </a:rPr>
              <a:t>k</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次生产的产品的件数；</a:t>
            </a:r>
            <a:endParaRPr lang="en-US" altLang="zh-CN" sz="2400" smtClean="0">
              <a:latin typeface="Arial" pitchFamily="34" charset="0"/>
            </a:endParaRPr>
          </a:p>
          <a:p>
            <a:pPr indent="342900" eaLnBrk="1" hangingPunct="1">
              <a:lnSpc>
                <a:spcPct val="150000"/>
              </a:lnSpc>
              <a:buFontTx/>
              <a:buNone/>
            </a:pPr>
            <a:r>
              <a:rPr lang="zh-CN" altLang="en-US" sz="2400" b="1" smtClean="0">
                <a:solidFill>
                  <a:srgbClr val="FF0000"/>
                </a:solidFill>
                <a:latin typeface="Arial" pitchFamily="34" charset="0"/>
              </a:rPr>
              <a:t>状态变量</a:t>
            </a:r>
            <a:r>
              <a:rPr lang="en-US" altLang="zh-CN" sz="2400" smtClean="0">
                <a:latin typeface="Arial" pitchFamily="34" charset="0"/>
              </a:rPr>
              <a:t>s</a:t>
            </a:r>
            <a:r>
              <a:rPr lang="en-US" altLang="zh-CN" sz="2400" baseline="-30000" smtClean="0">
                <a:latin typeface="Arial" pitchFamily="34" charset="0"/>
              </a:rPr>
              <a:t>k</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次试制前是否已经生产出合格品，如果有合格品，则</a:t>
            </a:r>
            <a:r>
              <a:rPr lang="en-US" altLang="zh-CN" sz="2400" smtClean="0">
                <a:latin typeface="Arial" pitchFamily="34" charset="0"/>
              </a:rPr>
              <a:t>s</a:t>
            </a:r>
            <a:r>
              <a:rPr lang="en-US" altLang="zh-CN" sz="2400" baseline="-30000" smtClean="0">
                <a:latin typeface="Arial" pitchFamily="34" charset="0"/>
              </a:rPr>
              <a:t>k</a:t>
            </a:r>
            <a:r>
              <a:rPr lang="en-US" altLang="zh-CN" sz="2400" smtClean="0">
                <a:latin typeface="Arial" pitchFamily="34" charset="0"/>
              </a:rPr>
              <a:t>=0</a:t>
            </a:r>
            <a:r>
              <a:rPr lang="zh-CN" altLang="en-US" sz="2400" smtClean="0">
                <a:latin typeface="Arial" pitchFamily="34" charset="0"/>
              </a:rPr>
              <a:t>；如果没有合格品，记</a:t>
            </a:r>
            <a:r>
              <a:rPr lang="en-US" altLang="zh-CN" sz="2400" smtClean="0">
                <a:latin typeface="Arial" pitchFamily="34" charset="0"/>
              </a:rPr>
              <a:t>s</a:t>
            </a:r>
            <a:r>
              <a:rPr lang="en-US" altLang="zh-CN" sz="2400" baseline="-30000" smtClean="0">
                <a:latin typeface="Arial" pitchFamily="34" charset="0"/>
              </a:rPr>
              <a:t>k</a:t>
            </a:r>
            <a:r>
              <a:rPr lang="en-US" altLang="zh-CN" sz="2400" smtClean="0">
                <a:latin typeface="Arial" pitchFamily="34" charset="0"/>
              </a:rPr>
              <a:t>=1</a:t>
            </a:r>
            <a:r>
              <a:rPr lang="zh-CN" altLang="en-US" sz="2400" smtClean="0">
                <a:latin typeface="Arial" pitchFamily="34" charset="0"/>
              </a:rPr>
              <a:t>。</a:t>
            </a:r>
            <a:endParaRPr lang="en-US" altLang="zh-CN" sz="2400" smtClean="0">
              <a:latin typeface="Arial" pitchFamily="34" charset="0"/>
            </a:endParaRPr>
          </a:p>
          <a:p>
            <a:pPr indent="342900" eaLnBrk="1" hangingPunct="1">
              <a:lnSpc>
                <a:spcPct val="150000"/>
              </a:lnSpc>
              <a:buFontTx/>
              <a:buNone/>
            </a:pPr>
            <a:r>
              <a:rPr lang="zh-CN" altLang="en-US" sz="2400" b="1" smtClean="0">
                <a:solidFill>
                  <a:srgbClr val="FF0000"/>
                </a:solidFill>
                <a:latin typeface="Arial" pitchFamily="34" charset="0"/>
              </a:rPr>
              <a:t>最优函数</a:t>
            </a:r>
            <a:r>
              <a:rPr lang="en-US" altLang="zh-CN" sz="2400" smtClean="0">
                <a:latin typeface="Arial" pitchFamily="34" charset="0"/>
              </a:rPr>
              <a:t>f</a:t>
            </a:r>
            <a:r>
              <a:rPr lang="en-US" altLang="zh-CN" sz="2400" baseline="-30000" smtClean="0">
                <a:latin typeface="Arial" pitchFamily="34" charset="0"/>
              </a:rPr>
              <a:t>k</a:t>
            </a:r>
            <a:r>
              <a:rPr lang="en-US" altLang="zh-CN" sz="2400" smtClean="0">
                <a:latin typeface="Arial" pitchFamily="34" charset="0"/>
              </a:rPr>
              <a:t>(s</a:t>
            </a:r>
            <a:r>
              <a:rPr lang="en-US" altLang="zh-CN" sz="2400" baseline="-30000" smtClean="0">
                <a:latin typeface="Arial" pitchFamily="34" charset="0"/>
              </a:rPr>
              <a:t>k</a:t>
            </a:r>
            <a:r>
              <a:rPr lang="en-US" altLang="zh-CN" sz="2400" smtClean="0">
                <a:latin typeface="Arial" pitchFamily="34" charset="0"/>
              </a:rPr>
              <a:t>)</a:t>
            </a:r>
            <a:r>
              <a:rPr lang="zh-CN" altLang="en-US" sz="2400" smtClean="0">
                <a:latin typeface="Arial" pitchFamily="34" charset="0"/>
              </a:rPr>
              <a:t>表示从状态</a:t>
            </a:r>
            <a:r>
              <a:rPr lang="en-US" altLang="zh-CN" sz="2400" smtClean="0">
                <a:latin typeface="Arial" pitchFamily="34" charset="0"/>
              </a:rPr>
              <a:t>s</a:t>
            </a:r>
            <a:r>
              <a:rPr lang="en-US" altLang="zh-CN" sz="2400" baseline="-30000" smtClean="0">
                <a:latin typeface="Arial" pitchFamily="34" charset="0"/>
              </a:rPr>
              <a:t>k</a:t>
            </a:r>
            <a:r>
              <a:rPr lang="zh-CN" altLang="en-US" sz="2400" smtClean="0">
                <a:latin typeface="Arial" pitchFamily="34" charset="0"/>
              </a:rPr>
              <a:t>、决策</a:t>
            </a:r>
            <a:r>
              <a:rPr lang="en-US" altLang="zh-CN" sz="2400" smtClean="0">
                <a:latin typeface="Arial" pitchFamily="34" charset="0"/>
              </a:rPr>
              <a:t>x</a:t>
            </a:r>
            <a:r>
              <a:rPr lang="en-US" altLang="zh-CN" sz="2400" baseline="-30000" smtClean="0">
                <a:latin typeface="Arial" pitchFamily="34" charset="0"/>
              </a:rPr>
              <a:t>k</a:t>
            </a:r>
            <a:r>
              <a:rPr lang="zh-CN" altLang="en-US" sz="2400" smtClean="0">
                <a:latin typeface="Arial" pitchFamily="34" charset="0"/>
              </a:rPr>
              <a:t>出发的第</a:t>
            </a:r>
            <a:r>
              <a:rPr lang="en-US" altLang="zh-CN" sz="2400" smtClean="0">
                <a:latin typeface="Arial" pitchFamily="34" charset="0"/>
              </a:rPr>
              <a:t>k</a:t>
            </a:r>
            <a:r>
              <a:rPr lang="zh-CN" altLang="en-US" sz="2400" smtClean="0">
                <a:latin typeface="Arial" pitchFamily="34" charset="0"/>
              </a:rPr>
              <a:t>阶段以后的最小期望费用。故有</a:t>
            </a:r>
            <a:r>
              <a:rPr lang="en-US" altLang="zh-CN" sz="2400" smtClean="0">
                <a:latin typeface="Arial" pitchFamily="34" charset="0"/>
              </a:rPr>
              <a:t>f</a:t>
            </a:r>
            <a:r>
              <a:rPr lang="en-US" altLang="zh-CN" sz="2400" baseline="-30000" smtClean="0">
                <a:latin typeface="Arial" pitchFamily="34" charset="0"/>
              </a:rPr>
              <a:t>k</a:t>
            </a:r>
            <a:r>
              <a:rPr lang="en-US" altLang="zh-CN" sz="2400" smtClean="0">
                <a:latin typeface="Arial" pitchFamily="34" charset="0"/>
              </a:rPr>
              <a:t>(0)</a:t>
            </a:r>
            <a:r>
              <a:rPr lang="zh-CN" altLang="en-US" sz="2400" smtClean="0">
                <a:latin typeface="Arial" pitchFamily="34" charset="0"/>
              </a:rPr>
              <a:t>＝</a:t>
            </a:r>
            <a:r>
              <a:rPr lang="en-US" altLang="zh-CN" sz="2400" smtClean="0">
                <a:latin typeface="Arial" pitchFamily="34" charset="0"/>
              </a:rPr>
              <a:t>0</a:t>
            </a:r>
            <a:r>
              <a:rPr lang="zh-CN" altLang="en-US" sz="2400" smtClean="0">
                <a:latin typeface="Arial" pitchFamily="34" charset="0"/>
              </a:rPr>
              <a:t>。</a:t>
            </a:r>
          </a:p>
          <a:p>
            <a:pPr indent="342900" eaLnBrk="1" hangingPunct="1">
              <a:lnSpc>
                <a:spcPct val="150000"/>
              </a:lnSpc>
              <a:buFontTx/>
              <a:buNone/>
            </a:pPr>
            <a:r>
              <a:rPr lang="zh-CN" altLang="en-US" sz="2400" smtClean="0">
                <a:latin typeface="Arial" pitchFamily="34" charset="0"/>
              </a:rPr>
              <a:t>生产出一件合格品的概率为</a:t>
            </a:r>
            <a:r>
              <a:rPr lang="en-US" altLang="zh-CN" sz="2400" smtClean="0">
                <a:latin typeface="Arial" pitchFamily="34" charset="0"/>
              </a:rPr>
              <a:t>0.4</a:t>
            </a:r>
            <a:r>
              <a:rPr lang="zh-CN" altLang="en-US" sz="2400" smtClean="0">
                <a:latin typeface="Arial" pitchFamily="34" charset="0"/>
              </a:rPr>
              <a:t>，所以生产</a:t>
            </a:r>
            <a:r>
              <a:rPr lang="en-US" altLang="zh-CN" sz="2400" smtClean="0">
                <a:latin typeface="Arial" pitchFamily="34" charset="0"/>
              </a:rPr>
              <a:t>x</a:t>
            </a:r>
            <a:r>
              <a:rPr lang="en-US" altLang="zh-CN" sz="2400" baseline="-30000" smtClean="0">
                <a:latin typeface="Arial" pitchFamily="34" charset="0"/>
              </a:rPr>
              <a:t>k</a:t>
            </a:r>
            <a:r>
              <a:rPr lang="zh-CN" altLang="en-US" sz="2400" smtClean="0">
                <a:latin typeface="Arial" pitchFamily="34" charset="0"/>
              </a:rPr>
              <a:t>件产品都不合格的概率为    ，至少有一件合格品的概率为</a:t>
            </a:r>
            <a:r>
              <a:rPr lang="en-US" altLang="zh-CN" sz="2400" smtClean="0">
                <a:latin typeface="Arial" pitchFamily="34" charset="0"/>
              </a:rPr>
              <a:t>1-      </a:t>
            </a:r>
            <a:r>
              <a:rPr lang="zh-CN" altLang="en-US" sz="2400" smtClean="0">
                <a:latin typeface="Arial" pitchFamily="34" charset="0"/>
              </a:rPr>
              <a:t>，故有</a:t>
            </a:r>
            <a:r>
              <a:rPr lang="zh-CN" altLang="en-US" sz="2400" b="1" smtClean="0">
                <a:solidFill>
                  <a:srgbClr val="FF0000"/>
                </a:solidFill>
                <a:latin typeface="Arial" pitchFamily="34" charset="0"/>
              </a:rPr>
              <a:t>状态转移方程</a:t>
            </a:r>
            <a:r>
              <a:rPr lang="zh-CN" altLang="en-US" sz="2400" smtClean="0">
                <a:latin typeface="Arial" pitchFamily="34" charset="0"/>
              </a:rPr>
              <a:t>为 </a:t>
            </a:r>
          </a:p>
          <a:p>
            <a:pPr indent="342900" eaLnBrk="1" hangingPunct="1">
              <a:lnSpc>
                <a:spcPct val="150000"/>
              </a:lnSpc>
              <a:buFontTx/>
              <a:buNone/>
            </a:pPr>
            <a:r>
              <a:rPr lang="zh-CN" altLang="en-US" sz="2800" smtClean="0">
                <a:latin typeface="Arial" pitchFamily="34" charset="0"/>
              </a:rPr>
              <a:t> </a:t>
            </a:r>
          </a:p>
        </p:txBody>
      </p:sp>
      <p:graphicFrame>
        <p:nvGraphicFramePr>
          <p:cNvPr id="97283" name="Object 9"/>
          <p:cNvGraphicFramePr>
            <a:graphicFrameLocks noChangeAspect="1"/>
          </p:cNvGraphicFramePr>
          <p:nvPr>
            <p:ph sz="quarter" idx="2"/>
          </p:nvPr>
        </p:nvGraphicFramePr>
        <p:xfrm>
          <a:off x="2143125" y="5072063"/>
          <a:ext cx="603250" cy="371475"/>
        </p:xfrm>
        <a:graphic>
          <a:graphicData uri="http://schemas.openxmlformats.org/presentationml/2006/ole">
            <mc:AlternateContent xmlns:mc="http://schemas.openxmlformats.org/markup-compatibility/2006">
              <mc:Choice xmlns:v="urn:schemas-microsoft-com:vml" Requires="v">
                <p:oleObj spid="_x0000_s97294" name="公式" r:id="rId3" imgW="330057" imgH="203112" progId="Equation.3">
                  <p:embed/>
                </p:oleObj>
              </mc:Choice>
              <mc:Fallback>
                <p:oleObj name="公式" r:id="rId3" imgW="330057" imgH="203112"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5072063"/>
                        <a:ext cx="60325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4" name="Object 11"/>
          <p:cNvGraphicFramePr>
            <a:graphicFrameLocks noChangeAspect="1"/>
          </p:cNvGraphicFramePr>
          <p:nvPr>
            <p:ph sz="quarter" idx="3"/>
          </p:nvPr>
        </p:nvGraphicFramePr>
        <p:xfrm>
          <a:off x="6715125" y="5072063"/>
          <a:ext cx="582613" cy="358775"/>
        </p:xfrm>
        <a:graphic>
          <a:graphicData uri="http://schemas.openxmlformats.org/presentationml/2006/ole">
            <mc:AlternateContent xmlns:mc="http://schemas.openxmlformats.org/markup-compatibility/2006">
              <mc:Choice xmlns:v="urn:schemas-microsoft-com:vml" Requires="v">
                <p:oleObj spid="_x0000_s97295" name="公式" r:id="rId5" imgW="330057" imgH="203112" progId="Equation.3">
                  <p:embed/>
                </p:oleObj>
              </mc:Choice>
              <mc:Fallback>
                <p:oleObj name="公式" r:id="rId5" imgW="330057" imgH="203112"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5072063"/>
                        <a:ext cx="58261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灯片编号占位符 7"/>
          <p:cNvSpPr>
            <a:spLocks noGrp="1"/>
          </p:cNvSpPr>
          <p:nvPr>
            <p:ph type="sldNum" sz="quarter" idx="12"/>
          </p:nvPr>
        </p:nvSpPr>
        <p:spPr/>
        <p:txBody>
          <a:bodyPr/>
          <a:lstStyle/>
          <a:p>
            <a:pPr>
              <a:defRPr/>
            </a:pPr>
            <a:fld id="{A55CBB04-653F-4C45-8E13-233D1F05026E}" type="slidenum">
              <a:rPr lang="en-US" altLang="zh-CN"/>
              <a:pPr>
                <a:defRPr/>
              </a:pPr>
              <a:t>71</a:t>
            </a:fld>
            <a:endParaRPr lang="en-US" altLang="zh-CN" dirty="0"/>
          </a:p>
        </p:txBody>
      </p:sp>
      <p:sp>
        <p:nvSpPr>
          <p:cNvPr id="97286" name="Rectangle 4"/>
          <p:cNvSpPr>
            <a:spLocks noChangeArrowheads="1"/>
          </p:cNvSpPr>
          <p:nvPr/>
        </p:nvSpPr>
        <p:spPr bwMode="auto">
          <a:xfrm>
            <a:off x="3919538" y="3186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97287" name="Object 5"/>
          <p:cNvGraphicFramePr>
            <a:graphicFrameLocks noChangeAspect="1"/>
          </p:cNvGraphicFramePr>
          <p:nvPr/>
        </p:nvGraphicFramePr>
        <p:xfrm>
          <a:off x="2786063" y="5500688"/>
          <a:ext cx="2571750" cy="949325"/>
        </p:xfrm>
        <a:graphic>
          <a:graphicData uri="http://schemas.openxmlformats.org/presentationml/2006/ole">
            <mc:AlternateContent xmlns:mc="http://schemas.openxmlformats.org/markup-compatibility/2006">
              <mc:Choice xmlns:v="urn:schemas-microsoft-com:vml" Requires="v">
                <p:oleObj spid="_x0000_s97296" name="公式" r:id="rId6" imgW="1320227" imgH="482391" progId="Equation.3">
                  <p:embed/>
                </p:oleObj>
              </mc:Choice>
              <mc:Fallback>
                <p:oleObj name="公式" r:id="rId6" imgW="1320227" imgH="482391"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63" y="5500688"/>
                        <a:ext cx="25717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8" name="AutoShape 6"/>
          <p:cNvSpPr>
            <a:spLocks/>
          </p:cNvSpPr>
          <p:nvPr/>
        </p:nvSpPr>
        <p:spPr bwMode="auto">
          <a:xfrm>
            <a:off x="2357438" y="5672138"/>
            <a:ext cx="381000" cy="685800"/>
          </a:xfrm>
          <a:prstGeom prst="leftBrace">
            <a:avLst>
              <a:gd name="adj1" fmla="val 15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楷体" pitchFamily="49" charset="-122"/>
              <a:ea typeface="楷体" pitchFamily="49" charset="-122"/>
            </a:endParaRPr>
          </a:p>
        </p:txBody>
      </p:sp>
      <p:grpSp>
        <p:nvGrpSpPr>
          <p:cNvPr id="97289" name="组合 11"/>
          <p:cNvGrpSpPr>
            <a:grpSpLocks/>
          </p:cNvGrpSpPr>
          <p:nvPr/>
        </p:nvGrpSpPr>
        <p:grpSpPr bwMode="auto">
          <a:xfrm>
            <a:off x="714375" y="214313"/>
            <a:ext cx="7858125" cy="647700"/>
            <a:chOff x="714348" y="214290"/>
            <a:chExt cx="7858180" cy="648072"/>
          </a:xfrm>
        </p:grpSpPr>
        <p:sp>
          <p:nvSpPr>
            <p:cNvPr id="13" name="矩形 12"/>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4" name="直接连接符 13"/>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7293"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7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214313" y="1260475"/>
            <a:ext cx="8143875" cy="5240338"/>
          </a:xfrm>
        </p:spPr>
        <p:txBody>
          <a:bodyPr/>
          <a:lstStyle/>
          <a:p>
            <a:pPr eaLnBrk="1" hangingPunct="1">
              <a:lnSpc>
                <a:spcPct val="150000"/>
              </a:lnSpc>
              <a:buFontTx/>
              <a:buNone/>
            </a:pPr>
            <a:r>
              <a:rPr lang="en-US" altLang="zh-CN" sz="2400" smtClean="0">
                <a:latin typeface="Arial" pitchFamily="34" charset="0"/>
              </a:rPr>
              <a:t>         </a:t>
            </a:r>
            <a:r>
              <a:rPr lang="zh-CN" altLang="en-US" sz="2400" smtClean="0">
                <a:latin typeface="Arial" pitchFamily="34" charset="0"/>
              </a:rPr>
              <a:t>用</a:t>
            </a:r>
            <a:r>
              <a:rPr lang="en-US" altLang="zh-CN" sz="2400" smtClean="0">
                <a:latin typeface="Arial" pitchFamily="34" charset="0"/>
              </a:rPr>
              <a:t>      </a:t>
            </a:r>
            <a:r>
              <a:rPr lang="zh-CN" altLang="en-US" sz="2400" smtClean="0">
                <a:latin typeface="Arial" pitchFamily="34" charset="0"/>
              </a:rPr>
              <a:t>表示第</a:t>
            </a:r>
            <a:r>
              <a:rPr lang="en-US" altLang="zh-CN" sz="2400" smtClean="0">
                <a:latin typeface="Arial" pitchFamily="34" charset="0"/>
              </a:rPr>
              <a:t>   </a:t>
            </a:r>
            <a:r>
              <a:rPr lang="zh-CN" altLang="en-US" sz="2400" smtClean="0">
                <a:latin typeface="Arial" pitchFamily="34" charset="0"/>
              </a:rPr>
              <a:t>阶段的费用，</a:t>
            </a:r>
            <a:r>
              <a:rPr lang="zh-CN" altLang="en-US" sz="2400" b="1" smtClean="0">
                <a:latin typeface="Arial" pitchFamily="34" charset="0"/>
              </a:rPr>
              <a:t>第  阶段的费用包括制造成本和装配费用</a:t>
            </a:r>
            <a:r>
              <a:rPr lang="zh-CN" altLang="en-US" sz="2400" smtClean="0">
                <a:latin typeface="Arial" pitchFamily="34" charset="0"/>
              </a:rPr>
              <a:t>，故有 </a:t>
            </a:r>
          </a:p>
          <a:p>
            <a:pPr eaLnBrk="1" hangingPunct="1">
              <a:lnSpc>
                <a:spcPct val="150000"/>
              </a:lnSpc>
              <a:buFontTx/>
              <a:buNone/>
            </a:pPr>
            <a:endParaRPr lang="zh-CN" altLang="en-US" sz="2400" smtClean="0">
              <a:latin typeface="Arial" pitchFamily="34" charset="0"/>
            </a:endParaRPr>
          </a:p>
          <a:p>
            <a:pPr eaLnBrk="1" hangingPunct="1">
              <a:lnSpc>
                <a:spcPct val="150000"/>
              </a:lnSpc>
              <a:buFontTx/>
              <a:buNone/>
            </a:pPr>
            <a:r>
              <a:rPr lang="zh-CN" altLang="en-US" sz="2400" smtClean="0">
                <a:latin typeface="Arial" pitchFamily="34" charset="0"/>
              </a:rPr>
              <a:t>         根据状态转移方程以及    </a:t>
            </a:r>
            <a:r>
              <a:rPr lang="en-US" altLang="zh-CN" sz="2400" smtClean="0">
                <a:latin typeface="Arial" pitchFamily="34" charset="0"/>
              </a:rPr>
              <a:t> </a:t>
            </a:r>
            <a:r>
              <a:rPr lang="zh-CN" altLang="en-US" sz="2400" smtClean="0">
                <a:latin typeface="Arial" pitchFamily="34" charset="0"/>
              </a:rPr>
              <a:t>，可得到</a:t>
            </a:r>
            <a:endParaRPr lang="en-US" altLang="zh-CN" sz="2400" smtClean="0">
              <a:latin typeface="Arial" pitchFamily="34" charset="0"/>
            </a:endParaRPr>
          </a:p>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endParaRPr lang="en-US" altLang="zh-CN" sz="2400" smtClean="0">
              <a:latin typeface="Arial" pitchFamily="34" charset="0"/>
            </a:endParaRPr>
          </a:p>
          <a:p>
            <a:pPr algn="just" eaLnBrk="1" hangingPunct="1">
              <a:lnSpc>
                <a:spcPct val="150000"/>
              </a:lnSpc>
              <a:buFontTx/>
              <a:buNone/>
            </a:pPr>
            <a:r>
              <a:rPr lang="en-US" altLang="zh-CN" sz="2400" smtClean="0">
                <a:latin typeface="Arial" pitchFamily="34" charset="0"/>
              </a:rPr>
              <a:t>         </a:t>
            </a:r>
            <a:r>
              <a:rPr lang="zh-CN" altLang="en-US" sz="2400" smtClean="0">
                <a:latin typeface="Arial" pitchFamily="34" charset="0"/>
              </a:rPr>
              <a:t>如果</a:t>
            </a:r>
            <a:r>
              <a:rPr lang="en-US" altLang="zh-CN" sz="2400" smtClean="0">
                <a:latin typeface="Arial" pitchFamily="34" charset="0"/>
              </a:rPr>
              <a:t>3</a:t>
            </a:r>
            <a:r>
              <a:rPr lang="zh-CN" altLang="en-US" sz="2400" smtClean="0">
                <a:latin typeface="Arial" pitchFamily="34" charset="0"/>
              </a:rPr>
              <a:t>个月后没有试制出一件合格品，则要承担</a:t>
            </a:r>
            <a:r>
              <a:rPr lang="en-US" altLang="zh-CN" sz="2400" smtClean="0">
                <a:latin typeface="Arial" pitchFamily="34" charset="0"/>
              </a:rPr>
              <a:t>2000</a:t>
            </a:r>
            <a:r>
              <a:rPr lang="zh-CN" altLang="en-US" sz="2400" smtClean="0">
                <a:latin typeface="Arial" pitchFamily="34" charset="0"/>
              </a:rPr>
              <a:t>元的罚金，因此有     </a:t>
            </a:r>
            <a:r>
              <a:rPr lang="en-US" altLang="zh-CN" sz="2400" smtClean="0">
                <a:latin typeface="Arial" pitchFamily="34" charset="0"/>
              </a:rPr>
              <a:t>       </a:t>
            </a:r>
            <a:r>
              <a:rPr lang="zh-CN" altLang="en-US" sz="2400" smtClean="0">
                <a:latin typeface="Arial" pitchFamily="34" charset="0"/>
              </a:rPr>
              <a:t>。 </a:t>
            </a:r>
          </a:p>
        </p:txBody>
      </p:sp>
      <p:sp>
        <p:nvSpPr>
          <p:cNvPr id="12" name="灯片编号占位符 5"/>
          <p:cNvSpPr>
            <a:spLocks noGrp="1"/>
          </p:cNvSpPr>
          <p:nvPr>
            <p:ph type="sldNum" sz="quarter" idx="12"/>
          </p:nvPr>
        </p:nvSpPr>
        <p:spPr/>
        <p:txBody>
          <a:bodyPr/>
          <a:lstStyle/>
          <a:p>
            <a:pPr>
              <a:defRPr/>
            </a:pPr>
            <a:fld id="{2DE3E960-E016-42F6-B343-790A2A06665D}" type="slidenum">
              <a:rPr lang="en-US" altLang="zh-CN"/>
              <a:pPr>
                <a:defRPr/>
              </a:pPr>
              <a:t>72</a:t>
            </a:fld>
            <a:endParaRPr lang="en-US" altLang="zh-CN" dirty="0"/>
          </a:p>
        </p:txBody>
      </p:sp>
      <p:graphicFrame>
        <p:nvGraphicFramePr>
          <p:cNvPr id="98308" name="Object 5"/>
          <p:cNvGraphicFramePr>
            <a:graphicFrameLocks noChangeAspect="1"/>
          </p:cNvGraphicFramePr>
          <p:nvPr/>
        </p:nvGraphicFramePr>
        <p:xfrm>
          <a:off x="2571750" y="2428875"/>
          <a:ext cx="2786063" cy="857250"/>
        </p:xfrm>
        <a:graphic>
          <a:graphicData uri="http://schemas.openxmlformats.org/presentationml/2006/ole">
            <mc:AlternateContent xmlns:mc="http://schemas.openxmlformats.org/markup-compatibility/2006">
              <mc:Choice xmlns:v="urn:schemas-microsoft-com:vml" Requires="v">
                <p:oleObj spid="_x0000_s98321" name="公式" r:id="rId3" imgW="1574800" imgH="482600" progId="Equation.3">
                  <p:embed/>
                </p:oleObj>
              </mc:Choice>
              <mc:Fallback>
                <p:oleObj name="公式" r:id="rId3" imgW="15748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428875"/>
                        <a:ext cx="27860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309" name="Object 7"/>
          <p:cNvGraphicFramePr>
            <a:graphicFrameLocks noChangeAspect="1"/>
          </p:cNvGraphicFramePr>
          <p:nvPr/>
        </p:nvGraphicFramePr>
        <p:xfrm>
          <a:off x="1616075" y="3802063"/>
          <a:ext cx="5624513" cy="622300"/>
        </p:xfrm>
        <a:graphic>
          <a:graphicData uri="http://schemas.openxmlformats.org/presentationml/2006/ole">
            <mc:AlternateContent xmlns:mc="http://schemas.openxmlformats.org/markup-compatibility/2006">
              <mc:Choice xmlns:v="urn:schemas-microsoft-com:vml" Requires="v">
                <p:oleObj spid="_x0000_s98322" name="公式" r:id="rId5" imgW="3136900" imgH="342900" progId="Equation.3">
                  <p:embed/>
                </p:oleObj>
              </mc:Choice>
              <mc:Fallback>
                <p:oleObj name="公式" r:id="rId5" imgW="3136900" imgH="3429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075" y="3802063"/>
                        <a:ext cx="56245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8310" name="Object 9"/>
          <p:cNvGraphicFramePr>
            <a:graphicFrameLocks noChangeAspect="1"/>
          </p:cNvGraphicFramePr>
          <p:nvPr/>
        </p:nvGraphicFramePr>
        <p:xfrm>
          <a:off x="2143125" y="4357688"/>
          <a:ext cx="3143250" cy="622300"/>
        </p:xfrm>
        <a:graphic>
          <a:graphicData uri="http://schemas.openxmlformats.org/presentationml/2006/ole">
            <mc:AlternateContent xmlns:mc="http://schemas.openxmlformats.org/markup-compatibility/2006">
              <mc:Choice xmlns:v="urn:schemas-microsoft-com:vml" Requires="v">
                <p:oleObj spid="_x0000_s98323" r:id="rId7" imgW="1689100" imgH="330200" progId="Equation.3">
                  <p:embed/>
                </p:oleObj>
              </mc:Choice>
              <mc:Fallback>
                <p:oleObj r:id="rId7" imgW="1689100" imgH="330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25" y="4357688"/>
                        <a:ext cx="31432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8311" name="组合 12"/>
          <p:cNvGrpSpPr>
            <a:grpSpLocks/>
          </p:cNvGrpSpPr>
          <p:nvPr/>
        </p:nvGrpSpPr>
        <p:grpSpPr bwMode="auto">
          <a:xfrm>
            <a:off x="714375" y="214313"/>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832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83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13" name="Object 15"/>
          <p:cNvGraphicFramePr>
            <a:graphicFrameLocks noChangeAspect="1"/>
          </p:cNvGraphicFramePr>
          <p:nvPr/>
        </p:nvGraphicFramePr>
        <p:xfrm>
          <a:off x="3983038" y="3214688"/>
          <a:ext cx="660400" cy="371475"/>
        </p:xfrm>
        <a:graphic>
          <a:graphicData uri="http://schemas.openxmlformats.org/presentationml/2006/ole">
            <mc:AlternateContent xmlns:mc="http://schemas.openxmlformats.org/markup-compatibility/2006">
              <mc:Choice xmlns:v="urn:schemas-microsoft-com:vml" Requires="v">
                <p:oleObj spid="_x0000_s98324" name="公式" r:id="rId10" imgW="406224" imgH="228501" progId="Equation.3">
                  <p:embed/>
                </p:oleObj>
              </mc:Choice>
              <mc:Fallback>
                <p:oleObj name="公式" r:id="rId10" imgW="406224" imgH="228501"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3038" y="3214688"/>
                        <a:ext cx="6604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4" name="Object 16"/>
          <p:cNvGraphicFramePr>
            <a:graphicFrameLocks noChangeAspect="1"/>
          </p:cNvGraphicFramePr>
          <p:nvPr/>
        </p:nvGraphicFramePr>
        <p:xfrm>
          <a:off x="1285875" y="1457325"/>
          <a:ext cx="584200" cy="328613"/>
        </p:xfrm>
        <a:graphic>
          <a:graphicData uri="http://schemas.openxmlformats.org/presentationml/2006/ole">
            <mc:AlternateContent xmlns:mc="http://schemas.openxmlformats.org/markup-compatibility/2006">
              <mc:Choice xmlns:v="urn:schemas-microsoft-com:vml" Requires="v">
                <p:oleObj spid="_x0000_s98325" name="公式" r:id="rId12" imgW="406224" imgH="228501" progId="Equation.3">
                  <p:embed/>
                </p:oleObj>
              </mc:Choice>
              <mc:Fallback>
                <p:oleObj name="公式" r:id="rId12" imgW="406224" imgH="228501"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75" y="1457325"/>
                        <a:ext cx="5842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5" name="Object 17"/>
          <p:cNvGraphicFramePr>
            <a:graphicFrameLocks noChangeAspect="1"/>
          </p:cNvGraphicFramePr>
          <p:nvPr/>
        </p:nvGraphicFramePr>
        <p:xfrm>
          <a:off x="2714625" y="1485900"/>
          <a:ext cx="433388" cy="268288"/>
        </p:xfrm>
        <a:graphic>
          <a:graphicData uri="http://schemas.openxmlformats.org/presentationml/2006/ole">
            <mc:AlternateContent xmlns:mc="http://schemas.openxmlformats.org/markup-compatibility/2006">
              <mc:Choice xmlns:v="urn:schemas-microsoft-com:vml" Requires="v">
                <p:oleObj spid="_x0000_s98326" name="公式" r:id="rId13" imgW="126780" imgH="164814" progId="Equation.3">
                  <p:embed/>
                </p:oleObj>
              </mc:Choice>
              <mc:Fallback>
                <p:oleObj name="公式" r:id="rId13" imgW="126780" imgH="164814"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4625" y="1485900"/>
                        <a:ext cx="43338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6" name="Object 20"/>
          <p:cNvGraphicFramePr>
            <a:graphicFrameLocks noChangeAspect="1"/>
          </p:cNvGraphicFramePr>
          <p:nvPr/>
        </p:nvGraphicFramePr>
        <p:xfrm>
          <a:off x="5072063" y="1455738"/>
          <a:ext cx="433387" cy="268287"/>
        </p:xfrm>
        <a:graphic>
          <a:graphicData uri="http://schemas.openxmlformats.org/presentationml/2006/ole">
            <mc:AlternateContent xmlns:mc="http://schemas.openxmlformats.org/markup-compatibility/2006">
              <mc:Choice xmlns:v="urn:schemas-microsoft-com:vml" Requires="v">
                <p:oleObj spid="_x0000_s98327" name="公式" r:id="rId15" imgW="126780" imgH="164814" progId="Equation.3">
                  <p:embed/>
                </p:oleObj>
              </mc:Choice>
              <mc:Fallback>
                <p:oleObj name="公式" r:id="rId15" imgW="126780" imgH="164814"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2063" y="1455738"/>
                        <a:ext cx="4333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7" name="Object 18"/>
          <p:cNvGraphicFramePr>
            <a:graphicFrameLocks noChangeAspect="1"/>
          </p:cNvGraphicFramePr>
          <p:nvPr/>
        </p:nvGraphicFramePr>
        <p:xfrm>
          <a:off x="2976563" y="5643563"/>
          <a:ext cx="1095375" cy="365125"/>
        </p:xfrm>
        <a:graphic>
          <a:graphicData uri="http://schemas.openxmlformats.org/presentationml/2006/ole">
            <mc:AlternateContent xmlns:mc="http://schemas.openxmlformats.org/markup-compatibility/2006">
              <mc:Choice xmlns:v="urn:schemas-microsoft-com:vml" Requires="v">
                <p:oleObj spid="_x0000_s98328" name="公式" r:id="rId16" imgW="647419" imgH="215806" progId="Equation.3">
                  <p:embed/>
                </p:oleObj>
              </mc:Choice>
              <mc:Fallback>
                <p:oleObj name="公式" r:id="rId16" imgW="647419" imgH="215806"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6563" y="5643563"/>
                        <a:ext cx="10953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sz="half" idx="1"/>
          </p:nvPr>
        </p:nvSpPr>
        <p:spPr>
          <a:xfrm>
            <a:off x="381000" y="1152525"/>
            <a:ext cx="8439150" cy="5562600"/>
          </a:xfrm>
        </p:spPr>
        <p:txBody>
          <a:bodyPr/>
          <a:lstStyle/>
          <a:p>
            <a:pPr algn="just" eaLnBrk="1" hangingPunct="1">
              <a:buFontTx/>
              <a:buNone/>
            </a:pPr>
            <a:endParaRPr lang="en-US" altLang="zh-CN" sz="2400" smtClean="0">
              <a:latin typeface="Arial" pitchFamily="34" charset="0"/>
            </a:endParaRPr>
          </a:p>
          <a:p>
            <a:pPr algn="just" eaLnBrk="1" hangingPunct="1">
              <a:buFontTx/>
              <a:buNone/>
            </a:pPr>
            <a:r>
              <a:rPr lang="zh-CN" altLang="en-US" sz="2400" smtClean="0">
                <a:latin typeface="Arial" pitchFamily="34" charset="0"/>
              </a:rPr>
              <a:t>当</a:t>
            </a:r>
            <a:r>
              <a:rPr lang="en-US" altLang="zh-CN" sz="2400" smtClean="0">
                <a:latin typeface="Arial" pitchFamily="34" charset="0"/>
              </a:rPr>
              <a:t>k=3</a:t>
            </a:r>
            <a:r>
              <a:rPr lang="zh-CN" altLang="en-US" sz="2400" smtClean="0">
                <a:latin typeface="Arial" pitchFamily="34" charset="0"/>
              </a:rPr>
              <a:t>时，计算如下表：</a:t>
            </a:r>
            <a:r>
              <a:rPr lang="zh-CN" altLang="en-US" sz="2800" smtClean="0">
                <a:latin typeface="Arial" pitchFamily="34" charset="0"/>
              </a:rPr>
              <a:t> </a:t>
            </a:r>
          </a:p>
          <a:p>
            <a:pPr eaLnBrk="1" hangingPunct="1">
              <a:buFontTx/>
              <a:buNone/>
            </a:pPr>
            <a:endParaRPr lang="en-US" altLang="zh-CN" sz="2800" smtClean="0">
              <a:latin typeface="Arial" pitchFamily="34" charset="0"/>
            </a:endParaRPr>
          </a:p>
        </p:txBody>
      </p:sp>
      <p:sp>
        <p:nvSpPr>
          <p:cNvPr id="57" name="灯片编号占位符 6"/>
          <p:cNvSpPr>
            <a:spLocks noGrp="1"/>
          </p:cNvSpPr>
          <p:nvPr>
            <p:ph type="sldNum" sz="quarter" idx="12"/>
          </p:nvPr>
        </p:nvSpPr>
        <p:spPr/>
        <p:txBody>
          <a:bodyPr/>
          <a:lstStyle/>
          <a:p>
            <a:pPr>
              <a:defRPr/>
            </a:pPr>
            <a:fld id="{4C012BD2-12A1-4759-89E1-93F9845B7033}" type="slidenum">
              <a:rPr lang="en-US" altLang="zh-CN"/>
              <a:pPr>
                <a:defRPr/>
              </a:pPr>
              <a:t>73</a:t>
            </a:fld>
            <a:endParaRPr lang="en-US" altLang="zh-CN" dirty="0"/>
          </a:p>
        </p:txBody>
      </p:sp>
      <p:graphicFrame>
        <p:nvGraphicFramePr>
          <p:cNvPr id="207876" name="Group 4"/>
          <p:cNvGraphicFramePr>
            <a:graphicFrameLocks noGrp="1"/>
          </p:cNvGraphicFramePr>
          <p:nvPr/>
        </p:nvGraphicFramePr>
        <p:xfrm>
          <a:off x="642938" y="2714625"/>
          <a:ext cx="8077200" cy="2438400"/>
        </p:xfrm>
        <a:graphic>
          <a:graphicData uri="http://schemas.openxmlformats.org/drawingml/2006/table">
            <a:tbl>
              <a:tblPr>
                <a:tableStyleId>{5940675A-B579-460E-94D1-54222C63F5DA}</a:tableStyleId>
              </a:tblPr>
              <a:tblGrid>
                <a:gridCol w="808038"/>
                <a:gridCol w="808037"/>
                <a:gridCol w="806450"/>
                <a:gridCol w="808038"/>
                <a:gridCol w="808037"/>
                <a:gridCol w="808038"/>
                <a:gridCol w="808037"/>
                <a:gridCol w="806450"/>
                <a:gridCol w="930275"/>
                <a:gridCol w="685800"/>
              </a:tblGrid>
              <a:tr h="50325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x</a:t>
                      </a:r>
                      <a:r>
                        <a:rPr kumimoji="0" lang="en-US" altLang="zh-CN" sz="2000" u="none" strike="noStrike" cap="none" normalizeH="0" baseline="-30000" dirty="0" smtClean="0">
                          <a:ln>
                            <a:noFill/>
                          </a:ln>
                          <a:effectLst/>
                        </a:rPr>
                        <a:t>3</a:t>
                      </a:r>
                      <a:r>
                        <a:rPr kumimoji="0" lang="en-US" altLang="zh-CN" sz="20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s</a:t>
                      </a:r>
                      <a:r>
                        <a:rPr kumimoji="0" lang="en-US" altLang="zh-CN" sz="2000" u="none" strike="noStrike" cap="none" normalizeH="0" baseline="-30000" dirty="0" smtClean="0">
                          <a:ln>
                            <a:noFill/>
                          </a:ln>
                          <a:effectLst/>
                        </a:rPr>
                        <a:t>3</a:t>
                      </a: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C(x</a:t>
                      </a:r>
                      <a:r>
                        <a:rPr kumimoji="0" lang="en-US" altLang="zh-CN" sz="2000" u="none" strike="noStrike" cap="none" normalizeH="0" baseline="-30000" dirty="0" smtClean="0">
                          <a:ln>
                            <a:noFill/>
                          </a:ln>
                          <a:effectLst/>
                        </a:rPr>
                        <a:t>3</a:t>
                      </a:r>
                      <a:r>
                        <a:rPr kumimoji="0" lang="en-US" altLang="zh-CN" sz="2000" u="none" strike="noStrike" cap="none" normalizeH="0" baseline="0" dirty="0" smtClean="0">
                          <a:ln>
                            <a:noFill/>
                          </a:ln>
                          <a:effectLst/>
                        </a:rPr>
                        <a:t>)+20×</a:t>
                      </a:r>
                      <a:r>
                        <a:rPr lang="en-US" altLang="zh-CN" sz="2000" dirty="0" smtClean="0"/>
                        <a:t>0.6</a:t>
                      </a:r>
                      <a:r>
                        <a:rPr lang="en-US" altLang="zh-CN" sz="2000" baseline="30000" dirty="0" smtClean="0"/>
                        <a:t>X3</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f</a:t>
                      </a:r>
                      <a:r>
                        <a:rPr kumimoji="0" lang="en-US" altLang="zh-CN" sz="2000" u="none" strike="noStrike" cap="none" normalizeH="0" baseline="-30000" dirty="0" smtClean="0">
                          <a:ln>
                            <a:noFill/>
                          </a:ln>
                          <a:effectLst/>
                        </a:rPr>
                        <a:t>3</a:t>
                      </a:r>
                      <a:r>
                        <a:rPr kumimoji="0" lang="en-US" altLang="zh-CN" sz="2000" u="none" strike="noStrike" cap="none" normalizeH="0" baseline="0" dirty="0" smtClean="0">
                          <a:ln>
                            <a:noFill/>
                          </a:ln>
                          <a:effectLst/>
                        </a:rPr>
                        <a:t>(s</a:t>
                      </a:r>
                      <a:r>
                        <a:rPr kumimoji="0" lang="en-US" altLang="zh-CN" sz="2000" u="none" strike="noStrike" cap="none" normalizeH="0" baseline="-30000" dirty="0" smtClean="0">
                          <a:ln>
                            <a:noFill/>
                          </a:ln>
                          <a:effectLst/>
                        </a:rPr>
                        <a:t>3</a:t>
                      </a: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0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x</a:t>
                      </a:r>
                      <a:r>
                        <a:rPr kumimoji="0" lang="en-US" altLang="zh-CN" sz="2000" u="none" strike="noStrike" cap="none" normalizeH="0" baseline="-30000" dirty="0" smtClean="0">
                          <a:ln>
                            <a:noFill/>
                          </a:ln>
                          <a:effectLst/>
                        </a:rPr>
                        <a:t>3</a:t>
                      </a:r>
                      <a:r>
                        <a:rPr kumimoji="0" lang="en-US" altLang="zh-CN" sz="2000" u="none" strike="noStrike" cap="none" normalizeH="0" baseline="30000" dirty="0" smtClean="0">
                          <a:ln>
                            <a:noFill/>
                          </a:ln>
                          <a:effectLst/>
                        </a:rPr>
                        <a:t>*</a:t>
                      </a:r>
                      <a:endParaRPr kumimoji="0" lang="en-US" altLang="zh-CN" sz="2000" b="0" i="0" u="none" strike="noStrike" cap="none" normalizeH="0" baseline="30000" dirty="0" smtClean="0">
                        <a:ln>
                          <a:noFill/>
                        </a:ln>
                        <a:solidFill>
                          <a:schemeClr val="tx1"/>
                        </a:solidFill>
                        <a:effectLst/>
                        <a:latin typeface="楷体" pitchFamily="49" charset="-122"/>
                        <a:ea typeface="楷体" pitchFamily="49" charset="-122"/>
                      </a:endParaRPr>
                    </a:p>
                  </a:txBody>
                  <a:tcPr marT="45732" marB="45732" anchor="ctr" horzOverflow="overflow"/>
                </a:tc>
              </a:tr>
              <a:tr h="624792">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1</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2</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3</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4</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5</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6</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vMerge="1">
                  <a:txBody>
                    <a:bodyPr/>
                    <a:lstStyle/>
                    <a:p>
                      <a:endParaRPr lang="zh-CN" altLang="en-US"/>
                    </a:p>
                  </a:txBody>
                  <a:tcPr/>
                </a:tc>
                <a:tc vMerge="1">
                  <a:txBody>
                    <a:bodyPr/>
                    <a:lstStyle/>
                    <a:p>
                      <a:endParaRPr lang="zh-CN" altLang="en-US"/>
                    </a:p>
                  </a:txBody>
                  <a:tcPr/>
                </a:tc>
              </a:tr>
              <a:tr h="684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r>
              <a:tr h="62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1</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20</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15</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11.2</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9.32</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8.59</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8.56</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8.93</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8.56</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u="none" strike="noStrike" cap="none" normalizeH="0" baseline="0" dirty="0" smtClean="0">
                          <a:ln>
                            <a:noFill/>
                          </a:ln>
                          <a:effectLst/>
                        </a:rPr>
                        <a:t> 5</a:t>
                      </a:r>
                      <a:endParaRPr kumimoji="0" lang="en-US" altLang="zh-CN" sz="2000" b="0" i="0" u="none" strike="noStrike" cap="none" normalizeH="0" baseline="0" dirty="0" smtClean="0">
                        <a:ln>
                          <a:noFill/>
                        </a:ln>
                        <a:solidFill>
                          <a:schemeClr val="tx1"/>
                        </a:solidFill>
                        <a:effectLst/>
                        <a:latin typeface="楷体" pitchFamily="49" charset="-122"/>
                        <a:ea typeface="楷体" pitchFamily="49" charset="-122"/>
                      </a:endParaRPr>
                    </a:p>
                  </a:txBody>
                  <a:tcPr marT="45732" marB="45732" anchor="ctr" horzOverflow="overflow"/>
                </a:tc>
              </a:tr>
            </a:tbl>
          </a:graphicData>
        </a:graphic>
      </p:graphicFrame>
      <p:grpSp>
        <p:nvGrpSpPr>
          <p:cNvPr id="99380" name="组合 7"/>
          <p:cNvGrpSpPr>
            <a:grpSpLocks/>
          </p:cNvGrpSpPr>
          <p:nvPr/>
        </p:nvGrpSpPr>
        <p:grpSpPr bwMode="auto">
          <a:xfrm>
            <a:off x="642938" y="566738"/>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9938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993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684213" y="2725738"/>
            <a:ext cx="719137" cy="113506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sz="half" idx="1"/>
          </p:nvPr>
        </p:nvSpPr>
        <p:spPr>
          <a:xfrm>
            <a:off x="381000" y="838200"/>
            <a:ext cx="8439150" cy="5562600"/>
          </a:xfrm>
        </p:spPr>
        <p:txBody>
          <a:bodyPr/>
          <a:lstStyle/>
          <a:p>
            <a:pPr eaLnBrk="1" hangingPunct="1">
              <a:buFontTx/>
              <a:buNone/>
            </a:pPr>
            <a:endParaRPr lang="en-US" altLang="zh-CN" sz="2800" smtClean="0">
              <a:latin typeface="Arial" pitchFamily="34" charset="0"/>
            </a:endParaRPr>
          </a:p>
          <a:p>
            <a:pPr eaLnBrk="1" hangingPunct="1">
              <a:buFontTx/>
              <a:buNone/>
            </a:pPr>
            <a:r>
              <a:rPr lang="zh-CN" altLang="en-US" sz="2400" smtClean="0">
                <a:latin typeface="Arial" pitchFamily="34" charset="0"/>
              </a:rPr>
              <a:t>当</a:t>
            </a:r>
            <a:r>
              <a:rPr lang="en-US" altLang="zh-CN" sz="2400" smtClean="0">
                <a:latin typeface="Arial" pitchFamily="34" charset="0"/>
              </a:rPr>
              <a:t>k=2</a:t>
            </a:r>
            <a:r>
              <a:rPr lang="zh-CN" altLang="en-US" sz="2400" smtClean="0">
                <a:latin typeface="Arial" pitchFamily="34" charset="0"/>
              </a:rPr>
              <a:t>时，计算如下表：</a:t>
            </a:r>
            <a:r>
              <a:rPr lang="zh-CN" altLang="en-US" sz="2800" smtClean="0">
                <a:latin typeface="Arial" pitchFamily="34" charset="0"/>
              </a:rPr>
              <a:t> </a:t>
            </a:r>
          </a:p>
          <a:p>
            <a:pPr eaLnBrk="1" hangingPunct="1">
              <a:buFontTx/>
              <a:buNone/>
            </a:pPr>
            <a:endParaRPr lang="en-US" altLang="zh-CN" sz="2800" smtClean="0">
              <a:latin typeface="Arial" pitchFamily="34" charset="0"/>
            </a:endParaRPr>
          </a:p>
        </p:txBody>
      </p:sp>
      <p:sp>
        <p:nvSpPr>
          <p:cNvPr id="49" name="灯片编号占位符 6"/>
          <p:cNvSpPr>
            <a:spLocks noGrp="1"/>
          </p:cNvSpPr>
          <p:nvPr>
            <p:ph type="sldNum" sz="quarter" idx="12"/>
          </p:nvPr>
        </p:nvSpPr>
        <p:spPr/>
        <p:txBody>
          <a:bodyPr/>
          <a:lstStyle/>
          <a:p>
            <a:pPr>
              <a:defRPr/>
            </a:pPr>
            <a:fld id="{9AEAC7B4-F1CA-4C7E-9601-4EFF2B625252}" type="slidenum">
              <a:rPr lang="en-US" altLang="zh-CN"/>
              <a:pPr>
                <a:defRPr/>
              </a:pPr>
              <a:t>74</a:t>
            </a:fld>
            <a:endParaRPr lang="en-US" altLang="zh-CN" dirty="0"/>
          </a:p>
        </p:txBody>
      </p:sp>
      <p:graphicFrame>
        <p:nvGraphicFramePr>
          <p:cNvPr id="208900" name="Group 4"/>
          <p:cNvGraphicFramePr>
            <a:graphicFrameLocks noGrp="1"/>
          </p:cNvGraphicFramePr>
          <p:nvPr/>
        </p:nvGraphicFramePr>
        <p:xfrm>
          <a:off x="928688" y="2357438"/>
          <a:ext cx="7086600" cy="2478087"/>
        </p:xfrm>
        <a:graphic>
          <a:graphicData uri="http://schemas.openxmlformats.org/drawingml/2006/table">
            <a:tbl>
              <a:tblPr>
                <a:tableStyleId>{5940675A-B579-460E-94D1-54222C63F5DA}</a:tableStyleId>
              </a:tblPr>
              <a:tblGrid>
                <a:gridCol w="895350"/>
                <a:gridCol w="893762"/>
                <a:gridCol w="893763"/>
                <a:gridCol w="893762"/>
                <a:gridCol w="895350"/>
                <a:gridCol w="862013"/>
                <a:gridCol w="1077912"/>
                <a:gridCol w="674688"/>
              </a:tblGrid>
              <a:tr h="5524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x</a:t>
                      </a:r>
                      <a:r>
                        <a:rPr kumimoji="0" lang="en-US" altLang="zh-CN" sz="2400" u="none" strike="noStrike" cap="none" normalizeH="0" baseline="-30000" dirty="0" smtClean="0">
                          <a:ln>
                            <a:noFill/>
                          </a:ln>
                          <a:effectLst/>
                        </a:rPr>
                        <a:t>2</a:t>
                      </a:r>
                      <a:r>
                        <a:rPr kumimoji="0" lang="en-US" altLang="zh-CN" sz="24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s</a:t>
                      </a:r>
                      <a:r>
                        <a:rPr kumimoji="0" lang="en-US" altLang="zh-CN" sz="2400" u="none" strike="noStrike" cap="none" normalizeH="0" baseline="-30000" dirty="0" smtClean="0">
                          <a:ln>
                            <a:noFill/>
                          </a:ln>
                          <a:effectLst/>
                        </a:rPr>
                        <a:t>2</a:t>
                      </a: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C(x</a:t>
                      </a:r>
                      <a:r>
                        <a:rPr kumimoji="0" lang="en-US" altLang="zh-CN" sz="2400" u="none" strike="noStrike" cap="none" normalizeH="0" baseline="-30000" dirty="0" smtClean="0">
                          <a:ln>
                            <a:noFill/>
                          </a:ln>
                          <a:effectLst/>
                        </a:rPr>
                        <a:t>2</a:t>
                      </a:r>
                      <a:r>
                        <a:rPr kumimoji="0" lang="en-US" altLang="zh-CN" sz="2400" u="none" strike="noStrike" cap="none" normalizeH="0" baseline="0" dirty="0" smtClean="0">
                          <a:ln>
                            <a:noFill/>
                          </a:ln>
                          <a:effectLst/>
                        </a:rPr>
                        <a:t>)+8.56×</a:t>
                      </a:r>
                      <a:r>
                        <a:rPr lang="en-US" altLang="zh-CN" sz="2400" dirty="0" smtClean="0"/>
                        <a:t>0.6</a:t>
                      </a:r>
                      <a:r>
                        <a:rPr lang="en-US" altLang="zh-CN" sz="2400" baseline="30000" dirty="0" smtClean="0"/>
                        <a:t>X2</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f</a:t>
                      </a:r>
                      <a:r>
                        <a:rPr kumimoji="0" lang="en-US" altLang="zh-CN" sz="2400" u="none" strike="noStrike" cap="none" normalizeH="0" baseline="-30000" dirty="0" smtClean="0">
                          <a:ln>
                            <a:noFill/>
                          </a:ln>
                          <a:effectLst/>
                        </a:rPr>
                        <a:t>2</a:t>
                      </a:r>
                      <a:r>
                        <a:rPr kumimoji="0" lang="en-US" altLang="zh-CN" sz="2400" u="none" strike="noStrike" cap="none" normalizeH="0" baseline="0" dirty="0" smtClean="0">
                          <a:ln>
                            <a:noFill/>
                          </a:ln>
                          <a:effectLst/>
                        </a:rPr>
                        <a:t>(s</a:t>
                      </a:r>
                      <a:r>
                        <a:rPr kumimoji="0" lang="en-US" altLang="zh-CN" sz="2400" u="none" strike="noStrike" cap="none" normalizeH="0" baseline="-30000" dirty="0" smtClean="0">
                          <a:ln>
                            <a:noFill/>
                          </a:ln>
                          <a:effectLst/>
                        </a:rPr>
                        <a:t>2</a:t>
                      </a: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x</a:t>
                      </a:r>
                      <a:r>
                        <a:rPr kumimoji="0" lang="en-US" altLang="zh-CN" sz="2400" u="none" strike="noStrike" cap="none" normalizeH="0" baseline="-30000" dirty="0" smtClean="0">
                          <a:ln>
                            <a:noFill/>
                          </a:ln>
                          <a:effectLst/>
                        </a:rPr>
                        <a:t>2</a:t>
                      </a:r>
                      <a:r>
                        <a:rPr kumimoji="0" lang="en-US" altLang="zh-CN" sz="2400" u="none" strike="noStrike" cap="none" normalizeH="0" baseline="30000" dirty="0" smtClean="0">
                          <a:ln>
                            <a:noFill/>
                          </a:ln>
                          <a:effectLst/>
                        </a:rPr>
                        <a:t>*</a:t>
                      </a:r>
                      <a:endParaRPr kumimoji="0" lang="en-US" altLang="zh-CN" sz="2400" b="0" i="0" u="none" strike="noStrike" cap="none" normalizeH="0" baseline="30000" dirty="0" smtClean="0">
                        <a:ln>
                          <a:noFill/>
                        </a:ln>
                        <a:solidFill>
                          <a:schemeClr val="tx1"/>
                        </a:solidFill>
                        <a:effectLst/>
                        <a:latin typeface="楷体" pitchFamily="49" charset="-122"/>
                        <a:ea typeface="楷体" pitchFamily="49" charset="-122"/>
                      </a:endParaRPr>
                    </a:p>
                  </a:txBody>
                  <a:tcPr marT="45721" marB="45721" anchor="ctr" horzOverflow="overflow"/>
                </a:tc>
              </a:tr>
              <a:tr h="78258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2</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3</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4</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vMerge="1">
                  <a:txBody>
                    <a:bodyPr/>
                    <a:lstStyle/>
                    <a:p>
                      <a:endParaRPr lang="zh-CN" altLang="en-US"/>
                    </a:p>
                  </a:txBody>
                  <a:tcPr/>
                </a:tc>
                <a:tc vMerge="1">
                  <a:txBody>
                    <a:bodyPr/>
                    <a:lstStyle/>
                    <a:p>
                      <a:endParaRPr lang="zh-CN" altLang="en-US"/>
                    </a:p>
                  </a:txBody>
                  <a:tcPr/>
                </a:tc>
              </a:tr>
              <a:tr h="609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r>
              <a:tr h="533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8.56</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8.14</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7.08</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6.85</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7.11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6.85</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3</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21" marB="45721" anchor="ctr" horzOverflow="overflow"/>
                </a:tc>
              </a:tr>
            </a:tbl>
          </a:graphicData>
        </a:graphic>
      </p:graphicFrame>
      <p:grpSp>
        <p:nvGrpSpPr>
          <p:cNvPr id="100396" name="组合 7"/>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040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0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971550" y="2349500"/>
            <a:ext cx="863600" cy="134937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sz="half" idx="1"/>
          </p:nvPr>
        </p:nvSpPr>
        <p:spPr>
          <a:xfrm>
            <a:off x="381000" y="890588"/>
            <a:ext cx="8512175" cy="5562600"/>
          </a:xfrm>
        </p:spPr>
        <p:txBody>
          <a:bodyPr/>
          <a:lstStyle/>
          <a:p>
            <a:pPr eaLnBrk="1" hangingPunct="1">
              <a:buFontTx/>
              <a:buNone/>
            </a:pPr>
            <a:endParaRPr lang="en-US" altLang="zh-CN" sz="2800" smtClean="0">
              <a:latin typeface="Arial" pitchFamily="34" charset="0"/>
            </a:endParaRPr>
          </a:p>
          <a:p>
            <a:pPr eaLnBrk="1" hangingPunct="1">
              <a:buFontTx/>
              <a:buNone/>
            </a:pPr>
            <a:r>
              <a:rPr lang="zh-CN" altLang="en-US" sz="2400" smtClean="0">
                <a:latin typeface="Arial" pitchFamily="34" charset="0"/>
              </a:rPr>
              <a:t>当</a:t>
            </a:r>
            <a:r>
              <a:rPr lang="en-US" altLang="zh-CN" sz="2400" smtClean="0">
                <a:latin typeface="Arial" pitchFamily="34" charset="0"/>
              </a:rPr>
              <a:t>k=1</a:t>
            </a:r>
            <a:r>
              <a:rPr lang="zh-CN" altLang="en-US" sz="2400" smtClean="0">
                <a:latin typeface="Arial" pitchFamily="34" charset="0"/>
              </a:rPr>
              <a:t>时，有</a:t>
            </a:r>
            <a:r>
              <a:rPr lang="zh-CN" altLang="en-US" sz="2800" smtClean="0">
                <a:latin typeface="Arial" pitchFamily="34" charset="0"/>
              </a:rPr>
              <a:t> </a:t>
            </a:r>
          </a:p>
          <a:p>
            <a:pPr eaLnBrk="1" hangingPunct="1">
              <a:buFontTx/>
              <a:buNone/>
            </a:pPr>
            <a:endParaRPr lang="en-US" altLang="zh-CN" sz="2800" smtClean="0">
              <a:latin typeface="Arial" pitchFamily="34" charset="0"/>
            </a:endParaRPr>
          </a:p>
        </p:txBody>
      </p:sp>
      <p:sp>
        <p:nvSpPr>
          <p:cNvPr id="45" name="灯片编号占位符 6"/>
          <p:cNvSpPr>
            <a:spLocks noGrp="1"/>
          </p:cNvSpPr>
          <p:nvPr>
            <p:ph type="sldNum" sz="quarter" idx="12"/>
          </p:nvPr>
        </p:nvSpPr>
        <p:spPr/>
        <p:txBody>
          <a:bodyPr/>
          <a:lstStyle/>
          <a:p>
            <a:pPr>
              <a:defRPr/>
            </a:pPr>
            <a:fld id="{0AEB6813-85D3-40A2-BC0F-6CD114DAF2B4}" type="slidenum">
              <a:rPr lang="en-US" altLang="zh-CN"/>
              <a:pPr>
                <a:defRPr/>
              </a:pPr>
              <a:t>75</a:t>
            </a:fld>
            <a:endParaRPr lang="en-US" altLang="zh-CN" dirty="0"/>
          </a:p>
        </p:txBody>
      </p:sp>
      <p:graphicFrame>
        <p:nvGraphicFramePr>
          <p:cNvPr id="209924" name="Group 4"/>
          <p:cNvGraphicFramePr>
            <a:graphicFrameLocks noGrp="1"/>
          </p:cNvGraphicFramePr>
          <p:nvPr/>
        </p:nvGraphicFramePr>
        <p:xfrm>
          <a:off x="928688" y="2214563"/>
          <a:ext cx="7086600" cy="2352675"/>
        </p:xfrm>
        <a:graphic>
          <a:graphicData uri="http://schemas.openxmlformats.org/drawingml/2006/table">
            <a:tbl>
              <a:tblPr>
                <a:tableStyleId>{5940675A-B579-460E-94D1-54222C63F5DA}</a:tableStyleId>
              </a:tblPr>
              <a:tblGrid>
                <a:gridCol w="1041400"/>
                <a:gridCol w="1038225"/>
                <a:gridCol w="1039812"/>
                <a:gridCol w="1038225"/>
                <a:gridCol w="1068388"/>
                <a:gridCol w="1063625"/>
                <a:gridCol w="796925"/>
              </a:tblGrid>
              <a:tr h="7459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x</a:t>
                      </a:r>
                      <a:r>
                        <a:rPr kumimoji="0" lang="en-US" altLang="zh-CN" sz="2400" u="none" strike="noStrike" cap="none" normalizeH="0" baseline="-30000" dirty="0" smtClean="0">
                          <a:ln>
                            <a:noFill/>
                          </a:ln>
                          <a:effectLst/>
                        </a:rPr>
                        <a:t>1</a:t>
                      </a:r>
                      <a:r>
                        <a:rPr kumimoji="0" lang="en-US" altLang="zh-CN" sz="2400" u="none" strike="noStrike" cap="none" normalizeH="0" baseline="0" dirty="0" smtClean="0">
                          <a:ln>
                            <a:noFill/>
                          </a:ln>
                          <a:effectLst/>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s</a:t>
                      </a:r>
                      <a:r>
                        <a:rPr kumimoji="0" lang="en-US" altLang="zh-CN" sz="2400" u="none" strike="noStrike" cap="none" normalizeH="0" baseline="-30000" dirty="0" smtClean="0">
                          <a:ln>
                            <a:noFill/>
                          </a:ln>
                          <a:effectLst/>
                        </a:rPr>
                        <a:t>1</a:t>
                      </a: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C(x</a:t>
                      </a:r>
                      <a:r>
                        <a:rPr kumimoji="0" lang="en-US" altLang="zh-CN" sz="2400" u="none" strike="noStrike" cap="none" normalizeH="0" baseline="-30000" dirty="0" smtClean="0">
                          <a:ln>
                            <a:noFill/>
                          </a:ln>
                          <a:effectLst/>
                        </a:rPr>
                        <a:t>1</a:t>
                      </a:r>
                      <a:r>
                        <a:rPr kumimoji="0" lang="en-US" altLang="zh-CN" sz="2400" u="none" strike="noStrike" cap="none" normalizeH="0" baseline="0" dirty="0" smtClean="0">
                          <a:ln>
                            <a:noFill/>
                          </a:ln>
                          <a:effectLst/>
                        </a:rPr>
                        <a:t>)+6.85×</a:t>
                      </a:r>
                      <a:r>
                        <a:rPr lang="en-US" altLang="zh-CN" sz="2400" dirty="0" smtClean="0"/>
                        <a:t>0.6</a:t>
                      </a:r>
                      <a:r>
                        <a:rPr lang="en-US" altLang="zh-CN" sz="2400" baseline="30000" dirty="0" smtClean="0"/>
                        <a:t>X1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f</a:t>
                      </a:r>
                      <a:r>
                        <a:rPr kumimoji="0" lang="en-US" altLang="zh-CN" sz="2400" u="none" strike="noStrike" cap="none" normalizeH="0" baseline="-30000" dirty="0" smtClean="0">
                          <a:ln>
                            <a:noFill/>
                          </a:ln>
                          <a:effectLst/>
                        </a:rPr>
                        <a:t>1</a:t>
                      </a:r>
                      <a:r>
                        <a:rPr kumimoji="0" lang="en-US" altLang="zh-CN" sz="2400" u="none" strike="noStrike" cap="none" normalizeH="0" baseline="0" dirty="0" smtClean="0">
                          <a:ln>
                            <a:noFill/>
                          </a:ln>
                          <a:effectLst/>
                        </a:rPr>
                        <a:t>(s</a:t>
                      </a:r>
                      <a:r>
                        <a:rPr kumimoji="0" lang="en-US" altLang="zh-CN" sz="2400" u="none" strike="noStrike" cap="none" normalizeH="0" baseline="-30000" dirty="0" smtClean="0">
                          <a:ln>
                            <a:noFill/>
                          </a:ln>
                          <a:effectLst/>
                        </a:rPr>
                        <a:t>1</a:t>
                      </a:r>
                      <a:r>
                        <a:rPr kumimoji="0" lang="en-US" altLang="zh-CN" sz="2400" u="none" strike="noStrike" cap="none" normalizeH="0" baseline="0" dirty="0" smtClean="0">
                          <a:ln>
                            <a:noFill/>
                          </a:ln>
                          <a:effectLst/>
                        </a:rPr>
                        <a:t>)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x</a:t>
                      </a:r>
                      <a:r>
                        <a:rPr kumimoji="0" lang="en-US" altLang="zh-CN" sz="2400" u="none" strike="noStrike" cap="none" normalizeH="0" baseline="-30000" dirty="0" smtClean="0">
                          <a:ln>
                            <a:noFill/>
                          </a:ln>
                          <a:effectLst/>
                        </a:rPr>
                        <a:t>1</a:t>
                      </a:r>
                      <a:r>
                        <a:rPr kumimoji="0" lang="en-US" altLang="zh-CN" sz="2400" u="none" strike="noStrike" cap="none" normalizeH="0" baseline="30000" dirty="0" smtClean="0">
                          <a:ln>
                            <a:noFill/>
                          </a:ln>
                          <a:effectLst/>
                        </a:rPr>
                        <a:t>*</a:t>
                      </a:r>
                      <a:endParaRPr kumimoji="0" lang="en-US" altLang="zh-CN" sz="2400" b="0" i="0" u="none" strike="noStrike" cap="none" normalizeH="0" baseline="30000" dirty="0" smtClean="0">
                        <a:ln>
                          <a:noFill/>
                        </a:ln>
                        <a:solidFill>
                          <a:schemeClr val="tx1"/>
                        </a:solidFill>
                        <a:effectLst/>
                        <a:latin typeface="楷体" pitchFamily="49" charset="-122"/>
                        <a:ea typeface="楷体" pitchFamily="49" charset="-122"/>
                      </a:endParaRPr>
                    </a:p>
                  </a:txBody>
                  <a:tcPr marT="45734" marB="45734" anchor="ctr" horzOverflow="overflow"/>
                </a:tc>
              </a:tr>
              <a:tr h="58944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2</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3</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vMerge="1">
                  <a:txBody>
                    <a:bodyPr/>
                    <a:lstStyle/>
                    <a:p>
                      <a:endParaRPr lang="zh-CN" altLang="en-US"/>
                    </a:p>
                  </a:txBody>
                  <a:tcPr/>
                </a:tc>
                <a:tc vMerge="1">
                  <a:txBody>
                    <a:bodyPr/>
                    <a:lstStyle/>
                    <a:p>
                      <a:endParaRPr lang="zh-CN" altLang="en-US"/>
                    </a:p>
                  </a:txBody>
                  <a:tcPr/>
                </a:tc>
              </a:tr>
              <a:tr h="542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 </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0</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r>
              <a:tr h="4747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6.85</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7.11</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6.46</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6.48</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6.46</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u="none" strike="noStrike" cap="none" normalizeH="0" baseline="0" dirty="0" smtClean="0">
                          <a:ln>
                            <a:noFill/>
                          </a:ln>
                          <a:effectLst/>
                        </a:rPr>
                        <a:t>  2</a:t>
                      </a:r>
                      <a:endParaRPr kumimoji="0" lang="en-US" altLang="zh-CN" sz="2400" b="0" i="0" u="none" strike="noStrike" cap="none" normalizeH="0" baseline="0" dirty="0" smtClean="0">
                        <a:ln>
                          <a:noFill/>
                        </a:ln>
                        <a:solidFill>
                          <a:schemeClr val="tx1"/>
                        </a:solidFill>
                        <a:effectLst/>
                        <a:latin typeface="楷体" pitchFamily="49" charset="-122"/>
                        <a:ea typeface="楷体" pitchFamily="49" charset="-122"/>
                      </a:endParaRPr>
                    </a:p>
                  </a:txBody>
                  <a:tcPr marT="45734" marB="45734" anchor="ctr" horzOverflow="overflow"/>
                </a:tc>
              </a:tr>
            </a:tbl>
          </a:graphicData>
        </a:graphic>
      </p:graphicFrame>
      <p:grpSp>
        <p:nvGrpSpPr>
          <p:cNvPr id="101416" name="组合 7"/>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142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1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971550" y="2276475"/>
            <a:ext cx="1008063" cy="12969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sz="half" idx="1"/>
          </p:nvPr>
        </p:nvSpPr>
        <p:spPr>
          <a:xfrm>
            <a:off x="457200" y="1268413"/>
            <a:ext cx="8215313" cy="4857750"/>
          </a:xfrm>
        </p:spPr>
        <p:txBody>
          <a:bodyPr/>
          <a:lstStyle/>
          <a:p>
            <a:pPr algn="just" eaLnBrk="1" hangingPunct="1">
              <a:lnSpc>
                <a:spcPct val="170000"/>
              </a:lnSpc>
              <a:buFontTx/>
              <a:buNone/>
            </a:pPr>
            <a:r>
              <a:rPr lang="zh-CN" altLang="en-US" sz="2400" smtClean="0">
                <a:latin typeface="Arial" pitchFamily="34" charset="0"/>
              </a:rPr>
              <a:t>            因为</a:t>
            </a:r>
            <a:r>
              <a:rPr lang="en-US" altLang="zh-CN" sz="2400" smtClean="0">
                <a:latin typeface="Arial" pitchFamily="34" charset="0"/>
              </a:rPr>
              <a:t>C(x</a:t>
            </a:r>
            <a:r>
              <a:rPr lang="en-US" altLang="zh-CN" sz="2400" baseline="-30000" smtClean="0">
                <a:latin typeface="Arial" pitchFamily="34" charset="0"/>
              </a:rPr>
              <a:t>k</a:t>
            </a:r>
            <a:r>
              <a:rPr lang="en-US" altLang="zh-CN" sz="2400" smtClean="0">
                <a:latin typeface="Arial" pitchFamily="34" charset="0"/>
              </a:rPr>
              <a:t>)+0.6</a:t>
            </a:r>
            <a:r>
              <a:rPr lang="en-US" altLang="zh-CN" sz="2400" baseline="30000" smtClean="0">
                <a:latin typeface="Arial" pitchFamily="34" charset="0"/>
              </a:rPr>
              <a:t>XK</a:t>
            </a:r>
            <a:r>
              <a:rPr lang="en-US" altLang="zh-CN" sz="2400" smtClean="0">
                <a:latin typeface="Arial" pitchFamily="34" charset="0"/>
              </a:rPr>
              <a:t>f</a:t>
            </a:r>
            <a:r>
              <a:rPr lang="en-US" altLang="zh-CN" sz="2400" baseline="-30000" smtClean="0">
                <a:latin typeface="Arial" pitchFamily="34" charset="0"/>
              </a:rPr>
              <a:t>k+1</a:t>
            </a:r>
            <a:r>
              <a:rPr lang="en-US" altLang="zh-CN" sz="2400" smtClean="0">
                <a:latin typeface="Arial" pitchFamily="34" charset="0"/>
              </a:rPr>
              <a:t>(1)</a:t>
            </a:r>
            <a:r>
              <a:rPr lang="zh-CN" altLang="en-US" sz="2400" smtClean="0">
                <a:latin typeface="Arial" pitchFamily="34" charset="0"/>
              </a:rPr>
              <a:t>的值是</a:t>
            </a:r>
            <a:r>
              <a:rPr lang="zh-CN" altLang="en-US" sz="2400" b="1" smtClean="0">
                <a:solidFill>
                  <a:srgbClr val="FF0000"/>
                </a:solidFill>
                <a:latin typeface="Arial" pitchFamily="34" charset="0"/>
              </a:rPr>
              <a:t>对</a:t>
            </a:r>
            <a:r>
              <a:rPr lang="en-US" altLang="zh-CN" sz="2400" b="1" smtClean="0">
                <a:solidFill>
                  <a:srgbClr val="FF0000"/>
                </a:solidFill>
                <a:latin typeface="Arial" pitchFamily="34" charset="0"/>
              </a:rPr>
              <a:t>x</a:t>
            </a:r>
            <a:r>
              <a:rPr lang="en-US" altLang="zh-CN" sz="2400" b="1" baseline="-30000" smtClean="0">
                <a:solidFill>
                  <a:srgbClr val="FF0000"/>
                </a:solidFill>
                <a:latin typeface="Arial" pitchFamily="34" charset="0"/>
              </a:rPr>
              <a:t>k</a:t>
            </a:r>
            <a:r>
              <a:rPr lang="zh-CN" altLang="en-US" sz="2400" b="1" smtClean="0">
                <a:solidFill>
                  <a:srgbClr val="FF0000"/>
                </a:solidFill>
                <a:latin typeface="Arial" pitchFamily="34" charset="0"/>
              </a:rPr>
              <a:t>单调增加</a:t>
            </a:r>
            <a:r>
              <a:rPr lang="zh-CN" altLang="en-US" sz="2400" smtClean="0">
                <a:latin typeface="Arial" pitchFamily="34" charset="0"/>
              </a:rPr>
              <a:t>，所以上面三个表中并没有列出</a:t>
            </a:r>
            <a:r>
              <a:rPr lang="en-US" altLang="zh-CN" sz="2400" smtClean="0">
                <a:latin typeface="Arial" pitchFamily="34" charset="0"/>
              </a:rPr>
              <a:t>x</a:t>
            </a:r>
            <a:r>
              <a:rPr lang="en-US" altLang="zh-CN" sz="2400" baseline="-30000" smtClean="0">
                <a:latin typeface="Arial" pitchFamily="34" charset="0"/>
              </a:rPr>
              <a:t>k</a:t>
            </a:r>
            <a:r>
              <a:rPr lang="zh-CN" altLang="en-US" sz="2400" smtClean="0">
                <a:latin typeface="Arial" pitchFamily="34" charset="0"/>
              </a:rPr>
              <a:t>取更大数值的情况。</a:t>
            </a:r>
          </a:p>
          <a:p>
            <a:pPr algn="just" eaLnBrk="1" hangingPunct="1">
              <a:lnSpc>
                <a:spcPct val="170000"/>
              </a:lnSpc>
              <a:buFontTx/>
              <a:buNone/>
            </a:pPr>
            <a:r>
              <a:rPr lang="zh-CN" altLang="en-US" sz="2400" smtClean="0">
                <a:latin typeface="Arial" pitchFamily="34" charset="0"/>
              </a:rPr>
              <a:t>            因此</a:t>
            </a:r>
            <a:r>
              <a:rPr lang="zh-CN" altLang="en-US" sz="2400" b="1" smtClean="0">
                <a:solidFill>
                  <a:srgbClr val="FF0000"/>
                </a:solidFill>
                <a:latin typeface="Arial" pitchFamily="34" charset="0"/>
              </a:rPr>
              <a:t>最优策略是</a:t>
            </a:r>
            <a:r>
              <a:rPr lang="zh-CN" altLang="en-US" sz="2400" smtClean="0">
                <a:latin typeface="Arial" pitchFamily="34" charset="0"/>
              </a:rPr>
              <a:t>，在第</a:t>
            </a:r>
            <a:r>
              <a:rPr lang="en-US" altLang="zh-CN" sz="2400" smtClean="0">
                <a:latin typeface="Arial" pitchFamily="34" charset="0"/>
              </a:rPr>
              <a:t>1</a:t>
            </a:r>
            <a:r>
              <a:rPr lang="zh-CN" altLang="en-US" sz="2400" smtClean="0">
                <a:latin typeface="Arial" pitchFamily="34" charset="0"/>
              </a:rPr>
              <a:t>个阶段试制</a:t>
            </a:r>
            <a:r>
              <a:rPr lang="en-US" altLang="zh-CN" sz="2400" smtClean="0">
                <a:latin typeface="Arial" pitchFamily="34" charset="0"/>
              </a:rPr>
              <a:t>2</a:t>
            </a:r>
            <a:r>
              <a:rPr lang="zh-CN" altLang="en-US" sz="2400" smtClean="0">
                <a:latin typeface="Arial" pitchFamily="34" charset="0"/>
              </a:rPr>
              <a:t>件产品；如果都不合格，在第</a:t>
            </a:r>
            <a:r>
              <a:rPr lang="en-US" altLang="zh-CN" sz="2400" smtClean="0">
                <a:latin typeface="Arial" pitchFamily="34" charset="0"/>
              </a:rPr>
              <a:t>2</a:t>
            </a:r>
            <a:r>
              <a:rPr lang="zh-CN" altLang="en-US" sz="2400" smtClean="0">
                <a:latin typeface="Arial" pitchFamily="34" charset="0"/>
              </a:rPr>
              <a:t>阶段试制</a:t>
            </a:r>
            <a:r>
              <a:rPr lang="en-US" altLang="zh-CN" sz="2400" smtClean="0">
                <a:latin typeface="Arial" pitchFamily="34" charset="0"/>
              </a:rPr>
              <a:t>3</a:t>
            </a:r>
            <a:r>
              <a:rPr lang="zh-CN" altLang="en-US" sz="2400" smtClean="0">
                <a:latin typeface="Arial" pitchFamily="34" charset="0"/>
              </a:rPr>
              <a:t>件产品；如果仍都不合格，则在第</a:t>
            </a:r>
            <a:r>
              <a:rPr lang="en-US" altLang="zh-CN" sz="2400" smtClean="0">
                <a:latin typeface="Arial" pitchFamily="34" charset="0"/>
              </a:rPr>
              <a:t>3</a:t>
            </a:r>
            <a:r>
              <a:rPr lang="zh-CN" altLang="en-US" sz="2400" smtClean="0">
                <a:latin typeface="Arial" pitchFamily="34" charset="0"/>
              </a:rPr>
              <a:t>个阶段试制</a:t>
            </a:r>
            <a:r>
              <a:rPr lang="en-US" altLang="zh-CN" sz="2400" smtClean="0">
                <a:latin typeface="Arial" pitchFamily="34" charset="0"/>
              </a:rPr>
              <a:t>5</a:t>
            </a:r>
            <a:r>
              <a:rPr lang="zh-CN" altLang="en-US" sz="2400" smtClean="0">
                <a:latin typeface="Arial" pitchFamily="34" charset="0"/>
              </a:rPr>
              <a:t>件产品。该策略得到的最小的期望费用</a:t>
            </a:r>
            <a:r>
              <a:rPr lang="en-US" altLang="zh-CN" sz="2400" smtClean="0">
                <a:latin typeface="Arial" pitchFamily="34" charset="0"/>
              </a:rPr>
              <a:t>6.46</a:t>
            </a:r>
            <a:r>
              <a:rPr lang="zh-CN" altLang="en-US" sz="2400" smtClean="0">
                <a:latin typeface="Arial" pitchFamily="34" charset="0"/>
              </a:rPr>
              <a:t>百元。 </a:t>
            </a:r>
          </a:p>
        </p:txBody>
      </p:sp>
      <p:sp>
        <p:nvSpPr>
          <p:cNvPr id="7" name="灯片编号占位符 6"/>
          <p:cNvSpPr>
            <a:spLocks noGrp="1"/>
          </p:cNvSpPr>
          <p:nvPr>
            <p:ph type="sldNum" sz="quarter" idx="12"/>
          </p:nvPr>
        </p:nvSpPr>
        <p:spPr/>
        <p:txBody>
          <a:bodyPr/>
          <a:lstStyle/>
          <a:p>
            <a:pPr>
              <a:defRPr/>
            </a:pPr>
            <a:fld id="{2F3A49D1-39B1-4369-B3A8-492F7BDC37E5}" type="slidenum">
              <a:rPr lang="en-US" altLang="zh-CN"/>
              <a:pPr>
                <a:defRPr/>
              </a:pPr>
              <a:t>76</a:t>
            </a:fld>
            <a:endParaRPr lang="en-US" altLang="zh-CN" dirty="0"/>
          </a:p>
        </p:txBody>
      </p:sp>
      <p:grpSp>
        <p:nvGrpSpPr>
          <p:cNvPr id="102404" name="组合 7"/>
          <p:cNvGrpSpPr>
            <a:grpSpLocks/>
          </p:cNvGrpSpPr>
          <p:nvPr/>
        </p:nvGrpSpPr>
        <p:grpSpPr bwMode="auto">
          <a:xfrm>
            <a:off x="714375" y="214313"/>
            <a:ext cx="7858125" cy="647700"/>
            <a:chOff x="714348" y="214290"/>
            <a:chExt cx="7858180" cy="648072"/>
          </a:xfrm>
        </p:grpSpPr>
        <p:sp>
          <p:nvSpPr>
            <p:cNvPr id="9" name="矩形 8"/>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0" name="直接连接符 9"/>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2408"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a:xfrm>
            <a:off x="457200" y="857250"/>
            <a:ext cx="8229600" cy="4929188"/>
          </a:xfrm>
        </p:spPr>
        <p:txBody>
          <a:bodyPr/>
          <a:lstStyle/>
          <a:p>
            <a:pPr algn="just" eaLnBrk="1" hangingPunct="1">
              <a:lnSpc>
                <a:spcPct val="120000"/>
              </a:lnSpc>
              <a:buFontTx/>
              <a:buNone/>
            </a:pPr>
            <a:r>
              <a:rPr lang="zh-CN" altLang="en-US" sz="2400" b="1" smtClean="0">
                <a:solidFill>
                  <a:srgbClr val="FF0000"/>
                </a:solidFill>
                <a:latin typeface="Arial" pitchFamily="34" charset="0"/>
              </a:rPr>
              <a:t>随机采购问题</a:t>
            </a:r>
          </a:p>
          <a:p>
            <a:pPr algn="just" eaLnBrk="1" hangingPunct="1">
              <a:lnSpc>
                <a:spcPct val="120000"/>
              </a:lnSpc>
              <a:buFontTx/>
              <a:buNone/>
            </a:pPr>
            <a:r>
              <a:rPr lang="zh-CN" altLang="en-US" sz="2400" b="1" smtClean="0">
                <a:latin typeface="Arial" pitchFamily="34" charset="0"/>
              </a:rPr>
              <a:t>例</a:t>
            </a:r>
            <a:r>
              <a:rPr lang="en-US" altLang="zh-CN" sz="2400" b="1" smtClean="0">
                <a:latin typeface="Arial" pitchFamily="34" charset="0"/>
              </a:rPr>
              <a:t>3</a:t>
            </a:r>
            <a:r>
              <a:rPr lang="en-US" altLang="zh-CN" sz="2400" smtClean="0">
                <a:latin typeface="Arial" pitchFamily="34" charset="0"/>
              </a:rPr>
              <a:t> </a:t>
            </a:r>
            <a:r>
              <a:rPr lang="zh-CN" altLang="en-US" sz="2400" smtClean="0">
                <a:latin typeface="Arial" pitchFamily="34" charset="0"/>
              </a:rPr>
              <a:t>某公司打算在</a:t>
            </a:r>
            <a:r>
              <a:rPr lang="en-US" altLang="zh-CN" sz="2400" smtClean="0">
                <a:latin typeface="Arial" pitchFamily="34" charset="0"/>
              </a:rPr>
              <a:t>5</a:t>
            </a:r>
            <a:r>
              <a:rPr lang="zh-CN" altLang="en-US" sz="2400" smtClean="0">
                <a:latin typeface="Arial" pitchFamily="34" charset="0"/>
              </a:rPr>
              <a:t>周内采购一批原料，未来</a:t>
            </a:r>
            <a:r>
              <a:rPr lang="en-US" altLang="zh-CN" sz="2400" smtClean="0">
                <a:latin typeface="Arial" pitchFamily="34" charset="0"/>
              </a:rPr>
              <a:t>5</a:t>
            </a:r>
            <a:r>
              <a:rPr lang="zh-CN" altLang="en-US" sz="2400" smtClean="0">
                <a:latin typeface="Arial" pitchFamily="34" charset="0"/>
              </a:rPr>
              <a:t>周内的原料的价格有三种，这些价格的出现概率可以估计，如下表。该部分由于生产需要，必须在</a:t>
            </a:r>
            <a:r>
              <a:rPr lang="en-US" altLang="zh-CN" sz="2400" smtClean="0">
                <a:latin typeface="Arial" pitchFamily="34" charset="0"/>
              </a:rPr>
              <a:t>5</a:t>
            </a:r>
            <a:r>
              <a:rPr lang="zh-CN" altLang="en-US" sz="2400" smtClean="0">
                <a:latin typeface="Arial" pitchFamily="34" charset="0"/>
              </a:rPr>
              <a:t>周内采购这批原料。如果第一周价格很高，可以等到第</a:t>
            </a:r>
            <a:r>
              <a:rPr lang="en-US" altLang="zh-CN" sz="2400" smtClean="0">
                <a:latin typeface="Arial" pitchFamily="34" charset="0"/>
              </a:rPr>
              <a:t>2</a:t>
            </a:r>
            <a:r>
              <a:rPr lang="zh-CN" altLang="en-US" sz="2400" smtClean="0">
                <a:latin typeface="Arial" pitchFamily="34" charset="0"/>
              </a:rPr>
              <a:t>周；同样的，第</a:t>
            </a:r>
            <a:r>
              <a:rPr lang="en-US" altLang="zh-CN" sz="2400" smtClean="0">
                <a:latin typeface="Arial" pitchFamily="34" charset="0"/>
              </a:rPr>
              <a:t>2</a:t>
            </a:r>
            <a:r>
              <a:rPr lang="zh-CN" altLang="en-US" sz="2400" smtClean="0">
                <a:latin typeface="Arial" pitchFamily="34" charset="0"/>
              </a:rPr>
              <a:t>周如果仍对价格不满意，可以等到第</a:t>
            </a:r>
            <a:r>
              <a:rPr lang="en-US" altLang="zh-CN" sz="2400" smtClean="0">
                <a:latin typeface="Arial" pitchFamily="34" charset="0"/>
              </a:rPr>
              <a:t>3</a:t>
            </a:r>
            <a:r>
              <a:rPr lang="zh-CN" altLang="en-US" sz="2400" smtClean="0">
                <a:latin typeface="Arial" pitchFamily="34" charset="0"/>
              </a:rPr>
              <a:t>周；类似地，未来几周都可能选择购买或者等待，但必须保证第</a:t>
            </a:r>
            <a:r>
              <a:rPr lang="en-US" altLang="zh-CN" sz="2400" smtClean="0">
                <a:latin typeface="Arial" pitchFamily="34" charset="0"/>
              </a:rPr>
              <a:t>5</a:t>
            </a:r>
            <a:r>
              <a:rPr lang="zh-CN" altLang="en-US" sz="2400" smtClean="0">
                <a:latin typeface="Arial" pitchFamily="34" charset="0"/>
              </a:rPr>
              <a:t>周时采购了该原料。试问该选择哪种采购方案，才能使得采购费用最小？</a:t>
            </a:r>
          </a:p>
          <a:p>
            <a:pPr algn="just" eaLnBrk="1" hangingPunct="1">
              <a:lnSpc>
                <a:spcPct val="120000"/>
              </a:lnSpc>
              <a:buFontTx/>
              <a:buNone/>
            </a:pPr>
            <a:endParaRPr lang="zh-CN" altLang="en-US" sz="2400" smtClean="0">
              <a:latin typeface="Arial" pitchFamily="34" charset="0"/>
            </a:endParaRPr>
          </a:p>
          <a:p>
            <a:pPr eaLnBrk="1" hangingPunct="1">
              <a:lnSpc>
                <a:spcPct val="120000"/>
              </a:lnSpc>
              <a:buFontTx/>
              <a:buNone/>
            </a:pPr>
            <a:endParaRPr lang="en-US" altLang="zh-CN" smtClean="0">
              <a:latin typeface="Arial" pitchFamily="34" charset="0"/>
            </a:endParaRPr>
          </a:p>
        </p:txBody>
      </p:sp>
      <p:sp>
        <p:nvSpPr>
          <p:cNvPr id="23" name="灯片编号占位符 5"/>
          <p:cNvSpPr>
            <a:spLocks noGrp="1"/>
          </p:cNvSpPr>
          <p:nvPr>
            <p:ph type="sldNum" sz="quarter" idx="12"/>
          </p:nvPr>
        </p:nvSpPr>
        <p:spPr/>
        <p:txBody>
          <a:bodyPr/>
          <a:lstStyle/>
          <a:p>
            <a:pPr>
              <a:defRPr/>
            </a:pPr>
            <a:fld id="{B1D31999-2D50-4689-A610-279A29CD2E28}" type="slidenum">
              <a:rPr lang="en-US" altLang="zh-CN"/>
              <a:pPr>
                <a:defRPr/>
              </a:pPr>
              <a:t>77</a:t>
            </a:fld>
            <a:endParaRPr lang="en-US" altLang="zh-CN" dirty="0"/>
          </a:p>
        </p:txBody>
      </p:sp>
      <p:graphicFrame>
        <p:nvGraphicFramePr>
          <p:cNvPr id="211992" name="Group 24"/>
          <p:cNvGraphicFramePr>
            <a:graphicFrameLocks noGrp="1"/>
          </p:cNvGraphicFramePr>
          <p:nvPr/>
        </p:nvGraphicFramePr>
        <p:xfrm>
          <a:off x="2743200" y="4572000"/>
          <a:ext cx="3505200" cy="1828800"/>
        </p:xfrm>
        <a:graphic>
          <a:graphicData uri="http://schemas.openxmlformats.org/drawingml/2006/table">
            <a:tbl>
              <a:tblPr/>
              <a:tblGrid>
                <a:gridCol w="1752600"/>
                <a:gridCol w="1752600"/>
              </a:tblGrid>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a:t>
                      </a:r>
                      <a:r>
                        <a:rPr kumimoji="0" lang="zh-CN" altLang="en-US" sz="2400" b="0" i="0" u="none" strike="noStrike" cap="none" normalizeH="0" baseline="0" dirty="0" smtClean="0">
                          <a:ln>
                            <a:noFill/>
                          </a:ln>
                          <a:solidFill>
                            <a:schemeClr val="tx1"/>
                          </a:solidFill>
                          <a:effectLst/>
                          <a:latin typeface="楷体" pitchFamily="49" charset="-122"/>
                          <a:ea typeface="楷体" pitchFamily="49" charset="-122"/>
                        </a:rPr>
                        <a:t>价格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a:t>
                      </a:r>
                      <a:r>
                        <a:rPr kumimoji="0" lang="zh-CN" altLang="en-US" sz="2400" b="0" i="0" u="none" strike="noStrike" cap="none" normalizeH="0" baseline="0" dirty="0" smtClean="0">
                          <a:ln>
                            <a:noFill/>
                          </a:ln>
                          <a:solidFill>
                            <a:schemeClr val="tx1"/>
                          </a:solidFill>
                          <a:effectLst/>
                          <a:latin typeface="楷体" pitchFamily="49" charset="-122"/>
                          <a:ea typeface="楷体" pitchFamily="49" charset="-122"/>
                        </a:rPr>
                        <a:t>概率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450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470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楷体" pitchFamily="49" charset="-122"/>
                          <a:ea typeface="楷体" pitchFamily="49" charset="-122"/>
                        </a:rPr>
                        <a:t>    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3445" name="组合 6"/>
          <p:cNvGrpSpPr>
            <a:grpSpLocks/>
          </p:cNvGrpSpPr>
          <p:nvPr/>
        </p:nvGrpSpPr>
        <p:grpSpPr bwMode="auto">
          <a:xfrm>
            <a:off x="714375" y="214313"/>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344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3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285750" y="1285875"/>
            <a:ext cx="8786813" cy="5286375"/>
          </a:xfrm>
        </p:spPr>
        <p:txBody>
          <a:bodyPr/>
          <a:lstStyle/>
          <a:p>
            <a:pPr indent="342900" eaLnBrk="1" hangingPunct="1">
              <a:lnSpc>
                <a:spcPct val="150000"/>
              </a:lnSpc>
              <a:buFontTx/>
              <a:buNone/>
            </a:pPr>
            <a:r>
              <a:rPr lang="zh-CN" altLang="en-US" sz="2400" b="1" smtClean="0">
                <a:latin typeface="Arial" pitchFamily="34" charset="0"/>
              </a:rPr>
              <a:t>解</a:t>
            </a:r>
            <a:r>
              <a:rPr lang="zh-CN" altLang="en-US" sz="2400" smtClean="0">
                <a:latin typeface="Arial" pitchFamily="34" charset="0"/>
              </a:rPr>
              <a:t>：</a:t>
            </a:r>
            <a:r>
              <a:rPr lang="zh-CN" altLang="en-US" sz="2400" b="1" smtClean="0">
                <a:latin typeface="Arial" pitchFamily="34" charset="0"/>
              </a:rPr>
              <a:t>按照采购周期分为</a:t>
            </a:r>
            <a:r>
              <a:rPr lang="en-US" altLang="zh-CN" sz="2400" b="1" smtClean="0">
                <a:solidFill>
                  <a:srgbClr val="FF0000"/>
                </a:solidFill>
                <a:latin typeface="Arial" pitchFamily="34" charset="0"/>
              </a:rPr>
              <a:t>5</a:t>
            </a:r>
            <a:r>
              <a:rPr lang="zh-CN" altLang="en-US" sz="2400" b="1" smtClean="0">
                <a:solidFill>
                  <a:srgbClr val="FF0000"/>
                </a:solidFill>
                <a:latin typeface="Arial" pitchFamily="34" charset="0"/>
              </a:rPr>
              <a:t>个阶段</a:t>
            </a:r>
            <a:r>
              <a:rPr lang="zh-CN" altLang="en-US" sz="2400" smtClean="0">
                <a:latin typeface="Arial" pitchFamily="34" charset="0"/>
              </a:rPr>
              <a:t>，将每周的价格看作该阶段的状态。假设</a:t>
            </a:r>
            <a:endParaRPr lang="en-US" altLang="zh-CN" sz="2400" smtClean="0">
              <a:latin typeface="Arial" pitchFamily="34" charset="0"/>
            </a:endParaRPr>
          </a:p>
          <a:p>
            <a:pPr indent="342900" eaLnBrk="1" hangingPunct="1">
              <a:lnSpc>
                <a:spcPct val="150000"/>
              </a:lnSpc>
              <a:buFontTx/>
              <a:buNone/>
            </a:pPr>
            <a:r>
              <a:rPr lang="zh-CN" altLang="en-US" sz="2400" b="1" smtClean="0">
                <a:solidFill>
                  <a:srgbClr val="FF0000"/>
                </a:solidFill>
                <a:latin typeface="Arial" pitchFamily="34" charset="0"/>
              </a:rPr>
              <a:t>状态变量</a:t>
            </a:r>
            <a:r>
              <a:rPr lang="en-US" altLang="zh-CN" sz="2400" b="1" smtClean="0">
                <a:latin typeface="Arial" pitchFamily="34" charset="0"/>
              </a:rPr>
              <a:t>s</a:t>
            </a:r>
            <a:r>
              <a:rPr lang="en-US" altLang="zh-CN" sz="2400" b="1" baseline="-30000" smtClean="0">
                <a:latin typeface="Arial" pitchFamily="34" charset="0"/>
              </a:rPr>
              <a:t>k</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周的实际价格，</a:t>
            </a:r>
            <a:endParaRPr lang="en-US" altLang="zh-CN" sz="2400" smtClean="0">
              <a:latin typeface="Arial" pitchFamily="34" charset="0"/>
            </a:endParaRPr>
          </a:p>
          <a:p>
            <a:pPr indent="342900" eaLnBrk="1" hangingPunct="1">
              <a:lnSpc>
                <a:spcPct val="150000"/>
              </a:lnSpc>
              <a:buFontTx/>
              <a:buNone/>
            </a:pPr>
            <a:r>
              <a:rPr lang="zh-CN" altLang="en-US" sz="2400" b="1" smtClean="0">
                <a:solidFill>
                  <a:srgbClr val="FF0000"/>
                </a:solidFill>
                <a:latin typeface="Arial" pitchFamily="34" charset="0"/>
              </a:rPr>
              <a:t>决策变量</a:t>
            </a:r>
            <a:r>
              <a:rPr lang="en-US" altLang="zh-CN" sz="2400" b="1" smtClean="0">
                <a:latin typeface="Arial" pitchFamily="34" charset="0"/>
              </a:rPr>
              <a:t>x</a:t>
            </a:r>
            <a:r>
              <a:rPr lang="en-US" altLang="zh-CN" sz="2400" b="1" baseline="-30000" smtClean="0">
                <a:latin typeface="Arial" pitchFamily="34" charset="0"/>
              </a:rPr>
              <a:t>k</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周是否采购的</a:t>
            </a:r>
            <a:r>
              <a:rPr lang="en-US" altLang="zh-CN" sz="2400" smtClean="0">
                <a:latin typeface="Arial" pitchFamily="34" charset="0"/>
              </a:rPr>
              <a:t>0-1</a:t>
            </a:r>
            <a:r>
              <a:rPr lang="zh-CN" altLang="en-US" sz="2400" smtClean="0">
                <a:latin typeface="Arial" pitchFamily="34" charset="0"/>
              </a:rPr>
              <a:t>变量。如决定采购，则</a:t>
            </a:r>
            <a:r>
              <a:rPr lang="en-US" altLang="zh-CN" sz="2400" smtClean="0">
                <a:latin typeface="Arial" pitchFamily="34" charset="0"/>
              </a:rPr>
              <a:t>x</a:t>
            </a:r>
            <a:r>
              <a:rPr lang="en-US" altLang="zh-CN" sz="2400" baseline="-30000" smtClean="0">
                <a:latin typeface="Arial" pitchFamily="34" charset="0"/>
              </a:rPr>
              <a:t>k</a:t>
            </a:r>
            <a:r>
              <a:rPr lang="en-US" altLang="zh-CN" sz="2400" smtClean="0">
                <a:latin typeface="Arial" pitchFamily="34" charset="0"/>
              </a:rPr>
              <a:t>=1</a:t>
            </a:r>
            <a:r>
              <a:rPr lang="zh-CN" altLang="en-US" sz="2400" smtClean="0">
                <a:latin typeface="Arial" pitchFamily="34" charset="0"/>
              </a:rPr>
              <a:t>；如选择等待，则</a:t>
            </a:r>
            <a:r>
              <a:rPr lang="en-US" altLang="zh-CN" sz="2400" smtClean="0">
                <a:latin typeface="Arial" pitchFamily="34" charset="0"/>
              </a:rPr>
              <a:t>x</a:t>
            </a:r>
            <a:r>
              <a:rPr lang="en-US" altLang="zh-CN" sz="2400" baseline="-30000" smtClean="0">
                <a:latin typeface="Arial" pitchFamily="34" charset="0"/>
              </a:rPr>
              <a:t>k</a:t>
            </a:r>
            <a:r>
              <a:rPr lang="en-US" altLang="zh-CN" sz="2400" smtClean="0">
                <a:latin typeface="Arial" pitchFamily="34" charset="0"/>
              </a:rPr>
              <a:t>=0</a:t>
            </a:r>
            <a:r>
              <a:rPr lang="zh-CN" altLang="en-US" sz="2400" smtClean="0">
                <a:latin typeface="Arial" pitchFamily="34" charset="0"/>
              </a:rPr>
              <a:t>。</a:t>
            </a:r>
            <a:endParaRPr lang="en-US" altLang="zh-CN" sz="2400" smtClean="0">
              <a:latin typeface="Arial" pitchFamily="34" charset="0"/>
            </a:endParaRPr>
          </a:p>
          <a:p>
            <a:pPr indent="342900" eaLnBrk="1" hangingPunct="1">
              <a:lnSpc>
                <a:spcPct val="150000"/>
              </a:lnSpc>
              <a:buFontTx/>
              <a:buNone/>
            </a:pPr>
            <a:r>
              <a:rPr lang="en-US" altLang="zh-CN" sz="2400" smtClean="0">
                <a:latin typeface="Arial" pitchFamily="34" charset="0"/>
              </a:rPr>
              <a:t>s</a:t>
            </a:r>
            <a:r>
              <a:rPr lang="en-US" altLang="zh-CN" sz="2400" baseline="-25000" smtClean="0">
                <a:latin typeface="Arial" pitchFamily="34" charset="0"/>
              </a:rPr>
              <a:t>k</a:t>
            </a:r>
            <a:r>
              <a:rPr lang="en-US" altLang="zh-CN" sz="2400" baseline="30000" smtClean="0">
                <a:latin typeface="Arial" pitchFamily="34" charset="0"/>
              </a:rPr>
              <a:t>E</a:t>
            </a:r>
            <a:r>
              <a:rPr lang="zh-CN" altLang="en-US" sz="2400" smtClean="0">
                <a:latin typeface="Arial" pitchFamily="34" charset="0"/>
              </a:rPr>
              <a:t>表示第</a:t>
            </a:r>
            <a:r>
              <a:rPr lang="en-US" altLang="zh-CN" sz="2400" smtClean="0">
                <a:latin typeface="Arial" pitchFamily="34" charset="0"/>
              </a:rPr>
              <a:t>k</a:t>
            </a:r>
            <a:r>
              <a:rPr lang="zh-CN" altLang="en-US" sz="2400" smtClean="0">
                <a:latin typeface="Arial" pitchFamily="34" charset="0"/>
              </a:rPr>
              <a:t>周等待，而在以后采取最优决策时采购价格的期望值。</a:t>
            </a:r>
          </a:p>
          <a:p>
            <a:pPr indent="342900" eaLnBrk="1" hangingPunct="1">
              <a:lnSpc>
                <a:spcPct val="150000"/>
              </a:lnSpc>
              <a:buFontTx/>
              <a:buNone/>
            </a:pPr>
            <a:r>
              <a:rPr lang="zh-CN" altLang="en-US" sz="2400" b="1" smtClean="0">
                <a:solidFill>
                  <a:srgbClr val="FF0000"/>
                </a:solidFill>
                <a:latin typeface="Arial" pitchFamily="34" charset="0"/>
              </a:rPr>
              <a:t>动态规划基本方程</a:t>
            </a:r>
            <a:r>
              <a:rPr lang="zh-CN" altLang="en-US" sz="2400" smtClean="0">
                <a:latin typeface="Arial" pitchFamily="34" charset="0"/>
              </a:rPr>
              <a:t>如下：</a:t>
            </a:r>
          </a:p>
          <a:p>
            <a:pPr indent="342900" eaLnBrk="1" hangingPunct="1">
              <a:lnSpc>
                <a:spcPct val="150000"/>
              </a:lnSpc>
              <a:buFontTx/>
              <a:buNone/>
            </a:pPr>
            <a:r>
              <a:rPr lang="zh-CN" altLang="en-US" sz="2400" smtClean="0">
                <a:latin typeface="Arial" pitchFamily="34" charset="0"/>
              </a:rPr>
              <a:t> </a:t>
            </a:r>
          </a:p>
        </p:txBody>
      </p:sp>
      <p:sp>
        <p:nvSpPr>
          <p:cNvPr id="10" name="灯片编号占位符 5"/>
          <p:cNvSpPr>
            <a:spLocks noGrp="1"/>
          </p:cNvSpPr>
          <p:nvPr>
            <p:ph type="sldNum" sz="quarter" idx="12"/>
          </p:nvPr>
        </p:nvSpPr>
        <p:spPr/>
        <p:txBody>
          <a:bodyPr/>
          <a:lstStyle/>
          <a:p>
            <a:pPr>
              <a:defRPr/>
            </a:pPr>
            <a:fld id="{AF10DD01-7B72-4F55-9D9A-6715D3683EBF}" type="slidenum">
              <a:rPr lang="en-US" altLang="zh-CN"/>
              <a:pPr>
                <a:defRPr/>
              </a:pPr>
              <a:t>78</a:t>
            </a:fld>
            <a:endParaRPr lang="en-US" altLang="zh-CN" dirty="0"/>
          </a:p>
        </p:txBody>
      </p:sp>
      <p:sp>
        <p:nvSpPr>
          <p:cNvPr id="104452" name="Rectangle 4"/>
          <p:cNvSpPr>
            <a:spLocks noChangeArrowheads="1"/>
          </p:cNvSpPr>
          <p:nvPr/>
        </p:nvSpPr>
        <p:spPr bwMode="auto">
          <a:xfrm>
            <a:off x="2614613" y="330993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4453" name="Object 5"/>
          <p:cNvGraphicFramePr>
            <a:graphicFrameLocks noChangeAspect="1"/>
          </p:cNvGraphicFramePr>
          <p:nvPr/>
        </p:nvGraphicFramePr>
        <p:xfrm>
          <a:off x="1500188" y="4929188"/>
          <a:ext cx="7048500" cy="428625"/>
        </p:xfrm>
        <a:graphic>
          <a:graphicData uri="http://schemas.openxmlformats.org/presentationml/2006/ole">
            <mc:AlternateContent xmlns:mc="http://schemas.openxmlformats.org/markup-compatibility/2006">
              <mc:Choice xmlns:v="urn:schemas-microsoft-com:vml" Requires="v">
                <p:oleObj spid="_x0000_s104460" r:id="rId3" imgW="3911600" imgH="241300" progId="Equation.3">
                  <p:embed/>
                </p:oleObj>
              </mc:Choice>
              <mc:Fallback>
                <p:oleObj r:id="rId3" imgW="3911600" imgH="241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4929188"/>
                        <a:ext cx="7048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4" name="Object 7"/>
          <p:cNvGraphicFramePr>
            <a:graphicFrameLocks noChangeAspect="1"/>
          </p:cNvGraphicFramePr>
          <p:nvPr/>
        </p:nvGraphicFramePr>
        <p:xfrm>
          <a:off x="1370013" y="6000750"/>
          <a:ext cx="2403475" cy="449263"/>
        </p:xfrm>
        <a:graphic>
          <a:graphicData uri="http://schemas.openxmlformats.org/presentationml/2006/ole">
            <mc:AlternateContent xmlns:mc="http://schemas.openxmlformats.org/markup-compatibility/2006">
              <mc:Choice xmlns:v="urn:schemas-microsoft-com:vml" Requires="v">
                <p:oleObj spid="_x0000_s104461" name="公式" r:id="rId5" imgW="1269449" imgH="241195" progId="Equation.3">
                  <p:embed/>
                </p:oleObj>
              </mc:Choice>
              <mc:Fallback>
                <p:oleObj name="公式" r:id="rId5" imgW="1269449" imgH="241195"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6000750"/>
                        <a:ext cx="24034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4455" name="组合 10"/>
          <p:cNvGrpSpPr>
            <a:grpSpLocks/>
          </p:cNvGrpSpPr>
          <p:nvPr/>
        </p:nvGrpSpPr>
        <p:grpSpPr bwMode="auto">
          <a:xfrm>
            <a:off x="428625" y="571500"/>
            <a:ext cx="7858125" cy="647700"/>
            <a:chOff x="714348" y="214290"/>
            <a:chExt cx="7858180" cy="648072"/>
          </a:xfrm>
        </p:grpSpPr>
        <p:sp>
          <p:nvSpPr>
            <p:cNvPr id="12" name="矩形 11"/>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3" name="直接连接符 12"/>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445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44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idx="1"/>
          </p:nvPr>
        </p:nvSpPr>
        <p:spPr>
          <a:xfrm>
            <a:off x="457200" y="1341438"/>
            <a:ext cx="8229600" cy="1944687"/>
          </a:xfrm>
        </p:spPr>
        <p:txBody>
          <a:bodyPr/>
          <a:lstStyle/>
          <a:p>
            <a:pPr algn="just" eaLnBrk="1" hangingPunct="1">
              <a:lnSpc>
                <a:spcPct val="150000"/>
              </a:lnSpc>
              <a:buFontTx/>
              <a:buNone/>
            </a:pPr>
            <a:r>
              <a:rPr lang="zh-CN" altLang="en-US" sz="2400" b="1" smtClean="0">
                <a:latin typeface="Arial" pitchFamily="34" charset="0"/>
              </a:rPr>
              <a:t>第五阶段：</a:t>
            </a:r>
          </a:p>
          <a:p>
            <a:pPr algn="just" eaLnBrk="1" hangingPunct="1">
              <a:lnSpc>
                <a:spcPct val="150000"/>
              </a:lnSpc>
              <a:buFontTx/>
              <a:buNone/>
            </a:pPr>
            <a:r>
              <a:rPr lang="zh-CN" altLang="en-US" sz="2400" smtClean="0">
                <a:latin typeface="Arial" pitchFamily="34" charset="0"/>
              </a:rPr>
              <a:t>     因为如果前</a:t>
            </a:r>
            <a:r>
              <a:rPr lang="en-US" altLang="zh-CN" sz="2400" smtClean="0">
                <a:latin typeface="Arial" pitchFamily="34" charset="0"/>
              </a:rPr>
              <a:t>4</a:t>
            </a:r>
            <a:r>
              <a:rPr lang="zh-CN" altLang="en-US" sz="2400" smtClean="0">
                <a:latin typeface="Arial" pitchFamily="34" charset="0"/>
              </a:rPr>
              <a:t>周都没有买，那第</a:t>
            </a:r>
            <a:r>
              <a:rPr lang="en-US" altLang="zh-CN" sz="2400" smtClean="0">
                <a:latin typeface="Arial" pitchFamily="34" charset="0"/>
              </a:rPr>
              <a:t>5</a:t>
            </a:r>
            <a:r>
              <a:rPr lang="zh-CN" altLang="en-US" sz="2400" smtClean="0">
                <a:latin typeface="Arial" pitchFamily="34" charset="0"/>
              </a:rPr>
              <a:t>周必须购买，因此有</a:t>
            </a:r>
            <a:endParaRPr lang="en-US" altLang="zh-CN" sz="2400" smtClean="0">
              <a:latin typeface="Arial" pitchFamily="34" charset="0"/>
            </a:endParaRPr>
          </a:p>
          <a:p>
            <a:pPr algn="just" eaLnBrk="1" hangingPunct="1">
              <a:lnSpc>
                <a:spcPct val="150000"/>
              </a:lnSpc>
              <a:buFontTx/>
              <a:buNone/>
            </a:pPr>
            <a:r>
              <a:rPr lang="zh-CN" altLang="en-US" sz="2400" smtClean="0">
                <a:latin typeface="Arial" pitchFamily="34" charset="0"/>
              </a:rPr>
              <a:t>                   即</a:t>
            </a:r>
            <a:endParaRPr lang="en-US" altLang="zh-CN" sz="2400" smtClean="0">
              <a:latin typeface="Arial" pitchFamily="34" charset="0"/>
            </a:endParaRPr>
          </a:p>
        </p:txBody>
      </p:sp>
      <p:sp>
        <p:nvSpPr>
          <p:cNvPr id="8" name="灯片编号占位符 5"/>
          <p:cNvSpPr>
            <a:spLocks noGrp="1"/>
          </p:cNvSpPr>
          <p:nvPr>
            <p:ph type="sldNum" sz="quarter" idx="12"/>
          </p:nvPr>
        </p:nvSpPr>
        <p:spPr/>
        <p:txBody>
          <a:bodyPr/>
          <a:lstStyle/>
          <a:p>
            <a:pPr>
              <a:defRPr/>
            </a:pPr>
            <a:fld id="{D50DCF71-8E61-4A72-A7D4-719B698A0552}" type="slidenum">
              <a:rPr lang="en-US" altLang="zh-CN"/>
              <a:pPr>
                <a:defRPr/>
              </a:pPr>
              <a:t>79</a:t>
            </a:fld>
            <a:endParaRPr lang="en-US" altLang="zh-CN" dirty="0"/>
          </a:p>
        </p:txBody>
      </p:sp>
      <p:grpSp>
        <p:nvGrpSpPr>
          <p:cNvPr id="105476" name="组合 8"/>
          <p:cNvGrpSpPr>
            <a:grpSpLocks/>
          </p:cNvGrpSpPr>
          <p:nvPr/>
        </p:nvGrpSpPr>
        <p:grpSpPr bwMode="auto">
          <a:xfrm>
            <a:off x="500063" y="423863"/>
            <a:ext cx="7858125" cy="647700"/>
            <a:chOff x="714348" y="214290"/>
            <a:chExt cx="7858180" cy="648072"/>
          </a:xfrm>
        </p:grpSpPr>
        <p:sp>
          <p:nvSpPr>
            <p:cNvPr id="10" name="矩形 9"/>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1" name="直接连接符 10"/>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5482"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54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5478" name="Object 7"/>
          <p:cNvGraphicFramePr>
            <a:graphicFrameLocks noChangeAspect="1"/>
          </p:cNvGraphicFramePr>
          <p:nvPr/>
        </p:nvGraphicFramePr>
        <p:xfrm>
          <a:off x="2857500" y="3071813"/>
          <a:ext cx="2033588" cy="1500187"/>
        </p:xfrm>
        <a:graphic>
          <a:graphicData uri="http://schemas.openxmlformats.org/presentationml/2006/ole">
            <mc:AlternateContent xmlns:mc="http://schemas.openxmlformats.org/markup-compatibility/2006">
              <mc:Choice xmlns:v="urn:schemas-microsoft-com:vml" Requires="v">
                <p:oleObj spid="_x0000_s105483" name="公式" r:id="rId4" imgW="914400" imgH="685800" progId="Equation.3">
                  <p:embed/>
                </p:oleObj>
              </mc:Choice>
              <mc:Fallback>
                <p:oleObj name="公式" r:id="rId4" imgW="914400" imgH="685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3071813"/>
                        <a:ext cx="20335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5479" name="Object 14"/>
          <p:cNvGraphicFramePr>
            <a:graphicFrameLocks noChangeAspect="1"/>
          </p:cNvGraphicFramePr>
          <p:nvPr/>
        </p:nvGraphicFramePr>
        <p:xfrm>
          <a:off x="598488" y="2670175"/>
          <a:ext cx="1273175" cy="425450"/>
        </p:xfrm>
        <a:graphic>
          <a:graphicData uri="http://schemas.openxmlformats.org/presentationml/2006/ole">
            <mc:AlternateContent xmlns:mc="http://schemas.openxmlformats.org/markup-compatibility/2006">
              <mc:Choice xmlns:v="urn:schemas-microsoft-com:vml" Requires="v">
                <p:oleObj spid="_x0000_s105484" name="公式" r:id="rId6" imgW="672808" imgH="228501" progId="Equation.3">
                  <p:embed/>
                </p:oleObj>
              </mc:Choice>
              <mc:Fallback>
                <p:oleObj name="公式" r:id="rId6" imgW="672808" imgH="228501"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488" y="2670175"/>
                        <a:ext cx="1273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3"/>
          <p:cNvSpPr>
            <a:spLocks noGrp="1"/>
          </p:cNvSpPr>
          <p:nvPr>
            <p:ph type="sldNum" sz="quarter" idx="12"/>
          </p:nvPr>
        </p:nvSpPr>
        <p:spPr/>
        <p:txBody>
          <a:bodyPr/>
          <a:lstStyle/>
          <a:p>
            <a:pPr>
              <a:defRPr/>
            </a:pPr>
            <a:fld id="{74831E2C-95F7-42F6-B2DD-B185FDA917F5}" type="slidenum">
              <a:rPr lang="en-US" altLang="zh-CN"/>
              <a:pPr>
                <a:defRPr/>
              </a:pPr>
              <a:t>8</a:t>
            </a:fld>
            <a:endParaRPr lang="en-US" altLang="zh-CN" dirty="0"/>
          </a:p>
        </p:txBody>
      </p:sp>
      <p:sp>
        <p:nvSpPr>
          <p:cNvPr id="32771" name="Rectangle 3"/>
          <p:cNvSpPr>
            <a:spLocks noChangeArrowheads="1"/>
          </p:cNvSpPr>
          <p:nvPr/>
        </p:nvSpPr>
        <p:spPr bwMode="auto">
          <a:xfrm>
            <a:off x="357188" y="785813"/>
            <a:ext cx="828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nSpc>
                <a:spcPct val="150000"/>
              </a:lnSpc>
            </a:pPr>
            <a:r>
              <a:rPr kumimoji="1" lang="zh-CN" altLang="en-US" sz="2400" b="1">
                <a:latin typeface="楷体" pitchFamily="49" charset="-122"/>
                <a:ea typeface="楷体" pitchFamily="49" charset="-122"/>
              </a:rPr>
              <a:t>第三阶段：</a:t>
            </a:r>
            <a:endParaRPr kumimoji="1" lang="en-US" altLang="zh-CN" sz="2400" b="1">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有三个始点</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1</a:t>
            </a:r>
            <a:r>
              <a:rPr lang="zh-CN" altLang="en-US" sz="2400">
                <a:ea typeface="楷体" pitchFamily="49" charset="-122"/>
                <a:cs typeface="Arial" pitchFamily="34" charset="0"/>
              </a:rPr>
              <a:t>，</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2</a:t>
            </a:r>
            <a:r>
              <a:rPr lang="zh-CN" altLang="en-US" sz="2400">
                <a:ea typeface="楷体" pitchFamily="49" charset="-122"/>
                <a:cs typeface="Arial" pitchFamily="34" charset="0"/>
              </a:rPr>
              <a:t>，</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3</a:t>
            </a:r>
            <a:r>
              <a:rPr kumimoji="1" lang="zh-CN" altLang="en-US" sz="2400">
                <a:latin typeface="楷体" pitchFamily="49" charset="-122"/>
                <a:ea typeface="楷体" pitchFamily="49" charset="-122"/>
                <a:cs typeface="Arial" pitchFamily="34" charset="0"/>
              </a:rPr>
              <a:t>，终点有</a:t>
            </a:r>
            <a:r>
              <a:rPr lang="en-US" altLang="zh-CN" sz="2400">
                <a:ea typeface="楷体" pitchFamily="49" charset="-122"/>
                <a:cs typeface="Arial" pitchFamily="34" charset="0"/>
              </a:rPr>
              <a:t>D</a:t>
            </a:r>
            <a:r>
              <a:rPr lang="en-US" altLang="zh-CN" sz="2400" baseline="-25000">
                <a:ea typeface="楷体" pitchFamily="49" charset="-122"/>
                <a:cs typeface="Arial" pitchFamily="34" charset="0"/>
              </a:rPr>
              <a:t>1</a:t>
            </a:r>
            <a:r>
              <a:rPr lang="zh-CN" altLang="en-US" sz="2400">
                <a:ea typeface="楷体" pitchFamily="49" charset="-122"/>
                <a:cs typeface="Arial" pitchFamily="34" charset="0"/>
              </a:rPr>
              <a:t>，</a:t>
            </a:r>
            <a:r>
              <a:rPr lang="en-US" altLang="zh-CN" sz="2400">
                <a:ea typeface="楷体" pitchFamily="49" charset="-122"/>
                <a:cs typeface="Arial" pitchFamily="34" charset="0"/>
              </a:rPr>
              <a:t>D</a:t>
            </a:r>
            <a:r>
              <a:rPr kumimoji="1" lang="en-US" altLang="zh-CN" sz="2400" baseline="-25000">
                <a:latin typeface="楷体" pitchFamily="49" charset="-122"/>
                <a:ea typeface="楷体" pitchFamily="49" charset="-122"/>
                <a:cs typeface="Arial" pitchFamily="34" charset="0"/>
              </a:rPr>
              <a:t>2</a:t>
            </a:r>
            <a:r>
              <a:rPr kumimoji="1" lang="zh-CN" altLang="en-US" sz="2400">
                <a:latin typeface="楷体" pitchFamily="49" charset="-122"/>
                <a:ea typeface="楷体" pitchFamily="49" charset="-122"/>
                <a:cs typeface="Arial" pitchFamily="34" charset="0"/>
              </a:rPr>
              <a:t>，分别求</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1</a:t>
            </a:r>
            <a:r>
              <a:rPr lang="zh-CN" altLang="en-US" sz="2400">
                <a:ea typeface="楷体" pitchFamily="49" charset="-122"/>
              </a:rPr>
              <a:t>，</a:t>
            </a:r>
            <a:r>
              <a:rPr lang="en-US" altLang="zh-CN" sz="2400">
                <a:ea typeface="楷体" pitchFamily="49" charset="-122"/>
              </a:rPr>
              <a:t>C</a:t>
            </a:r>
            <a:r>
              <a:rPr lang="en-US" altLang="zh-CN" sz="2400" baseline="-25000">
                <a:ea typeface="楷体" pitchFamily="49" charset="-122"/>
              </a:rPr>
              <a:t>2</a:t>
            </a:r>
            <a:r>
              <a:rPr lang="zh-CN" altLang="en-US" sz="2400">
                <a:ea typeface="楷体" pitchFamily="49" charset="-122"/>
              </a:rPr>
              <a:t>，</a:t>
            </a:r>
            <a:r>
              <a:rPr lang="en-US" altLang="zh-CN" sz="2400">
                <a:ea typeface="楷体" pitchFamily="49" charset="-122"/>
              </a:rPr>
              <a:t>C</a:t>
            </a:r>
            <a:r>
              <a:rPr lang="en-US" altLang="zh-CN" sz="2400" baseline="-25000">
                <a:ea typeface="楷体" pitchFamily="49" charset="-122"/>
              </a:rPr>
              <a:t>3</a:t>
            </a:r>
            <a:r>
              <a:rPr kumimoji="1" lang="zh-CN" altLang="en-US" sz="2400">
                <a:latin typeface="楷体" pitchFamily="49" charset="-122"/>
                <a:ea typeface="楷体" pitchFamily="49" charset="-122"/>
              </a:rPr>
              <a:t>到</a:t>
            </a:r>
            <a:r>
              <a:rPr lang="en-US" altLang="zh-CN" sz="2400">
                <a:ea typeface="楷体" pitchFamily="49" charset="-122"/>
              </a:rPr>
              <a:t>D</a:t>
            </a:r>
            <a:r>
              <a:rPr lang="en-US" altLang="zh-CN" sz="2400" baseline="-25000">
                <a:ea typeface="楷体" pitchFamily="49" charset="-122"/>
              </a:rPr>
              <a:t>1</a:t>
            </a:r>
            <a:r>
              <a:rPr lang="zh-CN" altLang="en-US" sz="2400">
                <a:ea typeface="楷体" pitchFamily="49" charset="-122"/>
              </a:rPr>
              <a:t>，</a:t>
            </a:r>
            <a:r>
              <a:rPr lang="en-US" altLang="zh-CN" sz="2400">
                <a:ea typeface="楷体" pitchFamily="49" charset="-122"/>
              </a:rPr>
              <a:t>D</a:t>
            </a:r>
            <a:r>
              <a:rPr lang="en-US" altLang="zh-CN" sz="2400" baseline="-25000">
                <a:ea typeface="楷体" pitchFamily="49" charset="-122"/>
              </a:rPr>
              <a:t>2</a:t>
            </a:r>
            <a:r>
              <a:rPr lang="en-US" altLang="zh-CN" sz="2400">
                <a:ea typeface="楷体" pitchFamily="49" charset="-122"/>
              </a:rPr>
              <a:t> </a:t>
            </a:r>
            <a:r>
              <a:rPr kumimoji="1" lang="zh-CN" altLang="en-US" sz="2400">
                <a:latin typeface="楷体" pitchFamily="49" charset="-122"/>
                <a:ea typeface="楷体" pitchFamily="49" charset="-122"/>
              </a:rPr>
              <a:t>的最短路径问题：</a:t>
            </a:r>
            <a:endParaRPr kumimoji="1" lang="en-US" altLang="zh-CN" sz="2400">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                                  </a:t>
            </a:r>
            <a:endParaRPr kumimoji="1" lang="en-US" altLang="zh-CN">
              <a:latin typeface="楷体" pitchFamily="49" charset="-122"/>
              <a:ea typeface="楷体" pitchFamily="49" charset="-122"/>
            </a:endParaRPr>
          </a:p>
          <a:p>
            <a:pPr marL="342900">
              <a:lnSpc>
                <a:spcPct val="150000"/>
              </a:lnSpc>
            </a:pPr>
            <a:endParaRPr kumimoji="1" lang="en-US" altLang="zh-CN">
              <a:latin typeface="楷体" pitchFamily="49" charset="-122"/>
              <a:ea typeface="楷体" pitchFamily="49" charset="-122"/>
            </a:endParaRPr>
          </a:p>
          <a:p>
            <a:pPr marL="342900">
              <a:lnSpc>
                <a:spcPct val="150000"/>
              </a:lnSpc>
            </a:pPr>
            <a:endParaRPr kumimoji="1" lang="en-US" altLang="zh-CN">
              <a:latin typeface="楷体" pitchFamily="49" charset="-122"/>
              <a:ea typeface="楷体" pitchFamily="49" charset="-122"/>
            </a:endParaRPr>
          </a:p>
          <a:p>
            <a:pPr marL="342900">
              <a:lnSpc>
                <a:spcPct val="150000"/>
              </a:lnSpc>
            </a:pPr>
            <a:endParaRPr kumimoji="1" lang="en-US" altLang="zh-CN">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分析得知：如果经过</a:t>
            </a:r>
            <a:r>
              <a:rPr lang="en-US" altLang="zh-CN" sz="2400">
                <a:ea typeface="楷体" pitchFamily="49" charset="-122"/>
              </a:rPr>
              <a:t>C</a:t>
            </a:r>
            <a:r>
              <a:rPr lang="en-US" altLang="zh-CN" sz="2400" baseline="-25000">
                <a:ea typeface="楷体" pitchFamily="49" charset="-122"/>
              </a:rPr>
              <a:t>1</a:t>
            </a:r>
            <a:r>
              <a:rPr kumimoji="1" lang="zh-CN" altLang="en-US" sz="2400" baseline="-25000">
                <a:latin typeface="楷体" pitchFamily="49" charset="-122"/>
                <a:ea typeface="楷体" pitchFamily="49" charset="-122"/>
              </a:rPr>
              <a:t>，</a:t>
            </a:r>
            <a:r>
              <a:rPr kumimoji="1" lang="zh-CN" altLang="en-US" sz="2400">
                <a:latin typeface="楷体" pitchFamily="49" charset="-122"/>
                <a:ea typeface="楷体" pitchFamily="49" charset="-122"/>
              </a:rPr>
              <a:t>则最短路为</a:t>
            </a:r>
            <a:r>
              <a:rPr lang="en-US" altLang="zh-CN" sz="2400">
                <a:ea typeface="楷体" pitchFamily="49" charset="-122"/>
              </a:rPr>
              <a:t>C</a:t>
            </a:r>
            <a:r>
              <a:rPr lang="en-US" altLang="zh-CN" sz="2400" baseline="-25000">
                <a:ea typeface="楷体" pitchFamily="49" charset="-122"/>
              </a:rPr>
              <a:t>1</a:t>
            </a:r>
            <a:r>
              <a:rPr lang="en-US" altLang="zh-CN" sz="2400">
                <a:ea typeface="楷体" pitchFamily="49" charset="-122"/>
              </a:rPr>
              <a:t>-D</a:t>
            </a:r>
            <a:r>
              <a:rPr lang="en-US" altLang="zh-CN" sz="2400" baseline="-25000">
                <a:ea typeface="楷体" pitchFamily="49" charset="-122"/>
              </a:rPr>
              <a:t>2</a:t>
            </a:r>
            <a:r>
              <a:rPr lang="en-US" altLang="zh-CN" sz="2400">
                <a:ea typeface="楷体" pitchFamily="49" charset="-122"/>
              </a:rPr>
              <a:t>-E</a:t>
            </a:r>
            <a:r>
              <a:rPr kumimoji="1" lang="zh-CN" altLang="en-US" sz="2400">
                <a:latin typeface="楷体" pitchFamily="49" charset="-122"/>
                <a:ea typeface="楷体" pitchFamily="49" charset="-122"/>
              </a:rPr>
              <a:t>；</a:t>
            </a:r>
            <a:endParaRPr kumimoji="1" lang="en-US" altLang="zh-CN" sz="2400">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如果经过</a:t>
            </a:r>
            <a:r>
              <a:rPr lang="en-US" altLang="zh-CN" sz="2400">
                <a:ea typeface="楷体" pitchFamily="49" charset="-122"/>
              </a:rPr>
              <a:t>C</a:t>
            </a:r>
            <a:r>
              <a:rPr lang="en-US" altLang="zh-CN" sz="2400" baseline="-25000">
                <a:ea typeface="楷体" pitchFamily="49" charset="-122"/>
              </a:rPr>
              <a:t>2</a:t>
            </a:r>
            <a:r>
              <a:rPr kumimoji="1" lang="zh-CN" altLang="en-US" sz="2400" baseline="-25000">
                <a:latin typeface="楷体" pitchFamily="49" charset="-122"/>
                <a:ea typeface="楷体" pitchFamily="49" charset="-122"/>
              </a:rPr>
              <a:t>，</a:t>
            </a:r>
            <a:r>
              <a:rPr kumimoji="1" lang="zh-CN" altLang="en-US" sz="2400">
                <a:latin typeface="楷体" pitchFamily="49" charset="-122"/>
                <a:ea typeface="楷体" pitchFamily="49" charset="-122"/>
              </a:rPr>
              <a:t>则最短路为</a:t>
            </a:r>
            <a:r>
              <a:rPr lang="en-US" altLang="zh-CN" sz="2400">
                <a:ea typeface="楷体" pitchFamily="49" charset="-122"/>
              </a:rPr>
              <a:t>C</a:t>
            </a:r>
            <a:r>
              <a:rPr lang="en-US" altLang="zh-CN" sz="2400" baseline="-25000">
                <a:ea typeface="楷体" pitchFamily="49" charset="-122"/>
              </a:rPr>
              <a:t>2</a:t>
            </a:r>
            <a:r>
              <a:rPr lang="en-US" altLang="zh-CN" sz="2400">
                <a:ea typeface="楷体" pitchFamily="49" charset="-122"/>
              </a:rPr>
              <a:t>-D</a:t>
            </a:r>
            <a:r>
              <a:rPr lang="en-US" altLang="zh-CN" sz="2400" baseline="-25000">
                <a:ea typeface="楷体" pitchFamily="49" charset="-122"/>
              </a:rPr>
              <a:t>2</a:t>
            </a:r>
            <a:r>
              <a:rPr lang="en-US" altLang="zh-CN" sz="2400">
                <a:ea typeface="楷体" pitchFamily="49" charset="-122"/>
              </a:rPr>
              <a:t>-E</a:t>
            </a:r>
            <a:r>
              <a:rPr kumimoji="1" lang="zh-CN" altLang="en-US" sz="2400">
                <a:latin typeface="楷体" pitchFamily="49" charset="-122"/>
                <a:ea typeface="楷体" pitchFamily="49" charset="-122"/>
              </a:rPr>
              <a:t>；</a:t>
            </a:r>
            <a:endParaRPr kumimoji="1" lang="en-US" altLang="zh-CN" sz="2400">
              <a:latin typeface="楷体" pitchFamily="49" charset="-122"/>
              <a:ea typeface="楷体" pitchFamily="49" charset="-122"/>
            </a:endParaRPr>
          </a:p>
          <a:p>
            <a:pPr marL="342900">
              <a:lnSpc>
                <a:spcPct val="150000"/>
              </a:lnSpc>
            </a:pPr>
            <a:r>
              <a:rPr kumimoji="1" lang="zh-CN" altLang="en-US" sz="2400">
                <a:latin typeface="楷体" pitchFamily="49" charset="-122"/>
                <a:ea typeface="楷体" pitchFamily="49" charset="-122"/>
              </a:rPr>
              <a:t>如果经过</a:t>
            </a:r>
            <a:r>
              <a:rPr lang="en-US" altLang="zh-CN" sz="2400">
                <a:ea typeface="楷体" pitchFamily="49" charset="-122"/>
              </a:rPr>
              <a:t>C</a:t>
            </a:r>
            <a:r>
              <a:rPr lang="en-US" altLang="zh-CN" sz="2400" baseline="-25000">
                <a:ea typeface="楷体" pitchFamily="49" charset="-122"/>
              </a:rPr>
              <a:t>3</a:t>
            </a:r>
            <a:r>
              <a:rPr kumimoji="1" lang="zh-CN" altLang="en-US" sz="2400">
                <a:latin typeface="楷体" pitchFamily="49" charset="-122"/>
                <a:ea typeface="楷体" pitchFamily="49" charset="-122"/>
              </a:rPr>
              <a:t>，则最短路为</a:t>
            </a:r>
            <a:r>
              <a:rPr lang="en-US" altLang="zh-CN" sz="2400">
                <a:ea typeface="楷体" pitchFamily="49" charset="-122"/>
              </a:rPr>
              <a:t>C</a:t>
            </a:r>
            <a:r>
              <a:rPr lang="en-US" altLang="zh-CN" sz="2400" baseline="-25000">
                <a:ea typeface="楷体" pitchFamily="49" charset="-122"/>
              </a:rPr>
              <a:t>3</a:t>
            </a:r>
            <a:r>
              <a:rPr lang="en-US" altLang="zh-CN" sz="2400">
                <a:ea typeface="楷体" pitchFamily="49" charset="-122"/>
              </a:rPr>
              <a:t>-D</a:t>
            </a:r>
            <a:r>
              <a:rPr lang="en-US" altLang="zh-CN" sz="2400" baseline="-25000">
                <a:ea typeface="楷体" pitchFamily="49" charset="-122"/>
              </a:rPr>
              <a:t>1</a:t>
            </a:r>
            <a:r>
              <a:rPr lang="en-US" altLang="zh-CN" sz="2400">
                <a:ea typeface="楷体" pitchFamily="49" charset="-122"/>
              </a:rPr>
              <a:t>-E</a:t>
            </a:r>
            <a:r>
              <a:rPr lang="zh-CN" altLang="en-US" sz="2400">
                <a:ea typeface="楷体" pitchFamily="49" charset="-122"/>
              </a:rPr>
              <a:t>。</a:t>
            </a:r>
          </a:p>
        </p:txBody>
      </p:sp>
      <p:sp>
        <p:nvSpPr>
          <p:cNvPr id="32772" name="Rectangle 5"/>
          <p:cNvSpPr>
            <a:spLocks noChangeArrowheads="1"/>
          </p:cNvSpPr>
          <p:nvPr/>
        </p:nvSpPr>
        <p:spPr bwMode="auto">
          <a:xfrm>
            <a:off x="0" y="30337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69875" algn="just"/>
            <a:r>
              <a:rPr kumimoji="1" lang="en-US" altLang="zh-CN" sz="1400">
                <a:latin typeface="Times New Roman" pitchFamily="18" charset="0"/>
                <a:ea typeface="楷体" pitchFamily="49" charset="-122"/>
              </a:rPr>
              <a:t>	</a:t>
            </a:r>
            <a:endParaRPr kumimoji="1" lang="en-US" altLang="zh-CN" sz="1000">
              <a:latin typeface="Times New Roman" pitchFamily="18" charset="0"/>
              <a:ea typeface="楷体" pitchFamily="49" charset="-122"/>
            </a:endParaRPr>
          </a:p>
          <a:p>
            <a:pPr indent="269875" eaLnBrk="0" hangingPunct="0"/>
            <a:r>
              <a:rPr kumimoji="1" lang="en-US" altLang="zh-CN" sz="1400">
                <a:latin typeface="Times New Roman" pitchFamily="18" charset="0"/>
                <a:ea typeface="楷体" pitchFamily="49" charset="-122"/>
              </a:rPr>
              <a:t>	 </a:t>
            </a:r>
            <a:endParaRPr kumimoji="1" lang="en-US" altLang="zh-CN" sz="2400">
              <a:latin typeface="Times New Roman" pitchFamily="18" charset="0"/>
              <a:ea typeface="楷体" pitchFamily="49" charset="-122"/>
            </a:endParaRPr>
          </a:p>
        </p:txBody>
      </p:sp>
      <p:sp>
        <p:nvSpPr>
          <p:cNvPr id="32773" name="Rectangle 9"/>
          <p:cNvSpPr>
            <a:spLocks noChangeArrowheads="1"/>
          </p:cNvSpPr>
          <p:nvPr/>
        </p:nvSpPr>
        <p:spPr bwMode="auto">
          <a:xfrm>
            <a:off x="1785938" y="385763"/>
            <a:ext cx="63579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多阶段决策过程最优化问题举例</a:t>
            </a:r>
          </a:p>
        </p:txBody>
      </p:sp>
      <p:graphicFrame>
        <p:nvGraphicFramePr>
          <p:cNvPr id="140328" name="Group 1064"/>
          <p:cNvGraphicFramePr>
            <a:graphicFrameLocks noGrp="1"/>
          </p:cNvGraphicFramePr>
          <p:nvPr/>
        </p:nvGraphicFramePr>
        <p:xfrm>
          <a:off x="642938" y="2522538"/>
          <a:ext cx="8032750" cy="1755775"/>
        </p:xfrm>
        <a:graphic>
          <a:graphicData uri="http://schemas.openxmlformats.org/drawingml/2006/table">
            <a:tbl>
              <a:tblPr/>
              <a:tblGrid>
                <a:gridCol w="1409227"/>
                <a:gridCol w="1480699"/>
                <a:gridCol w="1550616"/>
                <a:gridCol w="1690451"/>
                <a:gridCol w="1901757"/>
              </a:tblGrid>
              <a:tr h="36578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本阶段始点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（状态）</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本阶段各终点（决策）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到</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E</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的最短距离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本阶段最优终点</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（最优决策</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8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0242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8+10=18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7+10=17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1+10=11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6+6=12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5+6=11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6+6=12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12            11            11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D</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a:off x="285750" y="214313"/>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8" name="直接连接符 7"/>
          <p:cNvCxnSpPr/>
          <p:nvPr/>
        </p:nvCxnSpPr>
        <p:spPr>
          <a:xfrm>
            <a:off x="2238375" y="862013"/>
            <a:ext cx="5892800" cy="39687"/>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pic>
        <p:nvPicPr>
          <p:cNvPr id="32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0"/>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357188" y="1214438"/>
            <a:ext cx="8229600" cy="5357812"/>
          </a:xfrm>
        </p:spPr>
        <p:txBody>
          <a:bodyPr/>
          <a:lstStyle/>
          <a:p>
            <a:pPr eaLnBrk="1" hangingPunct="1">
              <a:lnSpc>
                <a:spcPct val="120000"/>
              </a:lnSpc>
              <a:buFontTx/>
              <a:buNone/>
            </a:pPr>
            <a:r>
              <a:rPr lang="zh-CN" altLang="en-US" sz="2400" b="1" smtClean="0">
                <a:latin typeface="Arial" pitchFamily="34" charset="0"/>
              </a:rPr>
              <a:t>第四阶段：</a:t>
            </a:r>
          </a:p>
          <a:p>
            <a:pPr eaLnBrk="1" hangingPunct="1">
              <a:lnSpc>
                <a:spcPct val="120000"/>
              </a:lnSpc>
              <a:buFontTx/>
              <a:buNone/>
            </a:pPr>
            <a:r>
              <a:rPr lang="zh-CN" altLang="en-US" sz="2400" smtClean="0">
                <a:latin typeface="Arial" pitchFamily="34" charset="0"/>
              </a:rPr>
              <a:t>     如第</a:t>
            </a:r>
            <a:r>
              <a:rPr lang="en-US" altLang="zh-CN" sz="2400" smtClean="0">
                <a:latin typeface="Arial" pitchFamily="34" charset="0"/>
              </a:rPr>
              <a:t>4</a:t>
            </a:r>
            <a:r>
              <a:rPr lang="zh-CN" altLang="en-US" sz="2400" smtClean="0">
                <a:latin typeface="Arial" pitchFamily="34" charset="0"/>
              </a:rPr>
              <a:t>周购买，则需花费</a:t>
            </a:r>
            <a:r>
              <a:rPr lang="en-US" altLang="zh-CN" sz="2400" smtClean="0">
                <a:latin typeface="Arial" pitchFamily="34" charset="0"/>
              </a:rPr>
              <a:t>s4</a:t>
            </a:r>
            <a:r>
              <a:rPr lang="zh-CN" altLang="en-US" sz="2400" smtClean="0">
                <a:latin typeface="Arial" pitchFamily="34" charset="0"/>
              </a:rPr>
              <a:t>；如果不买，则必须在第</a:t>
            </a:r>
            <a:r>
              <a:rPr lang="en-US" altLang="zh-CN" sz="2400" smtClean="0">
                <a:latin typeface="Arial" pitchFamily="34" charset="0"/>
              </a:rPr>
              <a:t>5</a:t>
            </a:r>
            <a:r>
              <a:rPr lang="zh-CN" altLang="en-US" sz="2400" smtClean="0">
                <a:latin typeface="Arial" pitchFamily="34" charset="0"/>
              </a:rPr>
              <a:t>周购买。在</a:t>
            </a:r>
            <a:r>
              <a:rPr lang="zh-CN" altLang="en-US" sz="2400" b="1" smtClean="0">
                <a:latin typeface="Arial" pitchFamily="34" charset="0"/>
              </a:rPr>
              <a:t>第</a:t>
            </a:r>
            <a:r>
              <a:rPr lang="en-US" altLang="zh-CN" sz="2400" b="1" smtClean="0">
                <a:latin typeface="Arial" pitchFamily="34" charset="0"/>
              </a:rPr>
              <a:t>5</a:t>
            </a:r>
            <a:r>
              <a:rPr lang="zh-CN" altLang="en-US" sz="2400" b="1" smtClean="0">
                <a:latin typeface="Arial" pitchFamily="34" charset="0"/>
              </a:rPr>
              <a:t>周采购的费用的期望值</a:t>
            </a:r>
            <a:r>
              <a:rPr lang="zh-CN" altLang="en-US" sz="2400" smtClean="0">
                <a:latin typeface="Arial" pitchFamily="34" charset="0"/>
              </a:rPr>
              <a:t>为</a:t>
            </a:r>
          </a:p>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r>
              <a:rPr lang="zh-CN" altLang="en-US" sz="2400" smtClean="0">
                <a:latin typeface="Arial" pitchFamily="34" charset="0"/>
              </a:rPr>
              <a:t>于是                                             ，有 </a:t>
            </a:r>
          </a:p>
          <a:p>
            <a:pPr eaLnBrk="1" hangingPunct="1">
              <a:lnSpc>
                <a:spcPct val="150000"/>
              </a:lnSpc>
              <a:buFontTx/>
              <a:buNone/>
            </a:pPr>
            <a:endParaRPr lang="zh-CN" altLang="en-US" sz="2400" smtClean="0">
              <a:latin typeface="Arial" pitchFamily="34" charset="0"/>
            </a:endParaRPr>
          </a:p>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r>
              <a:rPr lang="zh-CN" altLang="en-US" sz="2400" smtClean="0">
                <a:latin typeface="Arial" pitchFamily="34" charset="0"/>
              </a:rPr>
              <a:t>故</a:t>
            </a:r>
            <a:r>
              <a:rPr lang="zh-CN" altLang="en-US" sz="2400" b="1" smtClean="0">
                <a:latin typeface="Arial" pitchFamily="34" charset="0"/>
              </a:rPr>
              <a:t>第</a:t>
            </a:r>
            <a:r>
              <a:rPr lang="en-US" altLang="zh-CN" sz="2400" b="1" smtClean="0">
                <a:latin typeface="Arial" pitchFamily="34" charset="0"/>
              </a:rPr>
              <a:t>4</a:t>
            </a:r>
            <a:r>
              <a:rPr lang="zh-CN" altLang="en-US" sz="2400" b="1" smtClean="0">
                <a:latin typeface="Arial" pitchFamily="34" charset="0"/>
              </a:rPr>
              <a:t>周的最优决策</a:t>
            </a:r>
            <a:r>
              <a:rPr lang="zh-CN" altLang="en-US" sz="2400" smtClean="0">
                <a:latin typeface="Arial" pitchFamily="34" charset="0"/>
              </a:rPr>
              <a:t>为 </a:t>
            </a:r>
          </a:p>
          <a:p>
            <a:pPr eaLnBrk="1" hangingPunct="1">
              <a:lnSpc>
                <a:spcPct val="150000"/>
              </a:lnSpc>
              <a:buFontTx/>
              <a:buNone/>
            </a:pPr>
            <a:endParaRPr lang="zh-CN" altLang="en-US" sz="2400" smtClean="0">
              <a:latin typeface="Arial" pitchFamily="34" charset="0"/>
            </a:endParaRPr>
          </a:p>
          <a:p>
            <a:pPr eaLnBrk="1" hangingPunct="1">
              <a:lnSpc>
                <a:spcPct val="150000"/>
              </a:lnSpc>
              <a:buFontTx/>
              <a:buNone/>
            </a:pPr>
            <a:endParaRPr lang="zh-CN" altLang="en-US" sz="2400" smtClean="0">
              <a:latin typeface="Arial" pitchFamily="34" charset="0"/>
            </a:endParaRPr>
          </a:p>
          <a:p>
            <a:pPr eaLnBrk="1" hangingPunct="1">
              <a:lnSpc>
                <a:spcPct val="150000"/>
              </a:lnSpc>
              <a:buFontTx/>
              <a:buNone/>
            </a:pPr>
            <a:endParaRPr lang="zh-CN" altLang="en-US" sz="2400" smtClean="0">
              <a:latin typeface="Arial" pitchFamily="34" charset="0"/>
            </a:endParaRPr>
          </a:p>
        </p:txBody>
      </p:sp>
      <p:sp>
        <p:nvSpPr>
          <p:cNvPr id="12" name="灯片编号占位符 5"/>
          <p:cNvSpPr>
            <a:spLocks noGrp="1"/>
          </p:cNvSpPr>
          <p:nvPr>
            <p:ph type="sldNum" sz="quarter" idx="12"/>
          </p:nvPr>
        </p:nvSpPr>
        <p:spPr/>
        <p:txBody>
          <a:bodyPr/>
          <a:lstStyle/>
          <a:p>
            <a:pPr>
              <a:defRPr/>
            </a:pPr>
            <a:fld id="{2636AC54-3D3A-441A-9519-C6174E48F241}" type="slidenum">
              <a:rPr lang="en-US" altLang="zh-CN"/>
              <a:pPr>
                <a:defRPr/>
              </a:pPr>
              <a:t>80</a:t>
            </a:fld>
            <a:endParaRPr lang="en-US" altLang="zh-CN" dirty="0"/>
          </a:p>
        </p:txBody>
      </p:sp>
      <p:sp>
        <p:nvSpPr>
          <p:cNvPr id="106500" name="Rectangle 4"/>
          <p:cNvSpPr>
            <a:spLocks noChangeArrowheads="1"/>
          </p:cNvSpPr>
          <p:nvPr/>
        </p:nvSpPr>
        <p:spPr bwMode="auto">
          <a:xfrm>
            <a:off x="3467100" y="33147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6501" name="Object 5"/>
          <p:cNvGraphicFramePr>
            <a:graphicFrameLocks noChangeAspect="1"/>
          </p:cNvGraphicFramePr>
          <p:nvPr/>
        </p:nvGraphicFramePr>
        <p:xfrm>
          <a:off x="1000125" y="4071938"/>
          <a:ext cx="3913188" cy="407987"/>
        </p:xfrm>
        <a:graphic>
          <a:graphicData uri="http://schemas.openxmlformats.org/presentationml/2006/ole">
            <mc:AlternateContent xmlns:mc="http://schemas.openxmlformats.org/markup-compatibility/2006">
              <mc:Choice xmlns:v="urn:schemas-microsoft-com:vml" Requires="v">
                <p:oleObj spid="_x0000_s106512" name="公式" r:id="rId3" imgW="2184400" imgH="228600" progId="Equation.3">
                  <p:embed/>
                </p:oleObj>
              </mc:Choice>
              <mc:Fallback>
                <p:oleObj name="公式" r:id="rId3" imgW="21844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4071938"/>
                        <a:ext cx="39131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2" name="Rectangle 6"/>
          <p:cNvSpPr>
            <a:spLocks noChangeArrowheads="1"/>
          </p:cNvSpPr>
          <p:nvPr/>
        </p:nvSpPr>
        <p:spPr bwMode="auto">
          <a:xfrm>
            <a:off x="3676650" y="306228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6503" name="Object 7"/>
          <p:cNvGraphicFramePr>
            <a:graphicFrameLocks noChangeAspect="1"/>
          </p:cNvGraphicFramePr>
          <p:nvPr/>
        </p:nvGraphicFramePr>
        <p:xfrm>
          <a:off x="1785938" y="4586288"/>
          <a:ext cx="3487737" cy="1200150"/>
        </p:xfrm>
        <a:graphic>
          <a:graphicData uri="http://schemas.openxmlformats.org/presentationml/2006/ole">
            <mc:AlternateContent xmlns:mc="http://schemas.openxmlformats.org/markup-compatibility/2006">
              <mc:Choice xmlns:v="urn:schemas-microsoft-com:vml" Requires="v">
                <p:oleObj spid="_x0000_s106513" r:id="rId5" imgW="1790700" imgH="736600" progId="Equation.3">
                  <p:embed/>
                </p:oleObj>
              </mc:Choice>
              <mc:Fallback>
                <p:oleObj r:id="rId5" imgW="1790700" imgH="736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586288"/>
                        <a:ext cx="3487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504" name="Rectangle 8"/>
          <p:cNvSpPr>
            <a:spLocks noChangeArrowheads="1"/>
          </p:cNvSpPr>
          <p:nvPr/>
        </p:nvSpPr>
        <p:spPr bwMode="auto">
          <a:xfrm>
            <a:off x="3924300" y="3644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6505" name="Object 9"/>
          <p:cNvGraphicFramePr>
            <a:graphicFrameLocks noChangeAspect="1"/>
          </p:cNvGraphicFramePr>
          <p:nvPr/>
        </p:nvGraphicFramePr>
        <p:xfrm>
          <a:off x="3429000" y="5786438"/>
          <a:ext cx="2946400" cy="874712"/>
        </p:xfrm>
        <a:graphic>
          <a:graphicData uri="http://schemas.openxmlformats.org/presentationml/2006/ole">
            <mc:AlternateContent xmlns:mc="http://schemas.openxmlformats.org/markup-compatibility/2006">
              <mc:Choice xmlns:v="urn:schemas-microsoft-com:vml" Requires="v">
                <p:oleObj spid="_x0000_s106514" name="公式" r:id="rId7" imgW="1892300" imgH="482600" progId="Equation.3">
                  <p:embed/>
                </p:oleObj>
              </mc:Choice>
              <mc:Fallback>
                <p:oleObj name="公式" r:id="rId7" imgW="1892300" imgH="482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786438"/>
                        <a:ext cx="29464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6506" name="组合 12"/>
          <p:cNvGrpSpPr>
            <a:grpSpLocks/>
          </p:cNvGrpSpPr>
          <p:nvPr/>
        </p:nvGrpSpPr>
        <p:grpSpPr bwMode="auto">
          <a:xfrm>
            <a:off x="500063" y="638175"/>
            <a:ext cx="7858125" cy="647700"/>
            <a:chOff x="714348" y="214290"/>
            <a:chExt cx="7858180" cy="648072"/>
          </a:xfrm>
        </p:grpSpPr>
        <p:sp>
          <p:nvSpPr>
            <p:cNvPr id="14" name="矩形 13"/>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5" name="直接连接符 14"/>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6511"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650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6508" name="Object 16"/>
          <p:cNvGraphicFramePr>
            <a:graphicFrameLocks noChangeAspect="1"/>
          </p:cNvGraphicFramePr>
          <p:nvPr/>
        </p:nvGraphicFramePr>
        <p:xfrm>
          <a:off x="1785938" y="2778125"/>
          <a:ext cx="5429250" cy="1222375"/>
        </p:xfrm>
        <a:graphic>
          <a:graphicData uri="http://schemas.openxmlformats.org/presentationml/2006/ole">
            <mc:AlternateContent xmlns:mc="http://schemas.openxmlformats.org/markup-compatibility/2006">
              <mc:Choice xmlns:v="urn:schemas-microsoft-com:vml" Requires="v">
                <p:oleObj spid="_x0000_s106515" r:id="rId10" imgW="2882900" imgH="685800" progId="Equation.3">
                  <p:embed/>
                </p:oleObj>
              </mc:Choice>
              <mc:Fallback>
                <p:oleObj r:id="rId10" imgW="2882900" imgH="685800"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5938" y="2778125"/>
                        <a:ext cx="54292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457200" y="785813"/>
            <a:ext cx="8229600" cy="5786437"/>
          </a:xfrm>
        </p:spPr>
        <p:txBody>
          <a:bodyPr/>
          <a:lstStyle/>
          <a:p>
            <a:pPr algn="just" eaLnBrk="1" hangingPunct="1">
              <a:lnSpc>
                <a:spcPct val="150000"/>
              </a:lnSpc>
              <a:buFontTx/>
              <a:buNone/>
            </a:pPr>
            <a:r>
              <a:rPr lang="zh-CN" altLang="en-US" sz="2400" b="1" smtClean="0">
                <a:latin typeface="Arial" pitchFamily="34" charset="0"/>
              </a:rPr>
              <a:t>    第三阶段：</a:t>
            </a:r>
          </a:p>
          <a:p>
            <a:pPr eaLnBrk="1" hangingPunct="1">
              <a:lnSpc>
                <a:spcPct val="150000"/>
              </a:lnSpc>
              <a:buFontTx/>
              <a:buNone/>
            </a:pPr>
            <a:r>
              <a:rPr lang="zh-CN" altLang="en-US" sz="2400" smtClean="0">
                <a:latin typeface="Arial" pitchFamily="34" charset="0"/>
              </a:rPr>
              <a:t>    如果第</a:t>
            </a:r>
            <a:r>
              <a:rPr lang="en-US" altLang="zh-CN" sz="2400" smtClean="0">
                <a:latin typeface="Arial" pitchFamily="34" charset="0"/>
              </a:rPr>
              <a:t>3</a:t>
            </a:r>
            <a:r>
              <a:rPr lang="zh-CN" altLang="en-US" sz="2400" smtClean="0">
                <a:latin typeface="Arial" pitchFamily="34" charset="0"/>
              </a:rPr>
              <a:t>周采购，则需花费</a:t>
            </a:r>
            <a:r>
              <a:rPr lang="en-US" altLang="zh-CN" sz="2400" smtClean="0">
                <a:latin typeface="Arial" pitchFamily="34" charset="0"/>
              </a:rPr>
              <a:t>s</a:t>
            </a:r>
            <a:r>
              <a:rPr lang="en-US" altLang="zh-CN" sz="2400" baseline="-30000" smtClean="0">
                <a:latin typeface="Arial" pitchFamily="34" charset="0"/>
              </a:rPr>
              <a:t>3</a:t>
            </a:r>
            <a:r>
              <a:rPr lang="zh-CN" altLang="en-US" sz="2400" smtClean="0">
                <a:latin typeface="Arial" pitchFamily="34" charset="0"/>
              </a:rPr>
              <a:t>；也要和第</a:t>
            </a:r>
            <a:r>
              <a:rPr lang="en-US" altLang="zh-CN" sz="2400" smtClean="0">
                <a:latin typeface="Arial" pitchFamily="34" charset="0"/>
              </a:rPr>
              <a:t>3</a:t>
            </a:r>
            <a:r>
              <a:rPr lang="zh-CN" altLang="en-US" sz="2400" smtClean="0">
                <a:latin typeface="Arial" pitchFamily="34" charset="0"/>
              </a:rPr>
              <a:t>周后再采购的费用的期望值作比较。</a:t>
            </a:r>
          </a:p>
          <a:p>
            <a:pPr eaLnBrk="1" hangingPunct="1">
              <a:buFontTx/>
              <a:buNone/>
            </a:pPr>
            <a:endParaRPr lang="zh-CN" altLang="en-US" sz="2400" smtClean="0">
              <a:latin typeface="Arial" pitchFamily="34" charset="0"/>
            </a:endParaRPr>
          </a:p>
          <a:p>
            <a:pPr eaLnBrk="1" hangingPunct="1">
              <a:buFontTx/>
              <a:buNone/>
            </a:pPr>
            <a:endParaRPr lang="zh-CN" altLang="en-US" sz="2400" smtClean="0">
              <a:latin typeface="Arial" pitchFamily="34" charset="0"/>
            </a:endParaRPr>
          </a:p>
          <a:p>
            <a:pPr eaLnBrk="1" hangingPunct="1">
              <a:buFontTx/>
              <a:buNone/>
            </a:pPr>
            <a:endParaRPr lang="zh-CN" altLang="en-US" sz="2400" smtClean="0">
              <a:latin typeface="Arial" pitchFamily="34" charset="0"/>
            </a:endParaRPr>
          </a:p>
          <a:p>
            <a:pPr eaLnBrk="1" hangingPunct="1">
              <a:buFontTx/>
              <a:buNone/>
            </a:pPr>
            <a:r>
              <a:rPr lang="zh-CN" altLang="en-US" sz="2400" smtClean="0">
                <a:latin typeface="Arial" pitchFamily="34" charset="0"/>
              </a:rPr>
              <a:t>        于是   </a:t>
            </a:r>
            <a:r>
              <a:rPr lang="zh-CN" altLang="en-US" sz="2800" smtClean="0">
                <a:latin typeface="Arial" pitchFamily="34" charset="0"/>
              </a:rPr>
              <a:t>                                           ，有</a:t>
            </a:r>
          </a:p>
          <a:p>
            <a:pPr eaLnBrk="1" hangingPunct="1">
              <a:buFontTx/>
              <a:buNone/>
            </a:pPr>
            <a:endParaRPr lang="zh-CN" altLang="en-US" sz="2800" smtClean="0">
              <a:latin typeface="Arial" pitchFamily="34" charset="0"/>
            </a:endParaRPr>
          </a:p>
          <a:p>
            <a:pPr eaLnBrk="1" hangingPunct="1">
              <a:buFontTx/>
              <a:buNone/>
            </a:pPr>
            <a:endParaRPr lang="zh-CN" altLang="en-US" sz="2800" smtClean="0">
              <a:latin typeface="Arial" pitchFamily="34" charset="0"/>
            </a:endParaRPr>
          </a:p>
          <a:p>
            <a:pPr eaLnBrk="1" hangingPunct="1">
              <a:buFontTx/>
              <a:buNone/>
            </a:pPr>
            <a:r>
              <a:rPr lang="zh-CN" altLang="en-US" sz="2400" smtClean="0">
                <a:latin typeface="Arial" pitchFamily="34" charset="0"/>
              </a:rPr>
              <a:t>    故</a:t>
            </a:r>
            <a:r>
              <a:rPr lang="zh-CN" altLang="en-US" sz="2400" b="1" smtClean="0">
                <a:latin typeface="Arial" pitchFamily="34" charset="0"/>
              </a:rPr>
              <a:t>第</a:t>
            </a:r>
            <a:r>
              <a:rPr lang="en-US" altLang="zh-CN" sz="2400" b="1" smtClean="0">
                <a:latin typeface="Arial" pitchFamily="34" charset="0"/>
              </a:rPr>
              <a:t>3</a:t>
            </a:r>
            <a:r>
              <a:rPr lang="zh-CN" altLang="en-US" sz="2400" b="1" smtClean="0">
                <a:latin typeface="Arial" pitchFamily="34" charset="0"/>
              </a:rPr>
              <a:t>周的最优决策</a:t>
            </a:r>
            <a:r>
              <a:rPr lang="zh-CN" altLang="en-US" sz="2400" smtClean="0">
                <a:latin typeface="Arial" pitchFamily="34" charset="0"/>
              </a:rPr>
              <a:t>为</a:t>
            </a:r>
            <a:r>
              <a:rPr lang="zh-CN" altLang="en-US" sz="2800" smtClean="0">
                <a:latin typeface="Arial" pitchFamily="34" charset="0"/>
              </a:rPr>
              <a:t> </a:t>
            </a:r>
          </a:p>
        </p:txBody>
      </p:sp>
      <p:sp>
        <p:nvSpPr>
          <p:cNvPr id="14" name="灯片编号占位符 5"/>
          <p:cNvSpPr>
            <a:spLocks noGrp="1"/>
          </p:cNvSpPr>
          <p:nvPr>
            <p:ph type="sldNum" sz="quarter" idx="12"/>
          </p:nvPr>
        </p:nvSpPr>
        <p:spPr/>
        <p:txBody>
          <a:bodyPr/>
          <a:lstStyle/>
          <a:p>
            <a:pPr>
              <a:defRPr/>
            </a:pPr>
            <a:fld id="{D266246A-4787-499C-9E2A-EB910C545CA3}" type="slidenum">
              <a:rPr lang="en-US" altLang="zh-CN"/>
              <a:pPr>
                <a:defRPr/>
              </a:pPr>
              <a:t>81</a:t>
            </a:fld>
            <a:endParaRPr lang="en-US" altLang="zh-CN" dirty="0"/>
          </a:p>
        </p:txBody>
      </p:sp>
      <p:graphicFrame>
        <p:nvGraphicFramePr>
          <p:cNvPr id="107524" name="Object 5"/>
          <p:cNvGraphicFramePr>
            <a:graphicFrameLocks noChangeAspect="1"/>
          </p:cNvGraphicFramePr>
          <p:nvPr/>
        </p:nvGraphicFramePr>
        <p:xfrm>
          <a:off x="1685925" y="2511425"/>
          <a:ext cx="5386388" cy="1274763"/>
        </p:xfrm>
        <a:graphic>
          <a:graphicData uri="http://schemas.openxmlformats.org/presentationml/2006/ole">
            <mc:AlternateContent xmlns:mc="http://schemas.openxmlformats.org/markup-compatibility/2006">
              <mc:Choice xmlns:v="urn:schemas-microsoft-com:vml" Requires="v">
                <p:oleObj spid="_x0000_s107535" r:id="rId3" imgW="2895600" imgH="685800" progId="Equation.3">
                  <p:embed/>
                </p:oleObj>
              </mc:Choice>
              <mc:Fallback>
                <p:oleObj r:id="rId3" imgW="28956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2511425"/>
                        <a:ext cx="5386388"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525" name="Object 7"/>
          <p:cNvGraphicFramePr>
            <a:graphicFrameLocks noChangeAspect="1"/>
          </p:cNvGraphicFramePr>
          <p:nvPr/>
        </p:nvGraphicFramePr>
        <p:xfrm>
          <a:off x="1778000" y="3929063"/>
          <a:ext cx="4508500" cy="428625"/>
        </p:xfrm>
        <a:graphic>
          <a:graphicData uri="http://schemas.openxmlformats.org/presentationml/2006/ole">
            <mc:AlternateContent xmlns:mc="http://schemas.openxmlformats.org/markup-compatibility/2006">
              <mc:Choice xmlns:v="urn:schemas-microsoft-com:vml" Requires="v">
                <p:oleObj spid="_x0000_s107536" r:id="rId5" imgW="2298700" imgH="241300" progId="Equation.3">
                  <p:embed/>
                </p:oleObj>
              </mc:Choice>
              <mc:Fallback>
                <p:oleObj r:id="rId5" imgW="2298700" imgH="2413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0" y="3929063"/>
                        <a:ext cx="4508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6" name="Rectangle 8"/>
          <p:cNvSpPr>
            <a:spLocks noChangeArrowheads="1"/>
          </p:cNvSpPr>
          <p:nvPr/>
        </p:nvSpPr>
        <p:spPr bwMode="auto">
          <a:xfrm>
            <a:off x="3452813" y="3186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7527" name="Object 9"/>
          <p:cNvGraphicFramePr>
            <a:graphicFrameLocks noChangeAspect="1"/>
          </p:cNvGraphicFramePr>
          <p:nvPr/>
        </p:nvGraphicFramePr>
        <p:xfrm>
          <a:off x="2500313" y="4572000"/>
          <a:ext cx="3440112" cy="847725"/>
        </p:xfrm>
        <a:graphic>
          <a:graphicData uri="http://schemas.openxmlformats.org/presentationml/2006/ole">
            <mc:AlternateContent xmlns:mc="http://schemas.openxmlformats.org/markup-compatibility/2006">
              <mc:Choice xmlns:v="urn:schemas-microsoft-com:vml" Requires="v">
                <p:oleObj spid="_x0000_s107537" name="公式" r:id="rId7" imgW="2070100" imgH="482600" progId="Equation.3">
                  <p:embed/>
                </p:oleObj>
              </mc:Choice>
              <mc:Fallback>
                <p:oleObj name="公式" r:id="rId7" imgW="2070100" imgH="482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313" y="4572000"/>
                        <a:ext cx="344011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8" name="Rectangle 10"/>
          <p:cNvSpPr>
            <a:spLocks noChangeArrowheads="1"/>
          </p:cNvSpPr>
          <p:nvPr/>
        </p:nvSpPr>
        <p:spPr bwMode="auto">
          <a:xfrm>
            <a:off x="3681413" y="3186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7529" name="Object 11"/>
          <p:cNvGraphicFramePr>
            <a:graphicFrameLocks noChangeAspect="1"/>
          </p:cNvGraphicFramePr>
          <p:nvPr/>
        </p:nvGraphicFramePr>
        <p:xfrm>
          <a:off x="4143375" y="5643563"/>
          <a:ext cx="2959100" cy="896937"/>
        </p:xfrm>
        <a:graphic>
          <a:graphicData uri="http://schemas.openxmlformats.org/presentationml/2006/ole">
            <mc:AlternateContent xmlns:mc="http://schemas.openxmlformats.org/markup-compatibility/2006">
              <mc:Choice xmlns:v="urn:schemas-microsoft-com:vml" Requires="v">
                <p:oleObj spid="_x0000_s107538" name="公式" r:id="rId9" imgW="1600200" imgH="482600" progId="Equation.3">
                  <p:embed/>
                </p:oleObj>
              </mc:Choice>
              <mc:Fallback>
                <p:oleObj name="公式" r:id="rId9" imgW="1600200" imgH="482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5" y="5643563"/>
                        <a:ext cx="29591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7530" name="组合 14"/>
          <p:cNvGrpSpPr>
            <a:grpSpLocks/>
          </p:cNvGrpSpPr>
          <p:nvPr/>
        </p:nvGrpSpPr>
        <p:grpSpPr bwMode="auto">
          <a:xfrm>
            <a:off x="714375" y="214313"/>
            <a:ext cx="7858125" cy="647700"/>
            <a:chOff x="714348" y="214290"/>
            <a:chExt cx="7858180" cy="648072"/>
          </a:xfrm>
        </p:grpSpPr>
        <p:sp>
          <p:nvSpPr>
            <p:cNvPr id="16" name="矩形 15"/>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7" name="直接连接符 16"/>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7534"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753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457200" y="785813"/>
            <a:ext cx="8229600" cy="5857875"/>
          </a:xfrm>
        </p:spPr>
        <p:txBody>
          <a:bodyPr/>
          <a:lstStyle/>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r>
              <a:rPr lang="zh-CN" altLang="en-US" sz="2400" b="1" smtClean="0">
                <a:latin typeface="Arial" pitchFamily="34" charset="0"/>
              </a:rPr>
              <a:t>第二阶段：</a:t>
            </a:r>
          </a:p>
          <a:p>
            <a:pPr eaLnBrk="1" hangingPunct="1">
              <a:lnSpc>
                <a:spcPct val="150000"/>
              </a:lnSpc>
              <a:buFontTx/>
              <a:buNone/>
            </a:pPr>
            <a:r>
              <a:rPr lang="zh-CN" altLang="en-US" sz="2400" smtClean="0">
                <a:latin typeface="Arial" pitchFamily="34" charset="0"/>
              </a:rPr>
              <a:t>同理可得</a:t>
            </a:r>
          </a:p>
          <a:p>
            <a:pPr eaLnBrk="1" hangingPunct="1">
              <a:lnSpc>
                <a:spcPct val="150000"/>
              </a:lnSpc>
              <a:buFontTx/>
              <a:buNone/>
            </a:pPr>
            <a:endParaRPr lang="zh-CN" altLang="en-US" sz="2400" smtClean="0">
              <a:latin typeface="Arial" pitchFamily="34" charset="0"/>
            </a:endParaRPr>
          </a:p>
          <a:p>
            <a:pPr eaLnBrk="1" hangingPunct="1">
              <a:lnSpc>
                <a:spcPct val="150000"/>
              </a:lnSpc>
              <a:buFontTx/>
              <a:buNone/>
            </a:pPr>
            <a:r>
              <a:rPr lang="zh-CN" altLang="en-US" sz="2400" smtClean="0">
                <a:latin typeface="Arial" pitchFamily="34" charset="0"/>
              </a:rPr>
              <a:t> 故</a:t>
            </a:r>
            <a:r>
              <a:rPr lang="zh-CN" altLang="en-US" sz="2400" b="1" smtClean="0">
                <a:latin typeface="Arial" pitchFamily="34" charset="0"/>
              </a:rPr>
              <a:t>第</a:t>
            </a:r>
            <a:r>
              <a:rPr lang="en-US" altLang="zh-CN" sz="2400" b="1" smtClean="0">
                <a:latin typeface="Arial" pitchFamily="34" charset="0"/>
              </a:rPr>
              <a:t>2</a:t>
            </a:r>
            <a:r>
              <a:rPr lang="zh-CN" altLang="en-US" sz="2400" b="1" smtClean="0">
                <a:latin typeface="Arial" pitchFamily="34" charset="0"/>
              </a:rPr>
              <a:t>周的最优决策</a:t>
            </a:r>
            <a:r>
              <a:rPr lang="zh-CN" altLang="en-US" sz="2400" smtClean="0">
                <a:latin typeface="Arial" pitchFamily="34" charset="0"/>
              </a:rPr>
              <a:t>为</a:t>
            </a:r>
            <a:endParaRPr lang="en-US" altLang="zh-CN" sz="2400" smtClean="0">
              <a:latin typeface="Arial" pitchFamily="34" charset="0"/>
            </a:endParaRPr>
          </a:p>
          <a:p>
            <a:pPr eaLnBrk="1" hangingPunct="1">
              <a:lnSpc>
                <a:spcPct val="150000"/>
              </a:lnSpc>
              <a:buFontTx/>
              <a:buNone/>
            </a:pPr>
            <a:endParaRPr lang="en-US" altLang="zh-CN" sz="2400" smtClean="0">
              <a:latin typeface="Arial" pitchFamily="34" charset="0"/>
            </a:endParaRPr>
          </a:p>
          <a:p>
            <a:pPr eaLnBrk="1" hangingPunct="1">
              <a:lnSpc>
                <a:spcPct val="150000"/>
              </a:lnSpc>
              <a:buFontTx/>
              <a:buNone/>
            </a:pPr>
            <a:endParaRPr lang="en-US" altLang="zh-CN" sz="2400" smtClean="0">
              <a:latin typeface="Arial" pitchFamily="34" charset="0"/>
            </a:endParaRPr>
          </a:p>
        </p:txBody>
      </p:sp>
      <p:sp>
        <p:nvSpPr>
          <p:cNvPr id="10" name="灯片编号占位符 5"/>
          <p:cNvSpPr>
            <a:spLocks noGrp="1"/>
          </p:cNvSpPr>
          <p:nvPr>
            <p:ph type="sldNum" sz="quarter" idx="12"/>
          </p:nvPr>
        </p:nvSpPr>
        <p:spPr/>
        <p:txBody>
          <a:bodyPr/>
          <a:lstStyle/>
          <a:p>
            <a:pPr>
              <a:defRPr/>
            </a:pPr>
            <a:fld id="{67CEC902-3C2F-4E6D-AF19-787B91892F4D}" type="slidenum">
              <a:rPr lang="en-US" altLang="zh-CN"/>
              <a:pPr>
                <a:defRPr/>
              </a:pPr>
              <a:t>82</a:t>
            </a:fld>
            <a:endParaRPr lang="en-US" altLang="zh-CN" dirty="0"/>
          </a:p>
        </p:txBody>
      </p:sp>
      <p:graphicFrame>
        <p:nvGraphicFramePr>
          <p:cNvPr id="108548" name="Object 5"/>
          <p:cNvGraphicFramePr>
            <a:graphicFrameLocks noChangeAspect="1"/>
          </p:cNvGraphicFramePr>
          <p:nvPr/>
        </p:nvGraphicFramePr>
        <p:xfrm>
          <a:off x="1857375" y="2571750"/>
          <a:ext cx="4557713" cy="809625"/>
        </p:xfrm>
        <a:graphic>
          <a:graphicData uri="http://schemas.openxmlformats.org/presentationml/2006/ole">
            <mc:AlternateContent xmlns:mc="http://schemas.openxmlformats.org/markup-compatibility/2006">
              <mc:Choice xmlns:v="urn:schemas-microsoft-com:vml" Requires="v">
                <p:oleObj spid="_x0000_s108556" r:id="rId3" imgW="2324100" imgH="482600" progId="Equation.3">
                  <p:embed/>
                </p:oleObj>
              </mc:Choice>
              <mc:Fallback>
                <p:oleObj r:id="rId3" imgW="23241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571750"/>
                        <a:ext cx="45577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49" name="Rectangle 6"/>
          <p:cNvSpPr>
            <a:spLocks noChangeArrowheads="1"/>
          </p:cNvSpPr>
          <p:nvPr/>
        </p:nvSpPr>
        <p:spPr bwMode="auto">
          <a:xfrm>
            <a:off x="3681413" y="3186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aphicFrame>
        <p:nvGraphicFramePr>
          <p:cNvPr id="108550" name="Object 7"/>
          <p:cNvGraphicFramePr>
            <a:graphicFrameLocks noChangeAspect="1"/>
          </p:cNvGraphicFramePr>
          <p:nvPr/>
        </p:nvGraphicFramePr>
        <p:xfrm>
          <a:off x="2286000" y="3844925"/>
          <a:ext cx="3449638" cy="869950"/>
        </p:xfrm>
        <a:graphic>
          <a:graphicData uri="http://schemas.openxmlformats.org/presentationml/2006/ole">
            <mc:AlternateContent xmlns:mc="http://schemas.openxmlformats.org/markup-compatibility/2006">
              <mc:Choice xmlns:v="urn:schemas-microsoft-com:vml" Requires="v">
                <p:oleObj spid="_x0000_s108557" r:id="rId5" imgW="1777229" imgH="482391" progId="Equation.3">
                  <p:embed/>
                </p:oleObj>
              </mc:Choice>
              <mc:Fallback>
                <p:oleObj r:id="rId5" imgW="1777229" imgH="48239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844925"/>
                        <a:ext cx="34496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8551" name="组合 10"/>
          <p:cNvGrpSpPr>
            <a:grpSpLocks/>
          </p:cNvGrpSpPr>
          <p:nvPr/>
        </p:nvGrpSpPr>
        <p:grpSpPr bwMode="auto">
          <a:xfrm>
            <a:off x="500063" y="638175"/>
            <a:ext cx="7858125" cy="647700"/>
            <a:chOff x="714348" y="214290"/>
            <a:chExt cx="7858180" cy="648072"/>
          </a:xfrm>
        </p:grpSpPr>
        <p:sp>
          <p:nvSpPr>
            <p:cNvPr id="12" name="矩形 11"/>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3" name="直接连接符 12"/>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8555"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855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57200" y="785813"/>
            <a:ext cx="8229600" cy="5857875"/>
          </a:xfrm>
        </p:spPr>
        <p:txBody>
          <a:bodyPr/>
          <a:lstStyle/>
          <a:p>
            <a:pPr eaLnBrk="1" hangingPunct="1">
              <a:buFontTx/>
              <a:buNone/>
            </a:pPr>
            <a:endParaRPr lang="en-US" altLang="zh-CN" sz="2400" smtClean="0">
              <a:latin typeface="Arial" pitchFamily="34" charset="0"/>
            </a:endParaRPr>
          </a:p>
          <a:p>
            <a:pPr eaLnBrk="1" hangingPunct="1">
              <a:buFontTx/>
              <a:buNone/>
            </a:pPr>
            <a:endParaRPr lang="zh-CN" altLang="en-US" sz="2400" smtClean="0">
              <a:latin typeface="Arial" pitchFamily="34" charset="0"/>
            </a:endParaRPr>
          </a:p>
          <a:p>
            <a:pPr eaLnBrk="1" hangingPunct="1">
              <a:buFontTx/>
              <a:buNone/>
            </a:pPr>
            <a:r>
              <a:rPr lang="zh-CN" altLang="en-US" sz="2400" b="1" smtClean="0">
                <a:latin typeface="Arial" pitchFamily="34" charset="0"/>
              </a:rPr>
              <a:t>第一阶段：</a:t>
            </a:r>
          </a:p>
          <a:p>
            <a:pPr eaLnBrk="1" hangingPunct="1">
              <a:buFontTx/>
              <a:buNone/>
            </a:pPr>
            <a:r>
              <a:rPr lang="zh-CN" altLang="en-US" sz="2400" smtClean="0">
                <a:latin typeface="Arial" pitchFamily="34" charset="0"/>
              </a:rPr>
              <a:t>同理可得</a:t>
            </a:r>
          </a:p>
          <a:p>
            <a:pPr eaLnBrk="1" hangingPunct="1">
              <a:buFontTx/>
              <a:buNone/>
            </a:pPr>
            <a:endParaRPr lang="en-US" altLang="zh-CN" sz="2400" smtClean="0">
              <a:latin typeface="Arial" pitchFamily="34" charset="0"/>
            </a:endParaRPr>
          </a:p>
          <a:p>
            <a:pPr eaLnBrk="1" hangingPunct="1">
              <a:buFontTx/>
              <a:buNone/>
            </a:pPr>
            <a:endParaRPr lang="en-US" altLang="zh-CN" sz="2400" smtClean="0">
              <a:latin typeface="Arial" pitchFamily="34" charset="0"/>
            </a:endParaRPr>
          </a:p>
          <a:p>
            <a:pPr eaLnBrk="1" hangingPunct="1">
              <a:buFontTx/>
              <a:buNone/>
            </a:pPr>
            <a:endParaRPr lang="zh-CN" altLang="en-US" sz="2400" smtClean="0">
              <a:latin typeface="Arial" pitchFamily="34" charset="0"/>
            </a:endParaRPr>
          </a:p>
          <a:p>
            <a:pPr eaLnBrk="1" hangingPunct="1">
              <a:buFontTx/>
              <a:buNone/>
            </a:pPr>
            <a:r>
              <a:rPr lang="zh-CN" altLang="en-US" sz="2400" smtClean="0">
                <a:latin typeface="Arial" pitchFamily="34" charset="0"/>
              </a:rPr>
              <a:t>故</a:t>
            </a:r>
            <a:r>
              <a:rPr lang="zh-CN" altLang="en-US" sz="2400" b="1" smtClean="0">
                <a:latin typeface="Arial" pitchFamily="34" charset="0"/>
              </a:rPr>
              <a:t>第</a:t>
            </a:r>
            <a:r>
              <a:rPr lang="en-US" altLang="zh-CN" sz="2400" b="1" smtClean="0">
                <a:latin typeface="Arial" pitchFamily="34" charset="0"/>
              </a:rPr>
              <a:t>1</a:t>
            </a:r>
            <a:r>
              <a:rPr lang="zh-CN" altLang="en-US" sz="2400" b="1" smtClean="0">
                <a:latin typeface="Arial" pitchFamily="34" charset="0"/>
              </a:rPr>
              <a:t>周的最优决策</a:t>
            </a:r>
            <a:r>
              <a:rPr lang="zh-CN" altLang="en-US" sz="2400" smtClean="0">
                <a:latin typeface="Arial" pitchFamily="34" charset="0"/>
              </a:rPr>
              <a:t>为</a:t>
            </a:r>
          </a:p>
          <a:p>
            <a:pPr eaLnBrk="1" hangingPunct="1">
              <a:buFontTx/>
              <a:buNone/>
            </a:pPr>
            <a:r>
              <a:rPr lang="zh-CN" altLang="en-US" sz="2400" smtClean="0">
                <a:latin typeface="Arial" pitchFamily="34" charset="0"/>
              </a:rPr>
              <a:t> </a:t>
            </a:r>
          </a:p>
          <a:p>
            <a:pPr eaLnBrk="1" hangingPunct="1">
              <a:buFontTx/>
              <a:buNone/>
            </a:pPr>
            <a:endParaRPr lang="en-US" altLang="zh-CN" sz="2400" smtClean="0">
              <a:latin typeface="Arial" pitchFamily="34" charset="0"/>
            </a:endParaRPr>
          </a:p>
        </p:txBody>
      </p:sp>
      <p:sp>
        <p:nvSpPr>
          <p:cNvPr id="10" name="灯片编号占位符 5"/>
          <p:cNvSpPr>
            <a:spLocks noGrp="1"/>
          </p:cNvSpPr>
          <p:nvPr>
            <p:ph type="sldNum" sz="quarter" idx="12"/>
          </p:nvPr>
        </p:nvSpPr>
        <p:spPr/>
        <p:txBody>
          <a:bodyPr/>
          <a:lstStyle/>
          <a:p>
            <a:pPr>
              <a:defRPr/>
            </a:pPr>
            <a:fld id="{00F11373-0634-4340-861A-03039865E1E5}" type="slidenum">
              <a:rPr lang="en-US" altLang="zh-CN"/>
              <a:pPr>
                <a:defRPr/>
              </a:pPr>
              <a:t>83</a:t>
            </a:fld>
            <a:endParaRPr lang="en-US" altLang="zh-CN" dirty="0"/>
          </a:p>
        </p:txBody>
      </p:sp>
      <p:sp>
        <p:nvSpPr>
          <p:cNvPr id="109572" name="Rectangle 6"/>
          <p:cNvSpPr>
            <a:spLocks noChangeArrowheads="1"/>
          </p:cNvSpPr>
          <p:nvPr/>
        </p:nvSpPr>
        <p:spPr bwMode="auto">
          <a:xfrm>
            <a:off x="3681413" y="3186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a:latin typeface="楷体" pitchFamily="49" charset="-122"/>
              <a:ea typeface="楷体" pitchFamily="49" charset="-122"/>
            </a:endParaRPr>
          </a:p>
        </p:txBody>
      </p:sp>
      <p:grpSp>
        <p:nvGrpSpPr>
          <p:cNvPr id="109573" name="组合 10"/>
          <p:cNvGrpSpPr>
            <a:grpSpLocks/>
          </p:cNvGrpSpPr>
          <p:nvPr/>
        </p:nvGrpSpPr>
        <p:grpSpPr bwMode="auto">
          <a:xfrm>
            <a:off x="500063" y="638175"/>
            <a:ext cx="7858125" cy="647700"/>
            <a:chOff x="714348" y="214290"/>
            <a:chExt cx="7858180" cy="648072"/>
          </a:xfrm>
        </p:grpSpPr>
        <p:sp>
          <p:nvSpPr>
            <p:cNvPr id="12" name="矩形 11"/>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13" name="直接连接符 12"/>
            <p:cNvCxnSpPr/>
            <p:nvPr/>
          </p:nvCxnSpPr>
          <p:spPr>
            <a:xfrm>
              <a:off x="2679687" y="817886"/>
              <a:ext cx="5892841" cy="39711"/>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09579"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095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9575" name="Object 13"/>
          <p:cNvGraphicFramePr>
            <a:graphicFrameLocks noChangeAspect="1"/>
          </p:cNvGraphicFramePr>
          <p:nvPr/>
        </p:nvGraphicFramePr>
        <p:xfrm>
          <a:off x="1536700" y="2714625"/>
          <a:ext cx="4686300" cy="857250"/>
        </p:xfrm>
        <a:graphic>
          <a:graphicData uri="http://schemas.openxmlformats.org/presentationml/2006/ole">
            <mc:AlternateContent xmlns:mc="http://schemas.openxmlformats.org/markup-compatibility/2006">
              <mc:Choice xmlns:v="urn:schemas-microsoft-com:vml" Requires="v">
                <p:oleObj spid="_x0000_s109580" name="Equation" r:id="rId4" imgW="2324100" imgH="482600" progId="Equation.DSMT4">
                  <p:embed/>
                </p:oleObj>
              </mc:Choice>
              <mc:Fallback>
                <p:oleObj name="Equation" r:id="rId4" imgW="2324100" imgH="4826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2714625"/>
                        <a:ext cx="4686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9576" name="Object 15"/>
          <p:cNvGraphicFramePr>
            <a:graphicFrameLocks noChangeAspect="1"/>
          </p:cNvGraphicFramePr>
          <p:nvPr/>
        </p:nvGraphicFramePr>
        <p:xfrm>
          <a:off x="1905000" y="4500563"/>
          <a:ext cx="4048125" cy="882650"/>
        </p:xfrm>
        <a:graphic>
          <a:graphicData uri="http://schemas.openxmlformats.org/presentationml/2006/ole">
            <mc:AlternateContent xmlns:mc="http://schemas.openxmlformats.org/markup-compatibility/2006">
              <mc:Choice xmlns:v="urn:schemas-microsoft-com:vml" Requires="v">
                <p:oleObj spid="_x0000_s109581" name="Equation" r:id="rId6" imgW="1726451" imgH="482391" progId="Equation.DSMT4">
                  <p:embed/>
                </p:oleObj>
              </mc:Choice>
              <mc:Fallback>
                <p:oleObj name="Equation" r:id="rId6" imgW="1726451" imgH="482391"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500563"/>
                        <a:ext cx="40481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571500" y="1285875"/>
            <a:ext cx="7643813" cy="4525963"/>
          </a:xfrm>
        </p:spPr>
        <p:txBody>
          <a:bodyPr/>
          <a:lstStyle/>
          <a:p>
            <a:pPr indent="0" algn="just" eaLnBrk="1" hangingPunct="1">
              <a:lnSpc>
                <a:spcPct val="150000"/>
              </a:lnSpc>
              <a:buFontTx/>
              <a:buNone/>
            </a:pPr>
            <a:r>
              <a:rPr lang="zh-CN" altLang="en-US" sz="2400" smtClean="0">
                <a:latin typeface="Arial" pitchFamily="34" charset="0"/>
              </a:rPr>
              <a:t>所以</a:t>
            </a:r>
            <a:r>
              <a:rPr lang="zh-CN" altLang="en-US" sz="2400" b="1" smtClean="0">
                <a:solidFill>
                  <a:srgbClr val="FF0000"/>
                </a:solidFill>
                <a:latin typeface="Arial" pitchFamily="34" charset="0"/>
              </a:rPr>
              <a:t>最优的采购策略</a:t>
            </a:r>
            <a:r>
              <a:rPr lang="zh-CN" altLang="en-US" sz="2400" smtClean="0">
                <a:latin typeface="Arial" pitchFamily="34" charset="0"/>
              </a:rPr>
              <a:t>为：</a:t>
            </a:r>
            <a:endParaRPr lang="en-US" altLang="zh-CN" sz="2400" smtClean="0">
              <a:latin typeface="Arial" pitchFamily="34" charset="0"/>
            </a:endParaRPr>
          </a:p>
          <a:p>
            <a:pPr indent="0" algn="just" eaLnBrk="1" hangingPunct="1">
              <a:lnSpc>
                <a:spcPct val="150000"/>
              </a:lnSpc>
              <a:buFontTx/>
              <a:buNone/>
            </a:pPr>
            <a:r>
              <a:rPr lang="zh-CN" altLang="en-US" sz="2400" smtClean="0">
                <a:latin typeface="Arial" pitchFamily="34" charset="0"/>
              </a:rPr>
              <a:t>       在第</a:t>
            </a:r>
            <a:r>
              <a:rPr lang="en-US" altLang="zh-CN" sz="2400" smtClean="0">
                <a:latin typeface="Arial" pitchFamily="34" charset="0"/>
              </a:rPr>
              <a:t>1</a:t>
            </a:r>
            <a:r>
              <a:rPr lang="zh-CN" altLang="en-US" sz="2400" smtClean="0">
                <a:latin typeface="Arial" pitchFamily="34" charset="0"/>
              </a:rPr>
              <a:t>、</a:t>
            </a:r>
            <a:r>
              <a:rPr lang="en-US" altLang="zh-CN" sz="2400" smtClean="0">
                <a:latin typeface="Arial" pitchFamily="34" charset="0"/>
              </a:rPr>
              <a:t>2</a:t>
            </a:r>
            <a:r>
              <a:rPr lang="zh-CN" altLang="en-US" sz="2400" smtClean="0">
                <a:latin typeface="Arial" pitchFamily="34" charset="0"/>
              </a:rPr>
              <a:t>、</a:t>
            </a:r>
            <a:r>
              <a:rPr lang="en-US" altLang="zh-CN" sz="2400" smtClean="0">
                <a:latin typeface="Arial" pitchFamily="34" charset="0"/>
              </a:rPr>
              <a:t>3</a:t>
            </a:r>
            <a:r>
              <a:rPr lang="zh-CN" altLang="en-US" sz="2400" smtClean="0">
                <a:latin typeface="Arial" pitchFamily="34" charset="0"/>
              </a:rPr>
              <a:t>周的市场价格为</a:t>
            </a:r>
            <a:r>
              <a:rPr lang="en-US" altLang="zh-CN" sz="2400" smtClean="0">
                <a:latin typeface="Arial" pitchFamily="34" charset="0"/>
              </a:rPr>
              <a:t>450</a:t>
            </a:r>
            <a:r>
              <a:rPr lang="zh-CN" altLang="en-US" sz="2400" smtClean="0">
                <a:latin typeface="Arial" pitchFamily="34" charset="0"/>
              </a:rPr>
              <a:t>时，应该立即采购，否则等待；在第</a:t>
            </a:r>
            <a:r>
              <a:rPr lang="en-US" altLang="zh-CN" sz="2400" smtClean="0">
                <a:latin typeface="Arial" pitchFamily="34" charset="0"/>
              </a:rPr>
              <a:t>4</a:t>
            </a:r>
            <a:r>
              <a:rPr lang="zh-CN" altLang="en-US" sz="2400" smtClean="0">
                <a:latin typeface="Arial" pitchFamily="34" charset="0"/>
              </a:rPr>
              <a:t>周时，若市场价格为</a:t>
            </a:r>
            <a:r>
              <a:rPr lang="en-US" altLang="zh-CN" sz="2400" smtClean="0">
                <a:latin typeface="Arial" pitchFamily="34" charset="0"/>
              </a:rPr>
              <a:t>450</a:t>
            </a:r>
            <a:r>
              <a:rPr lang="zh-CN" altLang="en-US" sz="2400" smtClean="0">
                <a:latin typeface="Arial" pitchFamily="34" charset="0"/>
              </a:rPr>
              <a:t>或</a:t>
            </a:r>
            <a:r>
              <a:rPr lang="en-US" altLang="zh-CN" sz="2400" smtClean="0">
                <a:latin typeface="Arial" pitchFamily="34" charset="0"/>
              </a:rPr>
              <a:t>470</a:t>
            </a:r>
            <a:r>
              <a:rPr lang="zh-CN" altLang="en-US" sz="2400" smtClean="0">
                <a:latin typeface="Arial" pitchFamily="34" charset="0"/>
              </a:rPr>
              <a:t>时，应该采购，否则等待。若等到第五周，只能采购。</a:t>
            </a:r>
          </a:p>
          <a:p>
            <a:pPr indent="0" algn="just" eaLnBrk="1" hangingPunct="1">
              <a:lnSpc>
                <a:spcPct val="150000"/>
              </a:lnSpc>
              <a:buFontTx/>
              <a:buNone/>
            </a:pPr>
            <a:r>
              <a:rPr lang="zh-CN" altLang="en-US" sz="2400" smtClean="0">
                <a:latin typeface="Arial" pitchFamily="34" charset="0"/>
              </a:rPr>
              <a:t> </a:t>
            </a:r>
          </a:p>
          <a:p>
            <a:pPr indent="0" algn="just" eaLnBrk="1" hangingPunct="1">
              <a:lnSpc>
                <a:spcPct val="150000"/>
              </a:lnSpc>
              <a:buFontTx/>
              <a:buNone/>
            </a:pPr>
            <a:r>
              <a:rPr lang="zh-CN" altLang="en-US" sz="2400" smtClean="0">
                <a:latin typeface="Arial" pitchFamily="34" charset="0"/>
              </a:rPr>
              <a:t> </a:t>
            </a:r>
          </a:p>
          <a:p>
            <a:pPr indent="0" algn="just" eaLnBrk="1" hangingPunct="1">
              <a:lnSpc>
                <a:spcPct val="150000"/>
              </a:lnSpc>
              <a:buFontTx/>
              <a:buNone/>
            </a:pPr>
            <a:endParaRPr lang="zh-CN" altLang="en-US" sz="2400" smtClean="0">
              <a:latin typeface="Arial" pitchFamily="34" charset="0"/>
            </a:endParaRPr>
          </a:p>
          <a:p>
            <a:pPr indent="0" algn="just" eaLnBrk="1" hangingPunct="1">
              <a:lnSpc>
                <a:spcPct val="150000"/>
              </a:lnSpc>
              <a:buFontTx/>
              <a:buNone/>
            </a:pPr>
            <a:endParaRPr lang="en-US" altLang="zh-CN" sz="2400" smtClean="0">
              <a:latin typeface="Arial" pitchFamily="34" charset="0"/>
            </a:endParaRPr>
          </a:p>
        </p:txBody>
      </p:sp>
      <p:sp>
        <p:nvSpPr>
          <p:cNvPr id="6" name="灯片编号占位符 5"/>
          <p:cNvSpPr>
            <a:spLocks noGrp="1"/>
          </p:cNvSpPr>
          <p:nvPr>
            <p:ph type="sldNum" sz="quarter" idx="12"/>
          </p:nvPr>
        </p:nvSpPr>
        <p:spPr/>
        <p:txBody>
          <a:bodyPr/>
          <a:lstStyle/>
          <a:p>
            <a:pPr>
              <a:defRPr/>
            </a:pPr>
            <a:fld id="{25E0E9AC-F660-45C9-829A-CF7CE3ACC516}" type="slidenum">
              <a:rPr lang="en-US" altLang="zh-CN"/>
              <a:pPr>
                <a:defRPr/>
              </a:pPr>
              <a:t>84</a:t>
            </a:fld>
            <a:endParaRPr lang="en-US" altLang="zh-CN" dirty="0"/>
          </a:p>
        </p:txBody>
      </p:sp>
      <p:grpSp>
        <p:nvGrpSpPr>
          <p:cNvPr id="110596" name="组合 6"/>
          <p:cNvGrpSpPr>
            <a:grpSpLocks/>
          </p:cNvGrpSpPr>
          <p:nvPr/>
        </p:nvGrpSpPr>
        <p:grpSpPr bwMode="auto">
          <a:xfrm>
            <a:off x="571500" y="566738"/>
            <a:ext cx="7858125" cy="647700"/>
            <a:chOff x="714348" y="214290"/>
            <a:chExt cx="7858180" cy="648072"/>
          </a:xfrm>
        </p:grpSpPr>
        <p:sp>
          <p:nvSpPr>
            <p:cNvPr id="8" name="矩形 7"/>
            <p:cNvSpPr/>
            <p:nvPr/>
          </p:nvSpPr>
          <p:spPr>
            <a:xfrm>
              <a:off x="714348" y="214290"/>
              <a:ext cx="1835163" cy="648072"/>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smtClean="0">
                  <a:latin typeface="Arial" pitchFamily="34" charset="0"/>
                  <a:ea typeface="楷体" pitchFamily="49" charset="-122"/>
                  <a:cs typeface="Arial" pitchFamily="34" charset="0"/>
                </a:rPr>
                <a:t>§ 4</a:t>
              </a:r>
              <a:endParaRPr lang="zh-CN" altLang="en-US" sz="2800" dirty="0">
                <a:latin typeface="Arial" pitchFamily="34" charset="0"/>
                <a:ea typeface="楷体" pitchFamily="49" charset="-122"/>
                <a:cs typeface="Arial" pitchFamily="34" charset="0"/>
              </a:endParaRPr>
            </a:p>
          </p:txBody>
        </p:sp>
        <p:cxnSp>
          <p:nvCxnSpPr>
            <p:cNvPr id="9" name="直接连接符 8"/>
            <p:cNvCxnSpPr/>
            <p:nvPr/>
          </p:nvCxnSpPr>
          <p:spPr>
            <a:xfrm>
              <a:off x="2679687" y="817886"/>
              <a:ext cx="5892841" cy="39710"/>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110600" name="Rectangle 9"/>
            <p:cNvSpPr>
              <a:spLocks noChangeArrowheads="1"/>
            </p:cNvSpPr>
            <p:nvPr/>
          </p:nvSpPr>
          <p:spPr bwMode="auto">
            <a:xfrm>
              <a:off x="2143108" y="285728"/>
              <a:ext cx="5715040" cy="4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动态规划的应用</a:t>
              </a:r>
              <a:r>
                <a:rPr kumimoji="1" lang="en-US" altLang="zh-CN" sz="3200" b="1">
                  <a:solidFill>
                    <a:schemeClr val="accent2"/>
                  </a:solidFill>
                  <a:latin typeface="楷体" pitchFamily="49" charset="-122"/>
                  <a:ea typeface="楷体" pitchFamily="49" charset="-122"/>
                </a:rPr>
                <a:t>(2)</a:t>
              </a:r>
              <a:endParaRPr kumimoji="1" lang="zh-CN" altLang="en-US" sz="3200" b="1">
                <a:solidFill>
                  <a:schemeClr val="accent2"/>
                </a:solidFill>
                <a:latin typeface="楷体" pitchFamily="49" charset="-122"/>
                <a:ea typeface="楷体" pitchFamily="49" charset="-122"/>
              </a:endParaRPr>
            </a:p>
          </p:txBody>
        </p:sp>
      </p:grpSp>
      <p:pic>
        <p:nvPicPr>
          <p:cNvPr id="1105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150813"/>
            <a:ext cx="122555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12"/>
          <p:cNvSpPr txBox="1">
            <a:spLocks noChangeArrowheads="1"/>
          </p:cNvSpPr>
          <p:nvPr/>
        </p:nvSpPr>
        <p:spPr bwMode="auto">
          <a:xfrm>
            <a:off x="1885950" y="2125663"/>
            <a:ext cx="65024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10000"/>
              </a:lnSpc>
              <a:spcAft>
                <a:spcPts val="600"/>
              </a:spcAft>
            </a:pPr>
            <a:r>
              <a:rPr lang="zh-CN" altLang="en-US" sz="9600" b="1">
                <a:latin typeface="楷体" pitchFamily="49" charset="-122"/>
                <a:ea typeface="楷体" pitchFamily="49" charset="-122"/>
              </a:rPr>
              <a:t>谢 谢！</a:t>
            </a:r>
            <a:endParaRPr lang="en-US" altLang="zh-CN" sz="9600" b="1">
              <a:latin typeface="楷体" pitchFamily="49" charset="-122"/>
              <a:ea typeface="楷体" pitchFamily="49"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灯片编号占位符 3"/>
          <p:cNvSpPr>
            <a:spLocks noGrp="1"/>
          </p:cNvSpPr>
          <p:nvPr>
            <p:ph type="sldNum" sz="quarter" idx="12"/>
          </p:nvPr>
        </p:nvSpPr>
        <p:spPr/>
        <p:txBody>
          <a:bodyPr/>
          <a:lstStyle/>
          <a:p>
            <a:pPr>
              <a:defRPr/>
            </a:pPr>
            <a:fld id="{0B70C0D7-A39E-44BC-AE3F-319E98E5C0C9}" type="slidenum">
              <a:rPr lang="en-US" altLang="zh-CN"/>
              <a:pPr>
                <a:defRPr/>
              </a:pPr>
              <a:t>9</a:t>
            </a:fld>
            <a:endParaRPr lang="en-US" altLang="zh-CN" dirty="0"/>
          </a:p>
        </p:txBody>
      </p:sp>
      <p:sp>
        <p:nvSpPr>
          <p:cNvPr id="33795" name="Rectangle 3"/>
          <p:cNvSpPr>
            <a:spLocks noChangeArrowheads="1"/>
          </p:cNvSpPr>
          <p:nvPr/>
        </p:nvSpPr>
        <p:spPr bwMode="auto">
          <a:xfrm>
            <a:off x="214313" y="785813"/>
            <a:ext cx="8643937"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algn="just">
              <a:lnSpc>
                <a:spcPct val="150000"/>
              </a:lnSpc>
              <a:spcBef>
                <a:spcPts val="300"/>
              </a:spcBef>
              <a:spcAft>
                <a:spcPts val="300"/>
              </a:spcAft>
            </a:pPr>
            <a:r>
              <a:rPr kumimoji="1" lang="zh-CN" altLang="en-US" sz="2400" b="1">
                <a:latin typeface="楷体" pitchFamily="49" charset="-122"/>
                <a:ea typeface="楷体" pitchFamily="49" charset="-122"/>
              </a:rPr>
              <a:t>第二阶段：</a:t>
            </a:r>
            <a:endParaRPr kumimoji="1" lang="en-US" altLang="zh-CN" sz="2400" b="1">
              <a:latin typeface="楷体" pitchFamily="49" charset="-122"/>
              <a:ea typeface="楷体" pitchFamily="49" charset="-122"/>
            </a:endParaRPr>
          </a:p>
          <a:p>
            <a:pPr marL="342900" algn="just">
              <a:lnSpc>
                <a:spcPct val="150000"/>
              </a:lnSpc>
              <a:spcBef>
                <a:spcPts val="300"/>
              </a:spcBef>
              <a:spcAft>
                <a:spcPts val="300"/>
              </a:spcAft>
            </a:pPr>
            <a:r>
              <a:rPr kumimoji="1" lang="zh-CN" altLang="en-US" sz="2400">
                <a:latin typeface="楷体" pitchFamily="49" charset="-122"/>
                <a:ea typeface="楷体" pitchFamily="49" charset="-122"/>
              </a:rPr>
              <a:t>始点</a:t>
            </a:r>
            <a:r>
              <a:rPr lang="en-US" altLang="zh-CN" sz="2400">
                <a:ea typeface="楷体" pitchFamily="49" charset="-122"/>
                <a:cs typeface="Arial" pitchFamily="34" charset="0"/>
              </a:rPr>
              <a:t>B</a:t>
            </a:r>
            <a:r>
              <a:rPr lang="en-US" altLang="zh-CN" sz="2400" baseline="-25000">
                <a:ea typeface="楷体" pitchFamily="49" charset="-122"/>
                <a:cs typeface="Arial" pitchFamily="34" charset="0"/>
              </a:rPr>
              <a:t>1</a:t>
            </a:r>
            <a:r>
              <a:rPr lang="en-US" altLang="zh-CN" sz="2400">
                <a:ea typeface="楷体" pitchFamily="49" charset="-122"/>
                <a:cs typeface="Arial" pitchFamily="34" charset="0"/>
              </a:rPr>
              <a:t>,B</a:t>
            </a:r>
            <a:r>
              <a:rPr lang="en-US" altLang="zh-CN" sz="2400" baseline="-25000">
                <a:ea typeface="楷体" pitchFamily="49" charset="-122"/>
                <a:cs typeface="Arial" pitchFamily="34" charset="0"/>
              </a:rPr>
              <a:t>2</a:t>
            </a:r>
            <a:r>
              <a:rPr lang="en-US" altLang="zh-CN" sz="2400">
                <a:ea typeface="楷体" pitchFamily="49" charset="-122"/>
                <a:cs typeface="Arial" pitchFamily="34" charset="0"/>
              </a:rPr>
              <a:t>,B</a:t>
            </a:r>
            <a:r>
              <a:rPr lang="en-US" altLang="zh-CN" sz="2400" baseline="-25000">
                <a:ea typeface="楷体" pitchFamily="49" charset="-122"/>
                <a:cs typeface="Arial" pitchFamily="34" charset="0"/>
              </a:rPr>
              <a:t>3</a:t>
            </a:r>
            <a:r>
              <a:rPr lang="en-US" altLang="zh-CN" sz="2400">
                <a:ea typeface="楷体" pitchFamily="49" charset="-122"/>
                <a:cs typeface="Arial" pitchFamily="34" charset="0"/>
              </a:rPr>
              <a:t>,B</a:t>
            </a:r>
            <a:r>
              <a:rPr lang="en-US" altLang="zh-CN" sz="2400" baseline="-25000">
                <a:ea typeface="楷体" pitchFamily="49" charset="-122"/>
                <a:cs typeface="Arial" pitchFamily="34" charset="0"/>
              </a:rPr>
              <a:t>4</a:t>
            </a:r>
            <a:r>
              <a:rPr lang="zh-CN" altLang="en-US" sz="2400" baseline="-25000">
                <a:ea typeface="楷体" pitchFamily="49" charset="-122"/>
                <a:cs typeface="Arial" pitchFamily="34" charset="0"/>
              </a:rPr>
              <a:t>，</a:t>
            </a:r>
            <a:r>
              <a:rPr kumimoji="1" lang="zh-CN" altLang="en-US" sz="2400">
                <a:latin typeface="楷体" pitchFamily="49" charset="-122"/>
                <a:ea typeface="楷体" pitchFamily="49" charset="-122"/>
                <a:cs typeface="Arial" pitchFamily="34" charset="0"/>
              </a:rPr>
              <a:t>终点</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1</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2</a:t>
            </a:r>
            <a:r>
              <a:rPr lang="en-US" altLang="zh-CN" sz="2400">
                <a:ea typeface="楷体" pitchFamily="49" charset="-122"/>
                <a:cs typeface="Arial" pitchFamily="34" charset="0"/>
              </a:rPr>
              <a:t>,C</a:t>
            </a:r>
            <a:r>
              <a:rPr lang="en-US" altLang="zh-CN" sz="2400" baseline="-25000">
                <a:ea typeface="楷体" pitchFamily="49" charset="-122"/>
                <a:cs typeface="Arial" pitchFamily="34" charset="0"/>
              </a:rPr>
              <a:t>3</a:t>
            </a:r>
            <a:r>
              <a:rPr kumimoji="1" lang="zh-CN" altLang="en-US" sz="2400">
                <a:latin typeface="楷体" pitchFamily="49" charset="-122"/>
                <a:ea typeface="楷体" pitchFamily="49" charset="-122"/>
                <a:cs typeface="Arial" pitchFamily="34" charset="0"/>
              </a:rPr>
              <a:t>，分别求</a:t>
            </a:r>
            <a:r>
              <a:rPr lang="en-US" altLang="zh-CN" sz="2400">
                <a:ea typeface="楷体" pitchFamily="49" charset="-122"/>
              </a:rPr>
              <a:t>B</a:t>
            </a:r>
            <a:r>
              <a:rPr lang="en-US" altLang="zh-CN" sz="2400" baseline="-25000">
                <a:ea typeface="楷体" pitchFamily="49" charset="-122"/>
              </a:rPr>
              <a:t>1</a:t>
            </a:r>
            <a:r>
              <a:rPr lang="en-US" altLang="zh-CN" sz="2400">
                <a:ea typeface="楷体" pitchFamily="49" charset="-122"/>
              </a:rPr>
              <a:t>,B</a:t>
            </a:r>
            <a:r>
              <a:rPr lang="en-US" altLang="zh-CN" sz="2400" baseline="-25000">
                <a:ea typeface="楷体" pitchFamily="49" charset="-122"/>
              </a:rPr>
              <a:t>2</a:t>
            </a:r>
            <a:r>
              <a:rPr lang="en-US" altLang="zh-CN" sz="2400">
                <a:ea typeface="楷体" pitchFamily="49" charset="-122"/>
              </a:rPr>
              <a:t>,B</a:t>
            </a:r>
            <a:r>
              <a:rPr lang="en-US" altLang="zh-CN" sz="2400" baseline="-25000">
                <a:ea typeface="楷体" pitchFamily="49" charset="-122"/>
              </a:rPr>
              <a:t>3</a:t>
            </a:r>
            <a:r>
              <a:rPr lang="en-US" altLang="zh-CN" sz="2400">
                <a:ea typeface="楷体" pitchFamily="49" charset="-122"/>
              </a:rPr>
              <a:t>,B</a:t>
            </a:r>
            <a:r>
              <a:rPr lang="en-US" altLang="zh-CN" sz="2400" baseline="-25000">
                <a:ea typeface="楷体" pitchFamily="49" charset="-122"/>
              </a:rPr>
              <a:t>4</a:t>
            </a:r>
            <a:r>
              <a:rPr kumimoji="1" lang="zh-CN" altLang="en-US" sz="2400">
                <a:latin typeface="楷体" pitchFamily="49" charset="-122"/>
                <a:ea typeface="楷体" pitchFamily="49" charset="-122"/>
              </a:rPr>
              <a:t>到</a:t>
            </a:r>
            <a:r>
              <a:rPr lang="en-US" altLang="zh-CN" sz="2400">
                <a:ea typeface="楷体" pitchFamily="49" charset="-122"/>
              </a:rPr>
              <a:t>C</a:t>
            </a:r>
            <a:r>
              <a:rPr lang="en-US" altLang="zh-CN" sz="2400" baseline="-25000">
                <a:ea typeface="楷体" pitchFamily="49" charset="-122"/>
              </a:rPr>
              <a:t>1</a:t>
            </a:r>
            <a:r>
              <a:rPr lang="en-US" altLang="zh-CN" sz="2400">
                <a:ea typeface="楷体" pitchFamily="49" charset="-122"/>
              </a:rPr>
              <a:t>,C</a:t>
            </a:r>
            <a:r>
              <a:rPr lang="en-US" altLang="zh-CN" sz="2400" baseline="-25000">
                <a:ea typeface="楷体" pitchFamily="49" charset="-122"/>
              </a:rPr>
              <a:t>2</a:t>
            </a:r>
            <a:r>
              <a:rPr lang="en-US" altLang="zh-CN" sz="2400">
                <a:ea typeface="楷体" pitchFamily="49" charset="-122"/>
              </a:rPr>
              <a:t>,C</a:t>
            </a:r>
            <a:r>
              <a:rPr lang="en-US" altLang="zh-CN" sz="2400" baseline="-25000">
                <a:ea typeface="楷体" pitchFamily="49" charset="-122"/>
              </a:rPr>
              <a:t>3</a:t>
            </a:r>
            <a:r>
              <a:rPr kumimoji="1" lang="zh-CN" altLang="en-US" sz="2400">
                <a:latin typeface="楷体" pitchFamily="49" charset="-122"/>
                <a:ea typeface="楷体" pitchFamily="49" charset="-122"/>
              </a:rPr>
              <a:t>的最短路径问题：</a:t>
            </a:r>
            <a:endParaRPr kumimoji="1" lang="en-US" altLang="zh-CN" sz="2400">
              <a:latin typeface="楷体" pitchFamily="49" charset="-122"/>
              <a:ea typeface="楷体" pitchFamily="49" charset="-122"/>
            </a:endParaRPr>
          </a:p>
          <a:p>
            <a:pPr marL="342900" algn="just">
              <a:lnSpc>
                <a:spcPct val="150000"/>
              </a:lnSpc>
              <a:spcBef>
                <a:spcPts val="300"/>
              </a:spcBef>
              <a:spcAft>
                <a:spcPts val="300"/>
              </a:spcAft>
            </a:pPr>
            <a:r>
              <a:rPr kumimoji="1" lang="en-US" altLang="zh-CN" sz="2000">
                <a:latin typeface="楷体" pitchFamily="49" charset="-122"/>
                <a:ea typeface="楷体" pitchFamily="49" charset="-122"/>
              </a:rPr>
              <a:t>                                  </a:t>
            </a:r>
          </a:p>
          <a:p>
            <a:pPr marL="342900" algn="just">
              <a:lnSpc>
                <a:spcPct val="150000"/>
              </a:lnSpc>
              <a:spcBef>
                <a:spcPts val="300"/>
              </a:spcBef>
              <a:spcAft>
                <a:spcPts val="300"/>
              </a:spcAft>
            </a:pPr>
            <a:endParaRPr kumimoji="1" lang="en-US" altLang="zh-CN" sz="2400">
              <a:latin typeface="楷体" pitchFamily="49" charset="-122"/>
              <a:ea typeface="楷体" pitchFamily="49" charset="-122"/>
            </a:endParaRPr>
          </a:p>
          <a:p>
            <a:pPr marL="342900" algn="just">
              <a:lnSpc>
                <a:spcPct val="150000"/>
              </a:lnSpc>
              <a:spcBef>
                <a:spcPts val="300"/>
              </a:spcBef>
              <a:spcAft>
                <a:spcPts val="300"/>
              </a:spcAft>
            </a:pPr>
            <a:endParaRPr kumimoji="1" lang="en-US" altLang="zh-CN" sz="2400">
              <a:latin typeface="楷体" pitchFamily="49" charset="-122"/>
              <a:ea typeface="楷体" pitchFamily="49" charset="-122"/>
            </a:endParaRPr>
          </a:p>
          <a:p>
            <a:pPr marL="342900" algn="just">
              <a:lnSpc>
                <a:spcPct val="150000"/>
              </a:lnSpc>
              <a:spcBef>
                <a:spcPts val="300"/>
              </a:spcBef>
              <a:spcAft>
                <a:spcPts val="300"/>
              </a:spcAft>
            </a:pPr>
            <a:endParaRPr kumimoji="1" lang="en-US" altLang="zh-CN" sz="2400">
              <a:latin typeface="楷体" pitchFamily="49" charset="-122"/>
              <a:ea typeface="楷体" pitchFamily="49" charset="-122"/>
            </a:endParaRPr>
          </a:p>
          <a:p>
            <a:pPr marL="342900" algn="just">
              <a:spcBef>
                <a:spcPts val="300"/>
              </a:spcBef>
              <a:spcAft>
                <a:spcPts val="300"/>
              </a:spcAft>
            </a:pPr>
            <a:r>
              <a:rPr kumimoji="1" lang="zh-CN" altLang="en-US" sz="2400">
                <a:latin typeface="楷体" pitchFamily="49" charset="-122"/>
                <a:ea typeface="楷体" pitchFamily="49" charset="-122"/>
              </a:rPr>
              <a:t>分析得知：如果经过</a:t>
            </a:r>
            <a:r>
              <a:rPr lang="en-US" altLang="zh-CN" sz="2400">
                <a:ea typeface="楷体" pitchFamily="49" charset="-122"/>
              </a:rPr>
              <a:t>B</a:t>
            </a:r>
            <a:r>
              <a:rPr lang="en-US" altLang="zh-CN" sz="2400" baseline="-25000">
                <a:ea typeface="楷体" pitchFamily="49" charset="-122"/>
              </a:rPr>
              <a:t>1</a:t>
            </a:r>
            <a:r>
              <a:rPr kumimoji="1" lang="zh-CN" altLang="en-US" sz="2400">
                <a:latin typeface="楷体" pitchFamily="49" charset="-122"/>
                <a:ea typeface="楷体" pitchFamily="49" charset="-122"/>
              </a:rPr>
              <a:t>，则走</a:t>
            </a:r>
            <a:r>
              <a:rPr lang="en-US" altLang="zh-CN" sz="2400">
                <a:ea typeface="楷体" pitchFamily="49" charset="-122"/>
              </a:rPr>
              <a:t>B</a:t>
            </a:r>
            <a:r>
              <a:rPr lang="en-US" altLang="zh-CN" sz="2400" baseline="-25000">
                <a:ea typeface="楷体" pitchFamily="49" charset="-122"/>
              </a:rPr>
              <a:t>1</a:t>
            </a:r>
            <a:r>
              <a:rPr lang="en-US" altLang="zh-CN" sz="2400">
                <a:ea typeface="楷体" pitchFamily="49" charset="-122"/>
              </a:rPr>
              <a:t>-C</a:t>
            </a:r>
            <a:r>
              <a:rPr lang="en-US" altLang="zh-CN" sz="2400" baseline="-25000">
                <a:ea typeface="楷体" pitchFamily="49" charset="-122"/>
              </a:rPr>
              <a:t>2</a:t>
            </a:r>
            <a:r>
              <a:rPr lang="en-US" altLang="zh-CN" sz="2400">
                <a:ea typeface="楷体" pitchFamily="49" charset="-122"/>
              </a:rPr>
              <a:t>-D</a:t>
            </a:r>
            <a:r>
              <a:rPr lang="en-US" altLang="zh-CN" sz="2400" baseline="-25000">
                <a:ea typeface="楷体" pitchFamily="49" charset="-122"/>
              </a:rPr>
              <a:t>2</a:t>
            </a:r>
            <a:r>
              <a:rPr lang="en-US" altLang="zh-CN" sz="2400">
                <a:ea typeface="楷体" pitchFamily="49" charset="-122"/>
              </a:rPr>
              <a:t>-E</a:t>
            </a:r>
            <a:r>
              <a:rPr kumimoji="1" lang="zh-CN" altLang="en-US" sz="2400">
                <a:latin typeface="楷体" pitchFamily="49" charset="-122"/>
                <a:ea typeface="楷体" pitchFamily="49" charset="-122"/>
              </a:rPr>
              <a:t>；</a:t>
            </a:r>
            <a:endParaRPr kumimoji="1" lang="en-US" altLang="zh-CN" sz="2400">
              <a:latin typeface="楷体" pitchFamily="49" charset="-122"/>
              <a:ea typeface="楷体" pitchFamily="49" charset="-122"/>
            </a:endParaRPr>
          </a:p>
          <a:p>
            <a:pPr marL="342900" algn="just">
              <a:spcBef>
                <a:spcPts val="300"/>
              </a:spcBef>
              <a:spcAft>
                <a:spcPts val="300"/>
              </a:spcAft>
            </a:pPr>
            <a:r>
              <a:rPr kumimoji="1" lang="zh-CN" altLang="en-US" sz="2400">
                <a:latin typeface="楷体" pitchFamily="49" charset="-122"/>
                <a:ea typeface="楷体" pitchFamily="49" charset="-122"/>
              </a:rPr>
              <a:t>如果经过</a:t>
            </a:r>
            <a:r>
              <a:rPr lang="en-US" altLang="zh-CN" sz="2400">
                <a:ea typeface="楷体" pitchFamily="49" charset="-122"/>
              </a:rPr>
              <a:t>B</a:t>
            </a:r>
            <a:r>
              <a:rPr lang="en-US" altLang="zh-CN" sz="2400" baseline="-25000">
                <a:ea typeface="楷体" pitchFamily="49" charset="-122"/>
              </a:rPr>
              <a:t>2</a:t>
            </a:r>
            <a:r>
              <a:rPr kumimoji="1" lang="zh-CN" altLang="en-US" sz="2400">
                <a:latin typeface="楷体" pitchFamily="49" charset="-122"/>
                <a:ea typeface="楷体" pitchFamily="49" charset="-122"/>
              </a:rPr>
              <a:t>，则走</a:t>
            </a:r>
            <a:r>
              <a:rPr lang="en-US" altLang="zh-CN" sz="2400">
                <a:ea typeface="楷体" pitchFamily="49" charset="-122"/>
              </a:rPr>
              <a:t>B</a:t>
            </a:r>
            <a:r>
              <a:rPr lang="en-US" altLang="zh-CN" sz="2400" baseline="-25000">
                <a:ea typeface="楷体" pitchFamily="49" charset="-122"/>
              </a:rPr>
              <a:t>2</a:t>
            </a:r>
            <a:r>
              <a:rPr lang="en-US" altLang="zh-CN" sz="2400">
                <a:ea typeface="楷体" pitchFamily="49" charset="-122"/>
              </a:rPr>
              <a:t>-C</a:t>
            </a:r>
            <a:r>
              <a:rPr lang="en-US" altLang="zh-CN" sz="2400" baseline="-25000">
                <a:ea typeface="楷体" pitchFamily="49" charset="-122"/>
              </a:rPr>
              <a:t>3</a:t>
            </a:r>
            <a:r>
              <a:rPr lang="en-US" altLang="zh-CN" sz="2400">
                <a:ea typeface="楷体" pitchFamily="49" charset="-122"/>
              </a:rPr>
              <a:t>-D</a:t>
            </a:r>
            <a:r>
              <a:rPr lang="en-US" altLang="zh-CN" sz="2400" baseline="-25000">
                <a:ea typeface="楷体" pitchFamily="49" charset="-122"/>
              </a:rPr>
              <a:t>1</a:t>
            </a:r>
            <a:r>
              <a:rPr lang="en-US" altLang="zh-CN" sz="2400">
                <a:ea typeface="楷体" pitchFamily="49" charset="-122"/>
              </a:rPr>
              <a:t>-E</a:t>
            </a:r>
            <a:r>
              <a:rPr kumimoji="1" lang="zh-CN" altLang="en-US" sz="2400">
                <a:latin typeface="楷体" pitchFamily="49" charset="-122"/>
                <a:ea typeface="楷体" pitchFamily="49" charset="-122"/>
              </a:rPr>
              <a:t>；</a:t>
            </a:r>
            <a:endParaRPr kumimoji="1" lang="en-US" altLang="zh-CN" sz="2400">
              <a:latin typeface="楷体" pitchFamily="49" charset="-122"/>
              <a:ea typeface="楷体" pitchFamily="49" charset="-122"/>
            </a:endParaRPr>
          </a:p>
          <a:p>
            <a:pPr marL="342900" algn="just">
              <a:spcBef>
                <a:spcPts val="300"/>
              </a:spcBef>
              <a:spcAft>
                <a:spcPts val="300"/>
              </a:spcAft>
            </a:pPr>
            <a:r>
              <a:rPr kumimoji="1" lang="zh-CN" altLang="en-US" sz="2400">
                <a:latin typeface="楷体" pitchFamily="49" charset="-122"/>
                <a:ea typeface="楷体" pitchFamily="49" charset="-122"/>
              </a:rPr>
              <a:t>如果经过</a:t>
            </a:r>
            <a:r>
              <a:rPr lang="en-US" altLang="zh-CN" sz="2400">
                <a:ea typeface="楷体" pitchFamily="49" charset="-122"/>
              </a:rPr>
              <a:t>B</a:t>
            </a:r>
            <a:r>
              <a:rPr lang="en-US" altLang="zh-CN" sz="2400" baseline="-25000">
                <a:ea typeface="楷体" pitchFamily="49" charset="-122"/>
              </a:rPr>
              <a:t>3</a:t>
            </a:r>
            <a:r>
              <a:rPr kumimoji="1" lang="zh-CN" altLang="en-US" sz="2400">
                <a:latin typeface="楷体" pitchFamily="49" charset="-122"/>
                <a:ea typeface="楷体" pitchFamily="49" charset="-122"/>
              </a:rPr>
              <a:t>，则走</a:t>
            </a:r>
            <a:r>
              <a:rPr lang="en-US" altLang="zh-CN" sz="2400">
                <a:ea typeface="楷体" pitchFamily="49" charset="-122"/>
              </a:rPr>
              <a:t>B</a:t>
            </a:r>
            <a:r>
              <a:rPr lang="en-US" altLang="zh-CN" sz="2400" baseline="-25000">
                <a:ea typeface="楷体" pitchFamily="49" charset="-122"/>
              </a:rPr>
              <a:t>3</a:t>
            </a:r>
            <a:r>
              <a:rPr lang="en-US" altLang="zh-CN" sz="2400">
                <a:ea typeface="楷体" pitchFamily="49" charset="-122"/>
              </a:rPr>
              <a:t>-C</a:t>
            </a:r>
            <a:r>
              <a:rPr lang="en-US" altLang="zh-CN" sz="2400" baseline="-25000">
                <a:ea typeface="楷体" pitchFamily="49" charset="-122"/>
              </a:rPr>
              <a:t>3</a:t>
            </a:r>
            <a:r>
              <a:rPr lang="en-US" altLang="zh-CN" sz="2400">
                <a:ea typeface="楷体" pitchFamily="49" charset="-122"/>
              </a:rPr>
              <a:t>-D</a:t>
            </a:r>
            <a:r>
              <a:rPr lang="en-US" altLang="zh-CN" sz="2400" baseline="-25000">
                <a:ea typeface="楷体" pitchFamily="49" charset="-122"/>
              </a:rPr>
              <a:t>1</a:t>
            </a:r>
            <a:r>
              <a:rPr lang="en-US" altLang="zh-CN" sz="2400">
                <a:ea typeface="楷体" pitchFamily="49" charset="-122"/>
              </a:rPr>
              <a:t>-E</a:t>
            </a:r>
            <a:r>
              <a:rPr kumimoji="1" lang="zh-CN" altLang="en-US" sz="2400">
                <a:latin typeface="楷体" pitchFamily="49" charset="-122"/>
                <a:ea typeface="楷体" pitchFamily="49" charset="-122"/>
              </a:rPr>
              <a:t>；</a:t>
            </a:r>
            <a:endParaRPr kumimoji="1" lang="en-US" altLang="zh-CN" sz="2400">
              <a:latin typeface="楷体" pitchFamily="49" charset="-122"/>
              <a:ea typeface="楷体" pitchFamily="49" charset="-122"/>
            </a:endParaRPr>
          </a:p>
          <a:p>
            <a:pPr marL="342900" algn="just">
              <a:spcBef>
                <a:spcPts val="300"/>
              </a:spcBef>
              <a:spcAft>
                <a:spcPts val="300"/>
              </a:spcAft>
            </a:pPr>
            <a:r>
              <a:rPr kumimoji="1" lang="zh-CN" altLang="en-US" sz="2400">
                <a:latin typeface="楷体" pitchFamily="49" charset="-122"/>
                <a:ea typeface="楷体" pitchFamily="49" charset="-122"/>
              </a:rPr>
              <a:t>如果经过</a:t>
            </a:r>
            <a:r>
              <a:rPr lang="en-US" altLang="zh-CN" sz="2400">
                <a:ea typeface="楷体" pitchFamily="49" charset="-122"/>
              </a:rPr>
              <a:t>B</a:t>
            </a:r>
            <a:r>
              <a:rPr lang="en-US" altLang="zh-CN" sz="2400" baseline="-25000">
                <a:ea typeface="楷体" pitchFamily="49" charset="-122"/>
              </a:rPr>
              <a:t>4</a:t>
            </a:r>
            <a:r>
              <a:rPr kumimoji="1" lang="zh-CN" altLang="en-US" sz="2400">
                <a:latin typeface="楷体" pitchFamily="49" charset="-122"/>
                <a:ea typeface="楷体" pitchFamily="49" charset="-122"/>
              </a:rPr>
              <a:t>，则走</a:t>
            </a:r>
            <a:r>
              <a:rPr lang="en-US" altLang="zh-CN" sz="2400">
                <a:ea typeface="楷体" pitchFamily="49" charset="-122"/>
              </a:rPr>
              <a:t>B</a:t>
            </a:r>
            <a:r>
              <a:rPr lang="en-US" altLang="zh-CN" sz="2400" baseline="-25000">
                <a:ea typeface="楷体" pitchFamily="49" charset="-122"/>
              </a:rPr>
              <a:t>4</a:t>
            </a:r>
            <a:r>
              <a:rPr lang="en-US" altLang="zh-CN" sz="2400">
                <a:ea typeface="楷体" pitchFamily="49" charset="-122"/>
              </a:rPr>
              <a:t>-C</a:t>
            </a:r>
            <a:r>
              <a:rPr lang="en-US" altLang="zh-CN" sz="2400" baseline="-25000">
                <a:ea typeface="楷体" pitchFamily="49" charset="-122"/>
              </a:rPr>
              <a:t>3</a:t>
            </a:r>
            <a:r>
              <a:rPr lang="en-US" altLang="zh-CN" sz="2400">
                <a:ea typeface="楷体" pitchFamily="49" charset="-122"/>
              </a:rPr>
              <a:t>-D</a:t>
            </a:r>
            <a:r>
              <a:rPr lang="en-US" altLang="zh-CN" sz="2400" baseline="-25000">
                <a:ea typeface="楷体" pitchFamily="49" charset="-122"/>
              </a:rPr>
              <a:t>1</a:t>
            </a:r>
            <a:r>
              <a:rPr lang="en-US" altLang="zh-CN" sz="2400">
                <a:ea typeface="楷体" pitchFamily="49" charset="-122"/>
              </a:rPr>
              <a:t>-E</a:t>
            </a:r>
            <a:r>
              <a:rPr kumimoji="1" lang="zh-CN" altLang="en-US" sz="2400">
                <a:latin typeface="楷体" pitchFamily="49" charset="-122"/>
                <a:ea typeface="楷体" pitchFamily="49" charset="-122"/>
              </a:rPr>
              <a:t>。</a:t>
            </a:r>
          </a:p>
        </p:txBody>
      </p:sp>
      <p:sp>
        <p:nvSpPr>
          <p:cNvPr id="33796" name="Rectangle 4"/>
          <p:cNvSpPr>
            <a:spLocks noChangeArrowheads="1"/>
          </p:cNvSpPr>
          <p:nvPr/>
        </p:nvSpPr>
        <p:spPr bwMode="auto">
          <a:xfrm>
            <a:off x="0" y="291941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76225" algn="just"/>
            <a:r>
              <a:rPr kumimoji="1" lang="en-US" altLang="zh-CN" sz="1400">
                <a:latin typeface="Times New Roman" pitchFamily="18" charset="0"/>
                <a:ea typeface="楷体" pitchFamily="49" charset="-122"/>
              </a:rPr>
              <a:t>	</a:t>
            </a:r>
            <a:endParaRPr kumimoji="1" lang="en-US" altLang="zh-CN" sz="1000">
              <a:latin typeface="Times New Roman" pitchFamily="18" charset="0"/>
              <a:ea typeface="楷体" pitchFamily="49" charset="-122"/>
            </a:endParaRPr>
          </a:p>
          <a:p>
            <a:pPr indent="276225" eaLnBrk="0" hangingPunct="0"/>
            <a:r>
              <a:rPr kumimoji="1" lang="en-US" altLang="zh-CN" sz="1400">
                <a:latin typeface="Times New Roman" pitchFamily="18" charset="0"/>
                <a:ea typeface="楷体" pitchFamily="49" charset="-122"/>
              </a:rPr>
              <a:t>	 </a:t>
            </a:r>
            <a:endParaRPr kumimoji="1" lang="en-US" altLang="zh-CN" sz="2400">
              <a:latin typeface="Times New Roman" pitchFamily="18" charset="0"/>
              <a:ea typeface="楷体" pitchFamily="49" charset="-122"/>
            </a:endParaRPr>
          </a:p>
        </p:txBody>
      </p:sp>
      <p:graphicFrame>
        <p:nvGraphicFramePr>
          <p:cNvPr id="144444" name="Group 2108"/>
          <p:cNvGraphicFramePr>
            <a:graphicFrameLocks noGrp="1"/>
          </p:cNvGraphicFramePr>
          <p:nvPr/>
        </p:nvGraphicFramePr>
        <p:xfrm>
          <a:off x="714375" y="2590800"/>
          <a:ext cx="8001000" cy="2267596"/>
        </p:xfrm>
        <a:graphic>
          <a:graphicData uri="http://schemas.openxmlformats.org/drawingml/2006/table">
            <a:tbl>
              <a:tblPr/>
              <a:tblGrid>
                <a:gridCol w="1403657"/>
                <a:gridCol w="1334016"/>
                <a:gridCol w="1334016"/>
                <a:gridCol w="1262827"/>
                <a:gridCol w="1123544"/>
                <a:gridCol w="1542940"/>
              </a:tblGrid>
              <a:tr h="365617">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本阶段始点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（状态）</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本阶段各终点（决策）</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到</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E</a:t>
                      </a: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的最短距离</a:t>
                      </a:r>
                    </a:p>
                  </a:txBody>
                  <a:tcPr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仿宋" pitchFamily="49" charset="-122"/>
                          <a:ea typeface="仿宋" pitchFamily="49" charset="-122"/>
                        </a:rPr>
                        <a:t>本阶段最优终点（最优决策</a:t>
                      </a: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47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352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B</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2+12=14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4+12=16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4+12=16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7+12=19</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1+11=12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7+11=18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8+11=19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5+11=16</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6+11=17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2+11=13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3+11=14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1+11=12</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12</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仿宋" pitchFamily="49" charset="-122"/>
                          <a:ea typeface="仿宋" pitchFamily="49" charset="-122"/>
                        </a:rPr>
                        <a:t>          C</a:t>
                      </a:r>
                      <a:r>
                        <a:rPr kumimoji="0" lang="en-US" altLang="zh-CN" sz="1800" b="0" i="0" u="none" strike="noStrike" cap="none" normalizeH="0" baseline="-25000" dirty="0" smtClean="0">
                          <a:ln>
                            <a:noFill/>
                          </a:ln>
                          <a:solidFill>
                            <a:schemeClr val="tx1"/>
                          </a:solidFill>
                          <a:effectLst/>
                          <a:latin typeface="仿宋" pitchFamily="49" charset="-122"/>
                          <a:ea typeface="仿宋" pitchFamily="49" charset="-122"/>
                        </a:rPr>
                        <a:t>3</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a:off x="71438" y="142875"/>
            <a:ext cx="1835150" cy="647700"/>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anchor="ct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altLang="zh-CN" sz="2800" dirty="0">
                <a:latin typeface="Arial" pitchFamily="34" charset="0"/>
                <a:ea typeface="楷体" pitchFamily="49" charset="-122"/>
              </a:rPr>
              <a:t>§ 1</a:t>
            </a:r>
            <a:endParaRPr lang="zh-CN" altLang="en-US" sz="2800" dirty="0">
              <a:latin typeface="Arial" pitchFamily="34" charset="0"/>
              <a:ea typeface="楷体" pitchFamily="49" charset="-122"/>
            </a:endParaRPr>
          </a:p>
        </p:txBody>
      </p:sp>
      <p:cxnSp>
        <p:nvCxnSpPr>
          <p:cNvPr id="8" name="直接连接符 7"/>
          <p:cNvCxnSpPr/>
          <p:nvPr/>
        </p:nvCxnSpPr>
        <p:spPr>
          <a:xfrm>
            <a:off x="1857375" y="790575"/>
            <a:ext cx="5892800" cy="39688"/>
          </a:xfrm>
          <a:prstGeom prst="line">
            <a:avLst/>
          </a:prstGeom>
          <a:ln w="38100">
            <a:solidFill>
              <a:schemeClr val="accent5"/>
            </a:solidFill>
          </a:ln>
        </p:spPr>
        <p:style>
          <a:lnRef idx="1">
            <a:schemeClr val="accent6"/>
          </a:lnRef>
          <a:fillRef idx="0">
            <a:schemeClr val="accent6"/>
          </a:fillRef>
          <a:effectRef idx="0">
            <a:schemeClr val="accent6"/>
          </a:effectRef>
          <a:fontRef idx="minor">
            <a:schemeClr val="tx1"/>
          </a:fontRef>
        </p:style>
      </p:cxnSp>
      <p:sp>
        <p:nvSpPr>
          <p:cNvPr id="33824" name="Rectangle 9"/>
          <p:cNvSpPr>
            <a:spLocks noChangeArrowheads="1"/>
          </p:cNvSpPr>
          <p:nvPr/>
        </p:nvSpPr>
        <p:spPr bwMode="auto">
          <a:xfrm>
            <a:off x="1571625" y="242888"/>
            <a:ext cx="63579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a:r>
              <a:rPr kumimoji="1" lang="zh-CN" altLang="en-US" sz="3200" b="1">
                <a:solidFill>
                  <a:schemeClr val="accent2"/>
                </a:solidFill>
                <a:latin typeface="楷体" pitchFamily="49" charset="-122"/>
                <a:ea typeface="楷体" pitchFamily="49" charset="-122"/>
              </a:rPr>
              <a:t>多阶段决策过程最优化问题举例</a:t>
            </a:r>
          </a:p>
        </p:txBody>
      </p:sp>
      <p:pic>
        <p:nvPicPr>
          <p:cNvPr id="338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0"/>
            <a:ext cx="1143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主题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9FF99"/>
      </a:accent3>
      <a:accent4>
        <a:srgbClr val="8064A2"/>
      </a:accent4>
      <a:accent5>
        <a:srgbClr val="4BACC6"/>
      </a:accent5>
      <a:accent6>
        <a:srgbClr val="F79646"/>
      </a:accent6>
      <a:hlink>
        <a:srgbClr val="0000FF"/>
      </a:hlink>
      <a:folHlink>
        <a:srgbClr val="800080"/>
      </a:folHlink>
    </a:clrScheme>
    <a:fontScheme name="雅黑-Calibri">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75000"/>
          </a:schemeClr>
        </a:solidFill>
        <a:ln w="152400">
          <a:no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9FF99"/>
      </a:accent3>
      <a:accent4>
        <a:srgbClr val="8064A2"/>
      </a:accent4>
      <a:accent5>
        <a:srgbClr val="4BACC6"/>
      </a:accent5>
      <a:accent6>
        <a:srgbClr val="F79646"/>
      </a:accent6>
      <a:hlink>
        <a:srgbClr val="0000FF"/>
      </a:hlink>
      <a:folHlink>
        <a:srgbClr val="800080"/>
      </a:folHlink>
    </a:clrScheme>
    <a:fontScheme name="雅黑-Calibri">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75000"/>
          </a:schemeClr>
        </a:solidFill>
        <a:ln w="152400">
          <a:no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3870</TotalTime>
  <Words>5028</Words>
  <Application>Microsoft Office PowerPoint</Application>
  <PresentationFormat>全屏显示(4:3)</PresentationFormat>
  <Paragraphs>1554</Paragraphs>
  <Slides>85</Slides>
  <Notes>7</Notes>
  <HiddenSlides>0</HiddenSlides>
  <MMClips>0</MMClips>
  <ScaleCrop>false</ScaleCrop>
  <HeadingPairs>
    <vt:vector size="8" baseType="variant">
      <vt:variant>
        <vt:lpstr>已用的字体</vt:lpstr>
      </vt:variant>
      <vt:variant>
        <vt:i4>14</vt:i4>
      </vt:variant>
      <vt:variant>
        <vt:lpstr>主题</vt:lpstr>
      </vt:variant>
      <vt:variant>
        <vt:i4>4</vt:i4>
      </vt:variant>
      <vt:variant>
        <vt:lpstr>嵌入 OLE 服务器</vt:lpstr>
      </vt:variant>
      <vt:variant>
        <vt:i4>2</vt:i4>
      </vt:variant>
      <vt:variant>
        <vt:lpstr>幻灯片标题</vt:lpstr>
      </vt:variant>
      <vt:variant>
        <vt:i4>85</vt:i4>
      </vt:variant>
    </vt:vector>
  </HeadingPairs>
  <TitlesOfParts>
    <vt:vector size="105" baseType="lpstr">
      <vt:lpstr>Arial</vt:lpstr>
      <vt:lpstr>宋体</vt:lpstr>
      <vt:lpstr>Calibri</vt:lpstr>
      <vt:lpstr>微软雅黑</vt:lpstr>
      <vt:lpstr>Times New Roman</vt:lpstr>
      <vt:lpstr>楷体</vt:lpstr>
      <vt:lpstr>Franklin Gothic Medium</vt:lpstr>
      <vt:lpstr>Franklin Gothic Book</vt:lpstr>
      <vt:lpstr>华文楷体</vt:lpstr>
      <vt:lpstr>hakuyoxingshu7000</vt:lpstr>
      <vt:lpstr>华康俪金黑W8(P)</vt:lpstr>
      <vt:lpstr>仿宋</vt:lpstr>
      <vt:lpstr>Symbol</vt:lpstr>
      <vt:lpstr>Wingdings</vt:lpstr>
      <vt:lpstr>主题2</vt:lpstr>
      <vt:lpstr>Office 主题</vt:lpstr>
      <vt:lpstr>主题3</vt:lpstr>
      <vt:lpstr>1_Office 主题</vt:lpstr>
      <vt:lpstr>Microsoft 公式 3.0</vt:lpstr>
      <vt:lpstr>MathType 6.0 Equation</vt:lpstr>
      <vt:lpstr>PowerPoint 演示文稿</vt:lpstr>
      <vt:lpstr>PowerPoint 演示文稿</vt:lpstr>
      <vt:lpstr>PowerPoint 演示文稿</vt:lpstr>
      <vt:lpstr>　多阶段决策过程最优化问题举例</vt:lpstr>
      <vt:lpstr>§1　多阶段决策过程最优化问题举例</vt:lpstr>
      <vt:lpstr>§1　多阶段决策过程最优化问题举例</vt:lpstr>
      <vt:lpstr>§1　多阶段决策过程最优化问题举例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bit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 理 运 筹 学</dc:title>
  <dc:creator>aifengyi</dc:creator>
  <cp:lastModifiedBy>Microsoft</cp:lastModifiedBy>
  <cp:revision>499</cp:revision>
  <dcterms:created xsi:type="dcterms:W3CDTF">2002-09-21T06:50:50Z</dcterms:created>
  <dcterms:modified xsi:type="dcterms:W3CDTF">2015-05-07T13:40:53Z</dcterms:modified>
</cp:coreProperties>
</file>