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Lst>
  <p:notesMasterIdLst>
    <p:notesMasterId r:id="rId95"/>
  </p:notesMasterIdLst>
  <p:sldIdLst>
    <p:sldId id="256"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280" r:id="rId40"/>
    <p:sldId id="281" r:id="rId41"/>
    <p:sldId id="282" r:id="rId42"/>
    <p:sldId id="283" r:id="rId43"/>
    <p:sldId id="284" r:id="rId44"/>
    <p:sldId id="285" r:id="rId45"/>
    <p:sldId id="286" r:id="rId46"/>
    <p:sldId id="287" r:id="rId47"/>
    <p:sldId id="288" r:id="rId48"/>
    <p:sldId id="289" r:id="rId49"/>
    <p:sldId id="290" r:id="rId50"/>
    <p:sldId id="338" r:id="rId51"/>
    <p:sldId id="339" r:id="rId52"/>
    <p:sldId id="340" r:id="rId53"/>
    <p:sldId id="341" r:id="rId54"/>
    <p:sldId id="342" r:id="rId55"/>
    <p:sldId id="333" r:id="rId56"/>
    <p:sldId id="296" r:id="rId57"/>
    <p:sldId id="297" r:id="rId58"/>
    <p:sldId id="298" r:id="rId59"/>
    <p:sldId id="299" r:id="rId60"/>
    <p:sldId id="300" r:id="rId61"/>
    <p:sldId id="301" r:id="rId62"/>
    <p:sldId id="302" r:id="rId63"/>
    <p:sldId id="303" r:id="rId64"/>
    <p:sldId id="304" r:id="rId65"/>
    <p:sldId id="305" r:id="rId66"/>
    <p:sldId id="306" r:id="rId67"/>
    <p:sldId id="335" r:id="rId68"/>
    <p:sldId id="337" r:id="rId69"/>
    <p:sldId id="336" r:id="rId70"/>
    <p:sldId id="308" r:id="rId71"/>
    <p:sldId id="309" r:id="rId72"/>
    <p:sldId id="310" r:id="rId73"/>
    <p:sldId id="311" r:id="rId74"/>
    <p:sldId id="312" r:id="rId75"/>
    <p:sldId id="313" r:id="rId76"/>
    <p:sldId id="314" r:id="rId77"/>
    <p:sldId id="315" r:id="rId78"/>
    <p:sldId id="316" r:id="rId79"/>
    <p:sldId id="317" r:id="rId80"/>
    <p:sldId id="318" r:id="rId81"/>
    <p:sldId id="319" r:id="rId82"/>
    <p:sldId id="320" r:id="rId83"/>
    <p:sldId id="321" r:id="rId84"/>
    <p:sldId id="322" r:id="rId85"/>
    <p:sldId id="323" r:id="rId86"/>
    <p:sldId id="324" r:id="rId87"/>
    <p:sldId id="325" r:id="rId88"/>
    <p:sldId id="326" r:id="rId89"/>
    <p:sldId id="327" r:id="rId90"/>
    <p:sldId id="328" r:id="rId91"/>
    <p:sldId id="329" r:id="rId92"/>
    <p:sldId id="330" r:id="rId93"/>
    <p:sldId id="331" r:id="rId94"/>
  </p:sldIdLst>
  <p:sldSz cx="9144000" cy="6858000" type="screen4x3"/>
  <p:notesSz cx="6858000" cy="9144000"/>
  <p:kinsoku lang="zh-CN" invalStChars="!%),.:;?]}¨·ˇˉ་―‖’”…‰∶、。〃々〉》」』】〕〗！＂＇％），．：；？］｀｜｝～￠" invalEndChars="([{·‘“〈《「『【〔〖（．［｛￡￥"/>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楷体" panose="02010609060101010101" pitchFamily="49"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楷体" panose="02010609060101010101" pitchFamily="49"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楷体" panose="02010609060101010101" pitchFamily="49"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楷体" panose="02010609060101010101" pitchFamily="49"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楷体" panose="02010609060101010101" pitchFamily="49" charset="-122"/>
        <a:cs typeface="+mn-cs"/>
      </a:defRPr>
    </a:lvl5pPr>
    <a:lvl6pPr marL="2286000" algn="l" defTabSz="914400" rtl="0" eaLnBrk="1" latinLnBrk="0" hangingPunct="1">
      <a:defRPr kern="1200">
        <a:solidFill>
          <a:schemeClr val="tx1"/>
        </a:solidFill>
        <a:latin typeface="Arial" panose="020B0604020202020204" pitchFamily="34" charset="0"/>
        <a:ea typeface="楷体" panose="02010609060101010101" pitchFamily="49" charset="-122"/>
        <a:cs typeface="+mn-cs"/>
      </a:defRPr>
    </a:lvl6pPr>
    <a:lvl7pPr marL="2743200" algn="l" defTabSz="914400" rtl="0" eaLnBrk="1" latinLnBrk="0" hangingPunct="1">
      <a:defRPr kern="1200">
        <a:solidFill>
          <a:schemeClr val="tx1"/>
        </a:solidFill>
        <a:latin typeface="Arial" panose="020B0604020202020204" pitchFamily="34" charset="0"/>
        <a:ea typeface="楷体" panose="02010609060101010101" pitchFamily="49" charset="-122"/>
        <a:cs typeface="+mn-cs"/>
      </a:defRPr>
    </a:lvl7pPr>
    <a:lvl8pPr marL="3200400" algn="l" defTabSz="914400" rtl="0" eaLnBrk="1" latinLnBrk="0" hangingPunct="1">
      <a:defRPr kern="1200">
        <a:solidFill>
          <a:schemeClr val="tx1"/>
        </a:solidFill>
        <a:latin typeface="Arial" panose="020B0604020202020204" pitchFamily="34" charset="0"/>
        <a:ea typeface="楷体" panose="02010609060101010101" pitchFamily="49" charset="-122"/>
        <a:cs typeface="+mn-cs"/>
      </a:defRPr>
    </a:lvl8pPr>
    <a:lvl9pPr marL="3657600" algn="l" defTabSz="914400" rtl="0" eaLnBrk="1" latinLnBrk="0" hangingPunct="1">
      <a:defRPr kern="1200">
        <a:solidFill>
          <a:schemeClr val="tx1"/>
        </a:solidFill>
        <a:latin typeface="Arial" panose="020B0604020202020204" pitchFamily="34" charset="0"/>
        <a:ea typeface="楷体" panose="02010609060101010101" pitchFamily="49"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58" autoAdjust="0"/>
    <p:restoredTop sz="97715" autoAdjust="0"/>
  </p:normalViewPr>
  <p:slideViewPr>
    <p:cSldViewPr>
      <p:cViewPr varScale="1">
        <p:scale>
          <a:sx n="104" d="100"/>
          <a:sy n="104" d="100"/>
        </p:scale>
        <p:origin x="127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0" d="100"/>
          <a:sy n="100" d="100"/>
        </p:scale>
        <p:origin x="-840"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slide" Target="slides/slide53.xml"/><Relationship Id="rId76" Type="http://schemas.openxmlformats.org/officeDocument/2006/relationships/slide" Target="slides/slide61.xml"/><Relationship Id="rId84" Type="http://schemas.openxmlformats.org/officeDocument/2006/relationships/slide" Target="slides/slide69.xml"/><Relationship Id="rId89" Type="http://schemas.openxmlformats.org/officeDocument/2006/relationships/slide" Target="slides/slide74.xml"/><Relationship Id="rId97"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slide" Target="slides/slide7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slide" Target="slides/slide64.xml"/><Relationship Id="rId87" Type="http://schemas.openxmlformats.org/officeDocument/2006/relationships/slide" Target="slides/slide72.xml"/><Relationship Id="rId5" Type="http://schemas.openxmlformats.org/officeDocument/2006/relationships/slideMaster" Target="slideMasters/slideMaster5.xml"/><Relationship Id="rId61" Type="http://schemas.openxmlformats.org/officeDocument/2006/relationships/slide" Target="slides/slide46.xml"/><Relationship Id="rId82" Type="http://schemas.openxmlformats.org/officeDocument/2006/relationships/slide" Target="slides/slide67.xml"/><Relationship Id="rId90" Type="http://schemas.openxmlformats.org/officeDocument/2006/relationships/slide" Target="slides/slide75.xml"/><Relationship Id="rId95" Type="http://schemas.openxmlformats.org/officeDocument/2006/relationships/notesMaster" Target="notesMasters/notesMaster1.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slide" Target="slides/slide70.xml"/><Relationship Id="rId93" Type="http://schemas.openxmlformats.org/officeDocument/2006/relationships/slide" Target="slides/slide78.xml"/><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slide" Target="slides/slide76.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slide" Target="slides/slide79.xml"/><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eaLnBrk="1" hangingPunct="1">
              <a:buClr>
                <a:srgbClr val="000000"/>
              </a:buClr>
              <a:buSzPct val="100000"/>
              <a:defRPr sz="1200">
                <a:latin typeface="Arial" pitchFamily="34" charset="0"/>
              </a:defRPr>
            </a:lvl1pPr>
          </a:lstStyle>
          <a:p>
            <a:pPr>
              <a:defRPr/>
            </a:pPr>
            <a:r>
              <a:rPr lang="zh-CN" altLang="zh-CN"/>
              <a:t>&lt;</a:t>
            </a:r>
            <a:r>
              <a:rPr lang="zh-CN"/>
              <a:t>页眉</a:t>
            </a:r>
            <a:r>
              <a:rPr lang="zh-CN" altLang="zh-CN"/>
              <a:t>&gt;</a:t>
            </a:r>
          </a:p>
        </p:txBody>
      </p:sp>
      <p:sp>
        <p:nvSpPr>
          <p:cNvPr id="163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eaLnBrk="1" hangingPunct="1">
              <a:buClr>
                <a:srgbClr val="000000"/>
              </a:buClr>
              <a:buSzPct val="100000"/>
              <a:defRPr sz="1200">
                <a:latin typeface="Arial" pitchFamily="34" charset="0"/>
              </a:defRPr>
            </a:lvl1pPr>
          </a:lstStyle>
          <a:p>
            <a:pPr>
              <a:defRPr/>
            </a:pPr>
            <a:fld id="{83337A76-B825-4F46-AF8D-90168FCC2DC5}" type="datetime1">
              <a:rPr lang="zh-CN" altLang="en-US"/>
              <a:pPr>
                <a:defRPr/>
              </a:pPr>
              <a:t>2016/4/9</a:t>
            </a:fld>
            <a:endParaRPr lang="zh-CN" altLang="zh-CN"/>
          </a:p>
        </p:txBody>
      </p:sp>
      <p:sp>
        <p:nvSpPr>
          <p:cNvPr id="16388" name="Rectangle 4"/>
          <p:cNvSpPr>
            <a:spLocks noGrp="1" noChangeAspect="1" noChangeArrowheads="1"/>
          </p:cNvSpPr>
          <p:nvPr>
            <p:ph type="sldImg" idx="2"/>
          </p:nvPr>
        </p:nvSpPr>
        <p:spPr bwMode="auto">
          <a:xfrm>
            <a:off x="1143000" y="685800"/>
            <a:ext cx="4572000" cy="3429000"/>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zh-CN" noProof="0" smtClean="0"/>
              <a:t>单击此处编辑母版文本样式</a:t>
            </a:r>
          </a:p>
          <a:p>
            <a:pPr lvl="1"/>
            <a:r>
              <a:rPr lang="zh-CN" noProof="0" smtClean="0"/>
              <a:t>第二级</a:t>
            </a:r>
          </a:p>
          <a:p>
            <a:pPr lvl="2"/>
            <a:r>
              <a:rPr lang="zh-CN" noProof="0" smtClean="0"/>
              <a:t>第三级</a:t>
            </a:r>
          </a:p>
          <a:p>
            <a:pPr lvl="3"/>
            <a:r>
              <a:rPr lang="zh-CN" noProof="0" smtClean="0"/>
              <a:t>第四级</a:t>
            </a:r>
          </a:p>
          <a:p>
            <a:pPr lvl="4"/>
            <a:r>
              <a:rPr lang="zh-CN" noProof="0" smtClean="0"/>
              <a:t>第五级</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eaLnBrk="1" hangingPunct="1">
              <a:buClr>
                <a:srgbClr val="000000"/>
              </a:buClr>
              <a:buSzPct val="100000"/>
              <a:defRPr sz="1200">
                <a:latin typeface="Arial" pitchFamily="34" charset="0"/>
              </a:defRPr>
            </a:lvl1pPr>
          </a:lstStyle>
          <a:p>
            <a:pPr>
              <a:defRPr/>
            </a:pPr>
            <a:r>
              <a:rPr lang="zh-CN" altLang="zh-CN"/>
              <a:t>&lt;</a:t>
            </a:r>
            <a:r>
              <a:rPr lang="zh-CN"/>
              <a:t>页脚</a:t>
            </a:r>
            <a:r>
              <a:rPr lang="zh-CN" altLang="zh-CN"/>
              <a:t>&gt;</a:t>
            </a:r>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lgn="r" eaLnBrk="1" hangingPunct="1">
              <a:buClr>
                <a:srgbClr val="000000"/>
              </a:buClr>
              <a:buSzPct val="100000"/>
              <a:defRPr sz="1200" smtClean="0"/>
            </a:lvl1pPr>
          </a:lstStyle>
          <a:p>
            <a:pPr>
              <a:defRPr/>
            </a:pPr>
            <a:fld id="{5AD3D88B-EE98-48E4-9B9E-B5C2EAB517CA}" type="slidenum">
              <a:rPr lang="en-US" altLang="zh-CN"/>
              <a:pPr>
                <a:defRPr/>
              </a:pPr>
              <a:t>‹#›</a:t>
            </a:fld>
            <a:endParaRPr lang="zh-CN" altLang="zh-CN"/>
          </a:p>
        </p:txBody>
      </p:sp>
      <p:sp>
        <p:nvSpPr>
          <p:cNvPr id="16392" name="Rectangle 8"/>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lgn="r" eaLnBrk="1" hangingPunct="1">
              <a:buClr>
                <a:srgbClr val="000000"/>
              </a:buClr>
              <a:buSzPct val="100000"/>
              <a:defRPr sz="1200" smtClean="0"/>
            </a:lvl1pPr>
          </a:lstStyle>
          <a:p>
            <a:pPr>
              <a:defRPr/>
            </a:pPr>
            <a:fld id="{89F0CDC3-7C68-4436-BA38-4986EDEEAF30}" type="slidenum">
              <a:rPr lang="en-US" altLang="zh-CN"/>
              <a:pPr>
                <a:defRPr/>
              </a:pPr>
              <a:t>‹#›</a:t>
            </a:fld>
            <a:endParaRPr lang="zh-CN" altLang="zh-CN"/>
          </a:p>
        </p:txBody>
      </p:sp>
      <p:sp>
        <p:nvSpPr>
          <p:cNvPr id="16393" name="Rectangle 9"/>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lgn="r" eaLnBrk="1" hangingPunct="1">
              <a:buClr>
                <a:srgbClr val="000000"/>
              </a:buClr>
              <a:buSzPct val="100000"/>
              <a:defRPr sz="1200" smtClean="0"/>
            </a:lvl1pPr>
          </a:lstStyle>
          <a:p>
            <a:pPr>
              <a:defRPr/>
            </a:pPr>
            <a:fld id="{22029306-0CAA-4EB3-8E0A-88B0FE5CBD37}" type="slidenum">
              <a:rPr lang="en-US" altLang="zh-CN"/>
              <a:pPr>
                <a:defRPr/>
              </a:pPr>
              <a:t>‹#›</a:t>
            </a:fld>
            <a:endParaRPr lang="zh-CN" altLang="zh-CN"/>
          </a:p>
        </p:txBody>
      </p:sp>
      <p:sp>
        <p:nvSpPr>
          <p:cNvPr id="16394" name="Rectangle 10"/>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lgn="r" eaLnBrk="1" hangingPunct="1">
              <a:buClr>
                <a:srgbClr val="000000"/>
              </a:buClr>
              <a:buSzPct val="100000"/>
              <a:defRPr sz="1200" smtClean="0"/>
            </a:lvl1pPr>
          </a:lstStyle>
          <a:p>
            <a:pPr>
              <a:defRPr/>
            </a:pPr>
            <a:fld id="{83B80B79-662E-4C58-8C55-3BC8B7234442}" type="slidenum">
              <a:rPr lang="en-US" altLang="zh-CN"/>
              <a:pPr>
                <a:defRPr/>
              </a:pPr>
              <a:t>‹#›</a:t>
            </a:fld>
            <a:endParaRPr lang="zh-CN" altLang="zh-CN"/>
          </a:p>
        </p:txBody>
      </p:sp>
      <p:sp>
        <p:nvSpPr>
          <p:cNvPr id="16395" name="Rectangle 11"/>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lgn="r" eaLnBrk="1" hangingPunct="1">
              <a:buClr>
                <a:srgbClr val="000000"/>
              </a:buClr>
              <a:buSzPct val="100000"/>
              <a:defRPr sz="1200" smtClean="0"/>
            </a:lvl1pPr>
          </a:lstStyle>
          <a:p>
            <a:pPr>
              <a:defRPr/>
            </a:pPr>
            <a:fld id="{5B8B6E1E-6E68-4702-9B3D-889577760A65}" type="slidenum">
              <a:rPr lang="en-US" altLang="zh-CN"/>
              <a:pPr>
                <a:defRPr/>
              </a:pPr>
              <a:t>‹#›</a:t>
            </a:fld>
            <a:endParaRPr lang="zh-CN" altLang="zh-CN"/>
          </a:p>
        </p:txBody>
      </p:sp>
      <p:sp>
        <p:nvSpPr>
          <p:cNvPr id="16396" name="Rectangle 12"/>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lgn="r" eaLnBrk="1" hangingPunct="1">
              <a:buClr>
                <a:srgbClr val="000000"/>
              </a:buClr>
              <a:buSzPct val="100000"/>
              <a:defRPr sz="1200" smtClean="0"/>
            </a:lvl1pPr>
          </a:lstStyle>
          <a:p>
            <a:pPr>
              <a:defRPr/>
            </a:pPr>
            <a:fld id="{A8E4C2C5-ABA7-49F8-8254-36B89FA6440C}" type="slidenum">
              <a:rPr lang="en-US" altLang="zh-CN"/>
              <a:pPr>
                <a:defRPr/>
              </a:pPr>
              <a:t>‹#›</a:t>
            </a:fld>
            <a:endParaRPr lang="zh-CN" altLang="zh-CN"/>
          </a:p>
        </p:txBody>
      </p:sp>
      <p:sp>
        <p:nvSpPr>
          <p:cNvPr id="16397" name="Rectangle 13"/>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lgn="r" eaLnBrk="1" hangingPunct="1">
              <a:buClr>
                <a:srgbClr val="000000"/>
              </a:buClr>
              <a:buSzPct val="100000"/>
              <a:defRPr sz="1200" smtClean="0"/>
            </a:lvl1pPr>
          </a:lstStyle>
          <a:p>
            <a:pPr>
              <a:defRPr/>
            </a:pPr>
            <a:fld id="{D134A624-FFB2-49A4-9493-EF66D410DC93}" type="slidenum">
              <a:rPr lang="en-US" altLang="zh-CN"/>
              <a:pPr>
                <a:defRPr/>
              </a:pPr>
              <a:t>‹#›</a:t>
            </a:fld>
            <a:endParaRPr lang="zh-CN" altLang="zh-CN"/>
          </a:p>
        </p:txBody>
      </p:sp>
      <p:sp>
        <p:nvSpPr>
          <p:cNvPr id="16398" name="Rectangle 14"/>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lgn="r" eaLnBrk="1" hangingPunct="1">
              <a:buClr>
                <a:srgbClr val="000000"/>
              </a:buClr>
              <a:buSzPct val="100000"/>
              <a:defRPr sz="1200" smtClean="0"/>
            </a:lvl1pPr>
          </a:lstStyle>
          <a:p>
            <a:pPr>
              <a:defRPr/>
            </a:pPr>
            <a:fld id="{3C195369-F1F0-499F-99D9-45B6C8018923}" type="slidenum">
              <a:rPr lang="en-US" altLang="zh-CN"/>
              <a:pPr>
                <a:defRPr/>
              </a:pPr>
              <a:t>‹#›</a:t>
            </a:fld>
            <a:endParaRPr lang="zh-CN" altLang="zh-CN"/>
          </a:p>
        </p:txBody>
      </p:sp>
      <p:sp>
        <p:nvSpPr>
          <p:cNvPr id="16399" name="Rectangle 15"/>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lgn="r" eaLnBrk="1" hangingPunct="1">
              <a:buClr>
                <a:srgbClr val="000000"/>
              </a:buClr>
              <a:buSzPct val="100000"/>
              <a:defRPr sz="1200" smtClean="0"/>
            </a:lvl1pPr>
          </a:lstStyle>
          <a:p>
            <a:pPr>
              <a:defRPr/>
            </a:pPr>
            <a:fld id="{D653951B-051D-4132-B2C3-A35F6C9CA21D}" type="slidenum">
              <a:rPr lang="en-US" altLang="zh-CN"/>
              <a:pPr>
                <a:defRPr/>
              </a:pPr>
              <a:t>‹#›</a:t>
            </a:fld>
            <a:endParaRPr lang="zh-CN" altLang="zh-CN"/>
          </a:p>
        </p:txBody>
      </p:sp>
      <p:sp>
        <p:nvSpPr>
          <p:cNvPr id="16400" name="Rectangle 16"/>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lgn="r" eaLnBrk="1" hangingPunct="1">
              <a:buClr>
                <a:srgbClr val="000000"/>
              </a:buClr>
              <a:buSzPct val="100000"/>
              <a:defRPr sz="1200" smtClean="0"/>
            </a:lvl1pPr>
          </a:lstStyle>
          <a:p>
            <a:pPr>
              <a:defRPr/>
            </a:pPr>
            <a:fld id="{2A5E7E10-CCE5-4F9D-B1AD-B8A9B4E9EFE8}" type="slidenum">
              <a:rPr lang="en-US" altLang="zh-CN"/>
              <a:pPr>
                <a:defRPr/>
              </a:pPr>
              <a:t>‹#›</a:t>
            </a:fld>
            <a:endParaRPr lang="zh-CN" altLang="zh-CN"/>
          </a:p>
        </p:txBody>
      </p:sp>
      <p:sp>
        <p:nvSpPr>
          <p:cNvPr id="16401" name="Rectangle 1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lgn="r" eaLnBrk="1" hangingPunct="1">
              <a:buClr>
                <a:srgbClr val="000000"/>
              </a:buClr>
              <a:buSzPct val="100000"/>
              <a:defRPr sz="1200" smtClean="0"/>
            </a:lvl1pPr>
          </a:lstStyle>
          <a:p>
            <a:pPr>
              <a:defRPr/>
            </a:pPr>
            <a:fld id="{E896FF7D-168A-48FA-9363-2F7702DB4890}" type="slidenum">
              <a:rPr lang="en-US" altLang="zh-CN"/>
              <a:pPr>
                <a:defRPr/>
              </a:pPr>
              <a:t>‹#›</a:t>
            </a:fld>
            <a:endParaRPr lang="zh-CN" altLang="zh-CN"/>
          </a:p>
        </p:txBody>
      </p:sp>
      <p:sp>
        <p:nvSpPr>
          <p:cNvPr id="16402" name="Rectangle 18"/>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lgn="r" eaLnBrk="1" hangingPunct="1">
              <a:buClr>
                <a:srgbClr val="000000"/>
              </a:buClr>
              <a:buSzPct val="100000"/>
              <a:defRPr sz="1200" smtClean="0"/>
            </a:lvl1pPr>
          </a:lstStyle>
          <a:p>
            <a:pPr>
              <a:defRPr/>
            </a:pPr>
            <a:fld id="{84D213BD-1F1D-47AD-8609-8497578ED322}" type="slidenum">
              <a:rPr lang="en-US" altLang="zh-CN"/>
              <a:pPr>
                <a:defRPr/>
              </a:pPr>
              <a:t>‹#›</a:t>
            </a:fld>
            <a:endParaRPr lang="zh-CN" altLang="zh-CN"/>
          </a:p>
        </p:txBody>
      </p:sp>
      <p:sp>
        <p:nvSpPr>
          <p:cNvPr id="16403" name="Rectangle 19"/>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lgn="r" eaLnBrk="1" hangingPunct="1">
              <a:buClr>
                <a:srgbClr val="000000"/>
              </a:buClr>
              <a:buSzPct val="100000"/>
              <a:defRPr sz="1200" smtClean="0"/>
            </a:lvl1pPr>
          </a:lstStyle>
          <a:p>
            <a:pPr>
              <a:defRPr/>
            </a:pPr>
            <a:fld id="{4DC5D840-46EE-4D28-BBAB-BF1347D26FFF}" type="slidenum">
              <a:rPr lang="en-US" altLang="zh-CN"/>
              <a:pPr>
                <a:defRPr/>
              </a:pPr>
              <a:t>‹#›</a:t>
            </a:fld>
            <a:endParaRPr lang="zh-CN" altLang="zh-CN"/>
          </a:p>
        </p:txBody>
      </p:sp>
      <p:sp>
        <p:nvSpPr>
          <p:cNvPr id="16404" name="Rectangle 20"/>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lgn="r" eaLnBrk="1" hangingPunct="1">
              <a:buClr>
                <a:srgbClr val="000000"/>
              </a:buClr>
              <a:buSzPct val="100000"/>
              <a:defRPr sz="1200" smtClean="0"/>
            </a:lvl1pPr>
          </a:lstStyle>
          <a:p>
            <a:pPr>
              <a:defRPr/>
            </a:pPr>
            <a:fld id="{2AF35053-BBE8-41A8-85BB-5B94FABE736B}" type="slidenum">
              <a:rPr lang="en-US" altLang="zh-CN"/>
              <a:pPr>
                <a:defRPr/>
              </a:pPr>
              <a:t>‹#›</a:t>
            </a:fld>
            <a:endParaRPr lang="zh-CN" altLang="zh-CN"/>
          </a:p>
        </p:txBody>
      </p:sp>
      <p:sp>
        <p:nvSpPr>
          <p:cNvPr id="16405" name="Rectangle 21"/>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lgn="r" eaLnBrk="1" hangingPunct="1">
              <a:buClr>
                <a:srgbClr val="000000"/>
              </a:buClr>
              <a:buSzPct val="100000"/>
              <a:defRPr sz="1200" smtClean="0"/>
            </a:lvl1pPr>
          </a:lstStyle>
          <a:p>
            <a:pPr>
              <a:defRPr/>
            </a:pPr>
            <a:fld id="{8BBEC9A0-6284-4910-92EE-76263F04FCAF}" type="slidenum">
              <a:rPr lang="en-US" altLang="zh-CN"/>
              <a:pPr>
                <a:defRPr/>
              </a:pPr>
              <a:t>‹#›</a:t>
            </a:fld>
            <a:endParaRPr lang="zh-CN" altLang="zh-CN"/>
          </a:p>
        </p:txBody>
      </p:sp>
      <p:sp>
        <p:nvSpPr>
          <p:cNvPr id="16406" name="Rectangle 22"/>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lgn="r" eaLnBrk="1" hangingPunct="1">
              <a:buClr>
                <a:srgbClr val="000000"/>
              </a:buClr>
              <a:buSzPct val="100000"/>
              <a:defRPr sz="1200" smtClean="0"/>
            </a:lvl1pPr>
          </a:lstStyle>
          <a:p>
            <a:pPr>
              <a:defRPr/>
            </a:pPr>
            <a:fld id="{21989C1B-AA80-482F-8B60-E33772B43FEB}" type="slidenum">
              <a:rPr lang="en-US" altLang="zh-CN"/>
              <a:pPr>
                <a:defRPr/>
              </a:pPr>
              <a:t>‹#›</a:t>
            </a:fld>
            <a:endParaRPr lang="zh-CN" altLang="zh-CN"/>
          </a:p>
        </p:txBody>
      </p:sp>
    </p:spTree>
    <p:extLst>
      <p:ext uri="{BB962C8B-B14F-4D97-AF65-F5344CB8AC3E}">
        <p14:creationId xmlns:p14="http://schemas.microsoft.com/office/powerpoint/2010/main" val="127880565"/>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buSzPct val="100000"/>
      <a:defRPr sz="1200" kern="1200">
        <a:solidFill>
          <a:schemeClr val="tx1"/>
        </a:solidFill>
        <a:latin typeface="Arial" pitchFamily="34" charset="0"/>
        <a:ea typeface="楷体" pitchFamily="49" charset="-122"/>
        <a:cs typeface="+mn-cs"/>
      </a:defRPr>
    </a:lvl1pPr>
    <a:lvl2pPr marL="457200" algn="l" rtl="0" eaLnBrk="0" fontAlgn="base" hangingPunct="0">
      <a:spcBef>
        <a:spcPct val="0"/>
      </a:spcBef>
      <a:spcAft>
        <a:spcPct val="0"/>
      </a:spcAft>
      <a:buSzPct val="100000"/>
      <a:defRPr sz="1200" kern="1200">
        <a:solidFill>
          <a:schemeClr val="tx1"/>
        </a:solidFill>
        <a:latin typeface="Arial" pitchFamily="34" charset="0"/>
        <a:ea typeface="楷体" pitchFamily="49" charset="-122"/>
        <a:cs typeface="+mn-cs"/>
      </a:defRPr>
    </a:lvl2pPr>
    <a:lvl3pPr marL="914400" algn="l" rtl="0" eaLnBrk="0" fontAlgn="base" hangingPunct="0">
      <a:spcBef>
        <a:spcPct val="0"/>
      </a:spcBef>
      <a:spcAft>
        <a:spcPct val="0"/>
      </a:spcAft>
      <a:buSzPct val="100000"/>
      <a:defRPr sz="1200" kern="1200">
        <a:solidFill>
          <a:schemeClr val="tx1"/>
        </a:solidFill>
        <a:latin typeface="Arial" pitchFamily="34" charset="0"/>
        <a:ea typeface="楷体" pitchFamily="49" charset="-122"/>
        <a:cs typeface="+mn-cs"/>
      </a:defRPr>
    </a:lvl3pPr>
    <a:lvl4pPr marL="1371600" algn="l" rtl="0" eaLnBrk="0" fontAlgn="base" hangingPunct="0">
      <a:spcBef>
        <a:spcPct val="0"/>
      </a:spcBef>
      <a:spcAft>
        <a:spcPct val="0"/>
      </a:spcAft>
      <a:buSzPct val="100000"/>
      <a:defRPr sz="1200" kern="1200">
        <a:solidFill>
          <a:schemeClr val="tx1"/>
        </a:solidFill>
        <a:latin typeface="Arial" pitchFamily="34" charset="0"/>
        <a:ea typeface="楷体" pitchFamily="49" charset="-122"/>
        <a:cs typeface="+mn-cs"/>
      </a:defRPr>
    </a:lvl4pPr>
    <a:lvl5pPr marL="1828800" algn="l" rtl="0" eaLnBrk="0" fontAlgn="base" hangingPunct="0">
      <a:spcBef>
        <a:spcPct val="0"/>
      </a:spcBef>
      <a:spcAft>
        <a:spcPct val="0"/>
      </a:spcAft>
      <a:buSzPct val="100000"/>
      <a:defRPr sz="1200" kern="1200">
        <a:solidFill>
          <a:schemeClr val="tx1"/>
        </a:solidFill>
        <a:latin typeface="Arial" pitchFamily="34" charset="0"/>
        <a:ea typeface="楷体" pitchFamily="49"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18435"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endParaRPr lang="zh-CN" altLang="zh-CN" smtClean="0"/>
          </a:p>
        </p:txBody>
      </p:sp>
      <p:sp>
        <p:nvSpPr>
          <p:cNvPr id="18436"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1</a:t>
            </a:r>
          </a:p>
        </p:txBody>
      </p:sp>
      <p:sp>
        <p:nvSpPr>
          <p:cNvPr id="18437"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a:t>
            </a:r>
          </a:p>
        </p:txBody>
      </p:sp>
      <p:sp>
        <p:nvSpPr>
          <p:cNvPr id="18438"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a:t>
            </a:r>
          </a:p>
        </p:txBody>
      </p:sp>
      <p:sp>
        <p:nvSpPr>
          <p:cNvPr id="18439"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a:t>
            </a:r>
          </a:p>
        </p:txBody>
      </p:sp>
      <p:sp>
        <p:nvSpPr>
          <p:cNvPr id="18440"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a:t>
            </a:r>
          </a:p>
        </p:txBody>
      </p:sp>
      <p:sp>
        <p:nvSpPr>
          <p:cNvPr id="18441"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a:t>
            </a:r>
          </a:p>
        </p:txBody>
      </p:sp>
      <p:sp>
        <p:nvSpPr>
          <p:cNvPr id="18442"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a:t>
            </a:r>
          </a:p>
        </p:txBody>
      </p:sp>
      <p:sp>
        <p:nvSpPr>
          <p:cNvPr id="18443"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a:t>
            </a:r>
          </a:p>
        </p:txBody>
      </p:sp>
      <p:sp>
        <p:nvSpPr>
          <p:cNvPr id="18444"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a:t>
            </a:r>
          </a:p>
        </p:txBody>
      </p:sp>
      <p:sp>
        <p:nvSpPr>
          <p:cNvPr id="18445"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a:t>
            </a:r>
          </a:p>
        </p:txBody>
      </p:sp>
      <p:sp>
        <p:nvSpPr>
          <p:cNvPr id="18446"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a:t>
            </a:r>
          </a:p>
        </p:txBody>
      </p:sp>
      <p:sp>
        <p:nvSpPr>
          <p:cNvPr id="18447"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a:t>
            </a:r>
          </a:p>
        </p:txBody>
      </p:sp>
      <p:sp>
        <p:nvSpPr>
          <p:cNvPr id="18448"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a:t>
            </a:r>
          </a:p>
        </p:txBody>
      </p:sp>
      <p:sp>
        <p:nvSpPr>
          <p:cNvPr id="18449"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a:t>
            </a:r>
          </a:p>
        </p:txBody>
      </p:sp>
      <p:sp>
        <p:nvSpPr>
          <p:cNvPr id="18450"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a:t>
            </a:r>
          </a:p>
        </p:txBody>
      </p:sp>
      <p:sp>
        <p:nvSpPr>
          <p:cNvPr id="18451"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a:t>
            </a:r>
          </a:p>
        </p:txBody>
      </p:sp>
    </p:spTree>
    <p:extLst>
      <p:ext uri="{BB962C8B-B14F-4D97-AF65-F5344CB8AC3E}">
        <p14:creationId xmlns:p14="http://schemas.microsoft.com/office/powerpoint/2010/main" val="1383654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36867"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endParaRPr lang="zh-CN" altLang="zh-CN" smtClean="0"/>
          </a:p>
        </p:txBody>
      </p:sp>
      <p:sp>
        <p:nvSpPr>
          <p:cNvPr id="36868"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10</a:t>
            </a:r>
          </a:p>
        </p:txBody>
      </p:sp>
      <p:sp>
        <p:nvSpPr>
          <p:cNvPr id="36869"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10</a:t>
            </a:r>
          </a:p>
        </p:txBody>
      </p:sp>
      <p:sp>
        <p:nvSpPr>
          <p:cNvPr id="36870"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10</a:t>
            </a:r>
          </a:p>
        </p:txBody>
      </p:sp>
      <p:sp>
        <p:nvSpPr>
          <p:cNvPr id="36871"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10</a:t>
            </a:r>
          </a:p>
        </p:txBody>
      </p:sp>
      <p:sp>
        <p:nvSpPr>
          <p:cNvPr id="36872"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10</a:t>
            </a:r>
          </a:p>
        </p:txBody>
      </p:sp>
      <p:sp>
        <p:nvSpPr>
          <p:cNvPr id="36873"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10</a:t>
            </a:r>
          </a:p>
        </p:txBody>
      </p:sp>
      <p:sp>
        <p:nvSpPr>
          <p:cNvPr id="36874"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10</a:t>
            </a:r>
          </a:p>
        </p:txBody>
      </p:sp>
      <p:sp>
        <p:nvSpPr>
          <p:cNvPr id="36875"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10</a:t>
            </a:r>
          </a:p>
        </p:txBody>
      </p:sp>
      <p:sp>
        <p:nvSpPr>
          <p:cNvPr id="36876"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10</a:t>
            </a:r>
          </a:p>
        </p:txBody>
      </p:sp>
      <p:sp>
        <p:nvSpPr>
          <p:cNvPr id="36877"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10</a:t>
            </a:r>
          </a:p>
        </p:txBody>
      </p:sp>
      <p:sp>
        <p:nvSpPr>
          <p:cNvPr id="36878"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10</a:t>
            </a:r>
          </a:p>
        </p:txBody>
      </p:sp>
      <p:sp>
        <p:nvSpPr>
          <p:cNvPr id="36879"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10</a:t>
            </a:r>
          </a:p>
        </p:txBody>
      </p:sp>
      <p:sp>
        <p:nvSpPr>
          <p:cNvPr id="36880"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10</a:t>
            </a:r>
          </a:p>
        </p:txBody>
      </p:sp>
      <p:sp>
        <p:nvSpPr>
          <p:cNvPr id="36881"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10</a:t>
            </a:r>
          </a:p>
        </p:txBody>
      </p:sp>
      <p:sp>
        <p:nvSpPr>
          <p:cNvPr id="36882"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10</a:t>
            </a:r>
          </a:p>
        </p:txBody>
      </p:sp>
      <p:sp>
        <p:nvSpPr>
          <p:cNvPr id="36883"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10</a:t>
            </a:r>
          </a:p>
        </p:txBody>
      </p:sp>
    </p:spTree>
    <p:extLst>
      <p:ext uri="{BB962C8B-B14F-4D97-AF65-F5344CB8AC3E}">
        <p14:creationId xmlns:p14="http://schemas.microsoft.com/office/powerpoint/2010/main" val="3588160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38915"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endParaRPr lang="zh-CN" altLang="zh-CN" smtClean="0"/>
          </a:p>
        </p:txBody>
      </p:sp>
      <p:sp>
        <p:nvSpPr>
          <p:cNvPr id="38916"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11</a:t>
            </a:r>
          </a:p>
        </p:txBody>
      </p:sp>
      <p:sp>
        <p:nvSpPr>
          <p:cNvPr id="38917"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11</a:t>
            </a:r>
          </a:p>
        </p:txBody>
      </p:sp>
      <p:sp>
        <p:nvSpPr>
          <p:cNvPr id="38918"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11</a:t>
            </a:r>
          </a:p>
        </p:txBody>
      </p:sp>
      <p:sp>
        <p:nvSpPr>
          <p:cNvPr id="38919"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11</a:t>
            </a:r>
          </a:p>
        </p:txBody>
      </p:sp>
      <p:sp>
        <p:nvSpPr>
          <p:cNvPr id="38920"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11</a:t>
            </a:r>
          </a:p>
        </p:txBody>
      </p:sp>
      <p:sp>
        <p:nvSpPr>
          <p:cNvPr id="38921"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11</a:t>
            </a:r>
          </a:p>
        </p:txBody>
      </p:sp>
      <p:sp>
        <p:nvSpPr>
          <p:cNvPr id="38922"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11</a:t>
            </a:r>
          </a:p>
        </p:txBody>
      </p:sp>
      <p:sp>
        <p:nvSpPr>
          <p:cNvPr id="38923"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11</a:t>
            </a:r>
          </a:p>
        </p:txBody>
      </p:sp>
      <p:sp>
        <p:nvSpPr>
          <p:cNvPr id="38924"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11</a:t>
            </a:r>
          </a:p>
        </p:txBody>
      </p:sp>
      <p:sp>
        <p:nvSpPr>
          <p:cNvPr id="38925"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11</a:t>
            </a:r>
          </a:p>
        </p:txBody>
      </p:sp>
      <p:sp>
        <p:nvSpPr>
          <p:cNvPr id="38926"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11</a:t>
            </a:r>
          </a:p>
        </p:txBody>
      </p:sp>
      <p:sp>
        <p:nvSpPr>
          <p:cNvPr id="38927"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11</a:t>
            </a:r>
          </a:p>
        </p:txBody>
      </p:sp>
      <p:sp>
        <p:nvSpPr>
          <p:cNvPr id="38928"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11</a:t>
            </a:r>
          </a:p>
        </p:txBody>
      </p:sp>
      <p:sp>
        <p:nvSpPr>
          <p:cNvPr id="38929"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11</a:t>
            </a:r>
          </a:p>
        </p:txBody>
      </p:sp>
      <p:sp>
        <p:nvSpPr>
          <p:cNvPr id="38930"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11</a:t>
            </a:r>
          </a:p>
        </p:txBody>
      </p:sp>
      <p:sp>
        <p:nvSpPr>
          <p:cNvPr id="38931"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11</a:t>
            </a:r>
          </a:p>
        </p:txBody>
      </p:sp>
    </p:spTree>
    <p:extLst>
      <p:ext uri="{BB962C8B-B14F-4D97-AF65-F5344CB8AC3E}">
        <p14:creationId xmlns:p14="http://schemas.microsoft.com/office/powerpoint/2010/main" val="2246508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40963"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endParaRPr lang="zh-CN" altLang="zh-CN" smtClean="0"/>
          </a:p>
        </p:txBody>
      </p:sp>
      <p:sp>
        <p:nvSpPr>
          <p:cNvPr id="40964"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11</a:t>
            </a:r>
          </a:p>
        </p:txBody>
      </p:sp>
      <p:sp>
        <p:nvSpPr>
          <p:cNvPr id="40965"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11</a:t>
            </a:r>
          </a:p>
        </p:txBody>
      </p:sp>
      <p:sp>
        <p:nvSpPr>
          <p:cNvPr id="40966"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11</a:t>
            </a:r>
          </a:p>
        </p:txBody>
      </p:sp>
      <p:sp>
        <p:nvSpPr>
          <p:cNvPr id="40967"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11</a:t>
            </a:r>
          </a:p>
        </p:txBody>
      </p:sp>
      <p:sp>
        <p:nvSpPr>
          <p:cNvPr id="40968"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11</a:t>
            </a:r>
          </a:p>
        </p:txBody>
      </p:sp>
      <p:sp>
        <p:nvSpPr>
          <p:cNvPr id="40969"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11</a:t>
            </a:r>
          </a:p>
        </p:txBody>
      </p:sp>
      <p:sp>
        <p:nvSpPr>
          <p:cNvPr id="40970"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11</a:t>
            </a:r>
          </a:p>
        </p:txBody>
      </p:sp>
      <p:sp>
        <p:nvSpPr>
          <p:cNvPr id="40971"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11</a:t>
            </a:r>
          </a:p>
        </p:txBody>
      </p:sp>
      <p:sp>
        <p:nvSpPr>
          <p:cNvPr id="40972"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11</a:t>
            </a:r>
          </a:p>
        </p:txBody>
      </p:sp>
      <p:sp>
        <p:nvSpPr>
          <p:cNvPr id="40973"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11</a:t>
            </a:r>
          </a:p>
        </p:txBody>
      </p:sp>
      <p:sp>
        <p:nvSpPr>
          <p:cNvPr id="40974"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11</a:t>
            </a:r>
          </a:p>
        </p:txBody>
      </p:sp>
      <p:sp>
        <p:nvSpPr>
          <p:cNvPr id="40975"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11</a:t>
            </a:r>
          </a:p>
        </p:txBody>
      </p:sp>
      <p:sp>
        <p:nvSpPr>
          <p:cNvPr id="40976"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11</a:t>
            </a:r>
          </a:p>
        </p:txBody>
      </p:sp>
      <p:sp>
        <p:nvSpPr>
          <p:cNvPr id="40977"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11</a:t>
            </a:r>
          </a:p>
        </p:txBody>
      </p:sp>
      <p:sp>
        <p:nvSpPr>
          <p:cNvPr id="40978"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11</a:t>
            </a:r>
          </a:p>
        </p:txBody>
      </p:sp>
      <p:sp>
        <p:nvSpPr>
          <p:cNvPr id="40979"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11</a:t>
            </a:r>
          </a:p>
        </p:txBody>
      </p:sp>
    </p:spTree>
    <p:extLst>
      <p:ext uri="{BB962C8B-B14F-4D97-AF65-F5344CB8AC3E}">
        <p14:creationId xmlns:p14="http://schemas.microsoft.com/office/powerpoint/2010/main" val="3769210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43011"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r>
              <a:rPr lang="zh-CN" altLang="zh-CN" smtClean="0"/>
              <a:t>问题：</a:t>
            </a:r>
          </a:p>
          <a:p>
            <a:pPr eaLnBrk="1" hangingPunct="1"/>
            <a:r>
              <a:rPr lang="zh-CN" altLang="zh-CN" smtClean="0"/>
              <a:t>一般的，产量大于销量的运输问题中，应该如何达到产销平衡</a:t>
            </a:r>
          </a:p>
          <a:p>
            <a:pPr eaLnBrk="1" hangingPunct="1">
              <a:buFontTx/>
              <a:buAutoNum type="alphaUcParenBoth"/>
            </a:pPr>
            <a:r>
              <a:rPr lang="zh-CN" altLang="zh-CN" smtClean="0"/>
              <a:t>增加一虚设销地</a:t>
            </a:r>
          </a:p>
          <a:p>
            <a:pPr eaLnBrk="1" hangingPunct="1">
              <a:buFontTx/>
              <a:buAutoNum type="alphaUcParenBoth"/>
            </a:pPr>
            <a:r>
              <a:rPr lang="zh-CN" altLang="zh-CN" smtClean="0"/>
              <a:t>增加一虚设产地</a:t>
            </a:r>
          </a:p>
          <a:p>
            <a:pPr eaLnBrk="1" hangingPunct="1">
              <a:buFontTx/>
              <a:buAutoNum type="alphaUcParenBoth"/>
            </a:pPr>
            <a:r>
              <a:rPr lang="zh-CN" altLang="zh-CN" smtClean="0"/>
              <a:t>不增加</a:t>
            </a:r>
          </a:p>
          <a:p>
            <a:pPr eaLnBrk="1" hangingPunct="1">
              <a:buFontTx/>
              <a:buAutoNum type="alphaUcParenBoth"/>
            </a:pPr>
            <a:r>
              <a:rPr lang="zh-CN" altLang="zh-CN" smtClean="0"/>
              <a:t>同时增加一个产地与销地</a:t>
            </a:r>
          </a:p>
        </p:txBody>
      </p:sp>
      <p:sp>
        <p:nvSpPr>
          <p:cNvPr id="43012"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11</a:t>
            </a:r>
          </a:p>
        </p:txBody>
      </p:sp>
      <p:sp>
        <p:nvSpPr>
          <p:cNvPr id="43013"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11</a:t>
            </a:r>
          </a:p>
        </p:txBody>
      </p:sp>
      <p:sp>
        <p:nvSpPr>
          <p:cNvPr id="43014"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11</a:t>
            </a:r>
          </a:p>
        </p:txBody>
      </p:sp>
      <p:sp>
        <p:nvSpPr>
          <p:cNvPr id="43015"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11</a:t>
            </a:r>
          </a:p>
        </p:txBody>
      </p:sp>
      <p:sp>
        <p:nvSpPr>
          <p:cNvPr id="43016"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11</a:t>
            </a:r>
          </a:p>
        </p:txBody>
      </p:sp>
      <p:sp>
        <p:nvSpPr>
          <p:cNvPr id="43017"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11</a:t>
            </a:r>
          </a:p>
        </p:txBody>
      </p:sp>
      <p:sp>
        <p:nvSpPr>
          <p:cNvPr id="43018"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11</a:t>
            </a:r>
          </a:p>
        </p:txBody>
      </p:sp>
      <p:sp>
        <p:nvSpPr>
          <p:cNvPr id="43019"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11</a:t>
            </a:r>
          </a:p>
        </p:txBody>
      </p:sp>
      <p:sp>
        <p:nvSpPr>
          <p:cNvPr id="43020"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11</a:t>
            </a:r>
          </a:p>
        </p:txBody>
      </p:sp>
      <p:sp>
        <p:nvSpPr>
          <p:cNvPr id="43021"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11</a:t>
            </a:r>
          </a:p>
        </p:txBody>
      </p:sp>
      <p:sp>
        <p:nvSpPr>
          <p:cNvPr id="43022"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11</a:t>
            </a:r>
          </a:p>
        </p:txBody>
      </p:sp>
      <p:sp>
        <p:nvSpPr>
          <p:cNvPr id="43023"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11</a:t>
            </a:r>
          </a:p>
        </p:txBody>
      </p:sp>
      <p:sp>
        <p:nvSpPr>
          <p:cNvPr id="43024"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11</a:t>
            </a:r>
          </a:p>
        </p:txBody>
      </p:sp>
      <p:sp>
        <p:nvSpPr>
          <p:cNvPr id="43025"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11</a:t>
            </a:r>
          </a:p>
        </p:txBody>
      </p:sp>
      <p:sp>
        <p:nvSpPr>
          <p:cNvPr id="43026"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11</a:t>
            </a:r>
          </a:p>
        </p:txBody>
      </p:sp>
      <p:sp>
        <p:nvSpPr>
          <p:cNvPr id="43027"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11</a:t>
            </a:r>
          </a:p>
        </p:txBody>
      </p:sp>
    </p:spTree>
    <p:extLst>
      <p:ext uri="{BB962C8B-B14F-4D97-AF65-F5344CB8AC3E}">
        <p14:creationId xmlns:p14="http://schemas.microsoft.com/office/powerpoint/2010/main" val="2831146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45059"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endParaRPr lang="zh-CN" altLang="zh-CN" smtClean="0"/>
          </a:p>
        </p:txBody>
      </p:sp>
      <p:sp>
        <p:nvSpPr>
          <p:cNvPr id="45060"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12</a:t>
            </a:r>
          </a:p>
        </p:txBody>
      </p:sp>
      <p:sp>
        <p:nvSpPr>
          <p:cNvPr id="45061"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12</a:t>
            </a:r>
          </a:p>
        </p:txBody>
      </p:sp>
      <p:sp>
        <p:nvSpPr>
          <p:cNvPr id="45062"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12</a:t>
            </a:r>
          </a:p>
        </p:txBody>
      </p:sp>
      <p:sp>
        <p:nvSpPr>
          <p:cNvPr id="45063"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12</a:t>
            </a:r>
          </a:p>
        </p:txBody>
      </p:sp>
      <p:sp>
        <p:nvSpPr>
          <p:cNvPr id="45064"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12</a:t>
            </a:r>
          </a:p>
        </p:txBody>
      </p:sp>
      <p:sp>
        <p:nvSpPr>
          <p:cNvPr id="45065"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12</a:t>
            </a:r>
          </a:p>
        </p:txBody>
      </p:sp>
      <p:sp>
        <p:nvSpPr>
          <p:cNvPr id="45066"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12</a:t>
            </a:r>
          </a:p>
        </p:txBody>
      </p:sp>
      <p:sp>
        <p:nvSpPr>
          <p:cNvPr id="45067"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12</a:t>
            </a:r>
          </a:p>
        </p:txBody>
      </p:sp>
      <p:sp>
        <p:nvSpPr>
          <p:cNvPr id="45068"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12</a:t>
            </a:r>
          </a:p>
        </p:txBody>
      </p:sp>
      <p:sp>
        <p:nvSpPr>
          <p:cNvPr id="45069"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12</a:t>
            </a:r>
          </a:p>
        </p:txBody>
      </p:sp>
      <p:sp>
        <p:nvSpPr>
          <p:cNvPr id="45070"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12</a:t>
            </a:r>
          </a:p>
        </p:txBody>
      </p:sp>
      <p:sp>
        <p:nvSpPr>
          <p:cNvPr id="45071"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12</a:t>
            </a:r>
          </a:p>
        </p:txBody>
      </p:sp>
      <p:sp>
        <p:nvSpPr>
          <p:cNvPr id="45072"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12</a:t>
            </a:r>
          </a:p>
        </p:txBody>
      </p:sp>
      <p:sp>
        <p:nvSpPr>
          <p:cNvPr id="45073"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12</a:t>
            </a:r>
          </a:p>
        </p:txBody>
      </p:sp>
      <p:sp>
        <p:nvSpPr>
          <p:cNvPr id="45074"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12</a:t>
            </a:r>
          </a:p>
        </p:txBody>
      </p:sp>
      <p:sp>
        <p:nvSpPr>
          <p:cNvPr id="45075"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12</a:t>
            </a:r>
          </a:p>
        </p:txBody>
      </p:sp>
    </p:spTree>
    <p:extLst>
      <p:ext uri="{BB962C8B-B14F-4D97-AF65-F5344CB8AC3E}">
        <p14:creationId xmlns:p14="http://schemas.microsoft.com/office/powerpoint/2010/main" val="90356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47107"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endParaRPr lang="zh-CN" altLang="zh-CN" smtClean="0"/>
          </a:p>
        </p:txBody>
      </p:sp>
      <p:sp>
        <p:nvSpPr>
          <p:cNvPr id="47108"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13</a:t>
            </a:r>
          </a:p>
        </p:txBody>
      </p:sp>
      <p:sp>
        <p:nvSpPr>
          <p:cNvPr id="47109"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13</a:t>
            </a:r>
          </a:p>
        </p:txBody>
      </p:sp>
      <p:sp>
        <p:nvSpPr>
          <p:cNvPr id="47110"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13</a:t>
            </a:r>
          </a:p>
        </p:txBody>
      </p:sp>
      <p:sp>
        <p:nvSpPr>
          <p:cNvPr id="47111"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13</a:t>
            </a:r>
          </a:p>
        </p:txBody>
      </p:sp>
      <p:sp>
        <p:nvSpPr>
          <p:cNvPr id="47112"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13</a:t>
            </a:r>
          </a:p>
        </p:txBody>
      </p:sp>
      <p:sp>
        <p:nvSpPr>
          <p:cNvPr id="47113"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13</a:t>
            </a:r>
          </a:p>
        </p:txBody>
      </p:sp>
      <p:sp>
        <p:nvSpPr>
          <p:cNvPr id="47114"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13</a:t>
            </a:r>
          </a:p>
        </p:txBody>
      </p:sp>
      <p:sp>
        <p:nvSpPr>
          <p:cNvPr id="47115"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13</a:t>
            </a:r>
          </a:p>
        </p:txBody>
      </p:sp>
      <p:sp>
        <p:nvSpPr>
          <p:cNvPr id="47116"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13</a:t>
            </a:r>
          </a:p>
        </p:txBody>
      </p:sp>
      <p:sp>
        <p:nvSpPr>
          <p:cNvPr id="47117"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13</a:t>
            </a:r>
          </a:p>
        </p:txBody>
      </p:sp>
      <p:sp>
        <p:nvSpPr>
          <p:cNvPr id="47118"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13</a:t>
            </a:r>
          </a:p>
        </p:txBody>
      </p:sp>
      <p:sp>
        <p:nvSpPr>
          <p:cNvPr id="47119"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13</a:t>
            </a:r>
          </a:p>
        </p:txBody>
      </p:sp>
      <p:sp>
        <p:nvSpPr>
          <p:cNvPr id="47120"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13</a:t>
            </a:r>
          </a:p>
        </p:txBody>
      </p:sp>
      <p:sp>
        <p:nvSpPr>
          <p:cNvPr id="47121"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13</a:t>
            </a:r>
          </a:p>
        </p:txBody>
      </p:sp>
      <p:sp>
        <p:nvSpPr>
          <p:cNvPr id="47122"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13</a:t>
            </a:r>
          </a:p>
        </p:txBody>
      </p:sp>
      <p:sp>
        <p:nvSpPr>
          <p:cNvPr id="47123"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13</a:t>
            </a:r>
          </a:p>
        </p:txBody>
      </p:sp>
    </p:spTree>
    <p:extLst>
      <p:ext uri="{BB962C8B-B14F-4D97-AF65-F5344CB8AC3E}">
        <p14:creationId xmlns:p14="http://schemas.microsoft.com/office/powerpoint/2010/main" val="4282811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49155"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endParaRPr lang="zh-CN" altLang="zh-CN" smtClean="0"/>
          </a:p>
        </p:txBody>
      </p:sp>
      <p:sp>
        <p:nvSpPr>
          <p:cNvPr id="49156"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11</a:t>
            </a:r>
          </a:p>
        </p:txBody>
      </p:sp>
      <p:sp>
        <p:nvSpPr>
          <p:cNvPr id="49157"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11</a:t>
            </a:r>
          </a:p>
        </p:txBody>
      </p:sp>
      <p:sp>
        <p:nvSpPr>
          <p:cNvPr id="49158"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11</a:t>
            </a:r>
          </a:p>
        </p:txBody>
      </p:sp>
      <p:sp>
        <p:nvSpPr>
          <p:cNvPr id="49159"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11</a:t>
            </a:r>
          </a:p>
        </p:txBody>
      </p:sp>
      <p:sp>
        <p:nvSpPr>
          <p:cNvPr id="49160"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11</a:t>
            </a:r>
          </a:p>
        </p:txBody>
      </p:sp>
      <p:sp>
        <p:nvSpPr>
          <p:cNvPr id="49161"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11</a:t>
            </a:r>
          </a:p>
        </p:txBody>
      </p:sp>
      <p:sp>
        <p:nvSpPr>
          <p:cNvPr id="49162"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11</a:t>
            </a:r>
          </a:p>
        </p:txBody>
      </p:sp>
      <p:sp>
        <p:nvSpPr>
          <p:cNvPr id="49163"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11</a:t>
            </a:r>
          </a:p>
        </p:txBody>
      </p:sp>
      <p:sp>
        <p:nvSpPr>
          <p:cNvPr id="49164"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11</a:t>
            </a:r>
          </a:p>
        </p:txBody>
      </p:sp>
      <p:sp>
        <p:nvSpPr>
          <p:cNvPr id="49165"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11</a:t>
            </a:r>
          </a:p>
        </p:txBody>
      </p:sp>
      <p:sp>
        <p:nvSpPr>
          <p:cNvPr id="49166"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11</a:t>
            </a:r>
          </a:p>
        </p:txBody>
      </p:sp>
      <p:sp>
        <p:nvSpPr>
          <p:cNvPr id="49167"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11</a:t>
            </a:r>
          </a:p>
        </p:txBody>
      </p:sp>
      <p:sp>
        <p:nvSpPr>
          <p:cNvPr id="49168"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11</a:t>
            </a:r>
          </a:p>
        </p:txBody>
      </p:sp>
      <p:sp>
        <p:nvSpPr>
          <p:cNvPr id="49169"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11</a:t>
            </a:r>
          </a:p>
        </p:txBody>
      </p:sp>
      <p:sp>
        <p:nvSpPr>
          <p:cNvPr id="49170"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11</a:t>
            </a:r>
          </a:p>
        </p:txBody>
      </p:sp>
      <p:sp>
        <p:nvSpPr>
          <p:cNvPr id="49171"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11</a:t>
            </a:r>
          </a:p>
        </p:txBody>
      </p:sp>
    </p:spTree>
    <p:extLst>
      <p:ext uri="{BB962C8B-B14F-4D97-AF65-F5344CB8AC3E}">
        <p14:creationId xmlns:p14="http://schemas.microsoft.com/office/powerpoint/2010/main" val="880864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51203"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r>
              <a:rPr lang="zh-CN" altLang="zh-CN" smtClean="0"/>
              <a:t>第2讲结束，共9分半</a:t>
            </a:r>
          </a:p>
        </p:txBody>
      </p:sp>
      <p:sp>
        <p:nvSpPr>
          <p:cNvPr id="51204"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13</a:t>
            </a:r>
          </a:p>
        </p:txBody>
      </p:sp>
      <p:sp>
        <p:nvSpPr>
          <p:cNvPr id="51205"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13</a:t>
            </a:r>
          </a:p>
        </p:txBody>
      </p:sp>
      <p:sp>
        <p:nvSpPr>
          <p:cNvPr id="51206"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13</a:t>
            </a:r>
          </a:p>
        </p:txBody>
      </p:sp>
      <p:sp>
        <p:nvSpPr>
          <p:cNvPr id="51207"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13</a:t>
            </a:r>
          </a:p>
        </p:txBody>
      </p:sp>
      <p:sp>
        <p:nvSpPr>
          <p:cNvPr id="51208"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13</a:t>
            </a:r>
          </a:p>
        </p:txBody>
      </p:sp>
      <p:sp>
        <p:nvSpPr>
          <p:cNvPr id="51209"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13</a:t>
            </a:r>
          </a:p>
        </p:txBody>
      </p:sp>
      <p:sp>
        <p:nvSpPr>
          <p:cNvPr id="51210"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13</a:t>
            </a:r>
          </a:p>
        </p:txBody>
      </p:sp>
      <p:sp>
        <p:nvSpPr>
          <p:cNvPr id="51211"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13</a:t>
            </a:r>
          </a:p>
        </p:txBody>
      </p:sp>
      <p:sp>
        <p:nvSpPr>
          <p:cNvPr id="51212"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13</a:t>
            </a:r>
          </a:p>
        </p:txBody>
      </p:sp>
      <p:sp>
        <p:nvSpPr>
          <p:cNvPr id="51213"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13</a:t>
            </a:r>
          </a:p>
        </p:txBody>
      </p:sp>
      <p:sp>
        <p:nvSpPr>
          <p:cNvPr id="51214"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13</a:t>
            </a:r>
          </a:p>
        </p:txBody>
      </p:sp>
      <p:sp>
        <p:nvSpPr>
          <p:cNvPr id="51215"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13</a:t>
            </a:r>
          </a:p>
        </p:txBody>
      </p:sp>
      <p:sp>
        <p:nvSpPr>
          <p:cNvPr id="51216"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13</a:t>
            </a:r>
          </a:p>
        </p:txBody>
      </p:sp>
      <p:sp>
        <p:nvSpPr>
          <p:cNvPr id="51217"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13</a:t>
            </a:r>
          </a:p>
        </p:txBody>
      </p:sp>
      <p:sp>
        <p:nvSpPr>
          <p:cNvPr id="51218"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13</a:t>
            </a:r>
          </a:p>
        </p:txBody>
      </p:sp>
      <p:sp>
        <p:nvSpPr>
          <p:cNvPr id="51219"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13</a:t>
            </a:r>
          </a:p>
        </p:txBody>
      </p:sp>
    </p:spTree>
    <p:extLst>
      <p:ext uri="{BB962C8B-B14F-4D97-AF65-F5344CB8AC3E}">
        <p14:creationId xmlns:p14="http://schemas.microsoft.com/office/powerpoint/2010/main" val="2812145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53251"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endParaRPr lang="zh-CN" altLang="zh-CN" smtClean="0"/>
          </a:p>
        </p:txBody>
      </p:sp>
      <p:sp>
        <p:nvSpPr>
          <p:cNvPr id="53252"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15</a:t>
            </a:r>
          </a:p>
        </p:txBody>
      </p:sp>
      <p:sp>
        <p:nvSpPr>
          <p:cNvPr id="53253"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14</a:t>
            </a:r>
          </a:p>
        </p:txBody>
      </p:sp>
      <p:sp>
        <p:nvSpPr>
          <p:cNvPr id="53254"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14</a:t>
            </a:r>
          </a:p>
        </p:txBody>
      </p:sp>
      <p:sp>
        <p:nvSpPr>
          <p:cNvPr id="53255"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14</a:t>
            </a:r>
          </a:p>
        </p:txBody>
      </p:sp>
      <p:sp>
        <p:nvSpPr>
          <p:cNvPr id="53256"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14</a:t>
            </a:r>
          </a:p>
        </p:txBody>
      </p:sp>
      <p:sp>
        <p:nvSpPr>
          <p:cNvPr id="53257"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14</a:t>
            </a:r>
          </a:p>
        </p:txBody>
      </p:sp>
      <p:sp>
        <p:nvSpPr>
          <p:cNvPr id="53258"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14</a:t>
            </a:r>
          </a:p>
        </p:txBody>
      </p:sp>
      <p:sp>
        <p:nvSpPr>
          <p:cNvPr id="53259"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14</a:t>
            </a:r>
          </a:p>
        </p:txBody>
      </p:sp>
      <p:sp>
        <p:nvSpPr>
          <p:cNvPr id="53260"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14</a:t>
            </a:r>
          </a:p>
        </p:txBody>
      </p:sp>
      <p:sp>
        <p:nvSpPr>
          <p:cNvPr id="53261"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14</a:t>
            </a:r>
          </a:p>
        </p:txBody>
      </p:sp>
      <p:sp>
        <p:nvSpPr>
          <p:cNvPr id="53262"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14</a:t>
            </a:r>
          </a:p>
        </p:txBody>
      </p:sp>
      <p:sp>
        <p:nvSpPr>
          <p:cNvPr id="53263"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14</a:t>
            </a:r>
          </a:p>
        </p:txBody>
      </p:sp>
      <p:sp>
        <p:nvSpPr>
          <p:cNvPr id="53264"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14</a:t>
            </a:r>
          </a:p>
        </p:txBody>
      </p:sp>
      <p:sp>
        <p:nvSpPr>
          <p:cNvPr id="53265"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14</a:t>
            </a:r>
          </a:p>
        </p:txBody>
      </p:sp>
      <p:sp>
        <p:nvSpPr>
          <p:cNvPr id="53266"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14</a:t>
            </a:r>
          </a:p>
        </p:txBody>
      </p:sp>
      <p:sp>
        <p:nvSpPr>
          <p:cNvPr id="53267"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14</a:t>
            </a:r>
          </a:p>
        </p:txBody>
      </p:sp>
    </p:spTree>
    <p:extLst>
      <p:ext uri="{BB962C8B-B14F-4D97-AF65-F5344CB8AC3E}">
        <p14:creationId xmlns:p14="http://schemas.microsoft.com/office/powerpoint/2010/main" val="867873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55299"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endParaRPr lang="zh-CN" altLang="zh-CN" smtClean="0"/>
          </a:p>
        </p:txBody>
      </p:sp>
      <p:sp>
        <p:nvSpPr>
          <p:cNvPr id="55300"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16</a:t>
            </a:r>
          </a:p>
        </p:txBody>
      </p:sp>
      <p:sp>
        <p:nvSpPr>
          <p:cNvPr id="55301"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15</a:t>
            </a:r>
          </a:p>
        </p:txBody>
      </p:sp>
      <p:sp>
        <p:nvSpPr>
          <p:cNvPr id="55302"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15</a:t>
            </a:r>
          </a:p>
        </p:txBody>
      </p:sp>
      <p:sp>
        <p:nvSpPr>
          <p:cNvPr id="55303"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15</a:t>
            </a:r>
          </a:p>
        </p:txBody>
      </p:sp>
      <p:sp>
        <p:nvSpPr>
          <p:cNvPr id="55304"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15</a:t>
            </a:r>
          </a:p>
        </p:txBody>
      </p:sp>
      <p:sp>
        <p:nvSpPr>
          <p:cNvPr id="55305"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15</a:t>
            </a:r>
          </a:p>
        </p:txBody>
      </p:sp>
      <p:sp>
        <p:nvSpPr>
          <p:cNvPr id="55306"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15</a:t>
            </a:r>
          </a:p>
        </p:txBody>
      </p:sp>
      <p:sp>
        <p:nvSpPr>
          <p:cNvPr id="55307"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15</a:t>
            </a:r>
          </a:p>
        </p:txBody>
      </p:sp>
      <p:sp>
        <p:nvSpPr>
          <p:cNvPr id="55308"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15</a:t>
            </a:r>
          </a:p>
        </p:txBody>
      </p:sp>
      <p:sp>
        <p:nvSpPr>
          <p:cNvPr id="55309"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15</a:t>
            </a:r>
          </a:p>
        </p:txBody>
      </p:sp>
      <p:sp>
        <p:nvSpPr>
          <p:cNvPr id="55310"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15</a:t>
            </a:r>
          </a:p>
        </p:txBody>
      </p:sp>
      <p:sp>
        <p:nvSpPr>
          <p:cNvPr id="55311"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15</a:t>
            </a:r>
          </a:p>
        </p:txBody>
      </p:sp>
      <p:sp>
        <p:nvSpPr>
          <p:cNvPr id="55312"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15</a:t>
            </a:r>
          </a:p>
        </p:txBody>
      </p:sp>
      <p:sp>
        <p:nvSpPr>
          <p:cNvPr id="55313"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15</a:t>
            </a:r>
          </a:p>
        </p:txBody>
      </p:sp>
      <p:sp>
        <p:nvSpPr>
          <p:cNvPr id="55314"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15</a:t>
            </a:r>
          </a:p>
        </p:txBody>
      </p:sp>
      <p:sp>
        <p:nvSpPr>
          <p:cNvPr id="55315"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15</a:t>
            </a:r>
          </a:p>
        </p:txBody>
      </p:sp>
    </p:spTree>
    <p:extLst>
      <p:ext uri="{BB962C8B-B14F-4D97-AF65-F5344CB8AC3E}">
        <p14:creationId xmlns:p14="http://schemas.microsoft.com/office/powerpoint/2010/main" val="1630829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20483"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endParaRPr lang="zh-CN" altLang="zh-CN" smtClean="0"/>
          </a:p>
        </p:txBody>
      </p:sp>
      <p:sp>
        <p:nvSpPr>
          <p:cNvPr id="20484"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2</a:t>
            </a:r>
          </a:p>
        </p:txBody>
      </p:sp>
      <p:sp>
        <p:nvSpPr>
          <p:cNvPr id="20485"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a:t>
            </a:r>
          </a:p>
        </p:txBody>
      </p:sp>
      <p:sp>
        <p:nvSpPr>
          <p:cNvPr id="20486"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a:t>
            </a:r>
          </a:p>
        </p:txBody>
      </p:sp>
      <p:sp>
        <p:nvSpPr>
          <p:cNvPr id="20487"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a:t>
            </a:r>
          </a:p>
        </p:txBody>
      </p:sp>
      <p:sp>
        <p:nvSpPr>
          <p:cNvPr id="20488"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a:t>
            </a:r>
          </a:p>
        </p:txBody>
      </p:sp>
      <p:sp>
        <p:nvSpPr>
          <p:cNvPr id="20489"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a:t>
            </a:r>
          </a:p>
        </p:txBody>
      </p:sp>
      <p:sp>
        <p:nvSpPr>
          <p:cNvPr id="20490"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a:t>
            </a:r>
          </a:p>
        </p:txBody>
      </p:sp>
      <p:sp>
        <p:nvSpPr>
          <p:cNvPr id="20491"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a:t>
            </a:r>
          </a:p>
        </p:txBody>
      </p:sp>
      <p:sp>
        <p:nvSpPr>
          <p:cNvPr id="20492"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a:t>
            </a:r>
          </a:p>
        </p:txBody>
      </p:sp>
      <p:sp>
        <p:nvSpPr>
          <p:cNvPr id="20493"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a:t>
            </a:r>
          </a:p>
        </p:txBody>
      </p:sp>
      <p:sp>
        <p:nvSpPr>
          <p:cNvPr id="20494"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a:t>
            </a:r>
          </a:p>
        </p:txBody>
      </p:sp>
      <p:sp>
        <p:nvSpPr>
          <p:cNvPr id="20495"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a:t>
            </a:r>
          </a:p>
        </p:txBody>
      </p:sp>
      <p:sp>
        <p:nvSpPr>
          <p:cNvPr id="20496"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a:t>
            </a:r>
          </a:p>
        </p:txBody>
      </p:sp>
      <p:sp>
        <p:nvSpPr>
          <p:cNvPr id="20497"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a:t>
            </a:r>
          </a:p>
        </p:txBody>
      </p:sp>
      <p:sp>
        <p:nvSpPr>
          <p:cNvPr id="20498"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a:t>
            </a:r>
          </a:p>
        </p:txBody>
      </p:sp>
      <p:sp>
        <p:nvSpPr>
          <p:cNvPr id="20499"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a:t>
            </a:r>
          </a:p>
        </p:txBody>
      </p:sp>
    </p:spTree>
    <p:extLst>
      <p:ext uri="{BB962C8B-B14F-4D97-AF65-F5344CB8AC3E}">
        <p14:creationId xmlns:p14="http://schemas.microsoft.com/office/powerpoint/2010/main" val="40439246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57347"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endParaRPr lang="zh-CN" altLang="zh-CN" smtClean="0"/>
          </a:p>
        </p:txBody>
      </p:sp>
      <p:sp>
        <p:nvSpPr>
          <p:cNvPr id="57348"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17</a:t>
            </a:r>
          </a:p>
        </p:txBody>
      </p:sp>
      <p:sp>
        <p:nvSpPr>
          <p:cNvPr id="57349"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16</a:t>
            </a:r>
          </a:p>
        </p:txBody>
      </p:sp>
      <p:sp>
        <p:nvSpPr>
          <p:cNvPr id="57350"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16</a:t>
            </a:r>
          </a:p>
        </p:txBody>
      </p:sp>
      <p:sp>
        <p:nvSpPr>
          <p:cNvPr id="57351"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16</a:t>
            </a:r>
          </a:p>
        </p:txBody>
      </p:sp>
      <p:sp>
        <p:nvSpPr>
          <p:cNvPr id="57352"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16</a:t>
            </a:r>
          </a:p>
        </p:txBody>
      </p:sp>
      <p:sp>
        <p:nvSpPr>
          <p:cNvPr id="57353"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16</a:t>
            </a:r>
          </a:p>
        </p:txBody>
      </p:sp>
      <p:sp>
        <p:nvSpPr>
          <p:cNvPr id="57354"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16</a:t>
            </a:r>
          </a:p>
        </p:txBody>
      </p:sp>
      <p:sp>
        <p:nvSpPr>
          <p:cNvPr id="57355"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16</a:t>
            </a:r>
          </a:p>
        </p:txBody>
      </p:sp>
      <p:sp>
        <p:nvSpPr>
          <p:cNvPr id="57356"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16</a:t>
            </a:r>
          </a:p>
        </p:txBody>
      </p:sp>
      <p:sp>
        <p:nvSpPr>
          <p:cNvPr id="57357"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16</a:t>
            </a:r>
          </a:p>
        </p:txBody>
      </p:sp>
      <p:sp>
        <p:nvSpPr>
          <p:cNvPr id="57358"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16</a:t>
            </a:r>
          </a:p>
        </p:txBody>
      </p:sp>
      <p:sp>
        <p:nvSpPr>
          <p:cNvPr id="57359"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16</a:t>
            </a:r>
          </a:p>
        </p:txBody>
      </p:sp>
      <p:sp>
        <p:nvSpPr>
          <p:cNvPr id="57360"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16</a:t>
            </a:r>
          </a:p>
        </p:txBody>
      </p:sp>
      <p:sp>
        <p:nvSpPr>
          <p:cNvPr id="57361"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16</a:t>
            </a:r>
          </a:p>
        </p:txBody>
      </p:sp>
      <p:sp>
        <p:nvSpPr>
          <p:cNvPr id="57362"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16</a:t>
            </a:r>
          </a:p>
        </p:txBody>
      </p:sp>
      <p:sp>
        <p:nvSpPr>
          <p:cNvPr id="57363"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16</a:t>
            </a:r>
          </a:p>
        </p:txBody>
      </p:sp>
    </p:spTree>
    <p:extLst>
      <p:ext uri="{BB962C8B-B14F-4D97-AF65-F5344CB8AC3E}">
        <p14:creationId xmlns:p14="http://schemas.microsoft.com/office/powerpoint/2010/main" val="3113436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59395"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endParaRPr lang="zh-CN" altLang="zh-CN" smtClean="0"/>
          </a:p>
        </p:txBody>
      </p:sp>
      <p:sp>
        <p:nvSpPr>
          <p:cNvPr id="59396"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17</a:t>
            </a:r>
          </a:p>
        </p:txBody>
      </p:sp>
      <p:sp>
        <p:nvSpPr>
          <p:cNvPr id="59397"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17</a:t>
            </a:r>
          </a:p>
        </p:txBody>
      </p:sp>
      <p:sp>
        <p:nvSpPr>
          <p:cNvPr id="59398"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17</a:t>
            </a:r>
          </a:p>
        </p:txBody>
      </p:sp>
      <p:sp>
        <p:nvSpPr>
          <p:cNvPr id="59399"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17</a:t>
            </a:r>
          </a:p>
        </p:txBody>
      </p:sp>
      <p:sp>
        <p:nvSpPr>
          <p:cNvPr id="59400"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17</a:t>
            </a:r>
          </a:p>
        </p:txBody>
      </p:sp>
      <p:sp>
        <p:nvSpPr>
          <p:cNvPr id="59401"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17</a:t>
            </a:r>
          </a:p>
        </p:txBody>
      </p:sp>
      <p:sp>
        <p:nvSpPr>
          <p:cNvPr id="59402"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17</a:t>
            </a:r>
          </a:p>
        </p:txBody>
      </p:sp>
      <p:sp>
        <p:nvSpPr>
          <p:cNvPr id="59403"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17</a:t>
            </a:r>
          </a:p>
        </p:txBody>
      </p:sp>
      <p:sp>
        <p:nvSpPr>
          <p:cNvPr id="59404"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17</a:t>
            </a:r>
          </a:p>
        </p:txBody>
      </p:sp>
      <p:sp>
        <p:nvSpPr>
          <p:cNvPr id="59405"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17</a:t>
            </a:r>
          </a:p>
        </p:txBody>
      </p:sp>
      <p:sp>
        <p:nvSpPr>
          <p:cNvPr id="59406"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17</a:t>
            </a:r>
          </a:p>
        </p:txBody>
      </p:sp>
      <p:sp>
        <p:nvSpPr>
          <p:cNvPr id="59407"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17</a:t>
            </a:r>
          </a:p>
        </p:txBody>
      </p:sp>
      <p:sp>
        <p:nvSpPr>
          <p:cNvPr id="59408"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17</a:t>
            </a:r>
          </a:p>
        </p:txBody>
      </p:sp>
      <p:sp>
        <p:nvSpPr>
          <p:cNvPr id="59409"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17</a:t>
            </a:r>
          </a:p>
        </p:txBody>
      </p:sp>
      <p:sp>
        <p:nvSpPr>
          <p:cNvPr id="59410"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17</a:t>
            </a:r>
          </a:p>
        </p:txBody>
      </p:sp>
      <p:sp>
        <p:nvSpPr>
          <p:cNvPr id="59411"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17</a:t>
            </a:r>
          </a:p>
        </p:txBody>
      </p:sp>
    </p:spTree>
    <p:extLst>
      <p:ext uri="{BB962C8B-B14F-4D97-AF65-F5344CB8AC3E}">
        <p14:creationId xmlns:p14="http://schemas.microsoft.com/office/powerpoint/2010/main" val="3976119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61443"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r>
              <a:rPr lang="zh-CN" altLang="zh-CN" smtClean="0"/>
              <a:t>问题：</a:t>
            </a:r>
          </a:p>
          <a:p>
            <a:pPr eaLnBrk="1" hangingPunct="1"/>
            <a:r>
              <a:rPr lang="zh-CN" altLang="zh-CN" smtClean="0"/>
              <a:t>（单选）产销不平衡问题是指：</a:t>
            </a:r>
          </a:p>
          <a:p>
            <a:pPr eaLnBrk="1" hangingPunct="1">
              <a:buFontTx/>
              <a:buAutoNum type="alphaUcParenBoth"/>
            </a:pPr>
            <a:r>
              <a:rPr lang="zh-CN" altLang="zh-CN" smtClean="0"/>
              <a:t>产量等于销量</a:t>
            </a:r>
          </a:p>
          <a:p>
            <a:pPr eaLnBrk="1" hangingPunct="1">
              <a:buFontTx/>
              <a:buAutoNum type="alphaUcParenBoth"/>
            </a:pPr>
            <a:r>
              <a:rPr lang="zh-CN" altLang="zh-CN" smtClean="0"/>
              <a:t>产量大于销量</a:t>
            </a:r>
          </a:p>
          <a:p>
            <a:pPr eaLnBrk="1" hangingPunct="1">
              <a:buFontTx/>
              <a:buAutoNum type="alphaUcParenBoth"/>
            </a:pPr>
            <a:r>
              <a:rPr lang="zh-CN" altLang="zh-CN" smtClean="0"/>
              <a:t>产量小于销量</a:t>
            </a:r>
          </a:p>
          <a:p>
            <a:pPr eaLnBrk="1" hangingPunct="1">
              <a:buFontTx/>
              <a:buAutoNum type="alphaUcParenBoth"/>
            </a:pPr>
            <a:r>
              <a:rPr lang="zh-CN" altLang="zh-CN" smtClean="0"/>
              <a:t>产量不等于销量</a:t>
            </a:r>
          </a:p>
        </p:txBody>
      </p:sp>
      <p:sp>
        <p:nvSpPr>
          <p:cNvPr id="61444"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18</a:t>
            </a:r>
          </a:p>
        </p:txBody>
      </p:sp>
      <p:sp>
        <p:nvSpPr>
          <p:cNvPr id="61445"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18</a:t>
            </a:r>
          </a:p>
        </p:txBody>
      </p:sp>
      <p:sp>
        <p:nvSpPr>
          <p:cNvPr id="61446"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18</a:t>
            </a:r>
          </a:p>
        </p:txBody>
      </p:sp>
      <p:sp>
        <p:nvSpPr>
          <p:cNvPr id="61447"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18</a:t>
            </a:r>
          </a:p>
        </p:txBody>
      </p:sp>
      <p:sp>
        <p:nvSpPr>
          <p:cNvPr id="61448"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18</a:t>
            </a:r>
          </a:p>
        </p:txBody>
      </p:sp>
      <p:sp>
        <p:nvSpPr>
          <p:cNvPr id="61449"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18</a:t>
            </a:r>
          </a:p>
        </p:txBody>
      </p:sp>
      <p:sp>
        <p:nvSpPr>
          <p:cNvPr id="61450"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18</a:t>
            </a:r>
          </a:p>
        </p:txBody>
      </p:sp>
      <p:sp>
        <p:nvSpPr>
          <p:cNvPr id="61451"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18</a:t>
            </a:r>
          </a:p>
        </p:txBody>
      </p:sp>
      <p:sp>
        <p:nvSpPr>
          <p:cNvPr id="61452"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18</a:t>
            </a:r>
          </a:p>
        </p:txBody>
      </p:sp>
      <p:sp>
        <p:nvSpPr>
          <p:cNvPr id="61453"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18</a:t>
            </a:r>
          </a:p>
        </p:txBody>
      </p:sp>
      <p:sp>
        <p:nvSpPr>
          <p:cNvPr id="61454"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18</a:t>
            </a:r>
          </a:p>
        </p:txBody>
      </p:sp>
      <p:sp>
        <p:nvSpPr>
          <p:cNvPr id="61455"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18</a:t>
            </a:r>
          </a:p>
        </p:txBody>
      </p:sp>
      <p:sp>
        <p:nvSpPr>
          <p:cNvPr id="61456"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18</a:t>
            </a:r>
          </a:p>
        </p:txBody>
      </p:sp>
      <p:sp>
        <p:nvSpPr>
          <p:cNvPr id="61457"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18</a:t>
            </a:r>
          </a:p>
        </p:txBody>
      </p:sp>
      <p:sp>
        <p:nvSpPr>
          <p:cNvPr id="61458"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18</a:t>
            </a:r>
          </a:p>
        </p:txBody>
      </p:sp>
      <p:sp>
        <p:nvSpPr>
          <p:cNvPr id="61459"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18</a:t>
            </a:r>
          </a:p>
        </p:txBody>
      </p:sp>
    </p:spTree>
    <p:extLst>
      <p:ext uri="{BB962C8B-B14F-4D97-AF65-F5344CB8AC3E}">
        <p14:creationId xmlns:p14="http://schemas.microsoft.com/office/powerpoint/2010/main" val="29762852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63491"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endParaRPr lang="zh-CN" altLang="zh-CN" smtClean="0"/>
          </a:p>
        </p:txBody>
      </p:sp>
      <p:sp>
        <p:nvSpPr>
          <p:cNvPr id="63492"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20</a:t>
            </a:r>
          </a:p>
        </p:txBody>
      </p:sp>
      <p:sp>
        <p:nvSpPr>
          <p:cNvPr id="63493"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20</a:t>
            </a:r>
          </a:p>
        </p:txBody>
      </p:sp>
      <p:sp>
        <p:nvSpPr>
          <p:cNvPr id="63494"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20</a:t>
            </a:r>
          </a:p>
        </p:txBody>
      </p:sp>
      <p:sp>
        <p:nvSpPr>
          <p:cNvPr id="63495"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20</a:t>
            </a:r>
          </a:p>
        </p:txBody>
      </p:sp>
      <p:sp>
        <p:nvSpPr>
          <p:cNvPr id="63496"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20</a:t>
            </a:r>
          </a:p>
        </p:txBody>
      </p:sp>
      <p:sp>
        <p:nvSpPr>
          <p:cNvPr id="63497"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20</a:t>
            </a:r>
          </a:p>
        </p:txBody>
      </p:sp>
      <p:sp>
        <p:nvSpPr>
          <p:cNvPr id="63498"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20</a:t>
            </a:r>
          </a:p>
        </p:txBody>
      </p:sp>
      <p:sp>
        <p:nvSpPr>
          <p:cNvPr id="63499"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20</a:t>
            </a:r>
          </a:p>
        </p:txBody>
      </p:sp>
      <p:sp>
        <p:nvSpPr>
          <p:cNvPr id="63500"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20</a:t>
            </a:r>
          </a:p>
        </p:txBody>
      </p:sp>
      <p:sp>
        <p:nvSpPr>
          <p:cNvPr id="63501"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20</a:t>
            </a:r>
          </a:p>
        </p:txBody>
      </p:sp>
      <p:sp>
        <p:nvSpPr>
          <p:cNvPr id="63502"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20</a:t>
            </a:r>
          </a:p>
        </p:txBody>
      </p:sp>
      <p:sp>
        <p:nvSpPr>
          <p:cNvPr id="63503"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20</a:t>
            </a:r>
          </a:p>
        </p:txBody>
      </p:sp>
      <p:sp>
        <p:nvSpPr>
          <p:cNvPr id="63504"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20</a:t>
            </a:r>
          </a:p>
        </p:txBody>
      </p:sp>
      <p:sp>
        <p:nvSpPr>
          <p:cNvPr id="63505"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20</a:t>
            </a:r>
          </a:p>
        </p:txBody>
      </p:sp>
      <p:sp>
        <p:nvSpPr>
          <p:cNvPr id="63506"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20</a:t>
            </a:r>
          </a:p>
        </p:txBody>
      </p:sp>
      <p:sp>
        <p:nvSpPr>
          <p:cNvPr id="63507"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20</a:t>
            </a:r>
          </a:p>
        </p:txBody>
      </p:sp>
    </p:spTree>
    <p:extLst>
      <p:ext uri="{BB962C8B-B14F-4D97-AF65-F5344CB8AC3E}">
        <p14:creationId xmlns:p14="http://schemas.microsoft.com/office/powerpoint/2010/main" val="22395469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65539"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endParaRPr lang="zh-CN" altLang="zh-CN" smtClean="0"/>
          </a:p>
        </p:txBody>
      </p:sp>
      <p:sp>
        <p:nvSpPr>
          <p:cNvPr id="65540"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21</a:t>
            </a:r>
          </a:p>
        </p:txBody>
      </p:sp>
      <p:sp>
        <p:nvSpPr>
          <p:cNvPr id="65541"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21</a:t>
            </a:r>
          </a:p>
        </p:txBody>
      </p:sp>
      <p:sp>
        <p:nvSpPr>
          <p:cNvPr id="65542"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21</a:t>
            </a:r>
          </a:p>
        </p:txBody>
      </p:sp>
      <p:sp>
        <p:nvSpPr>
          <p:cNvPr id="65543"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21</a:t>
            </a:r>
          </a:p>
        </p:txBody>
      </p:sp>
      <p:sp>
        <p:nvSpPr>
          <p:cNvPr id="65544"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21</a:t>
            </a:r>
          </a:p>
        </p:txBody>
      </p:sp>
      <p:sp>
        <p:nvSpPr>
          <p:cNvPr id="65545"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21</a:t>
            </a:r>
          </a:p>
        </p:txBody>
      </p:sp>
      <p:sp>
        <p:nvSpPr>
          <p:cNvPr id="65546"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21</a:t>
            </a:r>
          </a:p>
        </p:txBody>
      </p:sp>
      <p:sp>
        <p:nvSpPr>
          <p:cNvPr id="65547"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21</a:t>
            </a:r>
          </a:p>
        </p:txBody>
      </p:sp>
      <p:sp>
        <p:nvSpPr>
          <p:cNvPr id="65548"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21</a:t>
            </a:r>
          </a:p>
        </p:txBody>
      </p:sp>
      <p:sp>
        <p:nvSpPr>
          <p:cNvPr id="65549"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21</a:t>
            </a:r>
          </a:p>
        </p:txBody>
      </p:sp>
      <p:sp>
        <p:nvSpPr>
          <p:cNvPr id="65550"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21</a:t>
            </a:r>
          </a:p>
        </p:txBody>
      </p:sp>
      <p:sp>
        <p:nvSpPr>
          <p:cNvPr id="65551"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21</a:t>
            </a:r>
          </a:p>
        </p:txBody>
      </p:sp>
      <p:sp>
        <p:nvSpPr>
          <p:cNvPr id="65552"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21</a:t>
            </a:r>
          </a:p>
        </p:txBody>
      </p:sp>
      <p:sp>
        <p:nvSpPr>
          <p:cNvPr id="65553"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21</a:t>
            </a:r>
          </a:p>
        </p:txBody>
      </p:sp>
      <p:sp>
        <p:nvSpPr>
          <p:cNvPr id="65554"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21</a:t>
            </a:r>
          </a:p>
        </p:txBody>
      </p:sp>
      <p:sp>
        <p:nvSpPr>
          <p:cNvPr id="65555"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21</a:t>
            </a:r>
          </a:p>
        </p:txBody>
      </p:sp>
    </p:spTree>
    <p:extLst>
      <p:ext uri="{BB962C8B-B14F-4D97-AF65-F5344CB8AC3E}">
        <p14:creationId xmlns:p14="http://schemas.microsoft.com/office/powerpoint/2010/main" val="4257693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67587"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r>
              <a:rPr lang="zh-CN" altLang="zh-CN" smtClean="0"/>
              <a:t>第3讲结束，共22分半</a:t>
            </a:r>
          </a:p>
        </p:txBody>
      </p:sp>
      <p:sp>
        <p:nvSpPr>
          <p:cNvPr id="67588"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23</a:t>
            </a:r>
          </a:p>
        </p:txBody>
      </p:sp>
      <p:sp>
        <p:nvSpPr>
          <p:cNvPr id="67589"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23</a:t>
            </a:r>
          </a:p>
        </p:txBody>
      </p:sp>
      <p:sp>
        <p:nvSpPr>
          <p:cNvPr id="67590"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23</a:t>
            </a:r>
          </a:p>
        </p:txBody>
      </p:sp>
      <p:sp>
        <p:nvSpPr>
          <p:cNvPr id="67591"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23</a:t>
            </a:r>
          </a:p>
        </p:txBody>
      </p:sp>
      <p:sp>
        <p:nvSpPr>
          <p:cNvPr id="67592"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23</a:t>
            </a:r>
          </a:p>
        </p:txBody>
      </p:sp>
      <p:sp>
        <p:nvSpPr>
          <p:cNvPr id="67593"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23</a:t>
            </a:r>
          </a:p>
        </p:txBody>
      </p:sp>
      <p:sp>
        <p:nvSpPr>
          <p:cNvPr id="67594"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23</a:t>
            </a:r>
          </a:p>
        </p:txBody>
      </p:sp>
      <p:sp>
        <p:nvSpPr>
          <p:cNvPr id="67595"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23</a:t>
            </a:r>
          </a:p>
        </p:txBody>
      </p:sp>
      <p:sp>
        <p:nvSpPr>
          <p:cNvPr id="67596"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23</a:t>
            </a:r>
          </a:p>
        </p:txBody>
      </p:sp>
      <p:sp>
        <p:nvSpPr>
          <p:cNvPr id="67597"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23</a:t>
            </a:r>
          </a:p>
        </p:txBody>
      </p:sp>
      <p:sp>
        <p:nvSpPr>
          <p:cNvPr id="67598"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23</a:t>
            </a:r>
          </a:p>
        </p:txBody>
      </p:sp>
      <p:sp>
        <p:nvSpPr>
          <p:cNvPr id="67599"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23</a:t>
            </a:r>
          </a:p>
        </p:txBody>
      </p:sp>
      <p:sp>
        <p:nvSpPr>
          <p:cNvPr id="67600"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23</a:t>
            </a:r>
          </a:p>
        </p:txBody>
      </p:sp>
      <p:sp>
        <p:nvSpPr>
          <p:cNvPr id="67601"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23</a:t>
            </a:r>
          </a:p>
        </p:txBody>
      </p:sp>
      <p:sp>
        <p:nvSpPr>
          <p:cNvPr id="67602"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23</a:t>
            </a:r>
          </a:p>
        </p:txBody>
      </p:sp>
      <p:sp>
        <p:nvSpPr>
          <p:cNvPr id="67603"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23</a:t>
            </a:r>
          </a:p>
        </p:txBody>
      </p:sp>
    </p:spTree>
    <p:extLst>
      <p:ext uri="{BB962C8B-B14F-4D97-AF65-F5344CB8AC3E}">
        <p14:creationId xmlns:p14="http://schemas.microsoft.com/office/powerpoint/2010/main" val="37398760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69635"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endParaRPr lang="zh-CN" altLang="zh-CN" smtClean="0"/>
          </a:p>
        </p:txBody>
      </p:sp>
      <p:sp>
        <p:nvSpPr>
          <p:cNvPr id="69636"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25</a:t>
            </a:r>
          </a:p>
        </p:txBody>
      </p:sp>
      <p:sp>
        <p:nvSpPr>
          <p:cNvPr id="69637"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25</a:t>
            </a:r>
          </a:p>
        </p:txBody>
      </p:sp>
      <p:sp>
        <p:nvSpPr>
          <p:cNvPr id="69638"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25</a:t>
            </a:r>
          </a:p>
        </p:txBody>
      </p:sp>
      <p:sp>
        <p:nvSpPr>
          <p:cNvPr id="69639"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25</a:t>
            </a:r>
          </a:p>
        </p:txBody>
      </p:sp>
      <p:sp>
        <p:nvSpPr>
          <p:cNvPr id="69640"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25</a:t>
            </a:r>
          </a:p>
        </p:txBody>
      </p:sp>
      <p:sp>
        <p:nvSpPr>
          <p:cNvPr id="69641"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25</a:t>
            </a:r>
          </a:p>
        </p:txBody>
      </p:sp>
      <p:sp>
        <p:nvSpPr>
          <p:cNvPr id="69642"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25</a:t>
            </a:r>
          </a:p>
        </p:txBody>
      </p:sp>
      <p:sp>
        <p:nvSpPr>
          <p:cNvPr id="69643"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25</a:t>
            </a:r>
          </a:p>
        </p:txBody>
      </p:sp>
      <p:sp>
        <p:nvSpPr>
          <p:cNvPr id="69644"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25</a:t>
            </a:r>
          </a:p>
        </p:txBody>
      </p:sp>
      <p:sp>
        <p:nvSpPr>
          <p:cNvPr id="69645"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25</a:t>
            </a:r>
          </a:p>
        </p:txBody>
      </p:sp>
      <p:sp>
        <p:nvSpPr>
          <p:cNvPr id="69646"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25</a:t>
            </a:r>
          </a:p>
        </p:txBody>
      </p:sp>
      <p:sp>
        <p:nvSpPr>
          <p:cNvPr id="69647"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25</a:t>
            </a:r>
          </a:p>
        </p:txBody>
      </p:sp>
      <p:sp>
        <p:nvSpPr>
          <p:cNvPr id="69648"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25</a:t>
            </a:r>
          </a:p>
        </p:txBody>
      </p:sp>
      <p:sp>
        <p:nvSpPr>
          <p:cNvPr id="69649"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25</a:t>
            </a:r>
          </a:p>
        </p:txBody>
      </p:sp>
      <p:sp>
        <p:nvSpPr>
          <p:cNvPr id="69650"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25</a:t>
            </a:r>
          </a:p>
        </p:txBody>
      </p:sp>
      <p:sp>
        <p:nvSpPr>
          <p:cNvPr id="69651"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25</a:t>
            </a:r>
          </a:p>
        </p:txBody>
      </p:sp>
    </p:spTree>
    <p:extLst>
      <p:ext uri="{BB962C8B-B14F-4D97-AF65-F5344CB8AC3E}">
        <p14:creationId xmlns:p14="http://schemas.microsoft.com/office/powerpoint/2010/main" val="25137743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71683"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r>
              <a:rPr lang="zh-CN" altLang="zh-CN" smtClean="0"/>
              <a:t>问题：</a:t>
            </a:r>
          </a:p>
          <a:p>
            <a:pPr eaLnBrk="1" hangingPunct="1"/>
            <a:r>
              <a:rPr lang="zh-CN" altLang="zh-CN" smtClean="0"/>
              <a:t>判断：产大于销运输问题中，应在增加一虚设的产地。</a:t>
            </a:r>
          </a:p>
          <a:p>
            <a:pPr eaLnBrk="1" hangingPunct="1">
              <a:buFontTx/>
              <a:buAutoNum type="alphaUcParenBoth"/>
            </a:pPr>
            <a:r>
              <a:rPr lang="zh-CN" altLang="zh-CN" smtClean="0"/>
              <a:t>对</a:t>
            </a:r>
          </a:p>
          <a:p>
            <a:pPr eaLnBrk="1" hangingPunct="1">
              <a:buFontTx/>
              <a:buAutoNum type="alphaUcParenBoth"/>
            </a:pPr>
            <a:r>
              <a:rPr lang="zh-CN" altLang="zh-CN" smtClean="0"/>
              <a:t>错</a:t>
            </a:r>
          </a:p>
        </p:txBody>
      </p:sp>
      <p:sp>
        <p:nvSpPr>
          <p:cNvPr id="71684"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26</a:t>
            </a:r>
          </a:p>
        </p:txBody>
      </p:sp>
      <p:sp>
        <p:nvSpPr>
          <p:cNvPr id="71685"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26</a:t>
            </a:r>
          </a:p>
        </p:txBody>
      </p:sp>
      <p:sp>
        <p:nvSpPr>
          <p:cNvPr id="71686"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26</a:t>
            </a:r>
          </a:p>
        </p:txBody>
      </p:sp>
      <p:sp>
        <p:nvSpPr>
          <p:cNvPr id="71687"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26</a:t>
            </a:r>
          </a:p>
        </p:txBody>
      </p:sp>
      <p:sp>
        <p:nvSpPr>
          <p:cNvPr id="71688"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26</a:t>
            </a:r>
          </a:p>
        </p:txBody>
      </p:sp>
      <p:sp>
        <p:nvSpPr>
          <p:cNvPr id="71689"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26</a:t>
            </a:r>
          </a:p>
        </p:txBody>
      </p:sp>
      <p:sp>
        <p:nvSpPr>
          <p:cNvPr id="71690"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26</a:t>
            </a:r>
          </a:p>
        </p:txBody>
      </p:sp>
      <p:sp>
        <p:nvSpPr>
          <p:cNvPr id="71691"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26</a:t>
            </a:r>
          </a:p>
        </p:txBody>
      </p:sp>
      <p:sp>
        <p:nvSpPr>
          <p:cNvPr id="71692"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26</a:t>
            </a:r>
          </a:p>
        </p:txBody>
      </p:sp>
      <p:sp>
        <p:nvSpPr>
          <p:cNvPr id="71693"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26</a:t>
            </a:r>
          </a:p>
        </p:txBody>
      </p:sp>
      <p:sp>
        <p:nvSpPr>
          <p:cNvPr id="71694"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26</a:t>
            </a:r>
          </a:p>
        </p:txBody>
      </p:sp>
      <p:sp>
        <p:nvSpPr>
          <p:cNvPr id="71695"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26</a:t>
            </a:r>
          </a:p>
        </p:txBody>
      </p:sp>
      <p:sp>
        <p:nvSpPr>
          <p:cNvPr id="71696"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26</a:t>
            </a:r>
          </a:p>
        </p:txBody>
      </p:sp>
      <p:sp>
        <p:nvSpPr>
          <p:cNvPr id="71697"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26</a:t>
            </a:r>
          </a:p>
        </p:txBody>
      </p:sp>
      <p:sp>
        <p:nvSpPr>
          <p:cNvPr id="71698"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26</a:t>
            </a:r>
          </a:p>
        </p:txBody>
      </p:sp>
      <p:sp>
        <p:nvSpPr>
          <p:cNvPr id="71699"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26</a:t>
            </a:r>
          </a:p>
        </p:txBody>
      </p:sp>
    </p:spTree>
    <p:extLst>
      <p:ext uri="{BB962C8B-B14F-4D97-AF65-F5344CB8AC3E}">
        <p14:creationId xmlns:p14="http://schemas.microsoft.com/office/powerpoint/2010/main" val="39476766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73731"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r>
              <a:rPr lang="zh-CN" altLang="zh-CN" smtClean="0"/>
              <a:t>第4讲结束，共14分</a:t>
            </a:r>
          </a:p>
        </p:txBody>
      </p:sp>
      <p:sp>
        <p:nvSpPr>
          <p:cNvPr id="73732"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27</a:t>
            </a:r>
          </a:p>
        </p:txBody>
      </p:sp>
      <p:sp>
        <p:nvSpPr>
          <p:cNvPr id="73733"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27</a:t>
            </a:r>
          </a:p>
        </p:txBody>
      </p:sp>
      <p:sp>
        <p:nvSpPr>
          <p:cNvPr id="73734"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27</a:t>
            </a:r>
          </a:p>
        </p:txBody>
      </p:sp>
      <p:sp>
        <p:nvSpPr>
          <p:cNvPr id="73735"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27</a:t>
            </a:r>
          </a:p>
        </p:txBody>
      </p:sp>
      <p:sp>
        <p:nvSpPr>
          <p:cNvPr id="73736"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27</a:t>
            </a:r>
          </a:p>
        </p:txBody>
      </p:sp>
      <p:sp>
        <p:nvSpPr>
          <p:cNvPr id="73737"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27</a:t>
            </a:r>
          </a:p>
        </p:txBody>
      </p:sp>
      <p:sp>
        <p:nvSpPr>
          <p:cNvPr id="73738"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27</a:t>
            </a:r>
          </a:p>
        </p:txBody>
      </p:sp>
      <p:sp>
        <p:nvSpPr>
          <p:cNvPr id="73739"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27</a:t>
            </a:r>
          </a:p>
        </p:txBody>
      </p:sp>
      <p:sp>
        <p:nvSpPr>
          <p:cNvPr id="73740"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27</a:t>
            </a:r>
          </a:p>
        </p:txBody>
      </p:sp>
      <p:sp>
        <p:nvSpPr>
          <p:cNvPr id="73741"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27</a:t>
            </a:r>
          </a:p>
        </p:txBody>
      </p:sp>
      <p:sp>
        <p:nvSpPr>
          <p:cNvPr id="73742"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27</a:t>
            </a:r>
          </a:p>
        </p:txBody>
      </p:sp>
      <p:sp>
        <p:nvSpPr>
          <p:cNvPr id="73743"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27</a:t>
            </a:r>
          </a:p>
        </p:txBody>
      </p:sp>
      <p:sp>
        <p:nvSpPr>
          <p:cNvPr id="73744"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27</a:t>
            </a:r>
          </a:p>
        </p:txBody>
      </p:sp>
      <p:sp>
        <p:nvSpPr>
          <p:cNvPr id="73745"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27</a:t>
            </a:r>
          </a:p>
        </p:txBody>
      </p:sp>
      <p:sp>
        <p:nvSpPr>
          <p:cNvPr id="73746"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27</a:t>
            </a:r>
          </a:p>
        </p:txBody>
      </p:sp>
      <p:sp>
        <p:nvSpPr>
          <p:cNvPr id="73747"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27</a:t>
            </a:r>
          </a:p>
        </p:txBody>
      </p:sp>
    </p:spTree>
    <p:extLst>
      <p:ext uri="{BB962C8B-B14F-4D97-AF65-F5344CB8AC3E}">
        <p14:creationId xmlns:p14="http://schemas.microsoft.com/office/powerpoint/2010/main" val="4225182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75779"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endParaRPr lang="zh-CN" altLang="zh-CN" smtClean="0"/>
          </a:p>
        </p:txBody>
      </p:sp>
      <p:sp>
        <p:nvSpPr>
          <p:cNvPr id="75780"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29</a:t>
            </a:r>
          </a:p>
        </p:txBody>
      </p:sp>
      <p:sp>
        <p:nvSpPr>
          <p:cNvPr id="75781"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29</a:t>
            </a:r>
          </a:p>
        </p:txBody>
      </p:sp>
      <p:sp>
        <p:nvSpPr>
          <p:cNvPr id="75782"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29</a:t>
            </a:r>
          </a:p>
        </p:txBody>
      </p:sp>
      <p:sp>
        <p:nvSpPr>
          <p:cNvPr id="75783"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29</a:t>
            </a:r>
          </a:p>
        </p:txBody>
      </p:sp>
      <p:sp>
        <p:nvSpPr>
          <p:cNvPr id="75784"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29</a:t>
            </a:r>
          </a:p>
        </p:txBody>
      </p:sp>
      <p:sp>
        <p:nvSpPr>
          <p:cNvPr id="75785"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29</a:t>
            </a:r>
          </a:p>
        </p:txBody>
      </p:sp>
      <p:sp>
        <p:nvSpPr>
          <p:cNvPr id="75786"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29</a:t>
            </a:r>
          </a:p>
        </p:txBody>
      </p:sp>
      <p:sp>
        <p:nvSpPr>
          <p:cNvPr id="75787"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29</a:t>
            </a:r>
          </a:p>
        </p:txBody>
      </p:sp>
      <p:sp>
        <p:nvSpPr>
          <p:cNvPr id="75788"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29</a:t>
            </a:r>
          </a:p>
        </p:txBody>
      </p:sp>
      <p:sp>
        <p:nvSpPr>
          <p:cNvPr id="75789"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29</a:t>
            </a:r>
          </a:p>
        </p:txBody>
      </p:sp>
      <p:sp>
        <p:nvSpPr>
          <p:cNvPr id="75790"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29</a:t>
            </a:r>
          </a:p>
        </p:txBody>
      </p:sp>
      <p:sp>
        <p:nvSpPr>
          <p:cNvPr id="75791"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29</a:t>
            </a:r>
          </a:p>
        </p:txBody>
      </p:sp>
      <p:sp>
        <p:nvSpPr>
          <p:cNvPr id="75792"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29</a:t>
            </a:r>
          </a:p>
        </p:txBody>
      </p:sp>
      <p:sp>
        <p:nvSpPr>
          <p:cNvPr id="75793"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29</a:t>
            </a:r>
          </a:p>
        </p:txBody>
      </p:sp>
      <p:sp>
        <p:nvSpPr>
          <p:cNvPr id="75794"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29</a:t>
            </a:r>
          </a:p>
        </p:txBody>
      </p:sp>
      <p:sp>
        <p:nvSpPr>
          <p:cNvPr id="75795"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29</a:t>
            </a:r>
          </a:p>
        </p:txBody>
      </p:sp>
    </p:spTree>
    <p:extLst>
      <p:ext uri="{BB962C8B-B14F-4D97-AF65-F5344CB8AC3E}">
        <p14:creationId xmlns:p14="http://schemas.microsoft.com/office/powerpoint/2010/main" val="2820915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22531"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endParaRPr lang="zh-CN" altLang="zh-CN" smtClean="0"/>
          </a:p>
        </p:txBody>
      </p:sp>
      <p:sp>
        <p:nvSpPr>
          <p:cNvPr id="22532"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7</a:t>
            </a:r>
          </a:p>
        </p:txBody>
      </p:sp>
      <p:sp>
        <p:nvSpPr>
          <p:cNvPr id="22533"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a:t>
            </a:r>
          </a:p>
        </p:txBody>
      </p:sp>
      <p:sp>
        <p:nvSpPr>
          <p:cNvPr id="22534"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a:t>
            </a:r>
          </a:p>
        </p:txBody>
      </p:sp>
      <p:sp>
        <p:nvSpPr>
          <p:cNvPr id="22535"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a:t>
            </a:r>
          </a:p>
        </p:txBody>
      </p:sp>
      <p:sp>
        <p:nvSpPr>
          <p:cNvPr id="22536"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a:t>
            </a:r>
          </a:p>
        </p:txBody>
      </p:sp>
      <p:sp>
        <p:nvSpPr>
          <p:cNvPr id="22537"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a:t>
            </a:r>
          </a:p>
        </p:txBody>
      </p:sp>
      <p:sp>
        <p:nvSpPr>
          <p:cNvPr id="22538"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a:t>
            </a:r>
          </a:p>
        </p:txBody>
      </p:sp>
      <p:sp>
        <p:nvSpPr>
          <p:cNvPr id="22539"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a:t>
            </a:r>
          </a:p>
        </p:txBody>
      </p:sp>
      <p:sp>
        <p:nvSpPr>
          <p:cNvPr id="22540"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a:t>
            </a:r>
          </a:p>
        </p:txBody>
      </p:sp>
      <p:sp>
        <p:nvSpPr>
          <p:cNvPr id="22541"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a:t>
            </a:r>
          </a:p>
        </p:txBody>
      </p:sp>
      <p:sp>
        <p:nvSpPr>
          <p:cNvPr id="22542"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a:t>
            </a:r>
          </a:p>
        </p:txBody>
      </p:sp>
      <p:sp>
        <p:nvSpPr>
          <p:cNvPr id="22543"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a:t>
            </a:r>
          </a:p>
        </p:txBody>
      </p:sp>
      <p:sp>
        <p:nvSpPr>
          <p:cNvPr id="22544"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a:t>
            </a:r>
          </a:p>
        </p:txBody>
      </p:sp>
      <p:sp>
        <p:nvSpPr>
          <p:cNvPr id="22545"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a:t>
            </a:r>
          </a:p>
        </p:txBody>
      </p:sp>
      <p:sp>
        <p:nvSpPr>
          <p:cNvPr id="22546"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a:t>
            </a:r>
          </a:p>
        </p:txBody>
      </p:sp>
      <p:sp>
        <p:nvSpPr>
          <p:cNvPr id="22547"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a:t>
            </a:r>
          </a:p>
        </p:txBody>
      </p:sp>
    </p:spTree>
    <p:extLst>
      <p:ext uri="{BB962C8B-B14F-4D97-AF65-F5344CB8AC3E}">
        <p14:creationId xmlns:p14="http://schemas.microsoft.com/office/powerpoint/2010/main" val="27699364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77827"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endParaRPr lang="zh-CN" altLang="zh-CN" smtClean="0"/>
          </a:p>
        </p:txBody>
      </p:sp>
      <p:sp>
        <p:nvSpPr>
          <p:cNvPr id="77828"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30</a:t>
            </a:r>
          </a:p>
        </p:txBody>
      </p:sp>
      <p:sp>
        <p:nvSpPr>
          <p:cNvPr id="77829"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30</a:t>
            </a:r>
          </a:p>
        </p:txBody>
      </p:sp>
      <p:sp>
        <p:nvSpPr>
          <p:cNvPr id="77830"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30</a:t>
            </a:r>
          </a:p>
        </p:txBody>
      </p:sp>
      <p:sp>
        <p:nvSpPr>
          <p:cNvPr id="77831"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30</a:t>
            </a:r>
          </a:p>
        </p:txBody>
      </p:sp>
      <p:sp>
        <p:nvSpPr>
          <p:cNvPr id="77832"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30</a:t>
            </a:r>
          </a:p>
        </p:txBody>
      </p:sp>
      <p:sp>
        <p:nvSpPr>
          <p:cNvPr id="77833"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30</a:t>
            </a:r>
          </a:p>
        </p:txBody>
      </p:sp>
      <p:sp>
        <p:nvSpPr>
          <p:cNvPr id="77834"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30</a:t>
            </a:r>
          </a:p>
        </p:txBody>
      </p:sp>
      <p:sp>
        <p:nvSpPr>
          <p:cNvPr id="77835"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30</a:t>
            </a:r>
          </a:p>
        </p:txBody>
      </p:sp>
      <p:sp>
        <p:nvSpPr>
          <p:cNvPr id="77836"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30</a:t>
            </a:r>
          </a:p>
        </p:txBody>
      </p:sp>
      <p:sp>
        <p:nvSpPr>
          <p:cNvPr id="77837"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30</a:t>
            </a:r>
          </a:p>
        </p:txBody>
      </p:sp>
      <p:sp>
        <p:nvSpPr>
          <p:cNvPr id="77838"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30</a:t>
            </a:r>
          </a:p>
        </p:txBody>
      </p:sp>
      <p:sp>
        <p:nvSpPr>
          <p:cNvPr id="77839"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30</a:t>
            </a:r>
          </a:p>
        </p:txBody>
      </p:sp>
      <p:sp>
        <p:nvSpPr>
          <p:cNvPr id="77840"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30</a:t>
            </a:r>
          </a:p>
        </p:txBody>
      </p:sp>
      <p:sp>
        <p:nvSpPr>
          <p:cNvPr id="77841"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30</a:t>
            </a:r>
          </a:p>
        </p:txBody>
      </p:sp>
      <p:sp>
        <p:nvSpPr>
          <p:cNvPr id="77842"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30</a:t>
            </a:r>
          </a:p>
        </p:txBody>
      </p:sp>
      <p:sp>
        <p:nvSpPr>
          <p:cNvPr id="77843"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30</a:t>
            </a:r>
          </a:p>
        </p:txBody>
      </p:sp>
    </p:spTree>
    <p:extLst>
      <p:ext uri="{BB962C8B-B14F-4D97-AF65-F5344CB8AC3E}">
        <p14:creationId xmlns:p14="http://schemas.microsoft.com/office/powerpoint/2010/main" val="1071761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79875"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endParaRPr lang="zh-CN" altLang="zh-CN" smtClean="0"/>
          </a:p>
        </p:txBody>
      </p:sp>
      <p:sp>
        <p:nvSpPr>
          <p:cNvPr id="79876"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31</a:t>
            </a:r>
          </a:p>
        </p:txBody>
      </p:sp>
      <p:sp>
        <p:nvSpPr>
          <p:cNvPr id="79877"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31</a:t>
            </a:r>
          </a:p>
        </p:txBody>
      </p:sp>
      <p:sp>
        <p:nvSpPr>
          <p:cNvPr id="79878"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31</a:t>
            </a:r>
          </a:p>
        </p:txBody>
      </p:sp>
      <p:sp>
        <p:nvSpPr>
          <p:cNvPr id="79879"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31</a:t>
            </a:r>
          </a:p>
        </p:txBody>
      </p:sp>
      <p:sp>
        <p:nvSpPr>
          <p:cNvPr id="79880"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31</a:t>
            </a:r>
          </a:p>
        </p:txBody>
      </p:sp>
      <p:sp>
        <p:nvSpPr>
          <p:cNvPr id="79881"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31</a:t>
            </a:r>
          </a:p>
        </p:txBody>
      </p:sp>
      <p:sp>
        <p:nvSpPr>
          <p:cNvPr id="79882"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31</a:t>
            </a:r>
          </a:p>
        </p:txBody>
      </p:sp>
      <p:sp>
        <p:nvSpPr>
          <p:cNvPr id="79883"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31</a:t>
            </a:r>
          </a:p>
        </p:txBody>
      </p:sp>
      <p:sp>
        <p:nvSpPr>
          <p:cNvPr id="79884"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31</a:t>
            </a:r>
          </a:p>
        </p:txBody>
      </p:sp>
      <p:sp>
        <p:nvSpPr>
          <p:cNvPr id="79885"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31</a:t>
            </a:r>
          </a:p>
        </p:txBody>
      </p:sp>
      <p:sp>
        <p:nvSpPr>
          <p:cNvPr id="79886"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31</a:t>
            </a:r>
          </a:p>
        </p:txBody>
      </p:sp>
      <p:sp>
        <p:nvSpPr>
          <p:cNvPr id="79887"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31</a:t>
            </a:r>
          </a:p>
        </p:txBody>
      </p:sp>
      <p:sp>
        <p:nvSpPr>
          <p:cNvPr id="79888"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31</a:t>
            </a:r>
          </a:p>
        </p:txBody>
      </p:sp>
      <p:sp>
        <p:nvSpPr>
          <p:cNvPr id="79889"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31</a:t>
            </a:r>
          </a:p>
        </p:txBody>
      </p:sp>
      <p:sp>
        <p:nvSpPr>
          <p:cNvPr id="79890"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31</a:t>
            </a:r>
          </a:p>
        </p:txBody>
      </p:sp>
      <p:sp>
        <p:nvSpPr>
          <p:cNvPr id="79891"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31</a:t>
            </a:r>
          </a:p>
        </p:txBody>
      </p:sp>
    </p:spTree>
    <p:extLst>
      <p:ext uri="{BB962C8B-B14F-4D97-AF65-F5344CB8AC3E}">
        <p14:creationId xmlns:p14="http://schemas.microsoft.com/office/powerpoint/2010/main" val="15349597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81923"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endParaRPr lang="zh-CN" altLang="zh-CN" smtClean="0"/>
          </a:p>
        </p:txBody>
      </p:sp>
      <p:sp>
        <p:nvSpPr>
          <p:cNvPr id="81924"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32</a:t>
            </a:r>
          </a:p>
        </p:txBody>
      </p:sp>
      <p:sp>
        <p:nvSpPr>
          <p:cNvPr id="81925"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32</a:t>
            </a:r>
          </a:p>
        </p:txBody>
      </p:sp>
      <p:sp>
        <p:nvSpPr>
          <p:cNvPr id="81926"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32</a:t>
            </a:r>
          </a:p>
        </p:txBody>
      </p:sp>
      <p:sp>
        <p:nvSpPr>
          <p:cNvPr id="81927"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32</a:t>
            </a:r>
          </a:p>
        </p:txBody>
      </p:sp>
      <p:sp>
        <p:nvSpPr>
          <p:cNvPr id="81928"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32</a:t>
            </a:r>
          </a:p>
        </p:txBody>
      </p:sp>
      <p:sp>
        <p:nvSpPr>
          <p:cNvPr id="81929"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32</a:t>
            </a:r>
          </a:p>
        </p:txBody>
      </p:sp>
      <p:sp>
        <p:nvSpPr>
          <p:cNvPr id="81930"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32</a:t>
            </a:r>
          </a:p>
        </p:txBody>
      </p:sp>
      <p:sp>
        <p:nvSpPr>
          <p:cNvPr id="81931"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32</a:t>
            </a:r>
          </a:p>
        </p:txBody>
      </p:sp>
      <p:sp>
        <p:nvSpPr>
          <p:cNvPr id="81932"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32</a:t>
            </a:r>
          </a:p>
        </p:txBody>
      </p:sp>
      <p:sp>
        <p:nvSpPr>
          <p:cNvPr id="81933"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32</a:t>
            </a:r>
          </a:p>
        </p:txBody>
      </p:sp>
      <p:sp>
        <p:nvSpPr>
          <p:cNvPr id="81934"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32</a:t>
            </a:r>
          </a:p>
        </p:txBody>
      </p:sp>
      <p:sp>
        <p:nvSpPr>
          <p:cNvPr id="81935"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32</a:t>
            </a:r>
          </a:p>
        </p:txBody>
      </p:sp>
      <p:sp>
        <p:nvSpPr>
          <p:cNvPr id="81936"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32</a:t>
            </a:r>
          </a:p>
        </p:txBody>
      </p:sp>
      <p:sp>
        <p:nvSpPr>
          <p:cNvPr id="81937"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32</a:t>
            </a:r>
          </a:p>
        </p:txBody>
      </p:sp>
      <p:sp>
        <p:nvSpPr>
          <p:cNvPr id="81938"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32</a:t>
            </a:r>
          </a:p>
        </p:txBody>
      </p:sp>
      <p:sp>
        <p:nvSpPr>
          <p:cNvPr id="81939"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32</a:t>
            </a:r>
          </a:p>
        </p:txBody>
      </p:sp>
    </p:spTree>
    <p:extLst>
      <p:ext uri="{BB962C8B-B14F-4D97-AF65-F5344CB8AC3E}">
        <p14:creationId xmlns:p14="http://schemas.microsoft.com/office/powerpoint/2010/main" val="7453159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83971"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endParaRPr lang="zh-CN" altLang="zh-CN" smtClean="0"/>
          </a:p>
        </p:txBody>
      </p:sp>
      <p:sp>
        <p:nvSpPr>
          <p:cNvPr id="83972"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33</a:t>
            </a:r>
          </a:p>
        </p:txBody>
      </p:sp>
      <p:sp>
        <p:nvSpPr>
          <p:cNvPr id="83973"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33</a:t>
            </a:r>
          </a:p>
        </p:txBody>
      </p:sp>
      <p:sp>
        <p:nvSpPr>
          <p:cNvPr id="83974"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33</a:t>
            </a:r>
          </a:p>
        </p:txBody>
      </p:sp>
      <p:sp>
        <p:nvSpPr>
          <p:cNvPr id="83975"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33</a:t>
            </a:r>
          </a:p>
        </p:txBody>
      </p:sp>
      <p:sp>
        <p:nvSpPr>
          <p:cNvPr id="83976"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33</a:t>
            </a:r>
          </a:p>
        </p:txBody>
      </p:sp>
      <p:sp>
        <p:nvSpPr>
          <p:cNvPr id="83977"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33</a:t>
            </a:r>
          </a:p>
        </p:txBody>
      </p:sp>
      <p:sp>
        <p:nvSpPr>
          <p:cNvPr id="83978"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33</a:t>
            </a:r>
          </a:p>
        </p:txBody>
      </p:sp>
      <p:sp>
        <p:nvSpPr>
          <p:cNvPr id="83979"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33</a:t>
            </a:r>
          </a:p>
        </p:txBody>
      </p:sp>
      <p:sp>
        <p:nvSpPr>
          <p:cNvPr id="83980"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33</a:t>
            </a:r>
          </a:p>
        </p:txBody>
      </p:sp>
      <p:sp>
        <p:nvSpPr>
          <p:cNvPr id="83981"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33</a:t>
            </a:r>
          </a:p>
        </p:txBody>
      </p:sp>
      <p:sp>
        <p:nvSpPr>
          <p:cNvPr id="83982"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33</a:t>
            </a:r>
          </a:p>
        </p:txBody>
      </p:sp>
      <p:sp>
        <p:nvSpPr>
          <p:cNvPr id="83983"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33</a:t>
            </a:r>
          </a:p>
        </p:txBody>
      </p:sp>
      <p:sp>
        <p:nvSpPr>
          <p:cNvPr id="83984"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33</a:t>
            </a:r>
          </a:p>
        </p:txBody>
      </p:sp>
      <p:sp>
        <p:nvSpPr>
          <p:cNvPr id="83985"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33</a:t>
            </a:r>
          </a:p>
        </p:txBody>
      </p:sp>
      <p:sp>
        <p:nvSpPr>
          <p:cNvPr id="83986"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33</a:t>
            </a:r>
          </a:p>
        </p:txBody>
      </p:sp>
      <p:sp>
        <p:nvSpPr>
          <p:cNvPr id="83987"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33</a:t>
            </a:r>
          </a:p>
        </p:txBody>
      </p:sp>
    </p:spTree>
    <p:extLst>
      <p:ext uri="{BB962C8B-B14F-4D97-AF65-F5344CB8AC3E}">
        <p14:creationId xmlns:p14="http://schemas.microsoft.com/office/powerpoint/2010/main" val="36880674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86019"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endParaRPr lang="zh-CN" altLang="zh-CN" smtClean="0"/>
          </a:p>
        </p:txBody>
      </p:sp>
      <p:sp>
        <p:nvSpPr>
          <p:cNvPr id="86020"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endParaRPr lang="zh-CN" altLang="zh-CN" sz="1800"/>
          </a:p>
        </p:txBody>
      </p:sp>
      <p:sp>
        <p:nvSpPr>
          <p:cNvPr id="86021"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26</a:t>
            </a:r>
          </a:p>
        </p:txBody>
      </p:sp>
      <p:sp>
        <p:nvSpPr>
          <p:cNvPr id="86022"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34</a:t>
            </a:r>
          </a:p>
        </p:txBody>
      </p:sp>
      <p:sp>
        <p:nvSpPr>
          <p:cNvPr id="86023"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34</a:t>
            </a:r>
          </a:p>
        </p:txBody>
      </p:sp>
      <p:sp>
        <p:nvSpPr>
          <p:cNvPr id="86024"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34</a:t>
            </a:r>
          </a:p>
        </p:txBody>
      </p:sp>
      <p:sp>
        <p:nvSpPr>
          <p:cNvPr id="86025"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34</a:t>
            </a:r>
          </a:p>
        </p:txBody>
      </p:sp>
      <p:sp>
        <p:nvSpPr>
          <p:cNvPr id="86026"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34</a:t>
            </a:r>
          </a:p>
        </p:txBody>
      </p:sp>
      <p:sp>
        <p:nvSpPr>
          <p:cNvPr id="86027"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34</a:t>
            </a:r>
          </a:p>
        </p:txBody>
      </p:sp>
      <p:sp>
        <p:nvSpPr>
          <p:cNvPr id="86028"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34</a:t>
            </a:r>
          </a:p>
        </p:txBody>
      </p:sp>
      <p:sp>
        <p:nvSpPr>
          <p:cNvPr id="86029"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34</a:t>
            </a:r>
          </a:p>
        </p:txBody>
      </p:sp>
      <p:sp>
        <p:nvSpPr>
          <p:cNvPr id="86030"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34</a:t>
            </a:r>
          </a:p>
        </p:txBody>
      </p:sp>
      <p:sp>
        <p:nvSpPr>
          <p:cNvPr id="86031"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34</a:t>
            </a:r>
          </a:p>
        </p:txBody>
      </p:sp>
      <p:sp>
        <p:nvSpPr>
          <p:cNvPr id="86032"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34</a:t>
            </a:r>
          </a:p>
        </p:txBody>
      </p:sp>
      <p:sp>
        <p:nvSpPr>
          <p:cNvPr id="86033"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34</a:t>
            </a:r>
          </a:p>
        </p:txBody>
      </p:sp>
      <p:sp>
        <p:nvSpPr>
          <p:cNvPr id="86034"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34</a:t>
            </a:r>
          </a:p>
        </p:txBody>
      </p:sp>
      <p:sp>
        <p:nvSpPr>
          <p:cNvPr id="86035"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34</a:t>
            </a:r>
          </a:p>
        </p:txBody>
      </p:sp>
    </p:spTree>
    <p:extLst>
      <p:ext uri="{BB962C8B-B14F-4D97-AF65-F5344CB8AC3E}">
        <p14:creationId xmlns:p14="http://schemas.microsoft.com/office/powerpoint/2010/main" val="24534731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88067"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r>
              <a:rPr lang="zh-CN" altLang="zh-CN" smtClean="0"/>
              <a:t>问题：</a:t>
            </a:r>
          </a:p>
          <a:p>
            <a:pPr eaLnBrk="1" hangingPunct="1"/>
            <a:r>
              <a:rPr lang="zh-CN" altLang="zh-CN" smtClean="0"/>
              <a:t>为了构造产销平衡，可虚设产地或销地，以便于计算。</a:t>
            </a:r>
          </a:p>
          <a:p>
            <a:pPr eaLnBrk="1" hangingPunct="1"/>
            <a:r>
              <a:rPr lang="zh-CN" altLang="zh-CN" smtClean="0"/>
              <a:t>（A）对</a:t>
            </a:r>
          </a:p>
          <a:p>
            <a:pPr eaLnBrk="1" hangingPunct="1"/>
            <a:r>
              <a:rPr lang="zh-CN" altLang="zh-CN" smtClean="0"/>
              <a:t>（B）错</a:t>
            </a:r>
          </a:p>
        </p:txBody>
      </p:sp>
      <p:sp>
        <p:nvSpPr>
          <p:cNvPr id="88068"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endParaRPr lang="zh-CN" altLang="zh-CN" sz="1800"/>
          </a:p>
        </p:txBody>
      </p:sp>
      <p:sp>
        <p:nvSpPr>
          <p:cNvPr id="88069"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26</a:t>
            </a:r>
          </a:p>
        </p:txBody>
      </p:sp>
      <p:sp>
        <p:nvSpPr>
          <p:cNvPr id="88070"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36</a:t>
            </a:r>
          </a:p>
        </p:txBody>
      </p:sp>
      <p:sp>
        <p:nvSpPr>
          <p:cNvPr id="88071"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36</a:t>
            </a:r>
          </a:p>
        </p:txBody>
      </p:sp>
      <p:sp>
        <p:nvSpPr>
          <p:cNvPr id="88072"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35</a:t>
            </a:r>
          </a:p>
        </p:txBody>
      </p:sp>
      <p:sp>
        <p:nvSpPr>
          <p:cNvPr id="88073"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35</a:t>
            </a:r>
          </a:p>
        </p:txBody>
      </p:sp>
      <p:sp>
        <p:nvSpPr>
          <p:cNvPr id="88074"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35</a:t>
            </a:r>
          </a:p>
        </p:txBody>
      </p:sp>
      <p:sp>
        <p:nvSpPr>
          <p:cNvPr id="88075"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35</a:t>
            </a:r>
          </a:p>
        </p:txBody>
      </p:sp>
      <p:sp>
        <p:nvSpPr>
          <p:cNvPr id="88076"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35</a:t>
            </a:r>
          </a:p>
        </p:txBody>
      </p:sp>
      <p:sp>
        <p:nvSpPr>
          <p:cNvPr id="88077"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35</a:t>
            </a:r>
          </a:p>
        </p:txBody>
      </p:sp>
      <p:sp>
        <p:nvSpPr>
          <p:cNvPr id="88078"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35</a:t>
            </a:r>
          </a:p>
        </p:txBody>
      </p:sp>
      <p:sp>
        <p:nvSpPr>
          <p:cNvPr id="88079"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35</a:t>
            </a:r>
          </a:p>
        </p:txBody>
      </p:sp>
      <p:sp>
        <p:nvSpPr>
          <p:cNvPr id="88080"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35</a:t>
            </a:r>
          </a:p>
        </p:txBody>
      </p:sp>
      <p:sp>
        <p:nvSpPr>
          <p:cNvPr id="88081"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35</a:t>
            </a:r>
          </a:p>
        </p:txBody>
      </p:sp>
      <p:sp>
        <p:nvSpPr>
          <p:cNvPr id="88082"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35</a:t>
            </a:r>
          </a:p>
        </p:txBody>
      </p:sp>
      <p:sp>
        <p:nvSpPr>
          <p:cNvPr id="88083"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35</a:t>
            </a:r>
          </a:p>
        </p:txBody>
      </p:sp>
    </p:spTree>
    <p:extLst>
      <p:ext uri="{BB962C8B-B14F-4D97-AF65-F5344CB8AC3E}">
        <p14:creationId xmlns:p14="http://schemas.microsoft.com/office/powerpoint/2010/main" val="28090024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90115"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endParaRPr lang="zh-CN" altLang="zh-CN" smtClean="0"/>
          </a:p>
        </p:txBody>
      </p:sp>
      <p:sp>
        <p:nvSpPr>
          <p:cNvPr id="90116"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29</a:t>
            </a:r>
          </a:p>
        </p:txBody>
      </p:sp>
      <p:sp>
        <p:nvSpPr>
          <p:cNvPr id="90117"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29</a:t>
            </a:r>
          </a:p>
        </p:txBody>
      </p:sp>
      <p:sp>
        <p:nvSpPr>
          <p:cNvPr id="90118"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37</a:t>
            </a:r>
          </a:p>
        </p:txBody>
      </p:sp>
      <p:sp>
        <p:nvSpPr>
          <p:cNvPr id="90119"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37</a:t>
            </a:r>
          </a:p>
        </p:txBody>
      </p:sp>
      <p:sp>
        <p:nvSpPr>
          <p:cNvPr id="90120"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37</a:t>
            </a:r>
          </a:p>
        </p:txBody>
      </p:sp>
      <p:sp>
        <p:nvSpPr>
          <p:cNvPr id="90121"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37</a:t>
            </a:r>
          </a:p>
        </p:txBody>
      </p:sp>
      <p:sp>
        <p:nvSpPr>
          <p:cNvPr id="90122"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37</a:t>
            </a:r>
          </a:p>
        </p:txBody>
      </p:sp>
      <p:sp>
        <p:nvSpPr>
          <p:cNvPr id="90123"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37</a:t>
            </a:r>
          </a:p>
        </p:txBody>
      </p:sp>
      <p:sp>
        <p:nvSpPr>
          <p:cNvPr id="90124"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37</a:t>
            </a:r>
          </a:p>
        </p:txBody>
      </p:sp>
      <p:sp>
        <p:nvSpPr>
          <p:cNvPr id="90125"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37</a:t>
            </a:r>
          </a:p>
        </p:txBody>
      </p:sp>
      <p:sp>
        <p:nvSpPr>
          <p:cNvPr id="90126"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37</a:t>
            </a:r>
          </a:p>
        </p:txBody>
      </p:sp>
      <p:sp>
        <p:nvSpPr>
          <p:cNvPr id="90127"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37</a:t>
            </a:r>
          </a:p>
        </p:txBody>
      </p:sp>
      <p:sp>
        <p:nvSpPr>
          <p:cNvPr id="90128"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37</a:t>
            </a:r>
          </a:p>
        </p:txBody>
      </p:sp>
      <p:sp>
        <p:nvSpPr>
          <p:cNvPr id="90129"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37</a:t>
            </a:r>
          </a:p>
        </p:txBody>
      </p:sp>
      <p:sp>
        <p:nvSpPr>
          <p:cNvPr id="90130"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37</a:t>
            </a:r>
          </a:p>
        </p:txBody>
      </p:sp>
      <p:sp>
        <p:nvSpPr>
          <p:cNvPr id="90131"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37</a:t>
            </a:r>
          </a:p>
        </p:txBody>
      </p:sp>
    </p:spTree>
    <p:extLst>
      <p:ext uri="{BB962C8B-B14F-4D97-AF65-F5344CB8AC3E}">
        <p14:creationId xmlns:p14="http://schemas.microsoft.com/office/powerpoint/2010/main" val="34033594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92163"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endParaRPr lang="zh-CN" altLang="zh-CN" smtClean="0"/>
          </a:p>
        </p:txBody>
      </p:sp>
      <p:sp>
        <p:nvSpPr>
          <p:cNvPr id="92164"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29</a:t>
            </a:r>
          </a:p>
        </p:txBody>
      </p:sp>
      <p:sp>
        <p:nvSpPr>
          <p:cNvPr id="92165"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29</a:t>
            </a:r>
          </a:p>
        </p:txBody>
      </p:sp>
      <p:sp>
        <p:nvSpPr>
          <p:cNvPr id="92166"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39</a:t>
            </a:r>
          </a:p>
        </p:txBody>
      </p:sp>
      <p:sp>
        <p:nvSpPr>
          <p:cNvPr id="92167"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39</a:t>
            </a:r>
          </a:p>
        </p:txBody>
      </p:sp>
      <p:sp>
        <p:nvSpPr>
          <p:cNvPr id="92168"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38</a:t>
            </a:r>
          </a:p>
        </p:txBody>
      </p:sp>
      <p:sp>
        <p:nvSpPr>
          <p:cNvPr id="92169"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38</a:t>
            </a:r>
          </a:p>
        </p:txBody>
      </p:sp>
      <p:sp>
        <p:nvSpPr>
          <p:cNvPr id="92170"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38</a:t>
            </a:r>
          </a:p>
        </p:txBody>
      </p:sp>
      <p:sp>
        <p:nvSpPr>
          <p:cNvPr id="92171"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38</a:t>
            </a:r>
          </a:p>
        </p:txBody>
      </p:sp>
      <p:sp>
        <p:nvSpPr>
          <p:cNvPr id="92172"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38</a:t>
            </a:r>
          </a:p>
        </p:txBody>
      </p:sp>
      <p:sp>
        <p:nvSpPr>
          <p:cNvPr id="92173"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38</a:t>
            </a:r>
          </a:p>
        </p:txBody>
      </p:sp>
      <p:sp>
        <p:nvSpPr>
          <p:cNvPr id="92174"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38</a:t>
            </a:r>
          </a:p>
        </p:txBody>
      </p:sp>
      <p:sp>
        <p:nvSpPr>
          <p:cNvPr id="92175"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38</a:t>
            </a:r>
          </a:p>
        </p:txBody>
      </p:sp>
      <p:sp>
        <p:nvSpPr>
          <p:cNvPr id="92176"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38</a:t>
            </a:r>
          </a:p>
        </p:txBody>
      </p:sp>
      <p:sp>
        <p:nvSpPr>
          <p:cNvPr id="92177"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38</a:t>
            </a:r>
          </a:p>
        </p:txBody>
      </p:sp>
      <p:sp>
        <p:nvSpPr>
          <p:cNvPr id="92178"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38</a:t>
            </a:r>
          </a:p>
        </p:txBody>
      </p:sp>
      <p:sp>
        <p:nvSpPr>
          <p:cNvPr id="92179"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38</a:t>
            </a:r>
          </a:p>
        </p:txBody>
      </p:sp>
    </p:spTree>
    <p:extLst>
      <p:ext uri="{BB962C8B-B14F-4D97-AF65-F5344CB8AC3E}">
        <p14:creationId xmlns:p14="http://schemas.microsoft.com/office/powerpoint/2010/main" val="29390820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94211"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endParaRPr lang="zh-CN" altLang="zh-CN" smtClean="0"/>
          </a:p>
        </p:txBody>
      </p:sp>
      <p:sp>
        <p:nvSpPr>
          <p:cNvPr id="94212"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29</a:t>
            </a:r>
          </a:p>
        </p:txBody>
      </p:sp>
      <p:sp>
        <p:nvSpPr>
          <p:cNvPr id="94213"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29</a:t>
            </a:r>
          </a:p>
        </p:txBody>
      </p:sp>
      <p:sp>
        <p:nvSpPr>
          <p:cNvPr id="94214"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39</a:t>
            </a:r>
          </a:p>
        </p:txBody>
      </p:sp>
      <p:sp>
        <p:nvSpPr>
          <p:cNvPr id="94215"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39</a:t>
            </a:r>
          </a:p>
        </p:txBody>
      </p:sp>
      <p:sp>
        <p:nvSpPr>
          <p:cNvPr id="94216"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39</a:t>
            </a:r>
          </a:p>
        </p:txBody>
      </p:sp>
      <p:sp>
        <p:nvSpPr>
          <p:cNvPr id="94217"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39</a:t>
            </a:r>
          </a:p>
        </p:txBody>
      </p:sp>
      <p:sp>
        <p:nvSpPr>
          <p:cNvPr id="94218"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39</a:t>
            </a:r>
          </a:p>
        </p:txBody>
      </p:sp>
      <p:sp>
        <p:nvSpPr>
          <p:cNvPr id="94219"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39</a:t>
            </a:r>
          </a:p>
        </p:txBody>
      </p:sp>
      <p:sp>
        <p:nvSpPr>
          <p:cNvPr id="94220"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39</a:t>
            </a:r>
          </a:p>
        </p:txBody>
      </p:sp>
      <p:sp>
        <p:nvSpPr>
          <p:cNvPr id="94221"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39</a:t>
            </a:r>
          </a:p>
        </p:txBody>
      </p:sp>
      <p:sp>
        <p:nvSpPr>
          <p:cNvPr id="94222"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39</a:t>
            </a:r>
          </a:p>
        </p:txBody>
      </p:sp>
      <p:sp>
        <p:nvSpPr>
          <p:cNvPr id="94223"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39</a:t>
            </a:r>
          </a:p>
        </p:txBody>
      </p:sp>
      <p:sp>
        <p:nvSpPr>
          <p:cNvPr id="94224"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39</a:t>
            </a:r>
          </a:p>
        </p:txBody>
      </p:sp>
      <p:sp>
        <p:nvSpPr>
          <p:cNvPr id="94225"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39</a:t>
            </a:r>
          </a:p>
        </p:txBody>
      </p:sp>
      <p:sp>
        <p:nvSpPr>
          <p:cNvPr id="94226"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39</a:t>
            </a:r>
          </a:p>
        </p:txBody>
      </p:sp>
      <p:sp>
        <p:nvSpPr>
          <p:cNvPr id="94227"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39</a:t>
            </a:r>
          </a:p>
        </p:txBody>
      </p:sp>
    </p:spTree>
    <p:extLst>
      <p:ext uri="{BB962C8B-B14F-4D97-AF65-F5344CB8AC3E}">
        <p14:creationId xmlns:p14="http://schemas.microsoft.com/office/powerpoint/2010/main" val="8291915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96259"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endParaRPr lang="zh-CN" altLang="zh-CN" smtClean="0"/>
          </a:p>
        </p:txBody>
      </p:sp>
      <p:sp>
        <p:nvSpPr>
          <p:cNvPr id="96260"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endParaRPr lang="zh-CN" altLang="zh-CN"/>
          </a:p>
        </p:txBody>
      </p:sp>
      <p:sp>
        <p:nvSpPr>
          <p:cNvPr id="96261"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26</a:t>
            </a:r>
          </a:p>
        </p:txBody>
      </p:sp>
      <p:sp>
        <p:nvSpPr>
          <p:cNvPr id="96262"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41</a:t>
            </a:r>
          </a:p>
        </p:txBody>
      </p:sp>
      <p:sp>
        <p:nvSpPr>
          <p:cNvPr id="96263"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41</a:t>
            </a:r>
          </a:p>
        </p:txBody>
      </p:sp>
      <p:sp>
        <p:nvSpPr>
          <p:cNvPr id="96264"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40</a:t>
            </a:r>
          </a:p>
        </p:txBody>
      </p:sp>
      <p:sp>
        <p:nvSpPr>
          <p:cNvPr id="96265"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40</a:t>
            </a:r>
          </a:p>
        </p:txBody>
      </p:sp>
      <p:sp>
        <p:nvSpPr>
          <p:cNvPr id="96266"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40</a:t>
            </a:r>
          </a:p>
        </p:txBody>
      </p:sp>
      <p:sp>
        <p:nvSpPr>
          <p:cNvPr id="96267"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40</a:t>
            </a:r>
          </a:p>
        </p:txBody>
      </p:sp>
      <p:sp>
        <p:nvSpPr>
          <p:cNvPr id="96268"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40</a:t>
            </a:r>
          </a:p>
        </p:txBody>
      </p:sp>
      <p:sp>
        <p:nvSpPr>
          <p:cNvPr id="96269"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40</a:t>
            </a:r>
          </a:p>
        </p:txBody>
      </p:sp>
      <p:sp>
        <p:nvSpPr>
          <p:cNvPr id="96270"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40</a:t>
            </a:r>
          </a:p>
        </p:txBody>
      </p:sp>
      <p:sp>
        <p:nvSpPr>
          <p:cNvPr id="96271"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40</a:t>
            </a:r>
          </a:p>
        </p:txBody>
      </p:sp>
      <p:sp>
        <p:nvSpPr>
          <p:cNvPr id="96272"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40</a:t>
            </a:r>
          </a:p>
        </p:txBody>
      </p:sp>
      <p:sp>
        <p:nvSpPr>
          <p:cNvPr id="96273"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40</a:t>
            </a:r>
          </a:p>
        </p:txBody>
      </p:sp>
      <p:sp>
        <p:nvSpPr>
          <p:cNvPr id="96274"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40</a:t>
            </a:r>
          </a:p>
        </p:txBody>
      </p:sp>
      <p:sp>
        <p:nvSpPr>
          <p:cNvPr id="96275"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40</a:t>
            </a:r>
          </a:p>
        </p:txBody>
      </p:sp>
    </p:spTree>
    <p:extLst>
      <p:ext uri="{BB962C8B-B14F-4D97-AF65-F5344CB8AC3E}">
        <p14:creationId xmlns:p14="http://schemas.microsoft.com/office/powerpoint/2010/main" val="858272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24579"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endParaRPr lang="zh-CN" altLang="zh-CN" smtClean="0"/>
          </a:p>
        </p:txBody>
      </p:sp>
      <p:sp>
        <p:nvSpPr>
          <p:cNvPr id="24580"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4</a:t>
            </a:r>
          </a:p>
        </p:txBody>
      </p:sp>
      <p:sp>
        <p:nvSpPr>
          <p:cNvPr id="24581"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a:t>
            </a:r>
          </a:p>
        </p:txBody>
      </p:sp>
      <p:sp>
        <p:nvSpPr>
          <p:cNvPr id="24582"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a:t>
            </a:r>
          </a:p>
        </p:txBody>
      </p:sp>
      <p:sp>
        <p:nvSpPr>
          <p:cNvPr id="24583"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a:t>
            </a:r>
          </a:p>
        </p:txBody>
      </p:sp>
      <p:sp>
        <p:nvSpPr>
          <p:cNvPr id="24584"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a:t>
            </a:r>
          </a:p>
        </p:txBody>
      </p:sp>
      <p:sp>
        <p:nvSpPr>
          <p:cNvPr id="24585"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a:t>
            </a:r>
          </a:p>
        </p:txBody>
      </p:sp>
      <p:sp>
        <p:nvSpPr>
          <p:cNvPr id="24586"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a:t>
            </a:r>
          </a:p>
        </p:txBody>
      </p:sp>
      <p:sp>
        <p:nvSpPr>
          <p:cNvPr id="24587"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a:t>
            </a:r>
          </a:p>
        </p:txBody>
      </p:sp>
      <p:sp>
        <p:nvSpPr>
          <p:cNvPr id="24588"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a:t>
            </a:r>
          </a:p>
        </p:txBody>
      </p:sp>
      <p:sp>
        <p:nvSpPr>
          <p:cNvPr id="24589"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a:t>
            </a:r>
          </a:p>
        </p:txBody>
      </p:sp>
      <p:sp>
        <p:nvSpPr>
          <p:cNvPr id="24590"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a:t>
            </a:r>
          </a:p>
        </p:txBody>
      </p:sp>
      <p:sp>
        <p:nvSpPr>
          <p:cNvPr id="24591"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a:t>
            </a:r>
          </a:p>
        </p:txBody>
      </p:sp>
      <p:sp>
        <p:nvSpPr>
          <p:cNvPr id="24592"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a:t>
            </a:r>
          </a:p>
        </p:txBody>
      </p:sp>
      <p:sp>
        <p:nvSpPr>
          <p:cNvPr id="24593"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a:t>
            </a:r>
          </a:p>
        </p:txBody>
      </p:sp>
      <p:sp>
        <p:nvSpPr>
          <p:cNvPr id="24594"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a:t>
            </a:r>
          </a:p>
        </p:txBody>
      </p:sp>
      <p:sp>
        <p:nvSpPr>
          <p:cNvPr id="24595"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a:t>
            </a:r>
          </a:p>
        </p:txBody>
      </p:sp>
    </p:spTree>
    <p:extLst>
      <p:ext uri="{BB962C8B-B14F-4D97-AF65-F5344CB8AC3E}">
        <p14:creationId xmlns:p14="http://schemas.microsoft.com/office/powerpoint/2010/main" val="38732900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98307"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endParaRPr lang="zh-CN" altLang="zh-CN" smtClean="0"/>
          </a:p>
        </p:txBody>
      </p:sp>
      <p:sp>
        <p:nvSpPr>
          <p:cNvPr id="98308"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endParaRPr lang="zh-CN" altLang="zh-CN"/>
          </a:p>
        </p:txBody>
      </p:sp>
      <p:sp>
        <p:nvSpPr>
          <p:cNvPr id="98309"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26</a:t>
            </a:r>
          </a:p>
        </p:txBody>
      </p:sp>
      <p:sp>
        <p:nvSpPr>
          <p:cNvPr id="98310"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41</a:t>
            </a:r>
          </a:p>
        </p:txBody>
      </p:sp>
      <p:sp>
        <p:nvSpPr>
          <p:cNvPr id="98311"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41</a:t>
            </a:r>
          </a:p>
        </p:txBody>
      </p:sp>
      <p:sp>
        <p:nvSpPr>
          <p:cNvPr id="98312"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41</a:t>
            </a:r>
          </a:p>
        </p:txBody>
      </p:sp>
      <p:sp>
        <p:nvSpPr>
          <p:cNvPr id="98313"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41</a:t>
            </a:r>
          </a:p>
        </p:txBody>
      </p:sp>
      <p:sp>
        <p:nvSpPr>
          <p:cNvPr id="98314"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41</a:t>
            </a:r>
          </a:p>
        </p:txBody>
      </p:sp>
      <p:sp>
        <p:nvSpPr>
          <p:cNvPr id="98315"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41</a:t>
            </a:r>
          </a:p>
        </p:txBody>
      </p:sp>
      <p:sp>
        <p:nvSpPr>
          <p:cNvPr id="98316"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41</a:t>
            </a:r>
          </a:p>
        </p:txBody>
      </p:sp>
      <p:sp>
        <p:nvSpPr>
          <p:cNvPr id="98317"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41</a:t>
            </a:r>
          </a:p>
        </p:txBody>
      </p:sp>
      <p:sp>
        <p:nvSpPr>
          <p:cNvPr id="98318"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41</a:t>
            </a:r>
          </a:p>
        </p:txBody>
      </p:sp>
      <p:sp>
        <p:nvSpPr>
          <p:cNvPr id="98319"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41</a:t>
            </a:r>
          </a:p>
        </p:txBody>
      </p:sp>
      <p:sp>
        <p:nvSpPr>
          <p:cNvPr id="98320"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41</a:t>
            </a:r>
          </a:p>
        </p:txBody>
      </p:sp>
      <p:sp>
        <p:nvSpPr>
          <p:cNvPr id="98321"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41</a:t>
            </a:r>
          </a:p>
        </p:txBody>
      </p:sp>
      <p:sp>
        <p:nvSpPr>
          <p:cNvPr id="98322"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41</a:t>
            </a:r>
          </a:p>
        </p:txBody>
      </p:sp>
      <p:sp>
        <p:nvSpPr>
          <p:cNvPr id="98323"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r" eaLnBrk="1" hangingPunct="1"/>
            <a:r>
              <a:rPr lang="zh-CN" altLang="zh-CN"/>
              <a:t>41</a:t>
            </a:r>
          </a:p>
        </p:txBody>
      </p:sp>
    </p:spTree>
    <p:extLst>
      <p:ext uri="{BB962C8B-B14F-4D97-AF65-F5344CB8AC3E}">
        <p14:creationId xmlns:p14="http://schemas.microsoft.com/office/powerpoint/2010/main" val="5545614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100355"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endParaRPr lang="zh-CN" altLang="zh-CN" smtClean="0"/>
          </a:p>
        </p:txBody>
      </p:sp>
      <p:sp>
        <p:nvSpPr>
          <p:cNvPr id="100356"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endParaRPr lang="zh-CN" altLang="zh-CN" sz="1800"/>
          </a:p>
        </p:txBody>
      </p:sp>
      <p:sp>
        <p:nvSpPr>
          <p:cNvPr id="100357"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26</a:t>
            </a:r>
          </a:p>
        </p:txBody>
      </p:sp>
      <p:sp>
        <p:nvSpPr>
          <p:cNvPr id="100358"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43</a:t>
            </a:r>
          </a:p>
        </p:txBody>
      </p:sp>
      <p:sp>
        <p:nvSpPr>
          <p:cNvPr id="100359"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43</a:t>
            </a:r>
          </a:p>
        </p:txBody>
      </p:sp>
      <p:sp>
        <p:nvSpPr>
          <p:cNvPr id="100360"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43</a:t>
            </a:r>
          </a:p>
        </p:txBody>
      </p:sp>
      <p:sp>
        <p:nvSpPr>
          <p:cNvPr id="100361"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43</a:t>
            </a:r>
          </a:p>
        </p:txBody>
      </p:sp>
      <p:sp>
        <p:nvSpPr>
          <p:cNvPr id="100362"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43</a:t>
            </a:r>
          </a:p>
        </p:txBody>
      </p:sp>
      <p:sp>
        <p:nvSpPr>
          <p:cNvPr id="100363"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43</a:t>
            </a:r>
          </a:p>
        </p:txBody>
      </p:sp>
      <p:sp>
        <p:nvSpPr>
          <p:cNvPr id="100364"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43</a:t>
            </a:r>
          </a:p>
        </p:txBody>
      </p:sp>
      <p:sp>
        <p:nvSpPr>
          <p:cNvPr id="100365"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43</a:t>
            </a:r>
          </a:p>
        </p:txBody>
      </p:sp>
      <p:sp>
        <p:nvSpPr>
          <p:cNvPr id="100366"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43</a:t>
            </a:r>
          </a:p>
        </p:txBody>
      </p:sp>
      <p:sp>
        <p:nvSpPr>
          <p:cNvPr id="100367"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43</a:t>
            </a:r>
          </a:p>
        </p:txBody>
      </p:sp>
      <p:sp>
        <p:nvSpPr>
          <p:cNvPr id="100368"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43</a:t>
            </a:r>
          </a:p>
        </p:txBody>
      </p:sp>
      <p:sp>
        <p:nvSpPr>
          <p:cNvPr id="100369"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43</a:t>
            </a:r>
          </a:p>
        </p:txBody>
      </p:sp>
      <p:sp>
        <p:nvSpPr>
          <p:cNvPr id="100370"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43</a:t>
            </a:r>
          </a:p>
        </p:txBody>
      </p:sp>
      <p:sp>
        <p:nvSpPr>
          <p:cNvPr id="100371"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43</a:t>
            </a:r>
          </a:p>
        </p:txBody>
      </p:sp>
    </p:spTree>
    <p:extLst>
      <p:ext uri="{BB962C8B-B14F-4D97-AF65-F5344CB8AC3E}">
        <p14:creationId xmlns:p14="http://schemas.microsoft.com/office/powerpoint/2010/main" val="40227586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102403"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endParaRPr lang="zh-CN" altLang="zh-CN" smtClean="0"/>
          </a:p>
        </p:txBody>
      </p:sp>
      <p:sp>
        <p:nvSpPr>
          <p:cNvPr id="102404"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endParaRPr lang="zh-CN" altLang="zh-CN" sz="1800"/>
          </a:p>
        </p:txBody>
      </p:sp>
      <p:sp>
        <p:nvSpPr>
          <p:cNvPr id="102405"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26</a:t>
            </a:r>
          </a:p>
        </p:txBody>
      </p:sp>
      <p:sp>
        <p:nvSpPr>
          <p:cNvPr id="102406"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43</a:t>
            </a:r>
          </a:p>
        </p:txBody>
      </p:sp>
      <p:sp>
        <p:nvSpPr>
          <p:cNvPr id="102407"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43</a:t>
            </a:r>
          </a:p>
        </p:txBody>
      </p:sp>
      <p:sp>
        <p:nvSpPr>
          <p:cNvPr id="102408"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43</a:t>
            </a:r>
          </a:p>
        </p:txBody>
      </p:sp>
      <p:sp>
        <p:nvSpPr>
          <p:cNvPr id="102409"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43</a:t>
            </a:r>
          </a:p>
        </p:txBody>
      </p:sp>
      <p:sp>
        <p:nvSpPr>
          <p:cNvPr id="102410"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43</a:t>
            </a:r>
          </a:p>
        </p:txBody>
      </p:sp>
      <p:sp>
        <p:nvSpPr>
          <p:cNvPr id="102411"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43</a:t>
            </a:r>
          </a:p>
        </p:txBody>
      </p:sp>
      <p:sp>
        <p:nvSpPr>
          <p:cNvPr id="102412"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43</a:t>
            </a:r>
          </a:p>
        </p:txBody>
      </p:sp>
      <p:sp>
        <p:nvSpPr>
          <p:cNvPr id="102413"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43</a:t>
            </a:r>
          </a:p>
        </p:txBody>
      </p:sp>
      <p:sp>
        <p:nvSpPr>
          <p:cNvPr id="102414"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43</a:t>
            </a:r>
          </a:p>
        </p:txBody>
      </p:sp>
      <p:sp>
        <p:nvSpPr>
          <p:cNvPr id="102415"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43</a:t>
            </a:r>
          </a:p>
        </p:txBody>
      </p:sp>
      <p:sp>
        <p:nvSpPr>
          <p:cNvPr id="102416"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43</a:t>
            </a:r>
          </a:p>
        </p:txBody>
      </p:sp>
      <p:sp>
        <p:nvSpPr>
          <p:cNvPr id="102417"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43</a:t>
            </a:r>
          </a:p>
        </p:txBody>
      </p:sp>
      <p:sp>
        <p:nvSpPr>
          <p:cNvPr id="102418"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43</a:t>
            </a:r>
          </a:p>
        </p:txBody>
      </p:sp>
      <p:sp>
        <p:nvSpPr>
          <p:cNvPr id="102419"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43</a:t>
            </a:r>
          </a:p>
        </p:txBody>
      </p:sp>
    </p:spTree>
    <p:extLst>
      <p:ext uri="{BB962C8B-B14F-4D97-AF65-F5344CB8AC3E}">
        <p14:creationId xmlns:p14="http://schemas.microsoft.com/office/powerpoint/2010/main" val="14701387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104451"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endParaRPr lang="zh-CN" altLang="zh-CN" smtClean="0"/>
          </a:p>
        </p:txBody>
      </p:sp>
      <p:sp>
        <p:nvSpPr>
          <p:cNvPr id="104452"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29</a:t>
            </a:r>
          </a:p>
        </p:txBody>
      </p:sp>
      <p:sp>
        <p:nvSpPr>
          <p:cNvPr id="104453"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29</a:t>
            </a:r>
          </a:p>
        </p:txBody>
      </p:sp>
      <p:sp>
        <p:nvSpPr>
          <p:cNvPr id="104454"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44</a:t>
            </a:r>
          </a:p>
        </p:txBody>
      </p:sp>
      <p:sp>
        <p:nvSpPr>
          <p:cNvPr id="104455"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44</a:t>
            </a:r>
          </a:p>
        </p:txBody>
      </p:sp>
      <p:sp>
        <p:nvSpPr>
          <p:cNvPr id="104456"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44</a:t>
            </a:r>
          </a:p>
        </p:txBody>
      </p:sp>
      <p:sp>
        <p:nvSpPr>
          <p:cNvPr id="104457"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44</a:t>
            </a:r>
          </a:p>
        </p:txBody>
      </p:sp>
      <p:sp>
        <p:nvSpPr>
          <p:cNvPr id="104458"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44</a:t>
            </a:r>
          </a:p>
        </p:txBody>
      </p:sp>
      <p:sp>
        <p:nvSpPr>
          <p:cNvPr id="104459"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44</a:t>
            </a:r>
          </a:p>
        </p:txBody>
      </p:sp>
      <p:sp>
        <p:nvSpPr>
          <p:cNvPr id="104460"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44</a:t>
            </a:r>
          </a:p>
        </p:txBody>
      </p:sp>
      <p:sp>
        <p:nvSpPr>
          <p:cNvPr id="104461"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44</a:t>
            </a:r>
          </a:p>
        </p:txBody>
      </p:sp>
      <p:sp>
        <p:nvSpPr>
          <p:cNvPr id="104462"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44</a:t>
            </a:r>
          </a:p>
        </p:txBody>
      </p:sp>
      <p:sp>
        <p:nvSpPr>
          <p:cNvPr id="104463"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44</a:t>
            </a:r>
          </a:p>
        </p:txBody>
      </p:sp>
      <p:sp>
        <p:nvSpPr>
          <p:cNvPr id="104464"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44</a:t>
            </a:r>
          </a:p>
        </p:txBody>
      </p:sp>
      <p:sp>
        <p:nvSpPr>
          <p:cNvPr id="104465"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44</a:t>
            </a:r>
          </a:p>
        </p:txBody>
      </p:sp>
      <p:sp>
        <p:nvSpPr>
          <p:cNvPr id="104466"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44</a:t>
            </a:r>
          </a:p>
        </p:txBody>
      </p:sp>
      <p:sp>
        <p:nvSpPr>
          <p:cNvPr id="104467"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44</a:t>
            </a:r>
          </a:p>
        </p:txBody>
      </p:sp>
    </p:spTree>
    <p:extLst>
      <p:ext uri="{BB962C8B-B14F-4D97-AF65-F5344CB8AC3E}">
        <p14:creationId xmlns:p14="http://schemas.microsoft.com/office/powerpoint/2010/main" val="23361018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106499"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endParaRPr lang="zh-CN" altLang="zh-CN" smtClean="0"/>
          </a:p>
        </p:txBody>
      </p:sp>
      <p:sp>
        <p:nvSpPr>
          <p:cNvPr id="106500"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29</a:t>
            </a:r>
          </a:p>
        </p:txBody>
      </p:sp>
      <p:sp>
        <p:nvSpPr>
          <p:cNvPr id="106501"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29</a:t>
            </a:r>
          </a:p>
        </p:txBody>
      </p:sp>
      <p:sp>
        <p:nvSpPr>
          <p:cNvPr id="106502"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45</a:t>
            </a:r>
          </a:p>
        </p:txBody>
      </p:sp>
      <p:sp>
        <p:nvSpPr>
          <p:cNvPr id="106503"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45</a:t>
            </a:r>
          </a:p>
        </p:txBody>
      </p:sp>
      <p:sp>
        <p:nvSpPr>
          <p:cNvPr id="106504"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45</a:t>
            </a:r>
          </a:p>
        </p:txBody>
      </p:sp>
      <p:sp>
        <p:nvSpPr>
          <p:cNvPr id="106505"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45</a:t>
            </a:r>
          </a:p>
        </p:txBody>
      </p:sp>
      <p:sp>
        <p:nvSpPr>
          <p:cNvPr id="106506"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45</a:t>
            </a:r>
          </a:p>
        </p:txBody>
      </p:sp>
      <p:sp>
        <p:nvSpPr>
          <p:cNvPr id="106507"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45</a:t>
            </a:r>
          </a:p>
        </p:txBody>
      </p:sp>
      <p:sp>
        <p:nvSpPr>
          <p:cNvPr id="106508"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45</a:t>
            </a:r>
          </a:p>
        </p:txBody>
      </p:sp>
      <p:sp>
        <p:nvSpPr>
          <p:cNvPr id="106509"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45</a:t>
            </a:r>
          </a:p>
        </p:txBody>
      </p:sp>
      <p:sp>
        <p:nvSpPr>
          <p:cNvPr id="106510"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45</a:t>
            </a:r>
          </a:p>
        </p:txBody>
      </p:sp>
      <p:sp>
        <p:nvSpPr>
          <p:cNvPr id="106511"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45</a:t>
            </a:r>
          </a:p>
        </p:txBody>
      </p:sp>
      <p:sp>
        <p:nvSpPr>
          <p:cNvPr id="106512"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45</a:t>
            </a:r>
          </a:p>
        </p:txBody>
      </p:sp>
      <p:sp>
        <p:nvSpPr>
          <p:cNvPr id="106513"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45</a:t>
            </a:r>
          </a:p>
        </p:txBody>
      </p:sp>
      <p:sp>
        <p:nvSpPr>
          <p:cNvPr id="106514"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45</a:t>
            </a:r>
          </a:p>
        </p:txBody>
      </p:sp>
      <p:sp>
        <p:nvSpPr>
          <p:cNvPr id="106515"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45</a:t>
            </a:r>
          </a:p>
        </p:txBody>
      </p:sp>
    </p:spTree>
    <p:extLst>
      <p:ext uri="{BB962C8B-B14F-4D97-AF65-F5344CB8AC3E}">
        <p14:creationId xmlns:p14="http://schemas.microsoft.com/office/powerpoint/2010/main" val="2913592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108547"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endParaRPr lang="zh-CN" altLang="zh-CN" smtClean="0"/>
          </a:p>
        </p:txBody>
      </p:sp>
      <p:sp>
        <p:nvSpPr>
          <p:cNvPr id="108548"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29</a:t>
            </a:r>
          </a:p>
        </p:txBody>
      </p:sp>
      <p:sp>
        <p:nvSpPr>
          <p:cNvPr id="108549"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29</a:t>
            </a:r>
          </a:p>
        </p:txBody>
      </p:sp>
      <p:sp>
        <p:nvSpPr>
          <p:cNvPr id="108550"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46</a:t>
            </a:r>
          </a:p>
        </p:txBody>
      </p:sp>
      <p:sp>
        <p:nvSpPr>
          <p:cNvPr id="108551"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46</a:t>
            </a:r>
          </a:p>
        </p:txBody>
      </p:sp>
      <p:sp>
        <p:nvSpPr>
          <p:cNvPr id="108552"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46</a:t>
            </a:r>
          </a:p>
        </p:txBody>
      </p:sp>
      <p:sp>
        <p:nvSpPr>
          <p:cNvPr id="108553"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46</a:t>
            </a:r>
          </a:p>
        </p:txBody>
      </p:sp>
      <p:sp>
        <p:nvSpPr>
          <p:cNvPr id="108554"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46</a:t>
            </a:r>
          </a:p>
        </p:txBody>
      </p:sp>
      <p:sp>
        <p:nvSpPr>
          <p:cNvPr id="108555"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46</a:t>
            </a:r>
          </a:p>
        </p:txBody>
      </p:sp>
      <p:sp>
        <p:nvSpPr>
          <p:cNvPr id="108556"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46</a:t>
            </a:r>
          </a:p>
        </p:txBody>
      </p:sp>
      <p:sp>
        <p:nvSpPr>
          <p:cNvPr id="108557"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46</a:t>
            </a:r>
          </a:p>
        </p:txBody>
      </p:sp>
      <p:sp>
        <p:nvSpPr>
          <p:cNvPr id="108558"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46</a:t>
            </a:r>
          </a:p>
        </p:txBody>
      </p:sp>
      <p:sp>
        <p:nvSpPr>
          <p:cNvPr id="108559"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46</a:t>
            </a:r>
          </a:p>
        </p:txBody>
      </p:sp>
      <p:sp>
        <p:nvSpPr>
          <p:cNvPr id="108560"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46</a:t>
            </a:r>
          </a:p>
        </p:txBody>
      </p:sp>
      <p:sp>
        <p:nvSpPr>
          <p:cNvPr id="108561"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46</a:t>
            </a:r>
          </a:p>
        </p:txBody>
      </p:sp>
      <p:sp>
        <p:nvSpPr>
          <p:cNvPr id="108562"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46</a:t>
            </a:r>
          </a:p>
        </p:txBody>
      </p:sp>
      <p:sp>
        <p:nvSpPr>
          <p:cNvPr id="108563"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46</a:t>
            </a:r>
          </a:p>
        </p:txBody>
      </p:sp>
    </p:spTree>
    <p:extLst>
      <p:ext uri="{BB962C8B-B14F-4D97-AF65-F5344CB8AC3E}">
        <p14:creationId xmlns:p14="http://schemas.microsoft.com/office/powerpoint/2010/main" val="30530512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110595"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endParaRPr lang="zh-CN" altLang="zh-CN" smtClean="0"/>
          </a:p>
        </p:txBody>
      </p:sp>
      <p:sp>
        <p:nvSpPr>
          <p:cNvPr id="110596"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29</a:t>
            </a:r>
          </a:p>
        </p:txBody>
      </p:sp>
      <p:sp>
        <p:nvSpPr>
          <p:cNvPr id="110597"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29</a:t>
            </a:r>
          </a:p>
        </p:txBody>
      </p:sp>
      <p:sp>
        <p:nvSpPr>
          <p:cNvPr id="110598"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46</a:t>
            </a:r>
          </a:p>
        </p:txBody>
      </p:sp>
      <p:sp>
        <p:nvSpPr>
          <p:cNvPr id="110599"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46</a:t>
            </a:r>
          </a:p>
        </p:txBody>
      </p:sp>
      <p:sp>
        <p:nvSpPr>
          <p:cNvPr id="110600"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46</a:t>
            </a:r>
          </a:p>
        </p:txBody>
      </p:sp>
      <p:sp>
        <p:nvSpPr>
          <p:cNvPr id="110601"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46</a:t>
            </a:r>
          </a:p>
        </p:txBody>
      </p:sp>
      <p:sp>
        <p:nvSpPr>
          <p:cNvPr id="110602"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46</a:t>
            </a:r>
          </a:p>
        </p:txBody>
      </p:sp>
      <p:sp>
        <p:nvSpPr>
          <p:cNvPr id="110603"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46</a:t>
            </a:r>
          </a:p>
        </p:txBody>
      </p:sp>
      <p:sp>
        <p:nvSpPr>
          <p:cNvPr id="110604"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46</a:t>
            </a:r>
          </a:p>
        </p:txBody>
      </p:sp>
      <p:sp>
        <p:nvSpPr>
          <p:cNvPr id="110605"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46</a:t>
            </a:r>
          </a:p>
        </p:txBody>
      </p:sp>
      <p:sp>
        <p:nvSpPr>
          <p:cNvPr id="110606"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46</a:t>
            </a:r>
          </a:p>
        </p:txBody>
      </p:sp>
      <p:sp>
        <p:nvSpPr>
          <p:cNvPr id="110607"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46</a:t>
            </a:r>
          </a:p>
        </p:txBody>
      </p:sp>
      <p:sp>
        <p:nvSpPr>
          <p:cNvPr id="110608"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46</a:t>
            </a:r>
          </a:p>
        </p:txBody>
      </p:sp>
      <p:sp>
        <p:nvSpPr>
          <p:cNvPr id="110609"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46</a:t>
            </a:r>
          </a:p>
        </p:txBody>
      </p:sp>
      <p:sp>
        <p:nvSpPr>
          <p:cNvPr id="110610"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46</a:t>
            </a:r>
          </a:p>
        </p:txBody>
      </p:sp>
      <p:sp>
        <p:nvSpPr>
          <p:cNvPr id="110611"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46</a:t>
            </a:r>
          </a:p>
        </p:txBody>
      </p:sp>
    </p:spTree>
    <p:extLst>
      <p:ext uri="{BB962C8B-B14F-4D97-AF65-F5344CB8AC3E}">
        <p14:creationId xmlns:p14="http://schemas.microsoft.com/office/powerpoint/2010/main" val="7646177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112643"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r>
              <a:rPr lang="zh-CN" altLang="zh-CN" smtClean="0"/>
              <a:t>问题：</a:t>
            </a:r>
          </a:p>
          <a:p>
            <a:pPr eaLnBrk="1" hangingPunct="1"/>
            <a:r>
              <a:rPr lang="zh-CN" altLang="zh-CN" smtClean="0"/>
              <a:t>转运站的输入量等于输出量。</a:t>
            </a:r>
          </a:p>
          <a:p>
            <a:pPr eaLnBrk="1" hangingPunct="1"/>
            <a:r>
              <a:rPr lang="zh-CN" altLang="zh-CN" smtClean="0"/>
              <a:t>（A）对</a:t>
            </a:r>
          </a:p>
          <a:p>
            <a:pPr eaLnBrk="1" hangingPunct="1"/>
            <a:r>
              <a:rPr lang="zh-CN" altLang="zh-CN" smtClean="0"/>
              <a:t>（B）错</a:t>
            </a:r>
          </a:p>
        </p:txBody>
      </p:sp>
      <p:sp>
        <p:nvSpPr>
          <p:cNvPr id="112644"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29</a:t>
            </a:r>
          </a:p>
        </p:txBody>
      </p:sp>
      <p:sp>
        <p:nvSpPr>
          <p:cNvPr id="112645"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29</a:t>
            </a:r>
          </a:p>
        </p:txBody>
      </p:sp>
      <p:sp>
        <p:nvSpPr>
          <p:cNvPr id="112646"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47</a:t>
            </a:r>
          </a:p>
        </p:txBody>
      </p:sp>
      <p:sp>
        <p:nvSpPr>
          <p:cNvPr id="112647"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47</a:t>
            </a:r>
          </a:p>
        </p:txBody>
      </p:sp>
      <p:sp>
        <p:nvSpPr>
          <p:cNvPr id="112648"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47</a:t>
            </a:r>
          </a:p>
        </p:txBody>
      </p:sp>
      <p:sp>
        <p:nvSpPr>
          <p:cNvPr id="112649"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47</a:t>
            </a:r>
          </a:p>
        </p:txBody>
      </p:sp>
      <p:sp>
        <p:nvSpPr>
          <p:cNvPr id="112650"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47</a:t>
            </a:r>
          </a:p>
        </p:txBody>
      </p:sp>
      <p:sp>
        <p:nvSpPr>
          <p:cNvPr id="112651"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47</a:t>
            </a:r>
          </a:p>
        </p:txBody>
      </p:sp>
      <p:sp>
        <p:nvSpPr>
          <p:cNvPr id="112652"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47</a:t>
            </a:r>
          </a:p>
        </p:txBody>
      </p:sp>
      <p:sp>
        <p:nvSpPr>
          <p:cNvPr id="112653"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47</a:t>
            </a:r>
          </a:p>
        </p:txBody>
      </p:sp>
      <p:sp>
        <p:nvSpPr>
          <p:cNvPr id="112654"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47</a:t>
            </a:r>
          </a:p>
        </p:txBody>
      </p:sp>
      <p:sp>
        <p:nvSpPr>
          <p:cNvPr id="112655"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47</a:t>
            </a:r>
          </a:p>
        </p:txBody>
      </p:sp>
      <p:sp>
        <p:nvSpPr>
          <p:cNvPr id="112656"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47</a:t>
            </a:r>
          </a:p>
        </p:txBody>
      </p:sp>
      <p:sp>
        <p:nvSpPr>
          <p:cNvPr id="112657"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47</a:t>
            </a:r>
          </a:p>
        </p:txBody>
      </p:sp>
      <p:sp>
        <p:nvSpPr>
          <p:cNvPr id="112658"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47</a:t>
            </a:r>
          </a:p>
        </p:txBody>
      </p:sp>
      <p:sp>
        <p:nvSpPr>
          <p:cNvPr id="112659"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47</a:t>
            </a:r>
          </a:p>
        </p:txBody>
      </p:sp>
    </p:spTree>
    <p:extLst>
      <p:ext uri="{BB962C8B-B14F-4D97-AF65-F5344CB8AC3E}">
        <p14:creationId xmlns:p14="http://schemas.microsoft.com/office/powerpoint/2010/main" val="30872170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114691"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endParaRPr lang="zh-CN" altLang="zh-CN" smtClean="0"/>
          </a:p>
        </p:txBody>
      </p:sp>
      <p:sp>
        <p:nvSpPr>
          <p:cNvPr id="114692"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4</a:t>
            </a:r>
          </a:p>
        </p:txBody>
      </p:sp>
      <p:sp>
        <p:nvSpPr>
          <p:cNvPr id="114693"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a:t>
            </a:r>
          </a:p>
        </p:txBody>
      </p:sp>
      <p:sp>
        <p:nvSpPr>
          <p:cNvPr id="114694"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48</a:t>
            </a:r>
          </a:p>
        </p:txBody>
      </p:sp>
      <p:sp>
        <p:nvSpPr>
          <p:cNvPr id="114695"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48</a:t>
            </a:r>
          </a:p>
        </p:txBody>
      </p:sp>
      <p:sp>
        <p:nvSpPr>
          <p:cNvPr id="114696"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48</a:t>
            </a:r>
          </a:p>
        </p:txBody>
      </p:sp>
      <p:sp>
        <p:nvSpPr>
          <p:cNvPr id="114697"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48</a:t>
            </a:r>
          </a:p>
        </p:txBody>
      </p:sp>
      <p:sp>
        <p:nvSpPr>
          <p:cNvPr id="114698"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48</a:t>
            </a:r>
          </a:p>
        </p:txBody>
      </p:sp>
      <p:sp>
        <p:nvSpPr>
          <p:cNvPr id="114699"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48</a:t>
            </a:r>
          </a:p>
        </p:txBody>
      </p:sp>
      <p:sp>
        <p:nvSpPr>
          <p:cNvPr id="114700"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48</a:t>
            </a:r>
          </a:p>
        </p:txBody>
      </p:sp>
      <p:sp>
        <p:nvSpPr>
          <p:cNvPr id="114701"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48</a:t>
            </a:r>
          </a:p>
        </p:txBody>
      </p:sp>
      <p:sp>
        <p:nvSpPr>
          <p:cNvPr id="114702"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48</a:t>
            </a:r>
          </a:p>
        </p:txBody>
      </p:sp>
      <p:sp>
        <p:nvSpPr>
          <p:cNvPr id="114703"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48</a:t>
            </a:r>
          </a:p>
        </p:txBody>
      </p:sp>
      <p:sp>
        <p:nvSpPr>
          <p:cNvPr id="114704"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48</a:t>
            </a:r>
          </a:p>
        </p:txBody>
      </p:sp>
      <p:sp>
        <p:nvSpPr>
          <p:cNvPr id="114705"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48</a:t>
            </a:r>
          </a:p>
        </p:txBody>
      </p:sp>
      <p:sp>
        <p:nvSpPr>
          <p:cNvPr id="114706"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48</a:t>
            </a:r>
          </a:p>
        </p:txBody>
      </p:sp>
      <p:sp>
        <p:nvSpPr>
          <p:cNvPr id="114707"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48</a:t>
            </a:r>
          </a:p>
        </p:txBody>
      </p:sp>
    </p:spTree>
    <p:extLst>
      <p:ext uri="{BB962C8B-B14F-4D97-AF65-F5344CB8AC3E}">
        <p14:creationId xmlns:p14="http://schemas.microsoft.com/office/powerpoint/2010/main" val="32422475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116739"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endParaRPr lang="zh-CN" altLang="zh-CN" smtClean="0"/>
          </a:p>
        </p:txBody>
      </p:sp>
      <p:sp>
        <p:nvSpPr>
          <p:cNvPr id="116740"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29</a:t>
            </a:r>
          </a:p>
        </p:txBody>
      </p:sp>
      <p:sp>
        <p:nvSpPr>
          <p:cNvPr id="116741"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29</a:t>
            </a:r>
          </a:p>
        </p:txBody>
      </p:sp>
      <p:sp>
        <p:nvSpPr>
          <p:cNvPr id="116742"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49</a:t>
            </a:r>
          </a:p>
        </p:txBody>
      </p:sp>
      <p:sp>
        <p:nvSpPr>
          <p:cNvPr id="116743"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49</a:t>
            </a:r>
          </a:p>
        </p:txBody>
      </p:sp>
      <p:sp>
        <p:nvSpPr>
          <p:cNvPr id="116744"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49</a:t>
            </a:r>
          </a:p>
        </p:txBody>
      </p:sp>
      <p:sp>
        <p:nvSpPr>
          <p:cNvPr id="116745"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49</a:t>
            </a:r>
          </a:p>
        </p:txBody>
      </p:sp>
      <p:sp>
        <p:nvSpPr>
          <p:cNvPr id="116746"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49</a:t>
            </a:r>
          </a:p>
        </p:txBody>
      </p:sp>
      <p:sp>
        <p:nvSpPr>
          <p:cNvPr id="116747"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49</a:t>
            </a:r>
          </a:p>
        </p:txBody>
      </p:sp>
      <p:sp>
        <p:nvSpPr>
          <p:cNvPr id="116748"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49</a:t>
            </a:r>
          </a:p>
        </p:txBody>
      </p:sp>
      <p:sp>
        <p:nvSpPr>
          <p:cNvPr id="116749"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49</a:t>
            </a:r>
          </a:p>
        </p:txBody>
      </p:sp>
      <p:sp>
        <p:nvSpPr>
          <p:cNvPr id="116750"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49</a:t>
            </a:r>
          </a:p>
        </p:txBody>
      </p:sp>
      <p:sp>
        <p:nvSpPr>
          <p:cNvPr id="116751"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49</a:t>
            </a:r>
          </a:p>
        </p:txBody>
      </p:sp>
      <p:sp>
        <p:nvSpPr>
          <p:cNvPr id="116752"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49</a:t>
            </a:r>
          </a:p>
        </p:txBody>
      </p:sp>
      <p:sp>
        <p:nvSpPr>
          <p:cNvPr id="116753"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49</a:t>
            </a:r>
          </a:p>
        </p:txBody>
      </p:sp>
      <p:sp>
        <p:nvSpPr>
          <p:cNvPr id="116754"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49</a:t>
            </a:r>
          </a:p>
        </p:txBody>
      </p:sp>
      <p:sp>
        <p:nvSpPr>
          <p:cNvPr id="116755"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49</a:t>
            </a:r>
          </a:p>
        </p:txBody>
      </p:sp>
    </p:spTree>
    <p:extLst>
      <p:ext uri="{BB962C8B-B14F-4D97-AF65-F5344CB8AC3E}">
        <p14:creationId xmlns:p14="http://schemas.microsoft.com/office/powerpoint/2010/main" val="3086352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26627"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r>
              <a:rPr lang="zh-CN" altLang="zh-CN" smtClean="0"/>
              <a:t>问题：</a:t>
            </a:r>
          </a:p>
          <a:p>
            <a:pPr eaLnBrk="1" hangingPunct="1"/>
            <a:r>
              <a:rPr lang="zh-CN" altLang="zh-CN" smtClean="0"/>
              <a:t>产销平衡问题中总产量与总销量相等。</a:t>
            </a:r>
          </a:p>
          <a:p>
            <a:pPr eaLnBrk="1" hangingPunct="1">
              <a:buFontTx/>
              <a:buAutoNum type="alphaUcParenBoth"/>
            </a:pPr>
            <a:r>
              <a:rPr lang="zh-CN" altLang="zh-CN" smtClean="0"/>
              <a:t>对</a:t>
            </a:r>
          </a:p>
          <a:p>
            <a:pPr eaLnBrk="1" hangingPunct="1">
              <a:buFontTx/>
              <a:buAutoNum type="alphaUcParenBoth"/>
            </a:pPr>
            <a:r>
              <a:rPr lang="zh-CN" altLang="zh-CN" smtClean="0"/>
              <a:t>错</a:t>
            </a:r>
          </a:p>
        </p:txBody>
      </p:sp>
      <p:sp>
        <p:nvSpPr>
          <p:cNvPr id="26628"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5</a:t>
            </a:r>
          </a:p>
        </p:txBody>
      </p:sp>
      <p:sp>
        <p:nvSpPr>
          <p:cNvPr id="26629"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a:t>
            </a:r>
          </a:p>
        </p:txBody>
      </p:sp>
      <p:sp>
        <p:nvSpPr>
          <p:cNvPr id="26630"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a:t>
            </a:r>
          </a:p>
        </p:txBody>
      </p:sp>
      <p:sp>
        <p:nvSpPr>
          <p:cNvPr id="26631"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a:t>
            </a:r>
          </a:p>
        </p:txBody>
      </p:sp>
      <p:sp>
        <p:nvSpPr>
          <p:cNvPr id="26632"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a:t>
            </a:r>
          </a:p>
        </p:txBody>
      </p:sp>
      <p:sp>
        <p:nvSpPr>
          <p:cNvPr id="26633"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a:t>
            </a:r>
          </a:p>
        </p:txBody>
      </p:sp>
      <p:sp>
        <p:nvSpPr>
          <p:cNvPr id="26634"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a:t>
            </a:r>
          </a:p>
        </p:txBody>
      </p:sp>
      <p:sp>
        <p:nvSpPr>
          <p:cNvPr id="26635"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a:t>
            </a:r>
          </a:p>
        </p:txBody>
      </p:sp>
      <p:sp>
        <p:nvSpPr>
          <p:cNvPr id="26636"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a:t>
            </a:r>
          </a:p>
        </p:txBody>
      </p:sp>
      <p:sp>
        <p:nvSpPr>
          <p:cNvPr id="26637"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a:t>
            </a:r>
          </a:p>
        </p:txBody>
      </p:sp>
      <p:sp>
        <p:nvSpPr>
          <p:cNvPr id="26638"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a:t>
            </a:r>
          </a:p>
        </p:txBody>
      </p:sp>
      <p:sp>
        <p:nvSpPr>
          <p:cNvPr id="26639"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a:t>
            </a:r>
          </a:p>
        </p:txBody>
      </p:sp>
      <p:sp>
        <p:nvSpPr>
          <p:cNvPr id="26640"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a:t>
            </a:r>
          </a:p>
        </p:txBody>
      </p:sp>
      <p:sp>
        <p:nvSpPr>
          <p:cNvPr id="26641"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a:t>
            </a:r>
          </a:p>
        </p:txBody>
      </p:sp>
      <p:sp>
        <p:nvSpPr>
          <p:cNvPr id="26642"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a:t>
            </a:r>
          </a:p>
        </p:txBody>
      </p:sp>
      <p:sp>
        <p:nvSpPr>
          <p:cNvPr id="26643"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a:t>
            </a:r>
          </a:p>
        </p:txBody>
      </p:sp>
    </p:spTree>
    <p:extLst>
      <p:ext uri="{BB962C8B-B14F-4D97-AF65-F5344CB8AC3E}">
        <p14:creationId xmlns:p14="http://schemas.microsoft.com/office/powerpoint/2010/main" val="21918564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118787"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endParaRPr lang="zh-CN" altLang="zh-CN" smtClean="0"/>
          </a:p>
        </p:txBody>
      </p:sp>
      <p:sp>
        <p:nvSpPr>
          <p:cNvPr id="118788"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29</a:t>
            </a:r>
          </a:p>
        </p:txBody>
      </p:sp>
      <p:sp>
        <p:nvSpPr>
          <p:cNvPr id="118789"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29</a:t>
            </a:r>
          </a:p>
        </p:txBody>
      </p:sp>
      <p:sp>
        <p:nvSpPr>
          <p:cNvPr id="118790"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50</a:t>
            </a:r>
          </a:p>
        </p:txBody>
      </p:sp>
      <p:sp>
        <p:nvSpPr>
          <p:cNvPr id="118791"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50</a:t>
            </a:r>
          </a:p>
        </p:txBody>
      </p:sp>
      <p:sp>
        <p:nvSpPr>
          <p:cNvPr id="118792"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50</a:t>
            </a:r>
          </a:p>
        </p:txBody>
      </p:sp>
      <p:sp>
        <p:nvSpPr>
          <p:cNvPr id="118793"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50</a:t>
            </a:r>
          </a:p>
        </p:txBody>
      </p:sp>
      <p:sp>
        <p:nvSpPr>
          <p:cNvPr id="118794"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50</a:t>
            </a:r>
          </a:p>
        </p:txBody>
      </p:sp>
      <p:sp>
        <p:nvSpPr>
          <p:cNvPr id="118795"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50</a:t>
            </a:r>
          </a:p>
        </p:txBody>
      </p:sp>
      <p:sp>
        <p:nvSpPr>
          <p:cNvPr id="118796"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50</a:t>
            </a:r>
          </a:p>
        </p:txBody>
      </p:sp>
      <p:sp>
        <p:nvSpPr>
          <p:cNvPr id="118797"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50</a:t>
            </a:r>
          </a:p>
        </p:txBody>
      </p:sp>
      <p:sp>
        <p:nvSpPr>
          <p:cNvPr id="118798"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50</a:t>
            </a:r>
          </a:p>
        </p:txBody>
      </p:sp>
      <p:sp>
        <p:nvSpPr>
          <p:cNvPr id="118799"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50</a:t>
            </a:r>
          </a:p>
        </p:txBody>
      </p:sp>
      <p:sp>
        <p:nvSpPr>
          <p:cNvPr id="118800"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50</a:t>
            </a:r>
          </a:p>
        </p:txBody>
      </p:sp>
      <p:sp>
        <p:nvSpPr>
          <p:cNvPr id="118801"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50</a:t>
            </a:r>
          </a:p>
        </p:txBody>
      </p:sp>
      <p:sp>
        <p:nvSpPr>
          <p:cNvPr id="118802"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50</a:t>
            </a:r>
          </a:p>
        </p:txBody>
      </p:sp>
      <p:sp>
        <p:nvSpPr>
          <p:cNvPr id="118803"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50</a:t>
            </a:r>
          </a:p>
        </p:txBody>
      </p:sp>
    </p:spTree>
    <p:extLst>
      <p:ext uri="{BB962C8B-B14F-4D97-AF65-F5344CB8AC3E}">
        <p14:creationId xmlns:p14="http://schemas.microsoft.com/office/powerpoint/2010/main" val="11882788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120835"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endParaRPr lang="zh-CN" altLang="zh-CN" smtClean="0"/>
          </a:p>
        </p:txBody>
      </p:sp>
      <p:sp>
        <p:nvSpPr>
          <p:cNvPr id="120836"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29</a:t>
            </a:r>
          </a:p>
        </p:txBody>
      </p:sp>
      <p:sp>
        <p:nvSpPr>
          <p:cNvPr id="120837"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29</a:t>
            </a:r>
          </a:p>
        </p:txBody>
      </p:sp>
      <p:sp>
        <p:nvSpPr>
          <p:cNvPr id="120838"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51</a:t>
            </a:r>
          </a:p>
        </p:txBody>
      </p:sp>
      <p:sp>
        <p:nvSpPr>
          <p:cNvPr id="120839"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51</a:t>
            </a:r>
          </a:p>
        </p:txBody>
      </p:sp>
      <p:sp>
        <p:nvSpPr>
          <p:cNvPr id="120840"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51</a:t>
            </a:r>
          </a:p>
        </p:txBody>
      </p:sp>
      <p:sp>
        <p:nvSpPr>
          <p:cNvPr id="120841"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51</a:t>
            </a:r>
          </a:p>
        </p:txBody>
      </p:sp>
      <p:sp>
        <p:nvSpPr>
          <p:cNvPr id="120842"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51</a:t>
            </a:r>
          </a:p>
        </p:txBody>
      </p:sp>
      <p:sp>
        <p:nvSpPr>
          <p:cNvPr id="120843"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51</a:t>
            </a:r>
          </a:p>
        </p:txBody>
      </p:sp>
      <p:sp>
        <p:nvSpPr>
          <p:cNvPr id="120844"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51</a:t>
            </a:r>
          </a:p>
        </p:txBody>
      </p:sp>
      <p:sp>
        <p:nvSpPr>
          <p:cNvPr id="120845"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51</a:t>
            </a:r>
          </a:p>
        </p:txBody>
      </p:sp>
      <p:sp>
        <p:nvSpPr>
          <p:cNvPr id="120846"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51</a:t>
            </a:r>
          </a:p>
        </p:txBody>
      </p:sp>
      <p:sp>
        <p:nvSpPr>
          <p:cNvPr id="120847"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51</a:t>
            </a:r>
          </a:p>
        </p:txBody>
      </p:sp>
      <p:sp>
        <p:nvSpPr>
          <p:cNvPr id="120848"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51</a:t>
            </a:r>
          </a:p>
        </p:txBody>
      </p:sp>
      <p:sp>
        <p:nvSpPr>
          <p:cNvPr id="120849"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51</a:t>
            </a:r>
          </a:p>
        </p:txBody>
      </p:sp>
      <p:sp>
        <p:nvSpPr>
          <p:cNvPr id="120850"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51</a:t>
            </a:r>
          </a:p>
        </p:txBody>
      </p:sp>
      <p:sp>
        <p:nvSpPr>
          <p:cNvPr id="120851"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51</a:t>
            </a:r>
          </a:p>
        </p:txBody>
      </p:sp>
    </p:spTree>
    <p:extLst>
      <p:ext uri="{BB962C8B-B14F-4D97-AF65-F5344CB8AC3E}">
        <p14:creationId xmlns:p14="http://schemas.microsoft.com/office/powerpoint/2010/main" val="19657351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122883"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endParaRPr lang="zh-CN" altLang="zh-CN" smtClean="0"/>
          </a:p>
        </p:txBody>
      </p:sp>
      <p:sp>
        <p:nvSpPr>
          <p:cNvPr id="122884"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29</a:t>
            </a:r>
          </a:p>
        </p:txBody>
      </p:sp>
      <p:sp>
        <p:nvSpPr>
          <p:cNvPr id="122885"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29</a:t>
            </a:r>
          </a:p>
        </p:txBody>
      </p:sp>
      <p:sp>
        <p:nvSpPr>
          <p:cNvPr id="122886"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53</a:t>
            </a:r>
          </a:p>
        </p:txBody>
      </p:sp>
      <p:sp>
        <p:nvSpPr>
          <p:cNvPr id="122887"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53</a:t>
            </a:r>
          </a:p>
        </p:txBody>
      </p:sp>
      <p:sp>
        <p:nvSpPr>
          <p:cNvPr id="122888"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53</a:t>
            </a:r>
          </a:p>
        </p:txBody>
      </p:sp>
      <p:sp>
        <p:nvSpPr>
          <p:cNvPr id="122889"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53</a:t>
            </a:r>
          </a:p>
        </p:txBody>
      </p:sp>
      <p:sp>
        <p:nvSpPr>
          <p:cNvPr id="122890"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53</a:t>
            </a:r>
          </a:p>
        </p:txBody>
      </p:sp>
      <p:sp>
        <p:nvSpPr>
          <p:cNvPr id="122891"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53</a:t>
            </a:r>
          </a:p>
        </p:txBody>
      </p:sp>
      <p:sp>
        <p:nvSpPr>
          <p:cNvPr id="122892"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53</a:t>
            </a:r>
          </a:p>
        </p:txBody>
      </p:sp>
      <p:sp>
        <p:nvSpPr>
          <p:cNvPr id="122893"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53</a:t>
            </a:r>
          </a:p>
        </p:txBody>
      </p:sp>
      <p:sp>
        <p:nvSpPr>
          <p:cNvPr id="122894"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53</a:t>
            </a:r>
          </a:p>
        </p:txBody>
      </p:sp>
      <p:sp>
        <p:nvSpPr>
          <p:cNvPr id="122895"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53</a:t>
            </a:r>
          </a:p>
        </p:txBody>
      </p:sp>
      <p:sp>
        <p:nvSpPr>
          <p:cNvPr id="122896"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53</a:t>
            </a:r>
          </a:p>
        </p:txBody>
      </p:sp>
      <p:sp>
        <p:nvSpPr>
          <p:cNvPr id="122897"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53</a:t>
            </a:r>
          </a:p>
        </p:txBody>
      </p:sp>
      <p:sp>
        <p:nvSpPr>
          <p:cNvPr id="122898"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53</a:t>
            </a:r>
          </a:p>
        </p:txBody>
      </p:sp>
      <p:sp>
        <p:nvSpPr>
          <p:cNvPr id="122899"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53</a:t>
            </a:r>
          </a:p>
        </p:txBody>
      </p:sp>
    </p:spTree>
    <p:extLst>
      <p:ext uri="{BB962C8B-B14F-4D97-AF65-F5344CB8AC3E}">
        <p14:creationId xmlns:p14="http://schemas.microsoft.com/office/powerpoint/2010/main" val="1415380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124931"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r>
              <a:rPr lang="zh-CN" altLang="zh-CN" smtClean="0"/>
              <a:t>此讲结束，包括转运问题的2个例题。</a:t>
            </a:r>
          </a:p>
        </p:txBody>
      </p:sp>
      <p:sp>
        <p:nvSpPr>
          <p:cNvPr id="124932"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29</a:t>
            </a:r>
          </a:p>
        </p:txBody>
      </p:sp>
      <p:sp>
        <p:nvSpPr>
          <p:cNvPr id="124933"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29</a:t>
            </a:r>
          </a:p>
        </p:txBody>
      </p:sp>
      <p:sp>
        <p:nvSpPr>
          <p:cNvPr id="124934"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52</a:t>
            </a:r>
          </a:p>
        </p:txBody>
      </p:sp>
      <p:sp>
        <p:nvSpPr>
          <p:cNvPr id="124935"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52</a:t>
            </a:r>
          </a:p>
        </p:txBody>
      </p:sp>
      <p:sp>
        <p:nvSpPr>
          <p:cNvPr id="124936"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52</a:t>
            </a:r>
          </a:p>
        </p:txBody>
      </p:sp>
      <p:sp>
        <p:nvSpPr>
          <p:cNvPr id="124937"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52</a:t>
            </a:r>
          </a:p>
        </p:txBody>
      </p:sp>
      <p:sp>
        <p:nvSpPr>
          <p:cNvPr id="124938"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52</a:t>
            </a:r>
          </a:p>
        </p:txBody>
      </p:sp>
      <p:sp>
        <p:nvSpPr>
          <p:cNvPr id="124939"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52</a:t>
            </a:r>
          </a:p>
        </p:txBody>
      </p:sp>
      <p:sp>
        <p:nvSpPr>
          <p:cNvPr id="124940"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52</a:t>
            </a:r>
          </a:p>
        </p:txBody>
      </p:sp>
      <p:sp>
        <p:nvSpPr>
          <p:cNvPr id="124941"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52</a:t>
            </a:r>
          </a:p>
        </p:txBody>
      </p:sp>
      <p:sp>
        <p:nvSpPr>
          <p:cNvPr id="124942"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52</a:t>
            </a:r>
          </a:p>
        </p:txBody>
      </p:sp>
      <p:sp>
        <p:nvSpPr>
          <p:cNvPr id="124943"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52</a:t>
            </a:r>
          </a:p>
        </p:txBody>
      </p:sp>
      <p:sp>
        <p:nvSpPr>
          <p:cNvPr id="124944"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52</a:t>
            </a:r>
          </a:p>
        </p:txBody>
      </p:sp>
      <p:sp>
        <p:nvSpPr>
          <p:cNvPr id="124945"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52</a:t>
            </a:r>
          </a:p>
        </p:txBody>
      </p:sp>
      <p:sp>
        <p:nvSpPr>
          <p:cNvPr id="124946"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52</a:t>
            </a:r>
          </a:p>
        </p:txBody>
      </p:sp>
      <p:sp>
        <p:nvSpPr>
          <p:cNvPr id="124947"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52</a:t>
            </a:r>
          </a:p>
        </p:txBody>
      </p:sp>
    </p:spTree>
    <p:extLst>
      <p:ext uri="{BB962C8B-B14F-4D97-AF65-F5344CB8AC3E}">
        <p14:creationId xmlns:p14="http://schemas.microsoft.com/office/powerpoint/2010/main" val="31741593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126979"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endParaRPr lang="zh-CN" altLang="zh-CN" smtClean="0"/>
          </a:p>
        </p:txBody>
      </p:sp>
      <p:sp>
        <p:nvSpPr>
          <p:cNvPr id="126980"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29</a:t>
            </a:r>
          </a:p>
        </p:txBody>
      </p:sp>
      <p:sp>
        <p:nvSpPr>
          <p:cNvPr id="126981"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29</a:t>
            </a:r>
          </a:p>
        </p:txBody>
      </p:sp>
      <p:sp>
        <p:nvSpPr>
          <p:cNvPr id="126982"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45</a:t>
            </a:r>
          </a:p>
        </p:txBody>
      </p:sp>
      <p:sp>
        <p:nvSpPr>
          <p:cNvPr id="126983"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45</a:t>
            </a:r>
          </a:p>
        </p:txBody>
      </p:sp>
      <p:sp>
        <p:nvSpPr>
          <p:cNvPr id="126984"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45</a:t>
            </a:r>
          </a:p>
        </p:txBody>
      </p:sp>
      <p:sp>
        <p:nvSpPr>
          <p:cNvPr id="126985"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45</a:t>
            </a:r>
          </a:p>
        </p:txBody>
      </p:sp>
      <p:sp>
        <p:nvSpPr>
          <p:cNvPr id="126986"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45</a:t>
            </a:r>
          </a:p>
        </p:txBody>
      </p:sp>
      <p:sp>
        <p:nvSpPr>
          <p:cNvPr id="126987"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45</a:t>
            </a:r>
          </a:p>
        </p:txBody>
      </p:sp>
      <p:sp>
        <p:nvSpPr>
          <p:cNvPr id="126988"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45</a:t>
            </a:r>
          </a:p>
        </p:txBody>
      </p:sp>
      <p:sp>
        <p:nvSpPr>
          <p:cNvPr id="126989"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45</a:t>
            </a:r>
          </a:p>
        </p:txBody>
      </p:sp>
      <p:sp>
        <p:nvSpPr>
          <p:cNvPr id="126990"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45</a:t>
            </a:r>
          </a:p>
        </p:txBody>
      </p:sp>
      <p:sp>
        <p:nvSpPr>
          <p:cNvPr id="126991"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45</a:t>
            </a:r>
          </a:p>
        </p:txBody>
      </p:sp>
      <p:sp>
        <p:nvSpPr>
          <p:cNvPr id="126992"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45</a:t>
            </a:r>
          </a:p>
        </p:txBody>
      </p:sp>
      <p:sp>
        <p:nvSpPr>
          <p:cNvPr id="126993"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45</a:t>
            </a:r>
          </a:p>
        </p:txBody>
      </p:sp>
      <p:sp>
        <p:nvSpPr>
          <p:cNvPr id="126994"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45</a:t>
            </a:r>
          </a:p>
        </p:txBody>
      </p:sp>
      <p:sp>
        <p:nvSpPr>
          <p:cNvPr id="126995"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45</a:t>
            </a:r>
          </a:p>
        </p:txBody>
      </p:sp>
    </p:spTree>
    <p:extLst>
      <p:ext uri="{BB962C8B-B14F-4D97-AF65-F5344CB8AC3E}">
        <p14:creationId xmlns:p14="http://schemas.microsoft.com/office/powerpoint/2010/main" val="37935043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129027"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endParaRPr lang="zh-CN" altLang="zh-CN" smtClean="0"/>
          </a:p>
        </p:txBody>
      </p:sp>
      <p:sp>
        <p:nvSpPr>
          <p:cNvPr id="129028"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29</a:t>
            </a:r>
          </a:p>
        </p:txBody>
      </p:sp>
      <p:sp>
        <p:nvSpPr>
          <p:cNvPr id="129029"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29</a:t>
            </a:r>
          </a:p>
        </p:txBody>
      </p:sp>
      <p:sp>
        <p:nvSpPr>
          <p:cNvPr id="129030"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53</a:t>
            </a:r>
          </a:p>
        </p:txBody>
      </p:sp>
      <p:sp>
        <p:nvSpPr>
          <p:cNvPr id="129031"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53</a:t>
            </a:r>
          </a:p>
        </p:txBody>
      </p:sp>
      <p:sp>
        <p:nvSpPr>
          <p:cNvPr id="129032"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53</a:t>
            </a:r>
          </a:p>
        </p:txBody>
      </p:sp>
      <p:sp>
        <p:nvSpPr>
          <p:cNvPr id="129033"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53</a:t>
            </a:r>
          </a:p>
        </p:txBody>
      </p:sp>
      <p:sp>
        <p:nvSpPr>
          <p:cNvPr id="129034"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53</a:t>
            </a:r>
          </a:p>
        </p:txBody>
      </p:sp>
      <p:sp>
        <p:nvSpPr>
          <p:cNvPr id="129035"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53</a:t>
            </a:r>
          </a:p>
        </p:txBody>
      </p:sp>
      <p:sp>
        <p:nvSpPr>
          <p:cNvPr id="129036"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53</a:t>
            </a:r>
          </a:p>
        </p:txBody>
      </p:sp>
      <p:sp>
        <p:nvSpPr>
          <p:cNvPr id="129037"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53</a:t>
            </a:r>
          </a:p>
        </p:txBody>
      </p:sp>
      <p:sp>
        <p:nvSpPr>
          <p:cNvPr id="129038"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53</a:t>
            </a:r>
          </a:p>
        </p:txBody>
      </p:sp>
      <p:sp>
        <p:nvSpPr>
          <p:cNvPr id="129039"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53</a:t>
            </a:r>
          </a:p>
        </p:txBody>
      </p:sp>
      <p:sp>
        <p:nvSpPr>
          <p:cNvPr id="129040"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53</a:t>
            </a:r>
          </a:p>
        </p:txBody>
      </p:sp>
      <p:sp>
        <p:nvSpPr>
          <p:cNvPr id="129041"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53</a:t>
            </a:r>
          </a:p>
        </p:txBody>
      </p:sp>
      <p:sp>
        <p:nvSpPr>
          <p:cNvPr id="129042"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53</a:t>
            </a:r>
          </a:p>
        </p:txBody>
      </p:sp>
      <p:sp>
        <p:nvSpPr>
          <p:cNvPr id="129043"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53</a:t>
            </a:r>
          </a:p>
        </p:txBody>
      </p:sp>
    </p:spTree>
    <p:extLst>
      <p:ext uri="{BB962C8B-B14F-4D97-AF65-F5344CB8AC3E}">
        <p14:creationId xmlns:p14="http://schemas.microsoft.com/office/powerpoint/2010/main" val="27644274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131075"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endParaRPr lang="zh-CN" altLang="zh-CN" smtClean="0"/>
          </a:p>
        </p:txBody>
      </p:sp>
      <p:sp>
        <p:nvSpPr>
          <p:cNvPr id="131076"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15</a:t>
            </a:r>
          </a:p>
        </p:txBody>
      </p:sp>
      <p:sp>
        <p:nvSpPr>
          <p:cNvPr id="131077"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14</a:t>
            </a:r>
          </a:p>
        </p:txBody>
      </p:sp>
      <p:sp>
        <p:nvSpPr>
          <p:cNvPr id="131078"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54</a:t>
            </a:r>
          </a:p>
        </p:txBody>
      </p:sp>
      <p:sp>
        <p:nvSpPr>
          <p:cNvPr id="131079"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54</a:t>
            </a:r>
          </a:p>
        </p:txBody>
      </p:sp>
      <p:sp>
        <p:nvSpPr>
          <p:cNvPr id="131080"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54</a:t>
            </a:r>
          </a:p>
        </p:txBody>
      </p:sp>
      <p:sp>
        <p:nvSpPr>
          <p:cNvPr id="131081"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54</a:t>
            </a:r>
          </a:p>
        </p:txBody>
      </p:sp>
      <p:sp>
        <p:nvSpPr>
          <p:cNvPr id="131082"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54</a:t>
            </a:r>
          </a:p>
        </p:txBody>
      </p:sp>
      <p:sp>
        <p:nvSpPr>
          <p:cNvPr id="131083"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54</a:t>
            </a:r>
          </a:p>
        </p:txBody>
      </p:sp>
      <p:sp>
        <p:nvSpPr>
          <p:cNvPr id="131084"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54</a:t>
            </a:r>
          </a:p>
        </p:txBody>
      </p:sp>
      <p:sp>
        <p:nvSpPr>
          <p:cNvPr id="131085"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54</a:t>
            </a:r>
          </a:p>
        </p:txBody>
      </p:sp>
      <p:sp>
        <p:nvSpPr>
          <p:cNvPr id="131086"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54</a:t>
            </a:r>
          </a:p>
        </p:txBody>
      </p:sp>
      <p:sp>
        <p:nvSpPr>
          <p:cNvPr id="131087"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54</a:t>
            </a:r>
          </a:p>
        </p:txBody>
      </p:sp>
      <p:sp>
        <p:nvSpPr>
          <p:cNvPr id="131088"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54</a:t>
            </a:r>
          </a:p>
        </p:txBody>
      </p:sp>
      <p:sp>
        <p:nvSpPr>
          <p:cNvPr id="131089"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54</a:t>
            </a:r>
          </a:p>
        </p:txBody>
      </p:sp>
      <p:sp>
        <p:nvSpPr>
          <p:cNvPr id="131090"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54</a:t>
            </a:r>
          </a:p>
        </p:txBody>
      </p:sp>
      <p:sp>
        <p:nvSpPr>
          <p:cNvPr id="131091"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54</a:t>
            </a:r>
          </a:p>
        </p:txBody>
      </p:sp>
    </p:spTree>
    <p:extLst>
      <p:ext uri="{BB962C8B-B14F-4D97-AF65-F5344CB8AC3E}">
        <p14:creationId xmlns:p14="http://schemas.microsoft.com/office/powerpoint/2010/main" val="28995526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133123"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endParaRPr lang="zh-CN" altLang="zh-CN" smtClean="0"/>
          </a:p>
        </p:txBody>
      </p:sp>
      <p:sp>
        <p:nvSpPr>
          <p:cNvPr id="133124"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29</a:t>
            </a:r>
          </a:p>
        </p:txBody>
      </p:sp>
      <p:sp>
        <p:nvSpPr>
          <p:cNvPr id="133125"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29</a:t>
            </a:r>
          </a:p>
        </p:txBody>
      </p:sp>
      <p:sp>
        <p:nvSpPr>
          <p:cNvPr id="133126"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55</a:t>
            </a:r>
          </a:p>
        </p:txBody>
      </p:sp>
      <p:sp>
        <p:nvSpPr>
          <p:cNvPr id="133127"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55</a:t>
            </a:r>
          </a:p>
        </p:txBody>
      </p:sp>
      <p:sp>
        <p:nvSpPr>
          <p:cNvPr id="133128"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55</a:t>
            </a:r>
          </a:p>
        </p:txBody>
      </p:sp>
      <p:sp>
        <p:nvSpPr>
          <p:cNvPr id="133129"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55</a:t>
            </a:r>
          </a:p>
        </p:txBody>
      </p:sp>
      <p:sp>
        <p:nvSpPr>
          <p:cNvPr id="133130"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55</a:t>
            </a:r>
          </a:p>
        </p:txBody>
      </p:sp>
      <p:sp>
        <p:nvSpPr>
          <p:cNvPr id="133131"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55</a:t>
            </a:r>
          </a:p>
        </p:txBody>
      </p:sp>
      <p:sp>
        <p:nvSpPr>
          <p:cNvPr id="133132"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55</a:t>
            </a:r>
          </a:p>
        </p:txBody>
      </p:sp>
      <p:sp>
        <p:nvSpPr>
          <p:cNvPr id="133133"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55</a:t>
            </a:r>
          </a:p>
        </p:txBody>
      </p:sp>
      <p:sp>
        <p:nvSpPr>
          <p:cNvPr id="133134"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55</a:t>
            </a:r>
          </a:p>
        </p:txBody>
      </p:sp>
      <p:sp>
        <p:nvSpPr>
          <p:cNvPr id="133135"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55</a:t>
            </a:r>
          </a:p>
        </p:txBody>
      </p:sp>
      <p:sp>
        <p:nvSpPr>
          <p:cNvPr id="133136"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55</a:t>
            </a:r>
          </a:p>
        </p:txBody>
      </p:sp>
      <p:sp>
        <p:nvSpPr>
          <p:cNvPr id="133137"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55</a:t>
            </a:r>
          </a:p>
        </p:txBody>
      </p:sp>
      <p:sp>
        <p:nvSpPr>
          <p:cNvPr id="133138"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55</a:t>
            </a:r>
          </a:p>
        </p:txBody>
      </p:sp>
      <p:sp>
        <p:nvSpPr>
          <p:cNvPr id="133139"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55</a:t>
            </a:r>
          </a:p>
        </p:txBody>
      </p:sp>
    </p:spTree>
    <p:extLst>
      <p:ext uri="{BB962C8B-B14F-4D97-AF65-F5344CB8AC3E}">
        <p14:creationId xmlns:p14="http://schemas.microsoft.com/office/powerpoint/2010/main" val="26033547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135171"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endParaRPr lang="zh-CN" altLang="zh-CN" smtClean="0"/>
          </a:p>
        </p:txBody>
      </p:sp>
      <p:sp>
        <p:nvSpPr>
          <p:cNvPr id="135172"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29</a:t>
            </a:r>
          </a:p>
        </p:txBody>
      </p:sp>
      <p:sp>
        <p:nvSpPr>
          <p:cNvPr id="135173"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29</a:t>
            </a:r>
          </a:p>
        </p:txBody>
      </p:sp>
      <p:sp>
        <p:nvSpPr>
          <p:cNvPr id="135174"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55</a:t>
            </a:r>
          </a:p>
        </p:txBody>
      </p:sp>
      <p:sp>
        <p:nvSpPr>
          <p:cNvPr id="135175"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55</a:t>
            </a:r>
          </a:p>
        </p:txBody>
      </p:sp>
      <p:sp>
        <p:nvSpPr>
          <p:cNvPr id="135176"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55</a:t>
            </a:r>
          </a:p>
        </p:txBody>
      </p:sp>
      <p:sp>
        <p:nvSpPr>
          <p:cNvPr id="135177"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55</a:t>
            </a:r>
          </a:p>
        </p:txBody>
      </p:sp>
      <p:sp>
        <p:nvSpPr>
          <p:cNvPr id="135178"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55</a:t>
            </a:r>
          </a:p>
        </p:txBody>
      </p:sp>
      <p:sp>
        <p:nvSpPr>
          <p:cNvPr id="135179"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55</a:t>
            </a:r>
          </a:p>
        </p:txBody>
      </p:sp>
      <p:sp>
        <p:nvSpPr>
          <p:cNvPr id="135180"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55</a:t>
            </a:r>
          </a:p>
        </p:txBody>
      </p:sp>
      <p:sp>
        <p:nvSpPr>
          <p:cNvPr id="135181"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55</a:t>
            </a:r>
          </a:p>
        </p:txBody>
      </p:sp>
      <p:sp>
        <p:nvSpPr>
          <p:cNvPr id="135182"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55</a:t>
            </a:r>
          </a:p>
        </p:txBody>
      </p:sp>
      <p:sp>
        <p:nvSpPr>
          <p:cNvPr id="135183"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55</a:t>
            </a:r>
          </a:p>
        </p:txBody>
      </p:sp>
      <p:sp>
        <p:nvSpPr>
          <p:cNvPr id="135184"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55</a:t>
            </a:r>
          </a:p>
        </p:txBody>
      </p:sp>
      <p:sp>
        <p:nvSpPr>
          <p:cNvPr id="135185"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55</a:t>
            </a:r>
          </a:p>
        </p:txBody>
      </p:sp>
      <p:sp>
        <p:nvSpPr>
          <p:cNvPr id="135186"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55</a:t>
            </a:r>
          </a:p>
        </p:txBody>
      </p:sp>
      <p:sp>
        <p:nvSpPr>
          <p:cNvPr id="135187"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55</a:t>
            </a:r>
          </a:p>
        </p:txBody>
      </p:sp>
    </p:spTree>
    <p:extLst>
      <p:ext uri="{BB962C8B-B14F-4D97-AF65-F5344CB8AC3E}">
        <p14:creationId xmlns:p14="http://schemas.microsoft.com/office/powerpoint/2010/main" val="451935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137219"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endParaRPr lang="zh-CN" altLang="zh-CN" smtClean="0"/>
          </a:p>
        </p:txBody>
      </p:sp>
      <p:sp>
        <p:nvSpPr>
          <p:cNvPr id="137220"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4</a:t>
            </a:r>
          </a:p>
        </p:txBody>
      </p:sp>
      <p:sp>
        <p:nvSpPr>
          <p:cNvPr id="137221"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a:t>
            </a:r>
          </a:p>
        </p:txBody>
      </p:sp>
      <p:sp>
        <p:nvSpPr>
          <p:cNvPr id="137222"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56</a:t>
            </a:r>
          </a:p>
        </p:txBody>
      </p:sp>
      <p:sp>
        <p:nvSpPr>
          <p:cNvPr id="137223"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56</a:t>
            </a:r>
          </a:p>
        </p:txBody>
      </p:sp>
      <p:sp>
        <p:nvSpPr>
          <p:cNvPr id="137224"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56</a:t>
            </a:r>
          </a:p>
        </p:txBody>
      </p:sp>
      <p:sp>
        <p:nvSpPr>
          <p:cNvPr id="137225"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56</a:t>
            </a:r>
          </a:p>
        </p:txBody>
      </p:sp>
      <p:sp>
        <p:nvSpPr>
          <p:cNvPr id="137226"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56</a:t>
            </a:r>
          </a:p>
        </p:txBody>
      </p:sp>
      <p:sp>
        <p:nvSpPr>
          <p:cNvPr id="137227"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56</a:t>
            </a:r>
          </a:p>
        </p:txBody>
      </p:sp>
      <p:sp>
        <p:nvSpPr>
          <p:cNvPr id="137228"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56</a:t>
            </a:r>
          </a:p>
        </p:txBody>
      </p:sp>
      <p:sp>
        <p:nvSpPr>
          <p:cNvPr id="137229"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56</a:t>
            </a:r>
          </a:p>
        </p:txBody>
      </p:sp>
      <p:sp>
        <p:nvSpPr>
          <p:cNvPr id="137230"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56</a:t>
            </a:r>
          </a:p>
        </p:txBody>
      </p:sp>
      <p:sp>
        <p:nvSpPr>
          <p:cNvPr id="137231"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56</a:t>
            </a:r>
          </a:p>
        </p:txBody>
      </p:sp>
      <p:sp>
        <p:nvSpPr>
          <p:cNvPr id="137232"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56</a:t>
            </a:r>
          </a:p>
        </p:txBody>
      </p:sp>
      <p:sp>
        <p:nvSpPr>
          <p:cNvPr id="137233"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56</a:t>
            </a:r>
          </a:p>
        </p:txBody>
      </p:sp>
      <p:sp>
        <p:nvSpPr>
          <p:cNvPr id="137234"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56</a:t>
            </a:r>
          </a:p>
        </p:txBody>
      </p:sp>
      <p:sp>
        <p:nvSpPr>
          <p:cNvPr id="137235"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56</a:t>
            </a:r>
          </a:p>
        </p:txBody>
      </p:sp>
    </p:spTree>
    <p:extLst>
      <p:ext uri="{BB962C8B-B14F-4D97-AF65-F5344CB8AC3E}">
        <p14:creationId xmlns:p14="http://schemas.microsoft.com/office/powerpoint/2010/main" val="783321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28675"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endParaRPr lang="zh-CN" altLang="zh-CN" smtClean="0"/>
          </a:p>
        </p:txBody>
      </p:sp>
      <p:sp>
        <p:nvSpPr>
          <p:cNvPr id="28676"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6</a:t>
            </a:r>
          </a:p>
        </p:txBody>
      </p:sp>
      <p:sp>
        <p:nvSpPr>
          <p:cNvPr id="28677"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a:t>
            </a:r>
          </a:p>
        </p:txBody>
      </p:sp>
      <p:sp>
        <p:nvSpPr>
          <p:cNvPr id="28678"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a:t>
            </a:r>
          </a:p>
        </p:txBody>
      </p:sp>
      <p:sp>
        <p:nvSpPr>
          <p:cNvPr id="28679"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a:t>
            </a:r>
          </a:p>
        </p:txBody>
      </p:sp>
      <p:sp>
        <p:nvSpPr>
          <p:cNvPr id="28680"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a:t>
            </a:r>
          </a:p>
        </p:txBody>
      </p:sp>
      <p:sp>
        <p:nvSpPr>
          <p:cNvPr id="28681"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a:t>
            </a:r>
          </a:p>
        </p:txBody>
      </p:sp>
      <p:sp>
        <p:nvSpPr>
          <p:cNvPr id="28682"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a:t>
            </a:r>
          </a:p>
        </p:txBody>
      </p:sp>
      <p:sp>
        <p:nvSpPr>
          <p:cNvPr id="28683"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a:t>
            </a:r>
          </a:p>
        </p:txBody>
      </p:sp>
      <p:sp>
        <p:nvSpPr>
          <p:cNvPr id="28684"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a:t>
            </a:r>
          </a:p>
        </p:txBody>
      </p:sp>
      <p:sp>
        <p:nvSpPr>
          <p:cNvPr id="28685"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a:t>
            </a:r>
          </a:p>
        </p:txBody>
      </p:sp>
      <p:sp>
        <p:nvSpPr>
          <p:cNvPr id="28686"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a:t>
            </a:r>
          </a:p>
        </p:txBody>
      </p:sp>
      <p:sp>
        <p:nvSpPr>
          <p:cNvPr id="28687"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a:t>
            </a:r>
          </a:p>
        </p:txBody>
      </p:sp>
      <p:sp>
        <p:nvSpPr>
          <p:cNvPr id="28688"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a:t>
            </a:r>
          </a:p>
        </p:txBody>
      </p:sp>
      <p:sp>
        <p:nvSpPr>
          <p:cNvPr id="28689"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a:t>
            </a:r>
          </a:p>
        </p:txBody>
      </p:sp>
      <p:sp>
        <p:nvSpPr>
          <p:cNvPr id="28690"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a:t>
            </a:r>
          </a:p>
        </p:txBody>
      </p:sp>
      <p:sp>
        <p:nvSpPr>
          <p:cNvPr id="28691"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a:t>
            </a:r>
          </a:p>
        </p:txBody>
      </p:sp>
    </p:spTree>
    <p:extLst>
      <p:ext uri="{BB962C8B-B14F-4D97-AF65-F5344CB8AC3E}">
        <p14:creationId xmlns:p14="http://schemas.microsoft.com/office/powerpoint/2010/main" val="38393213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139267"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endParaRPr lang="zh-CN" altLang="zh-CN" smtClean="0"/>
          </a:p>
        </p:txBody>
      </p:sp>
      <p:sp>
        <p:nvSpPr>
          <p:cNvPr id="139268"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4</a:t>
            </a:r>
          </a:p>
        </p:txBody>
      </p:sp>
      <p:sp>
        <p:nvSpPr>
          <p:cNvPr id="139269"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a:t>
            </a:r>
          </a:p>
        </p:txBody>
      </p:sp>
      <p:sp>
        <p:nvSpPr>
          <p:cNvPr id="139270"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56</a:t>
            </a:r>
          </a:p>
        </p:txBody>
      </p:sp>
      <p:sp>
        <p:nvSpPr>
          <p:cNvPr id="139271"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56</a:t>
            </a:r>
          </a:p>
        </p:txBody>
      </p:sp>
      <p:sp>
        <p:nvSpPr>
          <p:cNvPr id="139272"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56</a:t>
            </a:r>
          </a:p>
        </p:txBody>
      </p:sp>
      <p:sp>
        <p:nvSpPr>
          <p:cNvPr id="139273"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56</a:t>
            </a:r>
          </a:p>
        </p:txBody>
      </p:sp>
      <p:sp>
        <p:nvSpPr>
          <p:cNvPr id="139274"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56</a:t>
            </a:r>
          </a:p>
        </p:txBody>
      </p:sp>
      <p:sp>
        <p:nvSpPr>
          <p:cNvPr id="139275"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56</a:t>
            </a:r>
          </a:p>
        </p:txBody>
      </p:sp>
      <p:sp>
        <p:nvSpPr>
          <p:cNvPr id="139276"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56</a:t>
            </a:r>
          </a:p>
        </p:txBody>
      </p:sp>
      <p:sp>
        <p:nvSpPr>
          <p:cNvPr id="139277"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56</a:t>
            </a:r>
          </a:p>
        </p:txBody>
      </p:sp>
      <p:sp>
        <p:nvSpPr>
          <p:cNvPr id="139278"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56</a:t>
            </a:r>
          </a:p>
        </p:txBody>
      </p:sp>
      <p:sp>
        <p:nvSpPr>
          <p:cNvPr id="139279"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56</a:t>
            </a:r>
          </a:p>
        </p:txBody>
      </p:sp>
      <p:sp>
        <p:nvSpPr>
          <p:cNvPr id="139280"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56</a:t>
            </a:r>
          </a:p>
        </p:txBody>
      </p:sp>
      <p:sp>
        <p:nvSpPr>
          <p:cNvPr id="139281"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56</a:t>
            </a:r>
          </a:p>
        </p:txBody>
      </p:sp>
      <p:sp>
        <p:nvSpPr>
          <p:cNvPr id="139282"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56</a:t>
            </a:r>
          </a:p>
        </p:txBody>
      </p:sp>
      <p:sp>
        <p:nvSpPr>
          <p:cNvPr id="139283"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56</a:t>
            </a:r>
          </a:p>
        </p:txBody>
      </p:sp>
    </p:spTree>
    <p:extLst>
      <p:ext uri="{BB962C8B-B14F-4D97-AF65-F5344CB8AC3E}">
        <p14:creationId xmlns:p14="http://schemas.microsoft.com/office/powerpoint/2010/main" val="192097417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141315"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endParaRPr lang="zh-CN" altLang="zh-CN" smtClean="0"/>
          </a:p>
        </p:txBody>
      </p:sp>
      <p:sp>
        <p:nvSpPr>
          <p:cNvPr id="141316"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4</a:t>
            </a:r>
          </a:p>
        </p:txBody>
      </p:sp>
      <p:sp>
        <p:nvSpPr>
          <p:cNvPr id="141317"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a:t>
            </a:r>
          </a:p>
        </p:txBody>
      </p:sp>
      <p:sp>
        <p:nvSpPr>
          <p:cNvPr id="141318"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57</a:t>
            </a:r>
          </a:p>
        </p:txBody>
      </p:sp>
      <p:sp>
        <p:nvSpPr>
          <p:cNvPr id="141319"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57</a:t>
            </a:r>
          </a:p>
        </p:txBody>
      </p:sp>
      <p:sp>
        <p:nvSpPr>
          <p:cNvPr id="141320"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57</a:t>
            </a:r>
          </a:p>
        </p:txBody>
      </p:sp>
      <p:sp>
        <p:nvSpPr>
          <p:cNvPr id="141321"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57</a:t>
            </a:r>
          </a:p>
        </p:txBody>
      </p:sp>
      <p:sp>
        <p:nvSpPr>
          <p:cNvPr id="141322"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57</a:t>
            </a:r>
          </a:p>
        </p:txBody>
      </p:sp>
      <p:sp>
        <p:nvSpPr>
          <p:cNvPr id="141323"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57</a:t>
            </a:r>
          </a:p>
        </p:txBody>
      </p:sp>
      <p:sp>
        <p:nvSpPr>
          <p:cNvPr id="141324"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57</a:t>
            </a:r>
          </a:p>
        </p:txBody>
      </p:sp>
      <p:sp>
        <p:nvSpPr>
          <p:cNvPr id="141325"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57</a:t>
            </a:r>
          </a:p>
        </p:txBody>
      </p:sp>
      <p:sp>
        <p:nvSpPr>
          <p:cNvPr id="141326"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57</a:t>
            </a:r>
          </a:p>
        </p:txBody>
      </p:sp>
      <p:sp>
        <p:nvSpPr>
          <p:cNvPr id="141327"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57</a:t>
            </a:r>
          </a:p>
        </p:txBody>
      </p:sp>
      <p:sp>
        <p:nvSpPr>
          <p:cNvPr id="141328"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57</a:t>
            </a:r>
          </a:p>
        </p:txBody>
      </p:sp>
      <p:sp>
        <p:nvSpPr>
          <p:cNvPr id="141329"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57</a:t>
            </a:r>
          </a:p>
        </p:txBody>
      </p:sp>
      <p:sp>
        <p:nvSpPr>
          <p:cNvPr id="141330"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57</a:t>
            </a:r>
          </a:p>
        </p:txBody>
      </p:sp>
      <p:sp>
        <p:nvSpPr>
          <p:cNvPr id="141331"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57</a:t>
            </a:r>
          </a:p>
        </p:txBody>
      </p:sp>
    </p:spTree>
    <p:extLst>
      <p:ext uri="{BB962C8B-B14F-4D97-AF65-F5344CB8AC3E}">
        <p14:creationId xmlns:p14="http://schemas.microsoft.com/office/powerpoint/2010/main" val="41394329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143363"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endParaRPr lang="zh-CN" altLang="zh-CN" smtClean="0"/>
          </a:p>
        </p:txBody>
      </p:sp>
      <p:sp>
        <p:nvSpPr>
          <p:cNvPr id="143364"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4</a:t>
            </a:r>
          </a:p>
        </p:txBody>
      </p:sp>
      <p:sp>
        <p:nvSpPr>
          <p:cNvPr id="143365"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a:t>
            </a:r>
          </a:p>
        </p:txBody>
      </p:sp>
      <p:sp>
        <p:nvSpPr>
          <p:cNvPr id="143366"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58</a:t>
            </a:r>
          </a:p>
        </p:txBody>
      </p:sp>
      <p:sp>
        <p:nvSpPr>
          <p:cNvPr id="143367"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58</a:t>
            </a:r>
          </a:p>
        </p:txBody>
      </p:sp>
      <p:sp>
        <p:nvSpPr>
          <p:cNvPr id="143368"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58</a:t>
            </a:r>
          </a:p>
        </p:txBody>
      </p:sp>
      <p:sp>
        <p:nvSpPr>
          <p:cNvPr id="143369"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58</a:t>
            </a:r>
          </a:p>
        </p:txBody>
      </p:sp>
      <p:sp>
        <p:nvSpPr>
          <p:cNvPr id="143370"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58</a:t>
            </a:r>
          </a:p>
        </p:txBody>
      </p:sp>
      <p:sp>
        <p:nvSpPr>
          <p:cNvPr id="143371"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58</a:t>
            </a:r>
          </a:p>
        </p:txBody>
      </p:sp>
      <p:sp>
        <p:nvSpPr>
          <p:cNvPr id="143372"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58</a:t>
            </a:r>
          </a:p>
        </p:txBody>
      </p:sp>
      <p:sp>
        <p:nvSpPr>
          <p:cNvPr id="143373"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58</a:t>
            </a:r>
          </a:p>
        </p:txBody>
      </p:sp>
      <p:sp>
        <p:nvSpPr>
          <p:cNvPr id="143374"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58</a:t>
            </a:r>
          </a:p>
        </p:txBody>
      </p:sp>
      <p:sp>
        <p:nvSpPr>
          <p:cNvPr id="143375"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58</a:t>
            </a:r>
          </a:p>
        </p:txBody>
      </p:sp>
      <p:sp>
        <p:nvSpPr>
          <p:cNvPr id="143376"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58</a:t>
            </a:r>
          </a:p>
        </p:txBody>
      </p:sp>
      <p:sp>
        <p:nvSpPr>
          <p:cNvPr id="143377"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58</a:t>
            </a:r>
          </a:p>
        </p:txBody>
      </p:sp>
      <p:sp>
        <p:nvSpPr>
          <p:cNvPr id="143378"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58</a:t>
            </a:r>
          </a:p>
        </p:txBody>
      </p:sp>
      <p:sp>
        <p:nvSpPr>
          <p:cNvPr id="143379"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58</a:t>
            </a:r>
          </a:p>
        </p:txBody>
      </p:sp>
    </p:spTree>
    <p:extLst>
      <p:ext uri="{BB962C8B-B14F-4D97-AF65-F5344CB8AC3E}">
        <p14:creationId xmlns:p14="http://schemas.microsoft.com/office/powerpoint/2010/main" val="17474815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410"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145411"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r>
              <a:rPr lang="zh-CN" altLang="zh-CN" smtClean="0"/>
              <a:t>问题：</a:t>
            </a:r>
          </a:p>
          <a:p>
            <a:pPr eaLnBrk="1" hangingPunct="1"/>
            <a:r>
              <a:rPr lang="zh-CN" altLang="zh-CN" smtClean="0"/>
              <a:t>西北角法即每次对表格左上角元素分配运输量。</a:t>
            </a:r>
          </a:p>
          <a:p>
            <a:pPr eaLnBrk="1" hangingPunct="1"/>
            <a:r>
              <a:rPr lang="zh-CN" altLang="zh-CN" smtClean="0"/>
              <a:t>（A）对</a:t>
            </a:r>
          </a:p>
          <a:p>
            <a:pPr eaLnBrk="1" hangingPunct="1"/>
            <a:r>
              <a:rPr lang="zh-CN" altLang="zh-CN" smtClean="0"/>
              <a:t>（B）错</a:t>
            </a:r>
          </a:p>
        </p:txBody>
      </p:sp>
      <p:sp>
        <p:nvSpPr>
          <p:cNvPr id="145412"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4</a:t>
            </a:r>
          </a:p>
        </p:txBody>
      </p:sp>
      <p:sp>
        <p:nvSpPr>
          <p:cNvPr id="145413"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a:t>
            </a:r>
          </a:p>
        </p:txBody>
      </p:sp>
      <p:sp>
        <p:nvSpPr>
          <p:cNvPr id="145414"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59</a:t>
            </a:r>
          </a:p>
        </p:txBody>
      </p:sp>
      <p:sp>
        <p:nvSpPr>
          <p:cNvPr id="145415"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59</a:t>
            </a:r>
          </a:p>
        </p:txBody>
      </p:sp>
      <p:sp>
        <p:nvSpPr>
          <p:cNvPr id="145416"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59</a:t>
            </a:r>
          </a:p>
        </p:txBody>
      </p:sp>
      <p:sp>
        <p:nvSpPr>
          <p:cNvPr id="145417"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59</a:t>
            </a:r>
          </a:p>
        </p:txBody>
      </p:sp>
      <p:sp>
        <p:nvSpPr>
          <p:cNvPr id="145418"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59</a:t>
            </a:r>
          </a:p>
        </p:txBody>
      </p:sp>
      <p:sp>
        <p:nvSpPr>
          <p:cNvPr id="145419"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59</a:t>
            </a:r>
          </a:p>
        </p:txBody>
      </p:sp>
      <p:sp>
        <p:nvSpPr>
          <p:cNvPr id="145420"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59</a:t>
            </a:r>
          </a:p>
        </p:txBody>
      </p:sp>
      <p:sp>
        <p:nvSpPr>
          <p:cNvPr id="145421"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59</a:t>
            </a:r>
          </a:p>
        </p:txBody>
      </p:sp>
      <p:sp>
        <p:nvSpPr>
          <p:cNvPr id="145422"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59</a:t>
            </a:r>
          </a:p>
        </p:txBody>
      </p:sp>
      <p:sp>
        <p:nvSpPr>
          <p:cNvPr id="145423"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59</a:t>
            </a:r>
          </a:p>
        </p:txBody>
      </p:sp>
      <p:sp>
        <p:nvSpPr>
          <p:cNvPr id="145424"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59</a:t>
            </a:r>
          </a:p>
        </p:txBody>
      </p:sp>
      <p:sp>
        <p:nvSpPr>
          <p:cNvPr id="145425"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59</a:t>
            </a:r>
          </a:p>
        </p:txBody>
      </p:sp>
      <p:sp>
        <p:nvSpPr>
          <p:cNvPr id="145426"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59</a:t>
            </a:r>
          </a:p>
        </p:txBody>
      </p:sp>
      <p:sp>
        <p:nvSpPr>
          <p:cNvPr id="145427"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59</a:t>
            </a:r>
          </a:p>
        </p:txBody>
      </p:sp>
    </p:spTree>
    <p:extLst>
      <p:ext uri="{BB962C8B-B14F-4D97-AF65-F5344CB8AC3E}">
        <p14:creationId xmlns:p14="http://schemas.microsoft.com/office/powerpoint/2010/main" val="5574510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458"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147459"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endParaRPr lang="zh-CN" altLang="zh-CN" smtClean="0"/>
          </a:p>
        </p:txBody>
      </p:sp>
      <p:sp>
        <p:nvSpPr>
          <p:cNvPr id="147460"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4</a:t>
            </a:r>
          </a:p>
        </p:txBody>
      </p:sp>
      <p:sp>
        <p:nvSpPr>
          <p:cNvPr id="147461"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a:t>
            </a:r>
          </a:p>
        </p:txBody>
      </p:sp>
      <p:sp>
        <p:nvSpPr>
          <p:cNvPr id="147462"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58</a:t>
            </a:r>
          </a:p>
        </p:txBody>
      </p:sp>
      <p:sp>
        <p:nvSpPr>
          <p:cNvPr id="147463"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58</a:t>
            </a:r>
          </a:p>
        </p:txBody>
      </p:sp>
      <p:sp>
        <p:nvSpPr>
          <p:cNvPr id="147464"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58</a:t>
            </a:r>
          </a:p>
        </p:txBody>
      </p:sp>
      <p:sp>
        <p:nvSpPr>
          <p:cNvPr id="147465"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58</a:t>
            </a:r>
          </a:p>
        </p:txBody>
      </p:sp>
      <p:sp>
        <p:nvSpPr>
          <p:cNvPr id="147466"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58</a:t>
            </a:r>
          </a:p>
        </p:txBody>
      </p:sp>
      <p:sp>
        <p:nvSpPr>
          <p:cNvPr id="147467"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58</a:t>
            </a:r>
          </a:p>
        </p:txBody>
      </p:sp>
      <p:sp>
        <p:nvSpPr>
          <p:cNvPr id="147468"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58</a:t>
            </a:r>
          </a:p>
        </p:txBody>
      </p:sp>
      <p:sp>
        <p:nvSpPr>
          <p:cNvPr id="147469"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58</a:t>
            </a:r>
          </a:p>
        </p:txBody>
      </p:sp>
      <p:sp>
        <p:nvSpPr>
          <p:cNvPr id="147470"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58</a:t>
            </a:r>
          </a:p>
        </p:txBody>
      </p:sp>
      <p:sp>
        <p:nvSpPr>
          <p:cNvPr id="147471"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58</a:t>
            </a:r>
          </a:p>
        </p:txBody>
      </p:sp>
      <p:sp>
        <p:nvSpPr>
          <p:cNvPr id="147472"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58</a:t>
            </a:r>
          </a:p>
        </p:txBody>
      </p:sp>
      <p:sp>
        <p:nvSpPr>
          <p:cNvPr id="147473"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58</a:t>
            </a:r>
          </a:p>
        </p:txBody>
      </p:sp>
      <p:sp>
        <p:nvSpPr>
          <p:cNvPr id="147474"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58</a:t>
            </a:r>
          </a:p>
        </p:txBody>
      </p:sp>
      <p:sp>
        <p:nvSpPr>
          <p:cNvPr id="147475"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58</a:t>
            </a:r>
          </a:p>
        </p:txBody>
      </p:sp>
    </p:spTree>
    <p:extLst>
      <p:ext uri="{BB962C8B-B14F-4D97-AF65-F5344CB8AC3E}">
        <p14:creationId xmlns:p14="http://schemas.microsoft.com/office/powerpoint/2010/main" val="24619336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149507"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endParaRPr lang="zh-CN" altLang="zh-CN" smtClean="0"/>
          </a:p>
        </p:txBody>
      </p:sp>
      <p:sp>
        <p:nvSpPr>
          <p:cNvPr id="149508"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4</a:t>
            </a:r>
          </a:p>
        </p:txBody>
      </p:sp>
      <p:sp>
        <p:nvSpPr>
          <p:cNvPr id="149509"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a:t>
            </a:r>
          </a:p>
        </p:txBody>
      </p:sp>
      <p:sp>
        <p:nvSpPr>
          <p:cNvPr id="149510"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61</a:t>
            </a:r>
          </a:p>
        </p:txBody>
      </p:sp>
      <p:sp>
        <p:nvSpPr>
          <p:cNvPr id="149511"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61</a:t>
            </a:r>
          </a:p>
        </p:txBody>
      </p:sp>
      <p:sp>
        <p:nvSpPr>
          <p:cNvPr id="149512"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61</a:t>
            </a:r>
          </a:p>
        </p:txBody>
      </p:sp>
      <p:sp>
        <p:nvSpPr>
          <p:cNvPr id="149513"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61</a:t>
            </a:r>
          </a:p>
        </p:txBody>
      </p:sp>
      <p:sp>
        <p:nvSpPr>
          <p:cNvPr id="149514"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61</a:t>
            </a:r>
          </a:p>
        </p:txBody>
      </p:sp>
      <p:sp>
        <p:nvSpPr>
          <p:cNvPr id="149515"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61</a:t>
            </a:r>
          </a:p>
        </p:txBody>
      </p:sp>
      <p:sp>
        <p:nvSpPr>
          <p:cNvPr id="149516"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61</a:t>
            </a:r>
          </a:p>
        </p:txBody>
      </p:sp>
      <p:sp>
        <p:nvSpPr>
          <p:cNvPr id="149517"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61</a:t>
            </a:r>
          </a:p>
        </p:txBody>
      </p:sp>
      <p:sp>
        <p:nvSpPr>
          <p:cNvPr id="149518"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61</a:t>
            </a:r>
          </a:p>
        </p:txBody>
      </p:sp>
      <p:sp>
        <p:nvSpPr>
          <p:cNvPr id="149519"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61</a:t>
            </a:r>
          </a:p>
        </p:txBody>
      </p:sp>
      <p:sp>
        <p:nvSpPr>
          <p:cNvPr id="149520"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61</a:t>
            </a:r>
          </a:p>
        </p:txBody>
      </p:sp>
      <p:sp>
        <p:nvSpPr>
          <p:cNvPr id="149521"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61</a:t>
            </a:r>
          </a:p>
        </p:txBody>
      </p:sp>
      <p:sp>
        <p:nvSpPr>
          <p:cNvPr id="149522"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61</a:t>
            </a:r>
          </a:p>
        </p:txBody>
      </p:sp>
      <p:sp>
        <p:nvSpPr>
          <p:cNvPr id="149523"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61</a:t>
            </a:r>
          </a:p>
        </p:txBody>
      </p:sp>
    </p:spTree>
    <p:extLst>
      <p:ext uri="{BB962C8B-B14F-4D97-AF65-F5344CB8AC3E}">
        <p14:creationId xmlns:p14="http://schemas.microsoft.com/office/powerpoint/2010/main" val="69464756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151555"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r>
              <a:rPr lang="zh-CN" altLang="zh-CN" smtClean="0"/>
              <a:t>此讲结束，时间20分钟</a:t>
            </a:r>
          </a:p>
        </p:txBody>
      </p:sp>
      <p:sp>
        <p:nvSpPr>
          <p:cNvPr id="151556"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4</a:t>
            </a:r>
          </a:p>
        </p:txBody>
      </p:sp>
      <p:sp>
        <p:nvSpPr>
          <p:cNvPr id="151557"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a:t>
            </a:r>
          </a:p>
        </p:txBody>
      </p:sp>
      <p:sp>
        <p:nvSpPr>
          <p:cNvPr id="151558"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62</a:t>
            </a:r>
          </a:p>
        </p:txBody>
      </p:sp>
      <p:sp>
        <p:nvSpPr>
          <p:cNvPr id="151559"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62</a:t>
            </a:r>
          </a:p>
        </p:txBody>
      </p:sp>
      <p:sp>
        <p:nvSpPr>
          <p:cNvPr id="151560"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62</a:t>
            </a:r>
          </a:p>
        </p:txBody>
      </p:sp>
      <p:sp>
        <p:nvSpPr>
          <p:cNvPr id="151561"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62</a:t>
            </a:r>
          </a:p>
        </p:txBody>
      </p:sp>
      <p:sp>
        <p:nvSpPr>
          <p:cNvPr id="151562"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62</a:t>
            </a:r>
          </a:p>
        </p:txBody>
      </p:sp>
      <p:sp>
        <p:nvSpPr>
          <p:cNvPr id="151563"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62</a:t>
            </a:r>
          </a:p>
        </p:txBody>
      </p:sp>
      <p:sp>
        <p:nvSpPr>
          <p:cNvPr id="151564"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62</a:t>
            </a:r>
          </a:p>
        </p:txBody>
      </p:sp>
      <p:sp>
        <p:nvSpPr>
          <p:cNvPr id="151565"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62</a:t>
            </a:r>
          </a:p>
        </p:txBody>
      </p:sp>
      <p:sp>
        <p:nvSpPr>
          <p:cNvPr id="151566"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62</a:t>
            </a:r>
          </a:p>
        </p:txBody>
      </p:sp>
      <p:sp>
        <p:nvSpPr>
          <p:cNvPr id="151567"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62</a:t>
            </a:r>
          </a:p>
        </p:txBody>
      </p:sp>
      <p:sp>
        <p:nvSpPr>
          <p:cNvPr id="151568"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62</a:t>
            </a:r>
          </a:p>
        </p:txBody>
      </p:sp>
      <p:sp>
        <p:nvSpPr>
          <p:cNvPr id="151569"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62</a:t>
            </a:r>
          </a:p>
        </p:txBody>
      </p:sp>
      <p:sp>
        <p:nvSpPr>
          <p:cNvPr id="151570"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62</a:t>
            </a:r>
          </a:p>
        </p:txBody>
      </p:sp>
      <p:sp>
        <p:nvSpPr>
          <p:cNvPr id="151571"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62</a:t>
            </a:r>
          </a:p>
        </p:txBody>
      </p:sp>
    </p:spTree>
    <p:extLst>
      <p:ext uri="{BB962C8B-B14F-4D97-AF65-F5344CB8AC3E}">
        <p14:creationId xmlns:p14="http://schemas.microsoft.com/office/powerpoint/2010/main" val="21552299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153603"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endParaRPr lang="zh-CN" altLang="zh-CN" smtClean="0"/>
          </a:p>
        </p:txBody>
      </p:sp>
      <p:sp>
        <p:nvSpPr>
          <p:cNvPr id="153604"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4</a:t>
            </a:r>
          </a:p>
        </p:txBody>
      </p:sp>
      <p:sp>
        <p:nvSpPr>
          <p:cNvPr id="153605"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a:t>
            </a:r>
          </a:p>
        </p:txBody>
      </p:sp>
      <p:sp>
        <p:nvSpPr>
          <p:cNvPr id="153606"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62</a:t>
            </a:r>
          </a:p>
        </p:txBody>
      </p:sp>
      <p:sp>
        <p:nvSpPr>
          <p:cNvPr id="153607"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62</a:t>
            </a:r>
          </a:p>
        </p:txBody>
      </p:sp>
      <p:sp>
        <p:nvSpPr>
          <p:cNvPr id="153608"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62</a:t>
            </a:r>
          </a:p>
        </p:txBody>
      </p:sp>
      <p:sp>
        <p:nvSpPr>
          <p:cNvPr id="153609"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62</a:t>
            </a:r>
          </a:p>
        </p:txBody>
      </p:sp>
      <p:sp>
        <p:nvSpPr>
          <p:cNvPr id="153610"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62</a:t>
            </a:r>
          </a:p>
        </p:txBody>
      </p:sp>
      <p:sp>
        <p:nvSpPr>
          <p:cNvPr id="153611"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62</a:t>
            </a:r>
          </a:p>
        </p:txBody>
      </p:sp>
      <p:sp>
        <p:nvSpPr>
          <p:cNvPr id="153612"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62</a:t>
            </a:r>
          </a:p>
        </p:txBody>
      </p:sp>
      <p:sp>
        <p:nvSpPr>
          <p:cNvPr id="153613"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62</a:t>
            </a:r>
          </a:p>
        </p:txBody>
      </p:sp>
      <p:sp>
        <p:nvSpPr>
          <p:cNvPr id="153614"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62</a:t>
            </a:r>
          </a:p>
        </p:txBody>
      </p:sp>
      <p:sp>
        <p:nvSpPr>
          <p:cNvPr id="153615"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62</a:t>
            </a:r>
          </a:p>
        </p:txBody>
      </p:sp>
      <p:sp>
        <p:nvSpPr>
          <p:cNvPr id="153616"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62</a:t>
            </a:r>
          </a:p>
        </p:txBody>
      </p:sp>
      <p:sp>
        <p:nvSpPr>
          <p:cNvPr id="153617"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62</a:t>
            </a:r>
          </a:p>
        </p:txBody>
      </p:sp>
      <p:sp>
        <p:nvSpPr>
          <p:cNvPr id="153618"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62</a:t>
            </a:r>
          </a:p>
        </p:txBody>
      </p:sp>
      <p:sp>
        <p:nvSpPr>
          <p:cNvPr id="153619"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62</a:t>
            </a:r>
          </a:p>
        </p:txBody>
      </p:sp>
    </p:spTree>
    <p:extLst>
      <p:ext uri="{BB962C8B-B14F-4D97-AF65-F5344CB8AC3E}">
        <p14:creationId xmlns:p14="http://schemas.microsoft.com/office/powerpoint/2010/main" val="150505803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155651"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endParaRPr lang="zh-CN" altLang="zh-CN" smtClean="0"/>
          </a:p>
        </p:txBody>
      </p:sp>
      <p:sp>
        <p:nvSpPr>
          <p:cNvPr id="155652"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4</a:t>
            </a:r>
          </a:p>
        </p:txBody>
      </p:sp>
      <p:sp>
        <p:nvSpPr>
          <p:cNvPr id="155653"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a:t>
            </a:r>
          </a:p>
        </p:txBody>
      </p:sp>
      <p:sp>
        <p:nvSpPr>
          <p:cNvPr id="155654"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63</a:t>
            </a:r>
          </a:p>
        </p:txBody>
      </p:sp>
      <p:sp>
        <p:nvSpPr>
          <p:cNvPr id="155655"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63</a:t>
            </a:r>
          </a:p>
        </p:txBody>
      </p:sp>
      <p:sp>
        <p:nvSpPr>
          <p:cNvPr id="155656"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63</a:t>
            </a:r>
          </a:p>
        </p:txBody>
      </p:sp>
      <p:sp>
        <p:nvSpPr>
          <p:cNvPr id="155657"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63</a:t>
            </a:r>
          </a:p>
        </p:txBody>
      </p:sp>
      <p:sp>
        <p:nvSpPr>
          <p:cNvPr id="155658"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63</a:t>
            </a:r>
          </a:p>
        </p:txBody>
      </p:sp>
      <p:sp>
        <p:nvSpPr>
          <p:cNvPr id="155659"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63</a:t>
            </a:r>
          </a:p>
        </p:txBody>
      </p:sp>
      <p:sp>
        <p:nvSpPr>
          <p:cNvPr id="155660"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63</a:t>
            </a:r>
          </a:p>
        </p:txBody>
      </p:sp>
      <p:sp>
        <p:nvSpPr>
          <p:cNvPr id="155661"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63</a:t>
            </a:r>
          </a:p>
        </p:txBody>
      </p:sp>
      <p:sp>
        <p:nvSpPr>
          <p:cNvPr id="155662"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63</a:t>
            </a:r>
          </a:p>
        </p:txBody>
      </p:sp>
      <p:sp>
        <p:nvSpPr>
          <p:cNvPr id="155663"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63</a:t>
            </a:r>
          </a:p>
        </p:txBody>
      </p:sp>
      <p:sp>
        <p:nvSpPr>
          <p:cNvPr id="155664"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63</a:t>
            </a:r>
          </a:p>
        </p:txBody>
      </p:sp>
      <p:sp>
        <p:nvSpPr>
          <p:cNvPr id="155665"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63</a:t>
            </a:r>
          </a:p>
        </p:txBody>
      </p:sp>
      <p:sp>
        <p:nvSpPr>
          <p:cNvPr id="155666"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63</a:t>
            </a:r>
          </a:p>
        </p:txBody>
      </p:sp>
      <p:sp>
        <p:nvSpPr>
          <p:cNvPr id="155667"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63</a:t>
            </a:r>
          </a:p>
        </p:txBody>
      </p:sp>
    </p:spTree>
    <p:extLst>
      <p:ext uri="{BB962C8B-B14F-4D97-AF65-F5344CB8AC3E}">
        <p14:creationId xmlns:p14="http://schemas.microsoft.com/office/powerpoint/2010/main" val="22335213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157699"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endParaRPr lang="zh-CN" altLang="zh-CN" smtClean="0"/>
          </a:p>
        </p:txBody>
      </p:sp>
      <p:sp>
        <p:nvSpPr>
          <p:cNvPr id="157700"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4</a:t>
            </a:r>
          </a:p>
        </p:txBody>
      </p:sp>
      <p:sp>
        <p:nvSpPr>
          <p:cNvPr id="157701"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a:t>
            </a:r>
          </a:p>
        </p:txBody>
      </p:sp>
      <p:sp>
        <p:nvSpPr>
          <p:cNvPr id="157702"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65</a:t>
            </a:r>
          </a:p>
        </p:txBody>
      </p:sp>
      <p:sp>
        <p:nvSpPr>
          <p:cNvPr id="157703"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65</a:t>
            </a:r>
          </a:p>
        </p:txBody>
      </p:sp>
      <p:sp>
        <p:nvSpPr>
          <p:cNvPr id="157704"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65</a:t>
            </a:r>
          </a:p>
        </p:txBody>
      </p:sp>
      <p:sp>
        <p:nvSpPr>
          <p:cNvPr id="157705"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65</a:t>
            </a:r>
          </a:p>
        </p:txBody>
      </p:sp>
      <p:sp>
        <p:nvSpPr>
          <p:cNvPr id="157706"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65</a:t>
            </a:r>
          </a:p>
        </p:txBody>
      </p:sp>
      <p:sp>
        <p:nvSpPr>
          <p:cNvPr id="157707"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65</a:t>
            </a:r>
          </a:p>
        </p:txBody>
      </p:sp>
      <p:sp>
        <p:nvSpPr>
          <p:cNvPr id="157708"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65</a:t>
            </a:r>
          </a:p>
        </p:txBody>
      </p:sp>
      <p:sp>
        <p:nvSpPr>
          <p:cNvPr id="157709"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65</a:t>
            </a:r>
          </a:p>
        </p:txBody>
      </p:sp>
      <p:sp>
        <p:nvSpPr>
          <p:cNvPr id="157710"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65</a:t>
            </a:r>
          </a:p>
        </p:txBody>
      </p:sp>
      <p:sp>
        <p:nvSpPr>
          <p:cNvPr id="157711"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65</a:t>
            </a:r>
          </a:p>
        </p:txBody>
      </p:sp>
      <p:sp>
        <p:nvSpPr>
          <p:cNvPr id="157712"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65</a:t>
            </a:r>
          </a:p>
        </p:txBody>
      </p:sp>
      <p:sp>
        <p:nvSpPr>
          <p:cNvPr id="157713"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65</a:t>
            </a:r>
          </a:p>
        </p:txBody>
      </p:sp>
      <p:sp>
        <p:nvSpPr>
          <p:cNvPr id="157714"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65</a:t>
            </a:r>
          </a:p>
        </p:txBody>
      </p:sp>
      <p:sp>
        <p:nvSpPr>
          <p:cNvPr id="157715"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65</a:t>
            </a:r>
          </a:p>
        </p:txBody>
      </p:sp>
    </p:spTree>
    <p:extLst>
      <p:ext uri="{BB962C8B-B14F-4D97-AF65-F5344CB8AC3E}">
        <p14:creationId xmlns:p14="http://schemas.microsoft.com/office/powerpoint/2010/main" val="368291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30723"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endParaRPr lang="zh-CN" altLang="zh-CN" smtClean="0"/>
          </a:p>
        </p:txBody>
      </p:sp>
      <p:sp>
        <p:nvSpPr>
          <p:cNvPr id="30724"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7</a:t>
            </a:r>
          </a:p>
        </p:txBody>
      </p:sp>
      <p:sp>
        <p:nvSpPr>
          <p:cNvPr id="30725"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7</a:t>
            </a:r>
          </a:p>
        </p:txBody>
      </p:sp>
      <p:sp>
        <p:nvSpPr>
          <p:cNvPr id="30726"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7</a:t>
            </a:r>
          </a:p>
        </p:txBody>
      </p:sp>
      <p:sp>
        <p:nvSpPr>
          <p:cNvPr id="30727"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7</a:t>
            </a:r>
          </a:p>
        </p:txBody>
      </p:sp>
      <p:sp>
        <p:nvSpPr>
          <p:cNvPr id="30728"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7</a:t>
            </a:r>
          </a:p>
        </p:txBody>
      </p:sp>
      <p:sp>
        <p:nvSpPr>
          <p:cNvPr id="30729"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7</a:t>
            </a:r>
          </a:p>
        </p:txBody>
      </p:sp>
      <p:sp>
        <p:nvSpPr>
          <p:cNvPr id="30730"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7</a:t>
            </a:r>
          </a:p>
        </p:txBody>
      </p:sp>
      <p:sp>
        <p:nvSpPr>
          <p:cNvPr id="30731"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7</a:t>
            </a:r>
          </a:p>
        </p:txBody>
      </p:sp>
      <p:sp>
        <p:nvSpPr>
          <p:cNvPr id="30732"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7</a:t>
            </a:r>
          </a:p>
        </p:txBody>
      </p:sp>
      <p:sp>
        <p:nvSpPr>
          <p:cNvPr id="30733"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7</a:t>
            </a:r>
          </a:p>
        </p:txBody>
      </p:sp>
      <p:sp>
        <p:nvSpPr>
          <p:cNvPr id="30734"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7</a:t>
            </a:r>
          </a:p>
        </p:txBody>
      </p:sp>
      <p:sp>
        <p:nvSpPr>
          <p:cNvPr id="30735"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7</a:t>
            </a:r>
          </a:p>
        </p:txBody>
      </p:sp>
      <p:sp>
        <p:nvSpPr>
          <p:cNvPr id="30736"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7</a:t>
            </a:r>
          </a:p>
        </p:txBody>
      </p:sp>
      <p:sp>
        <p:nvSpPr>
          <p:cNvPr id="30737"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7</a:t>
            </a:r>
          </a:p>
        </p:txBody>
      </p:sp>
      <p:sp>
        <p:nvSpPr>
          <p:cNvPr id="30738"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7</a:t>
            </a:r>
          </a:p>
        </p:txBody>
      </p:sp>
      <p:sp>
        <p:nvSpPr>
          <p:cNvPr id="30739"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7</a:t>
            </a:r>
          </a:p>
        </p:txBody>
      </p:sp>
    </p:spTree>
    <p:extLst>
      <p:ext uri="{BB962C8B-B14F-4D97-AF65-F5344CB8AC3E}">
        <p14:creationId xmlns:p14="http://schemas.microsoft.com/office/powerpoint/2010/main" val="354189484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159747"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r>
              <a:rPr lang="zh-CN" altLang="zh-CN" smtClean="0"/>
              <a:t>判别运输问题表上作业法最优解的准则是检验数大于等于0.</a:t>
            </a:r>
          </a:p>
          <a:p>
            <a:pPr eaLnBrk="1" hangingPunct="1"/>
            <a:r>
              <a:rPr lang="zh-CN" altLang="zh-CN" smtClean="0"/>
              <a:t>（A）对</a:t>
            </a:r>
          </a:p>
          <a:p>
            <a:pPr eaLnBrk="1" hangingPunct="1"/>
            <a:r>
              <a:rPr lang="zh-CN" altLang="zh-CN" smtClean="0"/>
              <a:t>（B）错</a:t>
            </a:r>
          </a:p>
        </p:txBody>
      </p:sp>
      <p:sp>
        <p:nvSpPr>
          <p:cNvPr id="159748"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4</a:t>
            </a:r>
          </a:p>
        </p:txBody>
      </p:sp>
      <p:sp>
        <p:nvSpPr>
          <p:cNvPr id="159749"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a:t>
            </a:r>
          </a:p>
        </p:txBody>
      </p:sp>
      <p:sp>
        <p:nvSpPr>
          <p:cNvPr id="159750"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66</a:t>
            </a:r>
          </a:p>
        </p:txBody>
      </p:sp>
      <p:sp>
        <p:nvSpPr>
          <p:cNvPr id="159751"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66</a:t>
            </a:r>
          </a:p>
        </p:txBody>
      </p:sp>
      <p:sp>
        <p:nvSpPr>
          <p:cNvPr id="159752"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66</a:t>
            </a:r>
          </a:p>
        </p:txBody>
      </p:sp>
      <p:sp>
        <p:nvSpPr>
          <p:cNvPr id="159753"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66</a:t>
            </a:r>
          </a:p>
        </p:txBody>
      </p:sp>
      <p:sp>
        <p:nvSpPr>
          <p:cNvPr id="159754"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66</a:t>
            </a:r>
          </a:p>
        </p:txBody>
      </p:sp>
      <p:sp>
        <p:nvSpPr>
          <p:cNvPr id="159755"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66</a:t>
            </a:r>
          </a:p>
        </p:txBody>
      </p:sp>
      <p:sp>
        <p:nvSpPr>
          <p:cNvPr id="159756"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66</a:t>
            </a:r>
          </a:p>
        </p:txBody>
      </p:sp>
      <p:sp>
        <p:nvSpPr>
          <p:cNvPr id="159757"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66</a:t>
            </a:r>
          </a:p>
        </p:txBody>
      </p:sp>
      <p:sp>
        <p:nvSpPr>
          <p:cNvPr id="159758"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66</a:t>
            </a:r>
          </a:p>
        </p:txBody>
      </p:sp>
      <p:sp>
        <p:nvSpPr>
          <p:cNvPr id="159759"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66</a:t>
            </a:r>
          </a:p>
        </p:txBody>
      </p:sp>
      <p:sp>
        <p:nvSpPr>
          <p:cNvPr id="159760"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66</a:t>
            </a:r>
          </a:p>
        </p:txBody>
      </p:sp>
      <p:sp>
        <p:nvSpPr>
          <p:cNvPr id="159761"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66</a:t>
            </a:r>
          </a:p>
        </p:txBody>
      </p:sp>
      <p:sp>
        <p:nvSpPr>
          <p:cNvPr id="159762"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66</a:t>
            </a:r>
          </a:p>
        </p:txBody>
      </p:sp>
      <p:sp>
        <p:nvSpPr>
          <p:cNvPr id="159763"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66</a:t>
            </a:r>
          </a:p>
        </p:txBody>
      </p:sp>
    </p:spTree>
    <p:extLst>
      <p:ext uri="{BB962C8B-B14F-4D97-AF65-F5344CB8AC3E}">
        <p14:creationId xmlns:p14="http://schemas.microsoft.com/office/powerpoint/2010/main" val="117246085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1794"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161795"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endParaRPr lang="zh-CN" altLang="zh-CN" smtClean="0"/>
          </a:p>
        </p:txBody>
      </p:sp>
      <p:sp>
        <p:nvSpPr>
          <p:cNvPr id="161796"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4</a:t>
            </a:r>
          </a:p>
        </p:txBody>
      </p:sp>
      <p:sp>
        <p:nvSpPr>
          <p:cNvPr id="161797"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a:t>
            </a:r>
          </a:p>
        </p:txBody>
      </p:sp>
      <p:sp>
        <p:nvSpPr>
          <p:cNvPr id="161798"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67</a:t>
            </a:r>
          </a:p>
        </p:txBody>
      </p:sp>
      <p:sp>
        <p:nvSpPr>
          <p:cNvPr id="161799"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67</a:t>
            </a:r>
          </a:p>
        </p:txBody>
      </p:sp>
      <p:sp>
        <p:nvSpPr>
          <p:cNvPr id="161800"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67</a:t>
            </a:r>
          </a:p>
        </p:txBody>
      </p:sp>
      <p:sp>
        <p:nvSpPr>
          <p:cNvPr id="161801"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67</a:t>
            </a:r>
          </a:p>
        </p:txBody>
      </p:sp>
      <p:sp>
        <p:nvSpPr>
          <p:cNvPr id="161802"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67</a:t>
            </a:r>
          </a:p>
        </p:txBody>
      </p:sp>
      <p:sp>
        <p:nvSpPr>
          <p:cNvPr id="161803"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67</a:t>
            </a:r>
          </a:p>
        </p:txBody>
      </p:sp>
      <p:sp>
        <p:nvSpPr>
          <p:cNvPr id="161804"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67</a:t>
            </a:r>
          </a:p>
        </p:txBody>
      </p:sp>
      <p:sp>
        <p:nvSpPr>
          <p:cNvPr id="161805"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67</a:t>
            </a:r>
          </a:p>
        </p:txBody>
      </p:sp>
      <p:sp>
        <p:nvSpPr>
          <p:cNvPr id="161806"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67</a:t>
            </a:r>
          </a:p>
        </p:txBody>
      </p:sp>
      <p:sp>
        <p:nvSpPr>
          <p:cNvPr id="161807"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67</a:t>
            </a:r>
          </a:p>
        </p:txBody>
      </p:sp>
      <p:sp>
        <p:nvSpPr>
          <p:cNvPr id="161808"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67</a:t>
            </a:r>
          </a:p>
        </p:txBody>
      </p:sp>
      <p:sp>
        <p:nvSpPr>
          <p:cNvPr id="161809"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67</a:t>
            </a:r>
          </a:p>
        </p:txBody>
      </p:sp>
      <p:sp>
        <p:nvSpPr>
          <p:cNvPr id="161810"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67</a:t>
            </a:r>
          </a:p>
        </p:txBody>
      </p:sp>
      <p:sp>
        <p:nvSpPr>
          <p:cNvPr id="161811"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67</a:t>
            </a:r>
          </a:p>
        </p:txBody>
      </p:sp>
    </p:spTree>
    <p:extLst>
      <p:ext uri="{BB962C8B-B14F-4D97-AF65-F5344CB8AC3E}">
        <p14:creationId xmlns:p14="http://schemas.microsoft.com/office/powerpoint/2010/main" val="73347057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42"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163843"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endParaRPr lang="zh-CN" altLang="zh-CN" smtClean="0"/>
          </a:p>
        </p:txBody>
      </p:sp>
      <p:sp>
        <p:nvSpPr>
          <p:cNvPr id="163844"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4</a:t>
            </a:r>
          </a:p>
        </p:txBody>
      </p:sp>
      <p:sp>
        <p:nvSpPr>
          <p:cNvPr id="163845"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a:t>
            </a:r>
          </a:p>
        </p:txBody>
      </p:sp>
      <p:sp>
        <p:nvSpPr>
          <p:cNvPr id="163846"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66</a:t>
            </a:r>
          </a:p>
        </p:txBody>
      </p:sp>
      <p:sp>
        <p:nvSpPr>
          <p:cNvPr id="163847"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66</a:t>
            </a:r>
          </a:p>
        </p:txBody>
      </p:sp>
      <p:sp>
        <p:nvSpPr>
          <p:cNvPr id="163848"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66</a:t>
            </a:r>
          </a:p>
        </p:txBody>
      </p:sp>
      <p:sp>
        <p:nvSpPr>
          <p:cNvPr id="163849"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66</a:t>
            </a:r>
          </a:p>
        </p:txBody>
      </p:sp>
      <p:sp>
        <p:nvSpPr>
          <p:cNvPr id="163850"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66</a:t>
            </a:r>
          </a:p>
        </p:txBody>
      </p:sp>
      <p:sp>
        <p:nvSpPr>
          <p:cNvPr id="163851"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66</a:t>
            </a:r>
          </a:p>
        </p:txBody>
      </p:sp>
      <p:sp>
        <p:nvSpPr>
          <p:cNvPr id="163852"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66</a:t>
            </a:r>
          </a:p>
        </p:txBody>
      </p:sp>
      <p:sp>
        <p:nvSpPr>
          <p:cNvPr id="163853"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66</a:t>
            </a:r>
          </a:p>
        </p:txBody>
      </p:sp>
      <p:sp>
        <p:nvSpPr>
          <p:cNvPr id="163854"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66</a:t>
            </a:r>
          </a:p>
        </p:txBody>
      </p:sp>
      <p:sp>
        <p:nvSpPr>
          <p:cNvPr id="163855"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66</a:t>
            </a:r>
          </a:p>
        </p:txBody>
      </p:sp>
      <p:sp>
        <p:nvSpPr>
          <p:cNvPr id="163856"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66</a:t>
            </a:r>
          </a:p>
        </p:txBody>
      </p:sp>
      <p:sp>
        <p:nvSpPr>
          <p:cNvPr id="163857"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66</a:t>
            </a:r>
          </a:p>
        </p:txBody>
      </p:sp>
      <p:sp>
        <p:nvSpPr>
          <p:cNvPr id="163858"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66</a:t>
            </a:r>
          </a:p>
        </p:txBody>
      </p:sp>
      <p:sp>
        <p:nvSpPr>
          <p:cNvPr id="163859"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66</a:t>
            </a:r>
          </a:p>
        </p:txBody>
      </p:sp>
    </p:spTree>
    <p:extLst>
      <p:ext uri="{BB962C8B-B14F-4D97-AF65-F5344CB8AC3E}">
        <p14:creationId xmlns:p14="http://schemas.microsoft.com/office/powerpoint/2010/main" val="48710822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890"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165891"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endParaRPr lang="zh-CN" altLang="zh-CN" smtClean="0"/>
          </a:p>
        </p:txBody>
      </p:sp>
      <p:sp>
        <p:nvSpPr>
          <p:cNvPr id="165892"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4</a:t>
            </a:r>
          </a:p>
        </p:txBody>
      </p:sp>
      <p:sp>
        <p:nvSpPr>
          <p:cNvPr id="165893"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a:t>
            </a:r>
          </a:p>
        </p:txBody>
      </p:sp>
      <p:sp>
        <p:nvSpPr>
          <p:cNvPr id="165894"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68</a:t>
            </a:r>
          </a:p>
        </p:txBody>
      </p:sp>
      <p:sp>
        <p:nvSpPr>
          <p:cNvPr id="165895"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68</a:t>
            </a:r>
          </a:p>
        </p:txBody>
      </p:sp>
      <p:sp>
        <p:nvSpPr>
          <p:cNvPr id="165896"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68</a:t>
            </a:r>
          </a:p>
        </p:txBody>
      </p:sp>
      <p:sp>
        <p:nvSpPr>
          <p:cNvPr id="165897"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68</a:t>
            </a:r>
          </a:p>
        </p:txBody>
      </p:sp>
      <p:sp>
        <p:nvSpPr>
          <p:cNvPr id="165898"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68</a:t>
            </a:r>
          </a:p>
        </p:txBody>
      </p:sp>
      <p:sp>
        <p:nvSpPr>
          <p:cNvPr id="165899"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68</a:t>
            </a:r>
          </a:p>
        </p:txBody>
      </p:sp>
      <p:sp>
        <p:nvSpPr>
          <p:cNvPr id="165900"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68</a:t>
            </a:r>
          </a:p>
        </p:txBody>
      </p:sp>
      <p:sp>
        <p:nvSpPr>
          <p:cNvPr id="165901"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68</a:t>
            </a:r>
          </a:p>
        </p:txBody>
      </p:sp>
      <p:sp>
        <p:nvSpPr>
          <p:cNvPr id="165902"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68</a:t>
            </a:r>
          </a:p>
        </p:txBody>
      </p:sp>
      <p:sp>
        <p:nvSpPr>
          <p:cNvPr id="165903"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68</a:t>
            </a:r>
          </a:p>
        </p:txBody>
      </p:sp>
      <p:sp>
        <p:nvSpPr>
          <p:cNvPr id="165904"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68</a:t>
            </a:r>
          </a:p>
        </p:txBody>
      </p:sp>
      <p:sp>
        <p:nvSpPr>
          <p:cNvPr id="165905"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68</a:t>
            </a:r>
          </a:p>
        </p:txBody>
      </p:sp>
      <p:sp>
        <p:nvSpPr>
          <p:cNvPr id="165906"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68</a:t>
            </a:r>
          </a:p>
        </p:txBody>
      </p:sp>
      <p:sp>
        <p:nvSpPr>
          <p:cNvPr id="165907"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68</a:t>
            </a:r>
          </a:p>
        </p:txBody>
      </p:sp>
    </p:spTree>
    <p:extLst>
      <p:ext uri="{BB962C8B-B14F-4D97-AF65-F5344CB8AC3E}">
        <p14:creationId xmlns:p14="http://schemas.microsoft.com/office/powerpoint/2010/main" val="172095965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7938"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167939"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endParaRPr lang="zh-CN" altLang="zh-CN" smtClean="0"/>
          </a:p>
        </p:txBody>
      </p:sp>
      <p:sp>
        <p:nvSpPr>
          <p:cNvPr id="167940"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4</a:t>
            </a:r>
          </a:p>
        </p:txBody>
      </p:sp>
      <p:sp>
        <p:nvSpPr>
          <p:cNvPr id="167941"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a:t>
            </a:r>
          </a:p>
        </p:txBody>
      </p:sp>
      <p:sp>
        <p:nvSpPr>
          <p:cNvPr id="167942"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69</a:t>
            </a:r>
          </a:p>
        </p:txBody>
      </p:sp>
      <p:sp>
        <p:nvSpPr>
          <p:cNvPr id="167943"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69</a:t>
            </a:r>
          </a:p>
        </p:txBody>
      </p:sp>
      <p:sp>
        <p:nvSpPr>
          <p:cNvPr id="167944"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69</a:t>
            </a:r>
          </a:p>
        </p:txBody>
      </p:sp>
      <p:sp>
        <p:nvSpPr>
          <p:cNvPr id="167945"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69</a:t>
            </a:r>
          </a:p>
        </p:txBody>
      </p:sp>
      <p:sp>
        <p:nvSpPr>
          <p:cNvPr id="167946"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69</a:t>
            </a:r>
          </a:p>
        </p:txBody>
      </p:sp>
      <p:sp>
        <p:nvSpPr>
          <p:cNvPr id="167947"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69</a:t>
            </a:r>
          </a:p>
        </p:txBody>
      </p:sp>
      <p:sp>
        <p:nvSpPr>
          <p:cNvPr id="167948"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69</a:t>
            </a:r>
          </a:p>
        </p:txBody>
      </p:sp>
      <p:sp>
        <p:nvSpPr>
          <p:cNvPr id="167949"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69</a:t>
            </a:r>
          </a:p>
        </p:txBody>
      </p:sp>
      <p:sp>
        <p:nvSpPr>
          <p:cNvPr id="167950"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69</a:t>
            </a:r>
          </a:p>
        </p:txBody>
      </p:sp>
      <p:sp>
        <p:nvSpPr>
          <p:cNvPr id="167951"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69</a:t>
            </a:r>
          </a:p>
        </p:txBody>
      </p:sp>
      <p:sp>
        <p:nvSpPr>
          <p:cNvPr id="167952"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69</a:t>
            </a:r>
          </a:p>
        </p:txBody>
      </p:sp>
      <p:sp>
        <p:nvSpPr>
          <p:cNvPr id="167953"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69</a:t>
            </a:r>
          </a:p>
        </p:txBody>
      </p:sp>
      <p:sp>
        <p:nvSpPr>
          <p:cNvPr id="167954"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69</a:t>
            </a:r>
          </a:p>
        </p:txBody>
      </p:sp>
      <p:sp>
        <p:nvSpPr>
          <p:cNvPr id="167955"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69</a:t>
            </a:r>
          </a:p>
        </p:txBody>
      </p:sp>
    </p:spTree>
    <p:extLst>
      <p:ext uri="{BB962C8B-B14F-4D97-AF65-F5344CB8AC3E}">
        <p14:creationId xmlns:p14="http://schemas.microsoft.com/office/powerpoint/2010/main" val="375343335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169987"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endParaRPr lang="zh-CN" altLang="zh-CN" smtClean="0"/>
          </a:p>
        </p:txBody>
      </p:sp>
      <p:sp>
        <p:nvSpPr>
          <p:cNvPr id="169988"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4</a:t>
            </a:r>
          </a:p>
        </p:txBody>
      </p:sp>
      <p:sp>
        <p:nvSpPr>
          <p:cNvPr id="169989"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a:t>
            </a:r>
          </a:p>
        </p:txBody>
      </p:sp>
      <p:sp>
        <p:nvSpPr>
          <p:cNvPr id="169990"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66</a:t>
            </a:r>
          </a:p>
        </p:txBody>
      </p:sp>
      <p:sp>
        <p:nvSpPr>
          <p:cNvPr id="169991"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66</a:t>
            </a:r>
          </a:p>
        </p:txBody>
      </p:sp>
      <p:sp>
        <p:nvSpPr>
          <p:cNvPr id="169992"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66</a:t>
            </a:r>
          </a:p>
        </p:txBody>
      </p:sp>
      <p:sp>
        <p:nvSpPr>
          <p:cNvPr id="169993"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66</a:t>
            </a:r>
          </a:p>
        </p:txBody>
      </p:sp>
      <p:sp>
        <p:nvSpPr>
          <p:cNvPr id="169994"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66</a:t>
            </a:r>
          </a:p>
        </p:txBody>
      </p:sp>
      <p:sp>
        <p:nvSpPr>
          <p:cNvPr id="169995"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66</a:t>
            </a:r>
          </a:p>
        </p:txBody>
      </p:sp>
      <p:sp>
        <p:nvSpPr>
          <p:cNvPr id="169996"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66</a:t>
            </a:r>
          </a:p>
        </p:txBody>
      </p:sp>
      <p:sp>
        <p:nvSpPr>
          <p:cNvPr id="169997"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66</a:t>
            </a:r>
          </a:p>
        </p:txBody>
      </p:sp>
      <p:sp>
        <p:nvSpPr>
          <p:cNvPr id="169998"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66</a:t>
            </a:r>
          </a:p>
        </p:txBody>
      </p:sp>
      <p:sp>
        <p:nvSpPr>
          <p:cNvPr id="169999"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66</a:t>
            </a:r>
          </a:p>
        </p:txBody>
      </p:sp>
      <p:sp>
        <p:nvSpPr>
          <p:cNvPr id="170000"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66</a:t>
            </a:r>
          </a:p>
        </p:txBody>
      </p:sp>
      <p:sp>
        <p:nvSpPr>
          <p:cNvPr id="170001"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66</a:t>
            </a:r>
          </a:p>
        </p:txBody>
      </p:sp>
      <p:sp>
        <p:nvSpPr>
          <p:cNvPr id="170002"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66</a:t>
            </a:r>
          </a:p>
        </p:txBody>
      </p:sp>
      <p:sp>
        <p:nvSpPr>
          <p:cNvPr id="170003"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66</a:t>
            </a:r>
          </a:p>
        </p:txBody>
      </p:sp>
    </p:spTree>
    <p:extLst>
      <p:ext uri="{BB962C8B-B14F-4D97-AF65-F5344CB8AC3E}">
        <p14:creationId xmlns:p14="http://schemas.microsoft.com/office/powerpoint/2010/main" val="181929334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172035"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endParaRPr lang="zh-CN" altLang="zh-CN" smtClean="0"/>
          </a:p>
        </p:txBody>
      </p:sp>
      <p:sp>
        <p:nvSpPr>
          <p:cNvPr id="172036"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4</a:t>
            </a:r>
          </a:p>
        </p:txBody>
      </p:sp>
      <p:sp>
        <p:nvSpPr>
          <p:cNvPr id="172037"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a:t>
            </a:r>
          </a:p>
        </p:txBody>
      </p:sp>
      <p:sp>
        <p:nvSpPr>
          <p:cNvPr id="172038"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71</a:t>
            </a:r>
          </a:p>
        </p:txBody>
      </p:sp>
      <p:sp>
        <p:nvSpPr>
          <p:cNvPr id="172039"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71</a:t>
            </a:r>
          </a:p>
        </p:txBody>
      </p:sp>
      <p:sp>
        <p:nvSpPr>
          <p:cNvPr id="172040"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71</a:t>
            </a:r>
          </a:p>
        </p:txBody>
      </p:sp>
      <p:sp>
        <p:nvSpPr>
          <p:cNvPr id="172041"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71</a:t>
            </a:r>
          </a:p>
        </p:txBody>
      </p:sp>
      <p:sp>
        <p:nvSpPr>
          <p:cNvPr id="172042"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71</a:t>
            </a:r>
          </a:p>
        </p:txBody>
      </p:sp>
      <p:sp>
        <p:nvSpPr>
          <p:cNvPr id="172043"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71</a:t>
            </a:r>
          </a:p>
        </p:txBody>
      </p:sp>
      <p:sp>
        <p:nvSpPr>
          <p:cNvPr id="172044"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71</a:t>
            </a:r>
          </a:p>
        </p:txBody>
      </p:sp>
      <p:sp>
        <p:nvSpPr>
          <p:cNvPr id="172045"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71</a:t>
            </a:r>
          </a:p>
        </p:txBody>
      </p:sp>
      <p:sp>
        <p:nvSpPr>
          <p:cNvPr id="172046"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71</a:t>
            </a:r>
          </a:p>
        </p:txBody>
      </p:sp>
      <p:sp>
        <p:nvSpPr>
          <p:cNvPr id="172047"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71</a:t>
            </a:r>
          </a:p>
        </p:txBody>
      </p:sp>
      <p:sp>
        <p:nvSpPr>
          <p:cNvPr id="172048"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71</a:t>
            </a:r>
          </a:p>
        </p:txBody>
      </p:sp>
      <p:sp>
        <p:nvSpPr>
          <p:cNvPr id="172049"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71</a:t>
            </a:r>
          </a:p>
        </p:txBody>
      </p:sp>
      <p:sp>
        <p:nvSpPr>
          <p:cNvPr id="172050"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71</a:t>
            </a:r>
          </a:p>
        </p:txBody>
      </p:sp>
      <p:sp>
        <p:nvSpPr>
          <p:cNvPr id="172051"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71</a:t>
            </a:r>
          </a:p>
        </p:txBody>
      </p:sp>
    </p:spTree>
    <p:extLst>
      <p:ext uri="{BB962C8B-B14F-4D97-AF65-F5344CB8AC3E}">
        <p14:creationId xmlns:p14="http://schemas.microsoft.com/office/powerpoint/2010/main" val="63918563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082"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174083"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endParaRPr lang="zh-CN" altLang="zh-CN" smtClean="0"/>
          </a:p>
        </p:txBody>
      </p:sp>
      <p:sp>
        <p:nvSpPr>
          <p:cNvPr id="174084"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4</a:t>
            </a:r>
          </a:p>
        </p:txBody>
      </p:sp>
      <p:sp>
        <p:nvSpPr>
          <p:cNvPr id="174085"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a:t>
            </a:r>
          </a:p>
        </p:txBody>
      </p:sp>
      <p:sp>
        <p:nvSpPr>
          <p:cNvPr id="174086"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68</a:t>
            </a:r>
          </a:p>
        </p:txBody>
      </p:sp>
      <p:sp>
        <p:nvSpPr>
          <p:cNvPr id="174087"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68</a:t>
            </a:r>
          </a:p>
        </p:txBody>
      </p:sp>
      <p:sp>
        <p:nvSpPr>
          <p:cNvPr id="174088"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68</a:t>
            </a:r>
          </a:p>
        </p:txBody>
      </p:sp>
      <p:sp>
        <p:nvSpPr>
          <p:cNvPr id="174089"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68</a:t>
            </a:r>
          </a:p>
        </p:txBody>
      </p:sp>
      <p:sp>
        <p:nvSpPr>
          <p:cNvPr id="174090"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68</a:t>
            </a:r>
          </a:p>
        </p:txBody>
      </p:sp>
      <p:sp>
        <p:nvSpPr>
          <p:cNvPr id="174091"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68</a:t>
            </a:r>
          </a:p>
        </p:txBody>
      </p:sp>
      <p:sp>
        <p:nvSpPr>
          <p:cNvPr id="174092"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68</a:t>
            </a:r>
          </a:p>
        </p:txBody>
      </p:sp>
      <p:sp>
        <p:nvSpPr>
          <p:cNvPr id="174093"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68</a:t>
            </a:r>
          </a:p>
        </p:txBody>
      </p:sp>
      <p:sp>
        <p:nvSpPr>
          <p:cNvPr id="174094"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68</a:t>
            </a:r>
          </a:p>
        </p:txBody>
      </p:sp>
      <p:sp>
        <p:nvSpPr>
          <p:cNvPr id="174095"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68</a:t>
            </a:r>
          </a:p>
        </p:txBody>
      </p:sp>
      <p:sp>
        <p:nvSpPr>
          <p:cNvPr id="174096"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68</a:t>
            </a:r>
          </a:p>
        </p:txBody>
      </p:sp>
      <p:sp>
        <p:nvSpPr>
          <p:cNvPr id="174097"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68</a:t>
            </a:r>
          </a:p>
        </p:txBody>
      </p:sp>
      <p:sp>
        <p:nvSpPr>
          <p:cNvPr id="174098"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68</a:t>
            </a:r>
          </a:p>
        </p:txBody>
      </p:sp>
      <p:sp>
        <p:nvSpPr>
          <p:cNvPr id="174099"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68</a:t>
            </a:r>
          </a:p>
        </p:txBody>
      </p:sp>
    </p:spTree>
    <p:extLst>
      <p:ext uri="{BB962C8B-B14F-4D97-AF65-F5344CB8AC3E}">
        <p14:creationId xmlns:p14="http://schemas.microsoft.com/office/powerpoint/2010/main" val="260739949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6130"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176131"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r>
              <a:rPr lang="zh-CN" altLang="zh-CN" smtClean="0"/>
              <a:t>此讲结束</a:t>
            </a:r>
          </a:p>
        </p:txBody>
      </p:sp>
      <p:sp>
        <p:nvSpPr>
          <p:cNvPr id="176132"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4</a:t>
            </a:r>
          </a:p>
        </p:txBody>
      </p:sp>
      <p:sp>
        <p:nvSpPr>
          <p:cNvPr id="176133"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a:t>
            </a:r>
          </a:p>
        </p:txBody>
      </p:sp>
      <p:sp>
        <p:nvSpPr>
          <p:cNvPr id="176134"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69</a:t>
            </a:r>
          </a:p>
        </p:txBody>
      </p:sp>
      <p:sp>
        <p:nvSpPr>
          <p:cNvPr id="176135"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69</a:t>
            </a:r>
          </a:p>
        </p:txBody>
      </p:sp>
      <p:sp>
        <p:nvSpPr>
          <p:cNvPr id="176136"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69</a:t>
            </a:r>
          </a:p>
        </p:txBody>
      </p:sp>
      <p:sp>
        <p:nvSpPr>
          <p:cNvPr id="176137"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69</a:t>
            </a:r>
          </a:p>
        </p:txBody>
      </p:sp>
      <p:sp>
        <p:nvSpPr>
          <p:cNvPr id="176138"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69</a:t>
            </a:r>
          </a:p>
        </p:txBody>
      </p:sp>
      <p:sp>
        <p:nvSpPr>
          <p:cNvPr id="176139"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69</a:t>
            </a:r>
          </a:p>
        </p:txBody>
      </p:sp>
      <p:sp>
        <p:nvSpPr>
          <p:cNvPr id="176140"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73</a:t>
            </a:r>
          </a:p>
        </p:txBody>
      </p:sp>
      <p:sp>
        <p:nvSpPr>
          <p:cNvPr id="176141"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73</a:t>
            </a:r>
          </a:p>
        </p:txBody>
      </p:sp>
      <p:sp>
        <p:nvSpPr>
          <p:cNvPr id="176142"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73</a:t>
            </a:r>
          </a:p>
        </p:txBody>
      </p:sp>
      <p:sp>
        <p:nvSpPr>
          <p:cNvPr id="176143"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73</a:t>
            </a:r>
          </a:p>
        </p:txBody>
      </p:sp>
      <p:sp>
        <p:nvSpPr>
          <p:cNvPr id="176144"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73</a:t>
            </a:r>
          </a:p>
        </p:txBody>
      </p:sp>
      <p:sp>
        <p:nvSpPr>
          <p:cNvPr id="176145"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73</a:t>
            </a:r>
          </a:p>
        </p:txBody>
      </p:sp>
      <p:sp>
        <p:nvSpPr>
          <p:cNvPr id="176146"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73</a:t>
            </a:r>
          </a:p>
        </p:txBody>
      </p:sp>
      <p:sp>
        <p:nvSpPr>
          <p:cNvPr id="176147"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73</a:t>
            </a:r>
          </a:p>
        </p:txBody>
      </p:sp>
    </p:spTree>
    <p:extLst>
      <p:ext uri="{BB962C8B-B14F-4D97-AF65-F5344CB8AC3E}">
        <p14:creationId xmlns:p14="http://schemas.microsoft.com/office/powerpoint/2010/main" val="364407354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8178"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178179"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endParaRPr lang="zh-CN" altLang="zh-CN" smtClean="0"/>
          </a:p>
        </p:txBody>
      </p:sp>
      <p:sp>
        <p:nvSpPr>
          <p:cNvPr id="178180"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23</a:t>
            </a:r>
          </a:p>
        </p:txBody>
      </p:sp>
      <p:sp>
        <p:nvSpPr>
          <p:cNvPr id="178181"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49</a:t>
            </a:r>
          </a:p>
        </p:txBody>
      </p:sp>
      <p:sp>
        <p:nvSpPr>
          <p:cNvPr id="178182"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51</a:t>
            </a:r>
          </a:p>
        </p:txBody>
      </p:sp>
      <p:sp>
        <p:nvSpPr>
          <p:cNvPr id="178183"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51</a:t>
            </a:r>
          </a:p>
        </p:txBody>
      </p:sp>
      <p:sp>
        <p:nvSpPr>
          <p:cNvPr id="178184"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76</a:t>
            </a:r>
          </a:p>
        </p:txBody>
      </p:sp>
      <p:sp>
        <p:nvSpPr>
          <p:cNvPr id="178185"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76</a:t>
            </a:r>
          </a:p>
        </p:txBody>
      </p:sp>
      <p:sp>
        <p:nvSpPr>
          <p:cNvPr id="178186"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76</a:t>
            </a:r>
          </a:p>
        </p:txBody>
      </p:sp>
      <p:sp>
        <p:nvSpPr>
          <p:cNvPr id="178187"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76</a:t>
            </a:r>
          </a:p>
        </p:txBody>
      </p:sp>
      <p:sp>
        <p:nvSpPr>
          <p:cNvPr id="178188"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76</a:t>
            </a:r>
          </a:p>
        </p:txBody>
      </p:sp>
      <p:sp>
        <p:nvSpPr>
          <p:cNvPr id="178189"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76</a:t>
            </a:r>
          </a:p>
        </p:txBody>
      </p:sp>
      <p:sp>
        <p:nvSpPr>
          <p:cNvPr id="178190"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76</a:t>
            </a:r>
          </a:p>
        </p:txBody>
      </p:sp>
      <p:sp>
        <p:nvSpPr>
          <p:cNvPr id="178191"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76</a:t>
            </a:r>
          </a:p>
        </p:txBody>
      </p:sp>
      <p:sp>
        <p:nvSpPr>
          <p:cNvPr id="178192"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76</a:t>
            </a:r>
          </a:p>
        </p:txBody>
      </p:sp>
      <p:sp>
        <p:nvSpPr>
          <p:cNvPr id="178193"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76</a:t>
            </a:r>
          </a:p>
        </p:txBody>
      </p:sp>
      <p:sp>
        <p:nvSpPr>
          <p:cNvPr id="178194"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76</a:t>
            </a:r>
          </a:p>
        </p:txBody>
      </p:sp>
      <p:sp>
        <p:nvSpPr>
          <p:cNvPr id="178195"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76</a:t>
            </a:r>
          </a:p>
        </p:txBody>
      </p:sp>
    </p:spTree>
    <p:extLst>
      <p:ext uri="{BB962C8B-B14F-4D97-AF65-F5344CB8AC3E}">
        <p14:creationId xmlns:p14="http://schemas.microsoft.com/office/powerpoint/2010/main" val="3987920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32771"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endParaRPr lang="zh-CN" altLang="zh-CN" smtClean="0"/>
          </a:p>
        </p:txBody>
      </p:sp>
      <p:sp>
        <p:nvSpPr>
          <p:cNvPr id="32772"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7</a:t>
            </a:r>
          </a:p>
        </p:txBody>
      </p:sp>
      <p:sp>
        <p:nvSpPr>
          <p:cNvPr id="32773"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8</a:t>
            </a:r>
          </a:p>
        </p:txBody>
      </p:sp>
      <p:sp>
        <p:nvSpPr>
          <p:cNvPr id="32774"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8</a:t>
            </a:r>
          </a:p>
        </p:txBody>
      </p:sp>
      <p:sp>
        <p:nvSpPr>
          <p:cNvPr id="32775"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8</a:t>
            </a:r>
          </a:p>
        </p:txBody>
      </p:sp>
      <p:sp>
        <p:nvSpPr>
          <p:cNvPr id="32776"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8</a:t>
            </a:r>
          </a:p>
        </p:txBody>
      </p:sp>
      <p:sp>
        <p:nvSpPr>
          <p:cNvPr id="32777"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8</a:t>
            </a:r>
          </a:p>
        </p:txBody>
      </p:sp>
      <p:sp>
        <p:nvSpPr>
          <p:cNvPr id="32778"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8</a:t>
            </a:r>
          </a:p>
        </p:txBody>
      </p:sp>
      <p:sp>
        <p:nvSpPr>
          <p:cNvPr id="32779"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8</a:t>
            </a:r>
          </a:p>
        </p:txBody>
      </p:sp>
      <p:sp>
        <p:nvSpPr>
          <p:cNvPr id="32780"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8</a:t>
            </a:r>
          </a:p>
        </p:txBody>
      </p:sp>
      <p:sp>
        <p:nvSpPr>
          <p:cNvPr id="32781"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8</a:t>
            </a:r>
          </a:p>
        </p:txBody>
      </p:sp>
      <p:sp>
        <p:nvSpPr>
          <p:cNvPr id="32782"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8</a:t>
            </a:r>
          </a:p>
        </p:txBody>
      </p:sp>
      <p:sp>
        <p:nvSpPr>
          <p:cNvPr id="32783"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8</a:t>
            </a:r>
          </a:p>
        </p:txBody>
      </p:sp>
      <p:sp>
        <p:nvSpPr>
          <p:cNvPr id="32784"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8</a:t>
            </a:r>
          </a:p>
        </p:txBody>
      </p:sp>
      <p:sp>
        <p:nvSpPr>
          <p:cNvPr id="32785"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8</a:t>
            </a:r>
          </a:p>
        </p:txBody>
      </p:sp>
      <p:sp>
        <p:nvSpPr>
          <p:cNvPr id="32786"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8</a:t>
            </a:r>
          </a:p>
        </p:txBody>
      </p:sp>
      <p:sp>
        <p:nvSpPr>
          <p:cNvPr id="32787"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8</a:t>
            </a:r>
          </a:p>
        </p:txBody>
      </p:sp>
    </p:spTree>
    <p:extLst>
      <p:ext uri="{BB962C8B-B14F-4D97-AF65-F5344CB8AC3E}">
        <p14:creationId xmlns:p14="http://schemas.microsoft.com/office/powerpoint/2010/main" val="2799495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spect="1" noChangeArrowheads="1" noTextEdit="1"/>
          </p:cNvSpPr>
          <p:nvPr>
            <p:ph type="sldImg"/>
          </p:nvPr>
        </p:nvSpPr>
        <p:spPr>
          <a:ln>
            <a:noFill/>
          </a:ln>
          <a:extLst>
            <a:ext uri="{91240B29-F687-4F45-9708-019B960494DF}">
              <a14:hiddenLine xmlns:a14="http://schemas.microsoft.com/office/drawing/2010/main" w="12700">
                <a:solidFill>
                  <a:srgbClr val="000000"/>
                </a:solidFill>
                <a:miter lim="800000"/>
                <a:headEnd/>
                <a:tailEnd/>
              </a14:hiddenLine>
            </a:ext>
          </a:extLst>
        </p:spPr>
      </p:sp>
      <p:sp>
        <p:nvSpPr>
          <p:cNvPr id="34819"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endParaRPr lang="zh-CN" altLang="zh-CN" smtClean="0"/>
          </a:p>
        </p:txBody>
      </p:sp>
      <p:sp>
        <p:nvSpPr>
          <p:cNvPr id="34820"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eaLnBrk="1" hangingPunct="1">
              <a:buClr>
                <a:srgbClr val="000000"/>
              </a:buClr>
            </a:pPr>
            <a:r>
              <a:rPr lang="zh-CN" altLang="zh-CN" sz="1800"/>
              <a:t>10</a:t>
            </a:r>
          </a:p>
        </p:txBody>
      </p:sp>
      <p:sp>
        <p:nvSpPr>
          <p:cNvPr id="34821" name="Rectangle 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9</a:t>
            </a:r>
          </a:p>
        </p:txBody>
      </p:sp>
      <p:sp>
        <p:nvSpPr>
          <p:cNvPr id="34822" name="Rectangle 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9</a:t>
            </a:r>
          </a:p>
        </p:txBody>
      </p:sp>
      <p:sp>
        <p:nvSpPr>
          <p:cNvPr id="34823" name="Rectangle 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9</a:t>
            </a:r>
          </a:p>
        </p:txBody>
      </p:sp>
      <p:sp>
        <p:nvSpPr>
          <p:cNvPr id="34824" name="Rectangle 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9</a:t>
            </a:r>
          </a:p>
        </p:txBody>
      </p:sp>
      <p:sp>
        <p:nvSpPr>
          <p:cNvPr id="34825" name="Rectangle 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9</a:t>
            </a:r>
          </a:p>
        </p:txBody>
      </p:sp>
      <p:sp>
        <p:nvSpPr>
          <p:cNvPr id="34826" name="Rectangle 10"/>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9</a:t>
            </a:r>
          </a:p>
        </p:txBody>
      </p:sp>
      <p:sp>
        <p:nvSpPr>
          <p:cNvPr id="34827" name="Rectangle 11"/>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9</a:t>
            </a:r>
          </a:p>
        </p:txBody>
      </p:sp>
      <p:sp>
        <p:nvSpPr>
          <p:cNvPr id="34828" name="Rectangle 12"/>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9</a:t>
            </a:r>
          </a:p>
        </p:txBody>
      </p:sp>
      <p:sp>
        <p:nvSpPr>
          <p:cNvPr id="34829" name="Rectangle 13"/>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9</a:t>
            </a:r>
          </a:p>
        </p:txBody>
      </p:sp>
      <p:sp>
        <p:nvSpPr>
          <p:cNvPr id="34830" name="Rectangle 14"/>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9</a:t>
            </a:r>
          </a:p>
        </p:txBody>
      </p:sp>
      <p:sp>
        <p:nvSpPr>
          <p:cNvPr id="34831" name="Rectangle 15"/>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9</a:t>
            </a:r>
          </a:p>
        </p:txBody>
      </p:sp>
      <p:sp>
        <p:nvSpPr>
          <p:cNvPr id="34832" name="Rectangle 16"/>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9</a:t>
            </a:r>
          </a:p>
        </p:txBody>
      </p:sp>
      <p:sp>
        <p:nvSpPr>
          <p:cNvPr id="34833" name="Rectangle 17"/>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9</a:t>
            </a:r>
          </a:p>
        </p:txBody>
      </p:sp>
      <p:sp>
        <p:nvSpPr>
          <p:cNvPr id="34834" name="Rectangle 18"/>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9</a:t>
            </a:r>
          </a:p>
        </p:txBody>
      </p:sp>
      <p:sp>
        <p:nvSpPr>
          <p:cNvPr id="34835" name="Rectangle 19"/>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SzPct val="100000"/>
              <a:defRPr sz="1200">
                <a:solidFill>
                  <a:schemeClr val="tx1"/>
                </a:solidFill>
                <a:latin typeface="Arial" panose="020B0604020202020204" pitchFamily="34" charset="0"/>
                <a:ea typeface="楷体" panose="02010609060101010101" pitchFamily="49" charset="-122"/>
              </a:defRPr>
            </a:lvl1pPr>
            <a:lvl2pPr marL="742950" indent="-285750">
              <a:buSzPct val="100000"/>
              <a:defRPr sz="1200">
                <a:solidFill>
                  <a:schemeClr val="tx1"/>
                </a:solidFill>
                <a:latin typeface="Arial" panose="020B0604020202020204" pitchFamily="34" charset="0"/>
                <a:ea typeface="楷体" panose="02010609060101010101" pitchFamily="49" charset="-122"/>
              </a:defRPr>
            </a:lvl2pPr>
            <a:lvl3pPr marL="1143000" indent="-228600">
              <a:buSzPct val="100000"/>
              <a:defRPr sz="1200">
                <a:solidFill>
                  <a:schemeClr val="tx1"/>
                </a:solidFill>
                <a:latin typeface="Arial" panose="020B0604020202020204" pitchFamily="34" charset="0"/>
                <a:ea typeface="楷体" panose="02010609060101010101" pitchFamily="49" charset="-122"/>
              </a:defRPr>
            </a:lvl3pPr>
            <a:lvl4pPr marL="1600200" indent="-228600">
              <a:buSzPct val="100000"/>
              <a:defRPr sz="1200">
                <a:solidFill>
                  <a:schemeClr val="tx1"/>
                </a:solidFill>
                <a:latin typeface="Arial" panose="020B0604020202020204" pitchFamily="34" charset="0"/>
                <a:ea typeface="楷体" panose="02010609060101010101" pitchFamily="49" charset="-122"/>
              </a:defRPr>
            </a:lvl4pPr>
            <a:lvl5pPr marL="2057400" indent="-228600">
              <a:buSzPct val="100000"/>
              <a:defRPr sz="12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SzPct val="100000"/>
              <a:defRPr sz="1200">
                <a:solidFill>
                  <a:schemeClr val="tx1"/>
                </a:solidFill>
                <a:latin typeface="Arial" panose="020B0604020202020204" pitchFamily="34" charset="0"/>
                <a:ea typeface="楷体" panose="02010609060101010101" pitchFamily="49" charset="-122"/>
              </a:defRPr>
            </a:lvl9pPr>
          </a:lstStyle>
          <a:p>
            <a:pPr algn="r" eaLnBrk="1" hangingPunct="1">
              <a:buClr>
                <a:srgbClr val="000000"/>
              </a:buClr>
            </a:pPr>
            <a:r>
              <a:rPr lang="zh-CN" altLang="zh-CN" sz="1800"/>
              <a:t>9</a:t>
            </a:r>
          </a:p>
        </p:txBody>
      </p:sp>
    </p:spTree>
    <p:extLst>
      <p:ext uri="{BB962C8B-B14F-4D97-AF65-F5344CB8AC3E}">
        <p14:creationId xmlns:p14="http://schemas.microsoft.com/office/powerpoint/2010/main" val="2014742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190279F4-B794-4739-B17E-40588FBE0CD8}" type="datetime1">
              <a:rPr lang="zh-CN" altLang="en-US"/>
              <a:pPr>
                <a:defRPr/>
              </a:pPr>
              <a:t>2016/4/9</a:t>
            </a:fld>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6" name="Rectangle 6"/>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3945709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9E8EE216-B81D-445C-83DE-B9BF2E1C7791}" type="datetime1">
              <a:rPr lang="zh-CN" altLang="en-US"/>
              <a:pPr>
                <a:defRPr/>
              </a:pPr>
              <a:t>2016/4/9</a:t>
            </a:fld>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6" name="Rectangle 6"/>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4095409077"/>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2"/>
          <p:cNvSpPr>
            <a:spLocks noGrp="1" noChangeArrowheads="1"/>
          </p:cNvSpPr>
          <p:nvPr>
            <p:ph type="dt" sz="half" idx="10"/>
          </p:nvPr>
        </p:nvSpPr>
        <p:spPr>
          <a:ln/>
        </p:spPr>
        <p:txBody>
          <a:bodyPr/>
          <a:lstStyle>
            <a:lvl1pPr>
              <a:defRPr/>
            </a:lvl1pPr>
          </a:lstStyle>
          <a:p>
            <a:pPr>
              <a:defRPr/>
            </a:pPr>
            <a:fld id="{F4060AD0-636C-4CE6-AB00-06B12BA63BE9}" type="datetime1">
              <a:rPr lang="zh-CN" altLang="en-US"/>
              <a:pPr>
                <a:defRPr/>
              </a:pPr>
              <a:t>2016/4/9</a:t>
            </a:fld>
            <a:endParaRPr lang="zh-CN" altLang="zh-CN"/>
          </a:p>
        </p:txBody>
      </p:sp>
      <p:sp>
        <p:nvSpPr>
          <p:cNvPr id="5"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6"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290656061"/>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
          <p:cNvSpPr>
            <a:spLocks noGrp="1" noChangeArrowheads="1"/>
          </p:cNvSpPr>
          <p:nvPr>
            <p:ph type="dt" sz="half" idx="10"/>
          </p:nvPr>
        </p:nvSpPr>
        <p:spPr>
          <a:ln/>
        </p:spPr>
        <p:txBody>
          <a:bodyPr/>
          <a:lstStyle>
            <a:lvl1pPr>
              <a:defRPr/>
            </a:lvl1pPr>
          </a:lstStyle>
          <a:p>
            <a:pPr>
              <a:defRPr/>
            </a:pPr>
            <a:fld id="{EC097D3D-B145-4AEC-B163-A34245C4F8E6}" type="datetime1">
              <a:rPr lang="zh-CN" altLang="en-US"/>
              <a:pPr>
                <a:defRPr/>
              </a:pPr>
              <a:t>2016/4/9</a:t>
            </a:fld>
            <a:endParaRPr lang="zh-CN" altLang="zh-CN"/>
          </a:p>
        </p:txBody>
      </p:sp>
      <p:sp>
        <p:nvSpPr>
          <p:cNvPr id="5"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6"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3146800816"/>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2"/>
          <p:cNvSpPr>
            <a:spLocks noGrp="1" noChangeArrowheads="1"/>
          </p:cNvSpPr>
          <p:nvPr>
            <p:ph type="dt" sz="half" idx="10"/>
          </p:nvPr>
        </p:nvSpPr>
        <p:spPr>
          <a:ln/>
        </p:spPr>
        <p:txBody>
          <a:bodyPr/>
          <a:lstStyle>
            <a:lvl1pPr>
              <a:defRPr/>
            </a:lvl1pPr>
          </a:lstStyle>
          <a:p>
            <a:pPr>
              <a:defRPr/>
            </a:pPr>
            <a:fld id="{BCF00FA7-8EAA-4F2C-8195-36A57B548ED1}" type="datetime1">
              <a:rPr lang="zh-CN" altLang="en-US"/>
              <a:pPr>
                <a:defRPr/>
              </a:pPr>
              <a:t>2016/4/9</a:t>
            </a:fld>
            <a:endParaRPr lang="zh-CN" altLang="zh-CN"/>
          </a:p>
        </p:txBody>
      </p:sp>
      <p:sp>
        <p:nvSpPr>
          <p:cNvPr id="5"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6"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466874314"/>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2"/>
          <p:cNvSpPr>
            <a:spLocks noGrp="1" noChangeArrowheads="1"/>
          </p:cNvSpPr>
          <p:nvPr>
            <p:ph type="dt" sz="half" idx="10"/>
          </p:nvPr>
        </p:nvSpPr>
        <p:spPr>
          <a:ln/>
        </p:spPr>
        <p:txBody>
          <a:bodyPr/>
          <a:lstStyle>
            <a:lvl1pPr>
              <a:defRPr/>
            </a:lvl1pPr>
          </a:lstStyle>
          <a:p>
            <a:pPr>
              <a:defRPr/>
            </a:pPr>
            <a:fld id="{25F53ADD-A9E2-4F70-80A8-CF587979B2F0}" type="datetime1">
              <a:rPr lang="zh-CN" altLang="en-US"/>
              <a:pPr>
                <a:defRPr/>
              </a:pPr>
              <a:t>2016/4/9</a:t>
            </a:fld>
            <a:endParaRPr lang="zh-CN" altLang="zh-CN"/>
          </a:p>
        </p:txBody>
      </p:sp>
      <p:sp>
        <p:nvSpPr>
          <p:cNvPr id="6"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7"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3725925778"/>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2"/>
          <p:cNvSpPr>
            <a:spLocks noGrp="1" noChangeArrowheads="1"/>
          </p:cNvSpPr>
          <p:nvPr>
            <p:ph type="dt" sz="half" idx="10"/>
          </p:nvPr>
        </p:nvSpPr>
        <p:spPr>
          <a:ln/>
        </p:spPr>
        <p:txBody>
          <a:bodyPr/>
          <a:lstStyle>
            <a:lvl1pPr>
              <a:defRPr/>
            </a:lvl1pPr>
          </a:lstStyle>
          <a:p>
            <a:pPr>
              <a:defRPr/>
            </a:pPr>
            <a:fld id="{C1189213-2CFA-47E1-B487-EAE229A43697}" type="datetime1">
              <a:rPr lang="zh-CN" altLang="en-US"/>
              <a:pPr>
                <a:defRPr/>
              </a:pPr>
              <a:t>2016/4/9</a:t>
            </a:fld>
            <a:endParaRPr lang="zh-CN" altLang="zh-CN"/>
          </a:p>
        </p:txBody>
      </p:sp>
      <p:sp>
        <p:nvSpPr>
          <p:cNvPr id="8"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9"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4140246842"/>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Rectangle 2"/>
          <p:cNvSpPr>
            <a:spLocks noGrp="1" noChangeArrowheads="1"/>
          </p:cNvSpPr>
          <p:nvPr>
            <p:ph type="dt" sz="half" idx="10"/>
          </p:nvPr>
        </p:nvSpPr>
        <p:spPr>
          <a:ln/>
        </p:spPr>
        <p:txBody>
          <a:bodyPr/>
          <a:lstStyle>
            <a:lvl1pPr>
              <a:defRPr/>
            </a:lvl1pPr>
          </a:lstStyle>
          <a:p>
            <a:pPr>
              <a:defRPr/>
            </a:pPr>
            <a:fld id="{FDC707C0-84F8-4097-A69C-AA0D559A8836}" type="datetime1">
              <a:rPr lang="zh-CN" altLang="en-US"/>
              <a:pPr>
                <a:defRPr/>
              </a:pPr>
              <a:t>2016/4/9</a:t>
            </a:fld>
            <a:endParaRPr lang="zh-CN" altLang="zh-CN"/>
          </a:p>
        </p:txBody>
      </p:sp>
      <p:sp>
        <p:nvSpPr>
          <p:cNvPr id="4"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5"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1169624482"/>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43D2BF36-6A54-4865-8B41-7BC7EB00635F}" type="datetime1">
              <a:rPr lang="zh-CN" altLang="en-US"/>
              <a:pPr>
                <a:defRPr/>
              </a:pPr>
              <a:t>2016/4/9</a:t>
            </a:fld>
            <a:endParaRPr lang="zh-CN" altLang="zh-CN"/>
          </a:p>
        </p:txBody>
      </p:sp>
      <p:sp>
        <p:nvSpPr>
          <p:cNvPr id="3"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4"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475489628"/>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
          <p:cNvSpPr>
            <a:spLocks noGrp="1" noChangeArrowheads="1"/>
          </p:cNvSpPr>
          <p:nvPr>
            <p:ph type="dt" sz="half" idx="10"/>
          </p:nvPr>
        </p:nvSpPr>
        <p:spPr>
          <a:ln/>
        </p:spPr>
        <p:txBody>
          <a:bodyPr/>
          <a:lstStyle>
            <a:lvl1pPr>
              <a:defRPr/>
            </a:lvl1pPr>
          </a:lstStyle>
          <a:p>
            <a:pPr>
              <a:defRPr/>
            </a:pPr>
            <a:fld id="{BF698057-2832-4239-864B-55B49D868952}" type="datetime1">
              <a:rPr lang="zh-CN" altLang="en-US"/>
              <a:pPr>
                <a:defRPr/>
              </a:pPr>
              <a:t>2016/4/9</a:t>
            </a:fld>
            <a:endParaRPr lang="zh-CN" altLang="zh-CN"/>
          </a:p>
        </p:txBody>
      </p:sp>
      <p:sp>
        <p:nvSpPr>
          <p:cNvPr id="6"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7"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1916781135"/>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
          <p:cNvSpPr>
            <a:spLocks noGrp="1" noChangeArrowheads="1"/>
          </p:cNvSpPr>
          <p:nvPr>
            <p:ph type="dt" sz="half" idx="10"/>
          </p:nvPr>
        </p:nvSpPr>
        <p:spPr>
          <a:ln/>
        </p:spPr>
        <p:txBody>
          <a:bodyPr/>
          <a:lstStyle>
            <a:lvl1pPr>
              <a:defRPr/>
            </a:lvl1pPr>
          </a:lstStyle>
          <a:p>
            <a:pPr>
              <a:defRPr/>
            </a:pPr>
            <a:fld id="{3664E991-1731-4A5A-8C1C-90AEEDA7B7D4}" type="datetime1">
              <a:rPr lang="zh-CN" altLang="en-US"/>
              <a:pPr>
                <a:defRPr/>
              </a:pPr>
              <a:t>2016/4/9</a:t>
            </a:fld>
            <a:endParaRPr lang="zh-CN" altLang="zh-CN"/>
          </a:p>
        </p:txBody>
      </p:sp>
      <p:sp>
        <p:nvSpPr>
          <p:cNvPr id="6"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7"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590945584"/>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
          <p:cNvSpPr>
            <a:spLocks noGrp="1" noChangeArrowheads="1"/>
          </p:cNvSpPr>
          <p:nvPr>
            <p:ph type="dt" sz="half" idx="10"/>
          </p:nvPr>
        </p:nvSpPr>
        <p:spPr>
          <a:ln/>
        </p:spPr>
        <p:txBody>
          <a:bodyPr/>
          <a:lstStyle>
            <a:lvl1pPr>
              <a:defRPr/>
            </a:lvl1pPr>
          </a:lstStyle>
          <a:p>
            <a:pPr>
              <a:defRPr/>
            </a:pPr>
            <a:fld id="{CF9B92C2-A837-42DD-80D4-090809953790}" type="datetime1">
              <a:rPr lang="zh-CN" altLang="en-US"/>
              <a:pPr>
                <a:defRPr/>
              </a:pPr>
              <a:t>2016/4/9</a:t>
            </a:fld>
            <a:endParaRPr lang="zh-CN" altLang="zh-CN"/>
          </a:p>
        </p:txBody>
      </p:sp>
      <p:sp>
        <p:nvSpPr>
          <p:cNvPr id="5"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6"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267585910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A53374E8-0B19-4B13-8282-25F6D6BF0267}" type="datetime1">
              <a:rPr lang="zh-CN" altLang="en-US"/>
              <a:pPr>
                <a:defRPr/>
              </a:pPr>
              <a:t>2016/4/9</a:t>
            </a:fld>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6" name="Rectangle 6"/>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1699674418"/>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
          <p:cNvSpPr>
            <a:spLocks noGrp="1" noChangeArrowheads="1"/>
          </p:cNvSpPr>
          <p:nvPr>
            <p:ph type="dt" sz="half" idx="10"/>
          </p:nvPr>
        </p:nvSpPr>
        <p:spPr>
          <a:ln/>
        </p:spPr>
        <p:txBody>
          <a:bodyPr/>
          <a:lstStyle>
            <a:lvl1pPr>
              <a:defRPr/>
            </a:lvl1pPr>
          </a:lstStyle>
          <a:p>
            <a:pPr>
              <a:defRPr/>
            </a:pPr>
            <a:fld id="{68B3509C-0B2F-4218-B2E1-8C1984E916E5}" type="datetime1">
              <a:rPr lang="zh-CN" altLang="en-US"/>
              <a:pPr>
                <a:defRPr/>
              </a:pPr>
              <a:t>2016/4/9</a:t>
            </a:fld>
            <a:endParaRPr lang="zh-CN" altLang="zh-CN"/>
          </a:p>
        </p:txBody>
      </p:sp>
      <p:sp>
        <p:nvSpPr>
          <p:cNvPr id="5"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6"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3110649085"/>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68D76EFB-A905-4ABD-ABC7-F097C5A663AC}" type="datetime1">
              <a:rPr lang="zh-CN" altLang="en-US"/>
              <a:pPr>
                <a:defRPr/>
              </a:pPr>
              <a:t>2016/4/9</a:t>
            </a:fld>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6" name="Rectangle 6"/>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338735055"/>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B5BE3B3A-A112-4850-93D8-C0C288239C6E}" type="datetime1">
              <a:rPr lang="zh-CN" altLang="en-US"/>
              <a:pPr>
                <a:defRPr/>
              </a:pPr>
              <a:t>2016/4/9</a:t>
            </a:fld>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6" name="Rectangle 6"/>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1641765539"/>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fld id="{7517644A-599B-4032-B8CB-2137BF590F0F}" type="datetime1">
              <a:rPr lang="zh-CN" altLang="en-US"/>
              <a:pPr>
                <a:defRPr/>
              </a:pPr>
              <a:t>2016/4/9</a:t>
            </a:fld>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6" name="Rectangle 6"/>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937913851"/>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fld id="{36FFB69E-C08B-496B-8318-F72F4FCAC58B}" type="datetime1">
              <a:rPr lang="zh-CN" altLang="en-US"/>
              <a:pPr>
                <a:defRPr/>
              </a:pPr>
              <a:t>2016/4/9</a:t>
            </a:fld>
            <a:endParaRPr lang="zh-CN" altLang="zh-CN"/>
          </a:p>
        </p:txBody>
      </p:sp>
      <p:sp>
        <p:nvSpPr>
          <p:cNvPr id="6" name="Rectangle 5"/>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7" name="Rectangle 6"/>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127209238"/>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fld id="{9919654E-2668-4120-8C59-8D89D20A4508}" type="datetime1">
              <a:rPr lang="zh-CN" altLang="en-US"/>
              <a:pPr>
                <a:defRPr/>
              </a:pPr>
              <a:t>2016/4/9</a:t>
            </a:fld>
            <a:endParaRPr lang="zh-CN" altLang="zh-CN"/>
          </a:p>
        </p:txBody>
      </p:sp>
      <p:sp>
        <p:nvSpPr>
          <p:cNvPr id="8" name="Rectangle 5"/>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9" name="Rectangle 6"/>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3863800554"/>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fld id="{887C7333-AB7A-4A34-8EDE-B0BD97AF3ED2}" type="datetime1">
              <a:rPr lang="zh-CN" altLang="en-US"/>
              <a:pPr>
                <a:defRPr/>
              </a:pPr>
              <a:t>2016/4/9</a:t>
            </a:fld>
            <a:endParaRPr lang="zh-CN" altLang="zh-CN"/>
          </a:p>
        </p:txBody>
      </p:sp>
      <p:sp>
        <p:nvSpPr>
          <p:cNvPr id="4" name="Rectangle 5"/>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5" name="Rectangle 6"/>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3782979264"/>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5D7387F-E538-41B4-9126-CA8EE6BF2861}" type="datetime1">
              <a:rPr lang="zh-CN" altLang="en-US"/>
              <a:pPr>
                <a:defRPr/>
              </a:pPr>
              <a:t>2016/4/9</a:t>
            </a:fld>
            <a:endParaRPr lang="zh-CN" altLang="zh-CN"/>
          </a:p>
        </p:txBody>
      </p:sp>
      <p:sp>
        <p:nvSpPr>
          <p:cNvPr id="3" name="Rectangle 5"/>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4" name="Rectangle 6"/>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3600453579"/>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62192AB6-463E-4512-96F1-E18F9379235D}" type="datetime1">
              <a:rPr lang="zh-CN" altLang="en-US"/>
              <a:pPr>
                <a:defRPr/>
              </a:pPr>
              <a:t>2016/4/9</a:t>
            </a:fld>
            <a:endParaRPr lang="zh-CN" altLang="zh-CN"/>
          </a:p>
        </p:txBody>
      </p:sp>
      <p:sp>
        <p:nvSpPr>
          <p:cNvPr id="6" name="Rectangle 5"/>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7" name="Rectangle 6"/>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3831830013"/>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3A793A1C-E7D9-48C1-9E1D-78492B2C5D17}" type="datetime1">
              <a:rPr lang="zh-CN" altLang="en-US"/>
              <a:pPr>
                <a:defRPr/>
              </a:pPr>
              <a:t>2016/4/9</a:t>
            </a:fld>
            <a:endParaRPr lang="zh-CN" altLang="zh-CN"/>
          </a:p>
        </p:txBody>
      </p:sp>
      <p:sp>
        <p:nvSpPr>
          <p:cNvPr id="6" name="Rectangle 5"/>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7" name="Rectangle 6"/>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105576454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2"/>
          <p:cNvSpPr>
            <a:spLocks noGrp="1" noChangeArrowheads="1"/>
          </p:cNvSpPr>
          <p:nvPr>
            <p:ph type="dt" sz="half" idx="10"/>
          </p:nvPr>
        </p:nvSpPr>
        <p:spPr>
          <a:ln/>
        </p:spPr>
        <p:txBody>
          <a:bodyPr/>
          <a:lstStyle>
            <a:lvl1pPr>
              <a:defRPr/>
            </a:lvl1pPr>
          </a:lstStyle>
          <a:p>
            <a:pPr>
              <a:defRPr/>
            </a:pPr>
            <a:fld id="{C683337C-DB1B-4ED4-8990-E840BFE4C07B}" type="datetime1">
              <a:rPr lang="zh-CN" altLang="en-US"/>
              <a:pPr>
                <a:defRPr/>
              </a:pPr>
              <a:t>2016/4/9</a:t>
            </a:fld>
            <a:endParaRPr lang="zh-CN" altLang="zh-CN"/>
          </a:p>
        </p:txBody>
      </p:sp>
      <p:sp>
        <p:nvSpPr>
          <p:cNvPr id="5"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6"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2819930438"/>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C5A5276E-213D-40CA-A68F-2860179AE185}" type="datetime1">
              <a:rPr lang="zh-CN" altLang="en-US"/>
              <a:pPr>
                <a:defRPr/>
              </a:pPr>
              <a:t>2016/4/9</a:t>
            </a:fld>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6" name="Rectangle 6"/>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29190198"/>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44FEA065-EA1D-444B-A93B-903379A42816}" type="datetime1">
              <a:rPr lang="zh-CN" altLang="en-US"/>
              <a:pPr>
                <a:defRPr/>
              </a:pPr>
              <a:t>2016/4/9</a:t>
            </a:fld>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6" name="Rectangle 6"/>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2532740892"/>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3C6EEAC3-DE43-4C9F-88B1-435E75B1DC8D}" type="datetime1">
              <a:rPr lang="zh-CN" altLang="en-US"/>
              <a:pPr>
                <a:defRPr/>
              </a:pPr>
              <a:t>2016/4/9</a:t>
            </a:fld>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6" name="Rectangle 6"/>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3379635250"/>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843C9CA4-DFBC-4C3E-8B8E-DD3108C3111A}" type="datetime1">
              <a:rPr lang="zh-CN" altLang="en-US"/>
              <a:pPr>
                <a:defRPr/>
              </a:pPr>
              <a:t>2016/4/9</a:t>
            </a:fld>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6" name="Rectangle 6"/>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1277714751"/>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fld id="{E32A2287-2E92-46D8-B5BC-E831319CD260}" type="datetime1">
              <a:rPr lang="zh-CN" altLang="en-US"/>
              <a:pPr>
                <a:defRPr/>
              </a:pPr>
              <a:t>2016/4/9</a:t>
            </a:fld>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6" name="Rectangle 6"/>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277834450"/>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fld id="{773FB1BA-E6CB-4017-AB3D-052963DF7FB3}" type="datetime1">
              <a:rPr lang="zh-CN" altLang="en-US"/>
              <a:pPr>
                <a:defRPr/>
              </a:pPr>
              <a:t>2016/4/9</a:t>
            </a:fld>
            <a:endParaRPr lang="zh-CN" altLang="zh-CN"/>
          </a:p>
        </p:txBody>
      </p:sp>
      <p:sp>
        <p:nvSpPr>
          <p:cNvPr id="6" name="Rectangle 5"/>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7" name="Rectangle 6"/>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3353633379"/>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fld id="{04FA0CCA-B084-41A8-9D3D-FBE402949D03}" type="datetime1">
              <a:rPr lang="zh-CN" altLang="en-US"/>
              <a:pPr>
                <a:defRPr/>
              </a:pPr>
              <a:t>2016/4/9</a:t>
            </a:fld>
            <a:endParaRPr lang="zh-CN" altLang="zh-CN"/>
          </a:p>
        </p:txBody>
      </p:sp>
      <p:sp>
        <p:nvSpPr>
          <p:cNvPr id="8" name="Rectangle 5"/>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9" name="Rectangle 6"/>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2291730835"/>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fld id="{2A48895A-2BF6-445A-B96A-013242B677DE}" type="datetime1">
              <a:rPr lang="zh-CN" altLang="en-US"/>
              <a:pPr>
                <a:defRPr/>
              </a:pPr>
              <a:t>2016/4/9</a:t>
            </a:fld>
            <a:endParaRPr lang="zh-CN" altLang="zh-CN"/>
          </a:p>
        </p:txBody>
      </p:sp>
      <p:sp>
        <p:nvSpPr>
          <p:cNvPr id="4" name="Rectangle 5"/>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5" name="Rectangle 6"/>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3745773226"/>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4168AF6-5C60-4BFD-BF3B-709FE2FEB023}" type="datetime1">
              <a:rPr lang="zh-CN" altLang="en-US"/>
              <a:pPr>
                <a:defRPr/>
              </a:pPr>
              <a:t>2016/4/9</a:t>
            </a:fld>
            <a:endParaRPr lang="zh-CN" altLang="zh-CN"/>
          </a:p>
        </p:txBody>
      </p:sp>
      <p:sp>
        <p:nvSpPr>
          <p:cNvPr id="3" name="Rectangle 5"/>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4" name="Rectangle 6"/>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3748479420"/>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7EDDA8A9-A7EA-4CDA-894B-4C17D46E7070}" type="datetime1">
              <a:rPr lang="zh-CN" altLang="en-US"/>
              <a:pPr>
                <a:defRPr/>
              </a:pPr>
              <a:t>2016/4/9</a:t>
            </a:fld>
            <a:endParaRPr lang="zh-CN" altLang="zh-CN"/>
          </a:p>
        </p:txBody>
      </p:sp>
      <p:sp>
        <p:nvSpPr>
          <p:cNvPr id="6" name="Rectangle 5"/>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7" name="Rectangle 6"/>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204920824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
          <p:cNvSpPr>
            <a:spLocks noGrp="1" noChangeArrowheads="1"/>
          </p:cNvSpPr>
          <p:nvPr>
            <p:ph type="dt" sz="half" idx="10"/>
          </p:nvPr>
        </p:nvSpPr>
        <p:spPr>
          <a:ln/>
        </p:spPr>
        <p:txBody>
          <a:bodyPr/>
          <a:lstStyle>
            <a:lvl1pPr>
              <a:defRPr/>
            </a:lvl1pPr>
          </a:lstStyle>
          <a:p>
            <a:pPr>
              <a:defRPr/>
            </a:pPr>
            <a:fld id="{F71F630E-7EDA-4B74-B8D7-A699E8F10833}" type="datetime1">
              <a:rPr lang="zh-CN" altLang="en-US"/>
              <a:pPr>
                <a:defRPr/>
              </a:pPr>
              <a:t>2016/4/9</a:t>
            </a:fld>
            <a:endParaRPr lang="zh-CN" altLang="zh-CN"/>
          </a:p>
        </p:txBody>
      </p:sp>
      <p:sp>
        <p:nvSpPr>
          <p:cNvPr id="5"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6"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971444269"/>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12D7BD76-6A22-49C8-A6A8-EA5D74405E85}" type="datetime1">
              <a:rPr lang="zh-CN" altLang="en-US"/>
              <a:pPr>
                <a:defRPr/>
              </a:pPr>
              <a:t>2016/4/9</a:t>
            </a:fld>
            <a:endParaRPr lang="zh-CN" altLang="zh-CN"/>
          </a:p>
        </p:txBody>
      </p:sp>
      <p:sp>
        <p:nvSpPr>
          <p:cNvPr id="6" name="Rectangle 5"/>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7" name="Rectangle 6"/>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314604044"/>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2504D671-50A4-4213-985F-6ED18D28EE58}" type="datetime1">
              <a:rPr lang="zh-CN" altLang="en-US"/>
              <a:pPr>
                <a:defRPr/>
              </a:pPr>
              <a:t>2016/4/9</a:t>
            </a:fld>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6" name="Rectangle 6"/>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741180587"/>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B9283E03-623F-4CD0-9478-7D7F6BA24543}" type="datetime1">
              <a:rPr lang="zh-CN" altLang="en-US"/>
              <a:pPr>
                <a:defRPr/>
              </a:pPr>
              <a:t>2016/4/9</a:t>
            </a:fld>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6" name="Rectangle 6"/>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1310591060"/>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2"/>
          <p:cNvSpPr>
            <a:spLocks noGrp="1" noChangeArrowheads="1"/>
          </p:cNvSpPr>
          <p:nvPr>
            <p:ph type="dt" sz="half" idx="10"/>
          </p:nvPr>
        </p:nvSpPr>
        <p:spPr>
          <a:ln/>
        </p:spPr>
        <p:txBody>
          <a:bodyPr/>
          <a:lstStyle>
            <a:lvl1pPr>
              <a:defRPr/>
            </a:lvl1pPr>
          </a:lstStyle>
          <a:p>
            <a:pPr>
              <a:defRPr/>
            </a:pPr>
            <a:fld id="{5842E7AA-9DF0-4E8F-96BD-87B94DEBB1F7}" type="datetime1">
              <a:rPr lang="zh-CN" altLang="en-US"/>
              <a:pPr>
                <a:defRPr/>
              </a:pPr>
              <a:t>2016/4/9</a:t>
            </a:fld>
            <a:endParaRPr lang="zh-CN" altLang="zh-CN"/>
          </a:p>
        </p:txBody>
      </p:sp>
      <p:sp>
        <p:nvSpPr>
          <p:cNvPr id="5"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6"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4272945373"/>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
          <p:cNvSpPr>
            <a:spLocks noGrp="1" noChangeArrowheads="1"/>
          </p:cNvSpPr>
          <p:nvPr>
            <p:ph type="dt" sz="half" idx="10"/>
          </p:nvPr>
        </p:nvSpPr>
        <p:spPr>
          <a:ln/>
        </p:spPr>
        <p:txBody>
          <a:bodyPr/>
          <a:lstStyle>
            <a:lvl1pPr>
              <a:defRPr/>
            </a:lvl1pPr>
          </a:lstStyle>
          <a:p>
            <a:pPr>
              <a:defRPr/>
            </a:pPr>
            <a:fld id="{172BF4EB-996D-421B-ADDB-ADFD068C5AB7}" type="datetime1">
              <a:rPr lang="zh-CN" altLang="en-US"/>
              <a:pPr>
                <a:defRPr/>
              </a:pPr>
              <a:t>2016/4/9</a:t>
            </a:fld>
            <a:endParaRPr lang="zh-CN" altLang="zh-CN"/>
          </a:p>
        </p:txBody>
      </p:sp>
      <p:sp>
        <p:nvSpPr>
          <p:cNvPr id="5"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6"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2361760239"/>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2"/>
          <p:cNvSpPr>
            <a:spLocks noGrp="1" noChangeArrowheads="1"/>
          </p:cNvSpPr>
          <p:nvPr>
            <p:ph type="dt" sz="half" idx="10"/>
          </p:nvPr>
        </p:nvSpPr>
        <p:spPr>
          <a:ln/>
        </p:spPr>
        <p:txBody>
          <a:bodyPr/>
          <a:lstStyle>
            <a:lvl1pPr>
              <a:defRPr/>
            </a:lvl1pPr>
          </a:lstStyle>
          <a:p>
            <a:pPr>
              <a:defRPr/>
            </a:pPr>
            <a:fld id="{35B713DC-221F-437D-8A67-ACB343DE3642}" type="datetime1">
              <a:rPr lang="zh-CN" altLang="en-US"/>
              <a:pPr>
                <a:defRPr/>
              </a:pPr>
              <a:t>2016/4/9</a:t>
            </a:fld>
            <a:endParaRPr lang="zh-CN" altLang="zh-CN"/>
          </a:p>
        </p:txBody>
      </p:sp>
      <p:sp>
        <p:nvSpPr>
          <p:cNvPr id="5"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6"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3611043903"/>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2"/>
          <p:cNvSpPr>
            <a:spLocks noGrp="1" noChangeArrowheads="1"/>
          </p:cNvSpPr>
          <p:nvPr>
            <p:ph type="dt" sz="half" idx="10"/>
          </p:nvPr>
        </p:nvSpPr>
        <p:spPr>
          <a:ln/>
        </p:spPr>
        <p:txBody>
          <a:bodyPr/>
          <a:lstStyle>
            <a:lvl1pPr>
              <a:defRPr/>
            </a:lvl1pPr>
          </a:lstStyle>
          <a:p>
            <a:pPr>
              <a:defRPr/>
            </a:pPr>
            <a:fld id="{163525D4-195E-4F85-AD0F-25D2C49C6D65}" type="datetime1">
              <a:rPr lang="zh-CN" altLang="en-US"/>
              <a:pPr>
                <a:defRPr/>
              </a:pPr>
              <a:t>2016/4/9</a:t>
            </a:fld>
            <a:endParaRPr lang="zh-CN" altLang="zh-CN"/>
          </a:p>
        </p:txBody>
      </p:sp>
      <p:sp>
        <p:nvSpPr>
          <p:cNvPr id="6"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7"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2456109504"/>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2"/>
          <p:cNvSpPr>
            <a:spLocks noGrp="1" noChangeArrowheads="1"/>
          </p:cNvSpPr>
          <p:nvPr>
            <p:ph type="dt" sz="half" idx="10"/>
          </p:nvPr>
        </p:nvSpPr>
        <p:spPr>
          <a:ln/>
        </p:spPr>
        <p:txBody>
          <a:bodyPr/>
          <a:lstStyle>
            <a:lvl1pPr>
              <a:defRPr/>
            </a:lvl1pPr>
          </a:lstStyle>
          <a:p>
            <a:pPr>
              <a:defRPr/>
            </a:pPr>
            <a:fld id="{6D6AC0B8-DAEB-428D-A395-C5D9BE8EA5C7}" type="datetime1">
              <a:rPr lang="zh-CN" altLang="en-US"/>
              <a:pPr>
                <a:defRPr/>
              </a:pPr>
              <a:t>2016/4/9</a:t>
            </a:fld>
            <a:endParaRPr lang="zh-CN" altLang="zh-CN"/>
          </a:p>
        </p:txBody>
      </p:sp>
      <p:sp>
        <p:nvSpPr>
          <p:cNvPr id="8"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9"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3104966543"/>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Rectangle 2"/>
          <p:cNvSpPr>
            <a:spLocks noGrp="1" noChangeArrowheads="1"/>
          </p:cNvSpPr>
          <p:nvPr>
            <p:ph type="dt" sz="half" idx="10"/>
          </p:nvPr>
        </p:nvSpPr>
        <p:spPr>
          <a:ln/>
        </p:spPr>
        <p:txBody>
          <a:bodyPr/>
          <a:lstStyle>
            <a:lvl1pPr>
              <a:defRPr/>
            </a:lvl1pPr>
          </a:lstStyle>
          <a:p>
            <a:pPr>
              <a:defRPr/>
            </a:pPr>
            <a:fld id="{44DEAE01-653D-4A1D-8C0E-57AB45867F4D}" type="datetime1">
              <a:rPr lang="zh-CN" altLang="en-US"/>
              <a:pPr>
                <a:defRPr/>
              </a:pPr>
              <a:t>2016/4/9</a:t>
            </a:fld>
            <a:endParaRPr lang="zh-CN" altLang="zh-CN"/>
          </a:p>
        </p:txBody>
      </p:sp>
      <p:sp>
        <p:nvSpPr>
          <p:cNvPr id="4"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5"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406903965"/>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D76F9FF8-EDBA-4B31-9C34-6325F15921BF}" type="datetime1">
              <a:rPr lang="zh-CN" altLang="en-US"/>
              <a:pPr>
                <a:defRPr/>
              </a:pPr>
              <a:t>2016/4/9</a:t>
            </a:fld>
            <a:endParaRPr lang="zh-CN" altLang="zh-CN"/>
          </a:p>
        </p:txBody>
      </p:sp>
      <p:sp>
        <p:nvSpPr>
          <p:cNvPr id="3"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4"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245753318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2"/>
          <p:cNvSpPr>
            <a:spLocks noGrp="1" noChangeArrowheads="1"/>
          </p:cNvSpPr>
          <p:nvPr>
            <p:ph type="dt" sz="half" idx="10"/>
          </p:nvPr>
        </p:nvSpPr>
        <p:spPr>
          <a:ln/>
        </p:spPr>
        <p:txBody>
          <a:bodyPr/>
          <a:lstStyle>
            <a:lvl1pPr>
              <a:defRPr/>
            </a:lvl1pPr>
          </a:lstStyle>
          <a:p>
            <a:pPr>
              <a:defRPr/>
            </a:pPr>
            <a:fld id="{3DF59973-866E-4BFA-AA38-971457A08D66}" type="datetime1">
              <a:rPr lang="zh-CN" altLang="en-US"/>
              <a:pPr>
                <a:defRPr/>
              </a:pPr>
              <a:t>2016/4/9</a:t>
            </a:fld>
            <a:endParaRPr lang="zh-CN" altLang="zh-CN"/>
          </a:p>
        </p:txBody>
      </p:sp>
      <p:sp>
        <p:nvSpPr>
          <p:cNvPr id="5"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6"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2413308088"/>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
          <p:cNvSpPr>
            <a:spLocks noGrp="1" noChangeArrowheads="1"/>
          </p:cNvSpPr>
          <p:nvPr>
            <p:ph type="dt" sz="half" idx="10"/>
          </p:nvPr>
        </p:nvSpPr>
        <p:spPr>
          <a:ln/>
        </p:spPr>
        <p:txBody>
          <a:bodyPr/>
          <a:lstStyle>
            <a:lvl1pPr>
              <a:defRPr/>
            </a:lvl1pPr>
          </a:lstStyle>
          <a:p>
            <a:pPr>
              <a:defRPr/>
            </a:pPr>
            <a:fld id="{961A9F5F-D84D-46FA-AB34-08FD9C7CB3DC}" type="datetime1">
              <a:rPr lang="zh-CN" altLang="en-US"/>
              <a:pPr>
                <a:defRPr/>
              </a:pPr>
              <a:t>2016/4/9</a:t>
            </a:fld>
            <a:endParaRPr lang="zh-CN" altLang="zh-CN"/>
          </a:p>
        </p:txBody>
      </p:sp>
      <p:sp>
        <p:nvSpPr>
          <p:cNvPr id="6"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7"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969651351"/>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
          <p:cNvSpPr>
            <a:spLocks noGrp="1" noChangeArrowheads="1"/>
          </p:cNvSpPr>
          <p:nvPr>
            <p:ph type="dt" sz="half" idx="10"/>
          </p:nvPr>
        </p:nvSpPr>
        <p:spPr>
          <a:ln/>
        </p:spPr>
        <p:txBody>
          <a:bodyPr/>
          <a:lstStyle>
            <a:lvl1pPr>
              <a:defRPr/>
            </a:lvl1pPr>
          </a:lstStyle>
          <a:p>
            <a:pPr>
              <a:defRPr/>
            </a:pPr>
            <a:fld id="{6B74257D-7429-4E27-95AC-28A34400B48D}" type="datetime1">
              <a:rPr lang="zh-CN" altLang="en-US"/>
              <a:pPr>
                <a:defRPr/>
              </a:pPr>
              <a:t>2016/4/9</a:t>
            </a:fld>
            <a:endParaRPr lang="zh-CN" altLang="zh-CN"/>
          </a:p>
        </p:txBody>
      </p:sp>
      <p:sp>
        <p:nvSpPr>
          <p:cNvPr id="6"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7"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3058511349"/>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
          <p:cNvSpPr>
            <a:spLocks noGrp="1" noChangeArrowheads="1"/>
          </p:cNvSpPr>
          <p:nvPr>
            <p:ph type="dt" sz="half" idx="10"/>
          </p:nvPr>
        </p:nvSpPr>
        <p:spPr>
          <a:ln/>
        </p:spPr>
        <p:txBody>
          <a:bodyPr/>
          <a:lstStyle>
            <a:lvl1pPr>
              <a:defRPr/>
            </a:lvl1pPr>
          </a:lstStyle>
          <a:p>
            <a:pPr>
              <a:defRPr/>
            </a:pPr>
            <a:fld id="{AC1D92DD-D304-4BBA-8849-39A0A00144B0}" type="datetime1">
              <a:rPr lang="zh-CN" altLang="en-US"/>
              <a:pPr>
                <a:defRPr/>
              </a:pPr>
              <a:t>2016/4/9</a:t>
            </a:fld>
            <a:endParaRPr lang="zh-CN" altLang="zh-CN"/>
          </a:p>
        </p:txBody>
      </p:sp>
      <p:sp>
        <p:nvSpPr>
          <p:cNvPr id="5"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6"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3628026370"/>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
          <p:cNvSpPr>
            <a:spLocks noGrp="1" noChangeArrowheads="1"/>
          </p:cNvSpPr>
          <p:nvPr>
            <p:ph type="dt" sz="half" idx="10"/>
          </p:nvPr>
        </p:nvSpPr>
        <p:spPr>
          <a:ln/>
        </p:spPr>
        <p:txBody>
          <a:bodyPr/>
          <a:lstStyle>
            <a:lvl1pPr>
              <a:defRPr/>
            </a:lvl1pPr>
          </a:lstStyle>
          <a:p>
            <a:pPr>
              <a:defRPr/>
            </a:pPr>
            <a:fld id="{EA10DA35-054B-4ECB-9B8F-A1671AA945EE}" type="datetime1">
              <a:rPr lang="zh-CN" altLang="en-US"/>
              <a:pPr>
                <a:defRPr/>
              </a:pPr>
              <a:t>2016/4/9</a:t>
            </a:fld>
            <a:endParaRPr lang="zh-CN" altLang="zh-CN"/>
          </a:p>
        </p:txBody>
      </p:sp>
      <p:sp>
        <p:nvSpPr>
          <p:cNvPr id="5"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6"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2969358119"/>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2"/>
          <p:cNvSpPr>
            <a:spLocks noGrp="1" noChangeArrowheads="1"/>
          </p:cNvSpPr>
          <p:nvPr>
            <p:ph type="dt" sz="half" idx="10"/>
          </p:nvPr>
        </p:nvSpPr>
        <p:spPr>
          <a:ln/>
        </p:spPr>
        <p:txBody>
          <a:bodyPr/>
          <a:lstStyle>
            <a:lvl1pPr>
              <a:defRPr/>
            </a:lvl1pPr>
          </a:lstStyle>
          <a:p>
            <a:pPr>
              <a:defRPr/>
            </a:pPr>
            <a:fld id="{FE671446-65D4-4EAE-B49A-42EE7112BB10}" type="datetime1">
              <a:rPr lang="zh-CN" altLang="en-US"/>
              <a:pPr>
                <a:defRPr/>
              </a:pPr>
              <a:t>2016/4/9</a:t>
            </a:fld>
            <a:endParaRPr lang="zh-CN" altLang="zh-CN"/>
          </a:p>
        </p:txBody>
      </p:sp>
      <p:sp>
        <p:nvSpPr>
          <p:cNvPr id="5" name="Rectangle 3"/>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4"/>
          <p:cNvSpPr>
            <a:spLocks noGrp="1" noChangeArrowheads="1"/>
          </p:cNvSpPr>
          <p:nvPr>
            <p:ph type="sldNum" sz="quarter" idx="12"/>
          </p:nvPr>
        </p:nvSpPr>
        <p:spPr>
          <a:ln/>
        </p:spPr>
        <p:txBody>
          <a:bodyPr/>
          <a:lstStyle>
            <a:lvl1pPr>
              <a:defRPr/>
            </a:lvl1pPr>
          </a:lstStyle>
          <a:p>
            <a:pPr>
              <a:defRPr/>
            </a:pPr>
            <a:fld id="{D8B75027-B982-4380-8C66-FD2755384328}" type="slidenum">
              <a:rPr lang="en-US" altLang="zh-CN"/>
              <a:pPr>
                <a:defRPr/>
              </a:pPr>
              <a:t>‹#›</a:t>
            </a:fld>
            <a:endParaRPr lang="zh-CN" altLang="zh-CN"/>
          </a:p>
        </p:txBody>
      </p:sp>
    </p:spTree>
    <p:extLst>
      <p:ext uri="{BB962C8B-B14F-4D97-AF65-F5344CB8AC3E}">
        <p14:creationId xmlns:p14="http://schemas.microsoft.com/office/powerpoint/2010/main" val="3825531221"/>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
          <p:cNvSpPr>
            <a:spLocks noGrp="1" noChangeArrowheads="1"/>
          </p:cNvSpPr>
          <p:nvPr>
            <p:ph type="dt" sz="half" idx="10"/>
          </p:nvPr>
        </p:nvSpPr>
        <p:spPr>
          <a:ln/>
        </p:spPr>
        <p:txBody>
          <a:bodyPr/>
          <a:lstStyle>
            <a:lvl1pPr>
              <a:defRPr/>
            </a:lvl1pPr>
          </a:lstStyle>
          <a:p>
            <a:pPr>
              <a:defRPr/>
            </a:pPr>
            <a:fld id="{979AD1B7-CC3A-4A34-832A-3867A3727747}" type="datetime1">
              <a:rPr lang="zh-CN" altLang="en-US"/>
              <a:pPr>
                <a:defRPr/>
              </a:pPr>
              <a:t>2016/4/9</a:t>
            </a:fld>
            <a:endParaRPr lang="zh-CN" altLang="zh-CN"/>
          </a:p>
        </p:txBody>
      </p:sp>
      <p:sp>
        <p:nvSpPr>
          <p:cNvPr id="5" name="Rectangle 3"/>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4"/>
          <p:cNvSpPr>
            <a:spLocks noGrp="1" noChangeArrowheads="1"/>
          </p:cNvSpPr>
          <p:nvPr>
            <p:ph type="sldNum" sz="quarter" idx="12"/>
          </p:nvPr>
        </p:nvSpPr>
        <p:spPr>
          <a:ln/>
        </p:spPr>
        <p:txBody>
          <a:bodyPr/>
          <a:lstStyle>
            <a:lvl1pPr>
              <a:defRPr/>
            </a:lvl1pPr>
          </a:lstStyle>
          <a:p>
            <a:pPr>
              <a:defRPr/>
            </a:pPr>
            <a:fld id="{C6E7C8B7-1098-44AA-8AC9-35485955FB47}" type="slidenum">
              <a:rPr lang="en-US" altLang="zh-CN"/>
              <a:pPr>
                <a:defRPr/>
              </a:pPr>
              <a:t>‹#›</a:t>
            </a:fld>
            <a:endParaRPr lang="zh-CN" altLang="zh-CN"/>
          </a:p>
        </p:txBody>
      </p:sp>
    </p:spTree>
    <p:extLst>
      <p:ext uri="{BB962C8B-B14F-4D97-AF65-F5344CB8AC3E}">
        <p14:creationId xmlns:p14="http://schemas.microsoft.com/office/powerpoint/2010/main" val="3689570282"/>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2"/>
          <p:cNvSpPr>
            <a:spLocks noGrp="1" noChangeArrowheads="1"/>
          </p:cNvSpPr>
          <p:nvPr>
            <p:ph type="dt" sz="half" idx="10"/>
          </p:nvPr>
        </p:nvSpPr>
        <p:spPr>
          <a:ln/>
        </p:spPr>
        <p:txBody>
          <a:bodyPr/>
          <a:lstStyle>
            <a:lvl1pPr>
              <a:defRPr/>
            </a:lvl1pPr>
          </a:lstStyle>
          <a:p>
            <a:pPr>
              <a:defRPr/>
            </a:pPr>
            <a:fld id="{EC8DE55E-91A7-4744-A16D-06DE99A51B7F}" type="datetime1">
              <a:rPr lang="zh-CN" altLang="en-US"/>
              <a:pPr>
                <a:defRPr/>
              </a:pPr>
              <a:t>2016/4/9</a:t>
            </a:fld>
            <a:endParaRPr lang="zh-CN" altLang="zh-CN"/>
          </a:p>
        </p:txBody>
      </p:sp>
      <p:sp>
        <p:nvSpPr>
          <p:cNvPr id="5" name="Rectangle 3"/>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4"/>
          <p:cNvSpPr>
            <a:spLocks noGrp="1" noChangeArrowheads="1"/>
          </p:cNvSpPr>
          <p:nvPr>
            <p:ph type="sldNum" sz="quarter" idx="12"/>
          </p:nvPr>
        </p:nvSpPr>
        <p:spPr>
          <a:ln/>
        </p:spPr>
        <p:txBody>
          <a:bodyPr/>
          <a:lstStyle>
            <a:lvl1pPr>
              <a:defRPr/>
            </a:lvl1pPr>
          </a:lstStyle>
          <a:p>
            <a:pPr>
              <a:defRPr/>
            </a:pPr>
            <a:fld id="{4DFC8BA8-A45B-45C8-8C6F-77F3BA594A89}" type="slidenum">
              <a:rPr lang="en-US" altLang="zh-CN"/>
              <a:pPr>
                <a:defRPr/>
              </a:pPr>
              <a:t>‹#›</a:t>
            </a:fld>
            <a:endParaRPr lang="zh-CN" altLang="zh-CN"/>
          </a:p>
        </p:txBody>
      </p:sp>
    </p:spTree>
    <p:extLst>
      <p:ext uri="{BB962C8B-B14F-4D97-AF65-F5344CB8AC3E}">
        <p14:creationId xmlns:p14="http://schemas.microsoft.com/office/powerpoint/2010/main" val="4174183359"/>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2"/>
          <p:cNvSpPr>
            <a:spLocks noGrp="1" noChangeArrowheads="1"/>
          </p:cNvSpPr>
          <p:nvPr>
            <p:ph type="dt" sz="half" idx="10"/>
          </p:nvPr>
        </p:nvSpPr>
        <p:spPr>
          <a:ln/>
        </p:spPr>
        <p:txBody>
          <a:bodyPr/>
          <a:lstStyle>
            <a:lvl1pPr>
              <a:defRPr/>
            </a:lvl1pPr>
          </a:lstStyle>
          <a:p>
            <a:pPr>
              <a:defRPr/>
            </a:pPr>
            <a:fld id="{34B8ECAD-609E-4E6D-A160-3EAAA8AF9AE8}" type="datetime1">
              <a:rPr lang="zh-CN" altLang="en-US"/>
              <a:pPr>
                <a:defRPr/>
              </a:pPr>
              <a:t>2016/4/9</a:t>
            </a:fld>
            <a:endParaRPr lang="zh-CN" altLang="zh-CN"/>
          </a:p>
        </p:txBody>
      </p:sp>
      <p:sp>
        <p:nvSpPr>
          <p:cNvPr id="6" name="Rectangle 3"/>
          <p:cNvSpPr>
            <a:spLocks noGrp="1" noChangeArrowheads="1"/>
          </p:cNvSpPr>
          <p:nvPr>
            <p:ph type="ftr" sz="quarter" idx="11"/>
          </p:nvPr>
        </p:nvSpPr>
        <p:spPr>
          <a:ln/>
        </p:spPr>
        <p:txBody>
          <a:bodyPr/>
          <a:lstStyle>
            <a:lvl1pPr>
              <a:defRPr/>
            </a:lvl1pPr>
          </a:lstStyle>
          <a:p>
            <a:pPr>
              <a:defRPr/>
            </a:pPr>
            <a:endParaRPr lang="zh-CN" altLang="zh-CN"/>
          </a:p>
        </p:txBody>
      </p:sp>
      <p:sp>
        <p:nvSpPr>
          <p:cNvPr id="7" name="Rectangle 4"/>
          <p:cNvSpPr>
            <a:spLocks noGrp="1" noChangeArrowheads="1"/>
          </p:cNvSpPr>
          <p:nvPr>
            <p:ph type="sldNum" sz="quarter" idx="12"/>
          </p:nvPr>
        </p:nvSpPr>
        <p:spPr>
          <a:ln/>
        </p:spPr>
        <p:txBody>
          <a:bodyPr/>
          <a:lstStyle>
            <a:lvl1pPr>
              <a:defRPr/>
            </a:lvl1pPr>
          </a:lstStyle>
          <a:p>
            <a:pPr>
              <a:defRPr/>
            </a:pPr>
            <a:fld id="{0E4CFB5A-1ABB-4F24-B692-CF360F84B611}" type="slidenum">
              <a:rPr lang="en-US" altLang="zh-CN"/>
              <a:pPr>
                <a:defRPr/>
              </a:pPr>
              <a:t>‹#›</a:t>
            </a:fld>
            <a:endParaRPr lang="zh-CN" altLang="zh-CN"/>
          </a:p>
        </p:txBody>
      </p:sp>
    </p:spTree>
    <p:extLst>
      <p:ext uri="{BB962C8B-B14F-4D97-AF65-F5344CB8AC3E}">
        <p14:creationId xmlns:p14="http://schemas.microsoft.com/office/powerpoint/2010/main" val="2918150748"/>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2"/>
          <p:cNvSpPr>
            <a:spLocks noGrp="1" noChangeArrowheads="1"/>
          </p:cNvSpPr>
          <p:nvPr>
            <p:ph type="dt" sz="half" idx="10"/>
          </p:nvPr>
        </p:nvSpPr>
        <p:spPr>
          <a:ln/>
        </p:spPr>
        <p:txBody>
          <a:bodyPr/>
          <a:lstStyle>
            <a:lvl1pPr>
              <a:defRPr/>
            </a:lvl1pPr>
          </a:lstStyle>
          <a:p>
            <a:pPr>
              <a:defRPr/>
            </a:pPr>
            <a:fld id="{9D6346C2-2F28-4C99-85EF-285A71564858}" type="datetime1">
              <a:rPr lang="zh-CN" altLang="en-US"/>
              <a:pPr>
                <a:defRPr/>
              </a:pPr>
              <a:t>2016/4/9</a:t>
            </a:fld>
            <a:endParaRPr lang="zh-CN" altLang="zh-CN"/>
          </a:p>
        </p:txBody>
      </p:sp>
      <p:sp>
        <p:nvSpPr>
          <p:cNvPr id="8" name="Rectangle 3"/>
          <p:cNvSpPr>
            <a:spLocks noGrp="1" noChangeArrowheads="1"/>
          </p:cNvSpPr>
          <p:nvPr>
            <p:ph type="ftr" sz="quarter" idx="11"/>
          </p:nvPr>
        </p:nvSpPr>
        <p:spPr>
          <a:ln/>
        </p:spPr>
        <p:txBody>
          <a:bodyPr/>
          <a:lstStyle>
            <a:lvl1pPr>
              <a:defRPr/>
            </a:lvl1pPr>
          </a:lstStyle>
          <a:p>
            <a:pPr>
              <a:defRPr/>
            </a:pPr>
            <a:endParaRPr lang="zh-CN" altLang="zh-CN"/>
          </a:p>
        </p:txBody>
      </p:sp>
      <p:sp>
        <p:nvSpPr>
          <p:cNvPr id="9" name="Rectangle 4"/>
          <p:cNvSpPr>
            <a:spLocks noGrp="1" noChangeArrowheads="1"/>
          </p:cNvSpPr>
          <p:nvPr>
            <p:ph type="sldNum" sz="quarter" idx="12"/>
          </p:nvPr>
        </p:nvSpPr>
        <p:spPr>
          <a:ln/>
        </p:spPr>
        <p:txBody>
          <a:bodyPr/>
          <a:lstStyle>
            <a:lvl1pPr>
              <a:defRPr/>
            </a:lvl1pPr>
          </a:lstStyle>
          <a:p>
            <a:pPr>
              <a:defRPr/>
            </a:pPr>
            <a:fld id="{EFAF2A1A-DA09-4C5C-B216-461AC5710CCE}" type="slidenum">
              <a:rPr lang="en-US" altLang="zh-CN"/>
              <a:pPr>
                <a:defRPr/>
              </a:pPr>
              <a:t>‹#›</a:t>
            </a:fld>
            <a:endParaRPr lang="zh-CN" altLang="zh-CN"/>
          </a:p>
        </p:txBody>
      </p:sp>
    </p:spTree>
    <p:extLst>
      <p:ext uri="{BB962C8B-B14F-4D97-AF65-F5344CB8AC3E}">
        <p14:creationId xmlns:p14="http://schemas.microsoft.com/office/powerpoint/2010/main" val="2349402427"/>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Rectangle 2"/>
          <p:cNvSpPr>
            <a:spLocks noGrp="1" noChangeArrowheads="1"/>
          </p:cNvSpPr>
          <p:nvPr>
            <p:ph type="dt" sz="half" idx="10"/>
          </p:nvPr>
        </p:nvSpPr>
        <p:spPr>
          <a:ln/>
        </p:spPr>
        <p:txBody>
          <a:bodyPr/>
          <a:lstStyle>
            <a:lvl1pPr>
              <a:defRPr/>
            </a:lvl1pPr>
          </a:lstStyle>
          <a:p>
            <a:pPr>
              <a:defRPr/>
            </a:pPr>
            <a:fld id="{BC91A195-3A92-42C8-8A26-C98EE3396E53}" type="datetime1">
              <a:rPr lang="zh-CN" altLang="en-US"/>
              <a:pPr>
                <a:defRPr/>
              </a:pPr>
              <a:t>2016/4/9</a:t>
            </a:fld>
            <a:endParaRPr lang="zh-CN" altLang="zh-CN"/>
          </a:p>
        </p:txBody>
      </p:sp>
      <p:sp>
        <p:nvSpPr>
          <p:cNvPr id="4" name="Rectangle 3"/>
          <p:cNvSpPr>
            <a:spLocks noGrp="1" noChangeArrowheads="1"/>
          </p:cNvSpPr>
          <p:nvPr>
            <p:ph type="ftr" sz="quarter" idx="11"/>
          </p:nvPr>
        </p:nvSpPr>
        <p:spPr>
          <a:ln/>
        </p:spPr>
        <p:txBody>
          <a:bodyPr/>
          <a:lstStyle>
            <a:lvl1pPr>
              <a:defRPr/>
            </a:lvl1pPr>
          </a:lstStyle>
          <a:p>
            <a:pPr>
              <a:defRPr/>
            </a:pPr>
            <a:endParaRPr lang="zh-CN" altLang="zh-CN"/>
          </a:p>
        </p:txBody>
      </p:sp>
      <p:sp>
        <p:nvSpPr>
          <p:cNvPr id="5" name="Rectangle 4"/>
          <p:cNvSpPr>
            <a:spLocks noGrp="1" noChangeArrowheads="1"/>
          </p:cNvSpPr>
          <p:nvPr>
            <p:ph type="sldNum" sz="quarter" idx="12"/>
          </p:nvPr>
        </p:nvSpPr>
        <p:spPr>
          <a:ln/>
        </p:spPr>
        <p:txBody>
          <a:bodyPr/>
          <a:lstStyle>
            <a:lvl1pPr>
              <a:defRPr/>
            </a:lvl1pPr>
          </a:lstStyle>
          <a:p>
            <a:pPr>
              <a:defRPr/>
            </a:pPr>
            <a:fld id="{05D167A6-BBA9-4E4C-B91B-8064D8927112}" type="slidenum">
              <a:rPr lang="en-US" altLang="zh-CN"/>
              <a:pPr>
                <a:defRPr/>
              </a:pPr>
              <a:t>‹#›</a:t>
            </a:fld>
            <a:endParaRPr lang="zh-CN" altLang="zh-CN"/>
          </a:p>
        </p:txBody>
      </p:sp>
    </p:spTree>
    <p:extLst>
      <p:ext uri="{BB962C8B-B14F-4D97-AF65-F5344CB8AC3E}">
        <p14:creationId xmlns:p14="http://schemas.microsoft.com/office/powerpoint/2010/main" val="100190814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2"/>
          <p:cNvSpPr>
            <a:spLocks noGrp="1" noChangeArrowheads="1"/>
          </p:cNvSpPr>
          <p:nvPr>
            <p:ph type="dt" sz="half" idx="10"/>
          </p:nvPr>
        </p:nvSpPr>
        <p:spPr>
          <a:ln/>
        </p:spPr>
        <p:txBody>
          <a:bodyPr/>
          <a:lstStyle>
            <a:lvl1pPr>
              <a:defRPr/>
            </a:lvl1pPr>
          </a:lstStyle>
          <a:p>
            <a:pPr>
              <a:defRPr/>
            </a:pPr>
            <a:fld id="{5EDD4DA0-4E30-4706-B94D-D2CE313FC106}" type="datetime1">
              <a:rPr lang="zh-CN" altLang="en-US"/>
              <a:pPr>
                <a:defRPr/>
              </a:pPr>
              <a:t>2016/4/9</a:t>
            </a:fld>
            <a:endParaRPr lang="zh-CN" altLang="zh-CN"/>
          </a:p>
        </p:txBody>
      </p:sp>
      <p:sp>
        <p:nvSpPr>
          <p:cNvPr id="6"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7"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2743505809"/>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F7F1F237-5B8D-4199-8C29-D658A1EA7EA2}" type="datetime1">
              <a:rPr lang="zh-CN" altLang="en-US"/>
              <a:pPr>
                <a:defRPr/>
              </a:pPr>
              <a:t>2016/4/9</a:t>
            </a:fld>
            <a:endParaRPr lang="zh-CN" altLang="zh-CN"/>
          </a:p>
        </p:txBody>
      </p:sp>
      <p:sp>
        <p:nvSpPr>
          <p:cNvPr id="3" name="Rectangle 3"/>
          <p:cNvSpPr>
            <a:spLocks noGrp="1" noChangeArrowheads="1"/>
          </p:cNvSpPr>
          <p:nvPr>
            <p:ph type="ftr" sz="quarter" idx="11"/>
          </p:nvPr>
        </p:nvSpPr>
        <p:spPr>
          <a:ln/>
        </p:spPr>
        <p:txBody>
          <a:bodyPr/>
          <a:lstStyle>
            <a:lvl1pPr>
              <a:defRPr/>
            </a:lvl1pPr>
          </a:lstStyle>
          <a:p>
            <a:pPr>
              <a:defRPr/>
            </a:pPr>
            <a:endParaRPr lang="zh-CN" altLang="zh-CN"/>
          </a:p>
        </p:txBody>
      </p:sp>
      <p:sp>
        <p:nvSpPr>
          <p:cNvPr id="4" name="Rectangle 4"/>
          <p:cNvSpPr>
            <a:spLocks noGrp="1" noChangeArrowheads="1"/>
          </p:cNvSpPr>
          <p:nvPr>
            <p:ph type="sldNum" sz="quarter" idx="12"/>
          </p:nvPr>
        </p:nvSpPr>
        <p:spPr>
          <a:ln/>
        </p:spPr>
        <p:txBody>
          <a:bodyPr/>
          <a:lstStyle>
            <a:lvl1pPr>
              <a:defRPr/>
            </a:lvl1pPr>
          </a:lstStyle>
          <a:p>
            <a:pPr>
              <a:defRPr/>
            </a:pPr>
            <a:fld id="{EEA2CE68-E344-4E68-B82E-D1DC8A583002}" type="slidenum">
              <a:rPr lang="en-US" altLang="zh-CN"/>
              <a:pPr>
                <a:defRPr/>
              </a:pPr>
              <a:t>‹#›</a:t>
            </a:fld>
            <a:endParaRPr lang="zh-CN" altLang="zh-CN"/>
          </a:p>
        </p:txBody>
      </p:sp>
    </p:spTree>
    <p:extLst>
      <p:ext uri="{BB962C8B-B14F-4D97-AF65-F5344CB8AC3E}">
        <p14:creationId xmlns:p14="http://schemas.microsoft.com/office/powerpoint/2010/main" val="2453599228"/>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
          <p:cNvSpPr>
            <a:spLocks noGrp="1" noChangeArrowheads="1"/>
          </p:cNvSpPr>
          <p:nvPr>
            <p:ph type="dt" sz="half" idx="10"/>
          </p:nvPr>
        </p:nvSpPr>
        <p:spPr>
          <a:ln/>
        </p:spPr>
        <p:txBody>
          <a:bodyPr/>
          <a:lstStyle>
            <a:lvl1pPr>
              <a:defRPr/>
            </a:lvl1pPr>
          </a:lstStyle>
          <a:p>
            <a:pPr>
              <a:defRPr/>
            </a:pPr>
            <a:fld id="{3B46097F-2DC0-408A-B904-70DF95A1FACE}" type="datetime1">
              <a:rPr lang="zh-CN" altLang="en-US"/>
              <a:pPr>
                <a:defRPr/>
              </a:pPr>
              <a:t>2016/4/9</a:t>
            </a:fld>
            <a:endParaRPr lang="zh-CN" altLang="zh-CN"/>
          </a:p>
        </p:txBody>
      </p:sp>
      <p:sp>
        <p:nvSpPr>
          <p:cNvPr id="6" name="Rectangle 3"/>
          <p:cNvSpPr>
            <a:spLocks noGrp="1" noChangeArrowheads="1"/>
          </p:cNvSpPr>
          <p:nvPr>
            <p:ph type="ftr" sz="quarter" idx="11"/>
          </p:nvPr>
        </p:nvSpPr>
        <p:spPr>
          <a:ln/>
        </p:spPr>
        <p:txBody>
          <a:bodyPr/>
          <a:lstStyle>
            <a:lvl1pPr>
              <a:defRPr/>
            </a:lvl1pPr>
          </a:lstStyle>
          <a:p>
            <a:pPr>
              <a:defRPr/>
            </a:pPr>
            <a:endParaRPr lang="zh-CN" altLang="zh-CN"/>
          </a:p>
        </p:txBody>
      </p:sp>
      <p:sp>
        <p:nvSpPr>
          <p:cNvPr id="7" name="Rectangle 4"/>
          <p:cNvSpPr>
            <a:spLocks noGrp="1" noChangeArrowheads="1"/>
          </p:cNvSpPr>
          <p:nvPr>
            <p:ph type="sldNum" sz="quarter" idx="12"/>
          </p:nvPr>
        </p:nvSpPr>
        <p:spPr>
          <a:ln/>
        </p:spPr>
        <p:txBody>
          <a:bodyPr/>
          <a:lstStyle>
            <a:lvl1pPr>
              <a:defRPr/>
            </a:lvl1pPr>
          </a:lstStyle>
          <a:p>
            <a:pPr>
              <a:defRPr/>
            </a:pPr>
            <a:fld id="{EE9AF0C1-33B8-4936-9174-DCE74D7692E2}" type="slidenum">
              <a:rPr lang="en-US" altLang="zh-CN"/>
              <a:pPr>
                <a:defRPr/>
              </a:pPr>
              <a:t>‹#›</a:t>
            </a:fld>
            <a:endParaRPr lang="zh-CN" altLang="zh-CN"/>
          </a:p>
        </p:txBody>
      </p:sp>
    </p:spTree>
    <p:extLst>
      <p:ext uri="{BB962C8B-B14F-4D97-AF65-F5344CB8AC3E}">
        <p14:creationId xmlns:p14="http://schemas.microsoft.com/office/powerpoint/2010/main" val="268536049"/>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
          <p:cNvSpPr>
            <a:spLocks noGrp="1" noChangeArrowheads="1"/>
          </p:cNvSpPr>
          <p:nvPr>
            <p:ph type="dt" sz="half" idx="10"/>
          </p:nvPr>
        </p:nvSpPr>
        <p:spPr>
          <a:ln/>
        </p:spPr>
        <p:txBody>
          <a:bodyPr/>
          <a:lstStyle>
            <a:lvl1pPr>
              <a:defRPr/>
            </a:lvl1pPr>
          </a:lstStyle>
          <a:p>
            <a:pPr>
              <a:defRPr/>
            </a:pPr>
            <a:fld id="{1339BB4A-5EB5-47C0-8F9C-083AC708163D}" type="datetime1">
              <a:rPr lang="zh-CN" altLang="en-US"/>
              <a:pPr>
                <a:defRPr/>
              </a:pPr>
              <a:t>2016/4/9</a:t>
            </a:fld>
            <a:endParaRPr lang="zh-CN" altLang="zh-CN"/>
          </a:p>
        </p:txBody>
      </p:sp>
      <p:sp>
        <p:nvSpPr>
          <p:cNvPr id="6" name="Rectangle 3"/>
          <p:cNvSpPr>
            <a:spLocks noGrp="1" noChangeArrowheads="1"/>
          </p:cNvSpPr>
          <p:nvPr>
            <p:ph type="ftr" sz="quarter" idx="11"/>
          </p:nvPr>
        </p:nvSpPr>
        <p:spPr>
          <a:ln/>
        </p:spPr>
        <p:txBody>
          <a:bodyPr/>
          <a:lstStyle>
            <a:lvl1pPr>
              <a:defRPr/>
            </a:lvl1pPr>
          </a:lstStyle>
          <a:p>
            <a:pPr>
              <a:defRPr/>
            </a:pPr>
            <a:endParaRPr lang="zh-CN" altLang="zh-CN"/>
          </a:p>
        </p:txBody>
      </p:sp>
      <p:sp>
        <p:nvSpPr>
          <p:cNvPr id="7" name="Rectangle 4"/>
          <p:cNvSpPr>
            <a:spLocks noGrp="1" noChangeArrowheads="1"/>
          </p:cNvSpPr>
          <p:nvPr>
            <p:ph type="sldNum" sz="quarter" idx="12"/>
          </p:nvPr>
        </p:nvSpPr>
        <p:spPr>
          <a:ln/>
        </p:spPr>
        <p:txBody>
          <a:bodyPr/>
          <a:lstStyle>
            <a:lvl1pPr>
              <a:defRPr/>
            </a:lvl1pPr>
          </a:lstStyle>
          <a:p>
            <a:pPr>
              <a:defRPr/>
            </a:pPr>
            <a:fld id="{FA1857CE-B128-49AB-967B-CD2904AD4E79}" type="slidenum">
              <a:rPr lang="en-US" altLang="zh-CN"/>
              <a:pPr>
                <a:defRPr/>
              </a:pPr>
              <a:t>‹#›</a:t>
            </a:fld>
            <a:endParaRPr lang="zh-CN" altLang="zh-CN"/>
          </a:p>
        </p:txBody>
      </p:sp>
    </p:spTree>
    <p:extLst>
      <p:ext uri="{BB962C8B-B14F-4D97-AF65-F5344CB8AC3E}">
        <p14:creationId xmlns:p14="http://schemas.microsoft.com/office/powerpoint/2010/main" val="2876539919"/>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
          <p:cNvSpPr>
            <a:spLocks noGrp="1" noChangeArrowheads="1"/>
          </p:cNvSpPr>
          <p:nvPr>
            <p:ph type="dt" sz="half" idx="10"/>
          </p:nvPr>
        </p:nvSpPr>
        <p:spPr>
          <a:ln/>
        </p:spPr>
        <p:txBody>
          <a:bodyPr/>
          <a:lstStyle>
            <a:lvl1pPr>
              <a:defRPr/>
            </a:lvl1pPr>
          </a:lstStyle>
          <a:p>
            <a:pPr>
              <a:defRPr/>
            </a:pPr>
            <a:fld id="{8523C3DE-C8CF-4ACB-AE4B-9F9FD4F05298}" type="datetime1">
              <a:rPr lang="zh-CN" altLang="en-US"/>
              <a:pPr>
                <a:defRPr/>
              </a:pPr>
              <a:t>2016/4/9</a:t>
            </a:fld>
            <a:endParaRPr lang="zh-CN" altLang="zh-CN"/>
          </a:p>
        </p:txBody>
      </p:sp>
      <p:sp>
        <p:nvSpPr>
          <p:cNvPr id="5" name="Rectangle 3"/>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4"/>
          <p:cNvSpPr>
            <a:spLocks noGrp="1" noChangeArrowheads="1"/>
          </p:cNvSpPr>
          <p:nvPr>
            <p:ph type="sldNum" sz="quarter" idx="12"/>
          </p:nvPr>
        </p:nvSpPr>
        <p:spPr>
          <a:ln/>
        </p:spPr>
        <p:txBody>
          <a:bodyPr/>
          <a:lstStyle>
            <a:lvl1pPr>
              <a:defRPr/>
            </a:lvl1pPr>
          </a:lstStyle>
          <a:p>
            <a:pPr>
              <a:defRPr/>
            </a:pPr>
            <a:fld id="{924DFBAC-1959-4B1A-A326-1B83AD757D87}" type="slidenum">
              <a:rPr lang="en-US" altLang="zh-CN"/>
              <a:pPr>
                <a:defRPr/>
              </a:pPr>
              <a:t>‹#›</a:t>
            </a:fld>
            <a:endParaRPr lang="zh-CN" altLang="zh-CN"/>
          </a:p>
        </p:txBody>
      </p:sp>
    </p:spTree>
    <p:extLst>
      <p:ext uri="{BB962C8B-B14F-4D97-AF65-F5344CB8AC3E}">
        <p14:creationId xmlns:p14="http://schemas.microsoft.com/office/powerpoint/2010/main" val="3297223578"/>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
          <p:cNvSpPr>
            <a:spLocks noGrp="1" noChangeArrowheads="1"/>
          </p:cNvSpPr>
          <p:nvPr>
            <p:ph type="dt" sz="half" idx="10"/>
          </p:nvPr>
        </p:nvSpPr>
        <p:spPr>
          <a:ln/>
        </p:spPr>
        <p:txBody>
          <a:bodyPr/>
          <a:lstStyle>
            <a:lvl1pPr>
              <a:defRPr/>
            </a:lvl1pPr>
          </a:lstStyle>
          <a:p>
            <a:pPr>
              <a:defRPr/>
            </a:pPr>
            <a:fld id="{891D3677-F179-4C86-B09F-D9955B91ACA7}" type="datetime1">
              <a:rPr lang="zh-CN" altLang="en-US"/>
              <a:pPr>
                <a:defRPr/>
              </a:pPr>
              <a:t>2016/4/9</a:t>
            </a:fld>
            <a:endParaRPr lang="zh-CN" altLang="zh-CN"/>
          </a:p>
        </p:txBody>
      </p:sp>
      <p:sp>
        <p:nvSpPr>
          <p:cNvPr id="5" name="Rectangle 3"/>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4"/>
          <p:cNvSpPr>
            <a:spLocks noGrp="1" noChangeArrowheads="1"/>
          </p:cNvSpPr>
          <p:nvPr>
            <p:ph type="sldNum" sz="quarter" idx="12"/>
          </p:nvPr>
        </p:nvSpPr>
        <p:spPr>
          <a:ln/>
        </p:spPr>
        <p:txBody>
          <a:bodyPr/>
          <a:lstStyle>
            <a:lvl1pPr>
              <a:defRPr/>
            </a:lvl1pPr>
          </a:lstStyle>
          <a:p>
            <a:pPr>
              <a:defRPr/>
            </a:pPr>
            <a:fld id="{F60F5317-7AFB-4794-976F-D39112198600}" type="slidenum">
              <a:rPr lang="en-US" altLang="zh-CN"/>
              <a:pPr>
                <a:defRPr/>
              </a:pPr>
              <a:t>‹#›</a:t>
            </a:fld>
            <a:endParaRPr lang="zh-CN" altLang="zh-CN"/>
          </a:p>
        </p:txBody>
      </p:sp>
    </p:spTree>
    <p:extLst>
      <p:ext uri="{BB962C8B-B14F-4D97-AF65-F5344CB8AC3E}">
        <p14:creationId xmlns:p14="http://schemas.microsoft.com/office/powerpoint/2010/main" val="2383395110"/>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2"/>
          <p:cNvSpPr>
            <a:spLocks noGrp="1" noChangeArrowheads="1"/>
          </p:cNvSpPr>
          <p:nvPr>
            <p:ph type="dt" sz="half" idx="10"/>
          </p:nvPr>
        </p:nvSpPr>
        <p:spPr>
          <a:ln/>
        </p:spPr>
        <p:txBody>
          <a:bodyPr/>
          <a:lstStyle>
            <a:lvl1pPr>
              <a:defRPr/>
            </a:lvl1pPr>
          </a:lstStyle>
          <a:p>
            <a:pPr>
              <a:defRPr/>
            </a:pPr>
            <a:fld id="{71BFCD6D-187C-4440-8078-F01CB44AAEBE}" type="datetime1">
              <a:rPr lang="zh-CN" altLang="en-US"/>
              <a:pPr>
                <a:defRPr/>
              </a:pPr>
              <a:t>2016/4/9</a:t>
            </a:fld>
            <a:endParaRPr lang="zh-CN" altLang="zh-CN"/>
          </a:p>
        </p:txBody>
      </p:sp>
      <p:sp>
        <p:nvSpPr>
          <p:cNvPr id="5" name="Rectangle 3"/>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4"/>
          <p:cNvSpPr>
            <a:spLocks noGrp="1" noChangeArrowheads="1"/>
          </p:cNvSpPr>
          <p:nvPr>
            <p:ph type="sldNum" sz="quarter" idx="12"/>
          </p:nvPr>
        </p:nvSpPr>
        <p:spPr>
          <a:ln/>
        </p:spPr>
        <p:txBody>
          <a:bodyPr/>
          <a:lstStyle>
            <a:lvl1pPr>
              <a:defRPr/>
            </a:lvl1pPr>
          </a:lstStyle>
          <a:p>
            <a:pPr>
              <a:defRPr/>
            </a:pPr>
            <a:fld id="{F6EF3F92-6ADE-466E-8529-DF26B3C340A3}" type="slidenum">
              <a:rPr lang="en-US" altLang="zh-CN"/>
              <a:pPr>
                <a:defRPr/>
              </a:pPr>
              <a:t>‹#›</a:t>
            </a:fld>
            <a:endParaRPr lang="zh-CN" altLang="zh-CN"/>
          </a:p>
        </p:txBody>
      </p:sp>
    </p:spTree>
    <p:extLst>
      <p:ext uri="{BB962C8B-B14F-4D97-AF65-F5344CB8AC3E}">
        <p14:creationId xmlns:p14="http://schemas.microsoft.com/office/powerpoint/2010/main" val="336225582"/>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
          <p:cNvSpPr>
            <a:spLocks noGrp="1" noChangeArrowheads="1"/>
          </p:cNvSpPr>
          <p:nvPr>
            <p:ph type="dt" sz="half" idx="10"/>
          </p:nvPr>
        </p:nvSpPr>
        <p:spPr>
          <a:ln/>
        </p:spPr>
        <p:txBody>
          <a:bodyPr/>
          <a:lstStyle>
            <a:lvl1pPr>
              <a:defRPr/>
            </a:lvl1pPr>
          </a:lstStyle>
          <a:p>
            <a:pPr>
              <a:defRPr/>
            </a:pPr>
            <a:fld id="{03D4EB2B-F965-46F1-A16E-D28780E9FCE4}" type="datetime1">
              <a:rPr lang="zh-CN" altLang="en-US"/>
              <a:pPr>
                <a:defRPr/>
              </a:pPr>
              <a:t>2016/4/9</a:t>
            </a:fld>
            <a:endParaRPr lang="zh-CN" altLang="zh-CN"/>
          </a:p>
        </p:txBody>
      </p:sp>
      <p:sp>
        <p:nvSpPr>
          <p:cNvPr id="5" name="Rectangle 3"/>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4"/>
          <p:cNvSpPr>
            <a:spLocks noGrp="1" noChangeArrowheads="1"/>
          </p:cNvSpPr>
          <p:nvPr>
            <p:ph type="sldNum" sz="quarter" idx="12"/>
          </p:nvPr>
        </p:nvSpPr>
        <p:spPr>
          <a:ln/>
        </p:spPr>
        <p:txBody>
          <a:bodyPr/>
          <a:lstStyle>
            <a:lvl1pPr>
              <a:defRPr/>
            </a:lvl1pPr>
          </a:lstStyle>
          <a:p>
            <a:pPr>
              <a:defRPr/>
            </a:pPr>
            <a:fld id="{744E5878-936F-41CA-BA0B-9D2AEDE4B0B9}" type="slidenum">
              <a:rPr lang="en-US" altLang="zh-CN"/>
              <a:pPr>
                <a:defRPr/>
              </a:pPr>
              <a:t>‹#›</a:t>
            </a:fld>
            <a:endParaRPr lang="zh-CN" altLang="zh-CN"/>
          </a:p>
        </p:txBody>
      </p:sp>
    </p:spTree>
    <p:extLst>
      <p:ext uri="{BB962C8B-B14F-4D97-AF65-F5344CB8AC3E}">
        <p14:creationId xmlns:p14="http://schemas.microsoft.com/office/powerpoint/2010/main" val="3513441866"/>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2"/>
          <p:cNvSpPr>
            <a:spLocks noGrp="1" noChangeArrowheads="1"/>
          </p:cNvSpPr>
          <p:nvPr>
            <p:ph type="dt" sz="half" idx="10"/>
          </p:nvPr>
        </p:nvSpPr>
        <p:spPr>
          <a:ln/>
        </p:spPr>
        <p:txBody>
          <a:bodyPr/>
          <a:lstStyle>
            <a:lvl1pPr>
              <a:defRPr/>
            </a:lvl1pPr>
          </a:lstStyle>
          <a:p>
            <a:pPr>
              <a:defRPr/>
            </a:pPr>
            <a:fld id="{FEA8216E-B01F-4B84-93D4-9F98AD98E1EF}" type="datetime1">
              <a:rPr lang="zh-CN" altLang="en-US"/>
              <a:pPr>
                <a:defRPr/>
              </a:pPr>
              <a:t>2016/4/9</a:t>
            </a:fld>
            <a:endParaRPr lang="zh-CN" altLang="zh-CN"/>
          </a:p>
        </p:txBody>
      </p:sp>
      <p:sp>
        <p:nvSpPr>
          <p:cNvPr id="5" name="Rectangle 3"/>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4"/>
          <p:cNvSpPr>
            <a:spLocks noGrp="1" noChangeArrowheads="1"/>
          </p:cNvSpPr>
          <p:nvPr>
            <p:ph type="sldNum" sz="quarter" idx="12"/>
          </p:nvPr>
        </p:nvSpPr>
        <p:spPr>
          <a:ln/>
        </p:spPr>
        <p:txBody>
          <a:bodyPr/>
          <a:lstStyle>
            <a:lvl1pPr>
              <a:defRPr/>
            </a:lvl1pPr>
          </a:lstStyle>
          <a:p>
            <a:pPr>
              <a:defRPr/>
            </a:pPr>
            <a:fld id="{9274AEF9-F3FB-46D4-8A48-5763C5C8D364}" type="slidenum">
              <a:rPr lang="en-US" altLang="zh-CN"/>
              <a:pPr>
                <a:defRPr/>
              </a:pPr>
              <a:t>‹#›</a:t>
            </a:fld>
            <a:endParaRPr lang="zh-CN" altLang="zh-CN"/>
          </a:p>
        </p:txBody>
      </p:sp>
    </p:spTree>
    <p:extLst>
      <p:ext uri="{BB962C8B-B14F-4D97-AF65-F5344CB8AC3E}">
        <p14:creationId xmlns:p14="http://schemas.microsoft.com/office/powerpoint/2010/main" val="3780086702"/>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2"/>
          <p:cNvSpPr>
            <a:spLocks noGrp="1" noChangeArrowheads="1"/>
          </p:cNvSpPr>
          <p:nvPr>
            <p:ph type="dt" sz="half" idx="10"/>
          </p:nvPr>
        </p:nvSpPr>
        <p:spPr>
          <a:ln/>
        </p:spPr>
        <p:txBody>
          <a:bodyPr/>
          <a:lstStyle>
            <a:lvl1pPr>
              <a:defRPr/>
            </a:lvl1pPr>
          </a:lstStyle>
          <a:p>
            <a:pPr>
              <a:defRPr/>
            </a:pPr>
            <a:fld id="{A28579B7-ECD2-4402-A4DE-57EE77612080}" type="datetime1">
              <a:rPr lang="zh-CN" altLang="en-US"/>
              <a:pPr>
                <a:defRPr/>
              </a:pPr>
              <a:t>2016/4/9</a:t>
            </a:fld>
            <a:endParaRPr lang="zh-CN" altLang="zh-CN"/>
          </a:p>
        </p:txBody>
      </p:sp>
      <p:sp>
        <p:nvSpPr>
          <p:cNvPr id="6" name="Rectangle 3"/>
          <p:cNvSpPr>
            <a:spLocks noGrp="1" noChangeArrowheads="1"/>
          </p:cNvSpPr>
          <p:nvPr>
            <p:ph type="ftr" sz="quarter" idx="11"/>
          </p:nvPr>
        </p:nvSpPr>
        <p:spPr>
          <a:ln/>
        </p:spPr>
        <p:txBody>
          <a:bodyPr/>
          <a:lstStyle>
            <a:lvl1pPr>
              <a:defRPr/>
            </a:lvl1pPr>
          </a:lstStyle>
          <a:p>
            <a:pPr>
              <a:defRPr/>
            </a:pPr>
            <a:endParaRPr lang="zh-CN" altLang="zh-CN"/>
          </a:p>
        </p:txBody>
      </p:sp>
      <p:sp>
        <p:nvSpPr>
          <p:cNvPr id="7" name="Rectangle 4"/>
          <p:cNvSpPr>
            <a:spLocks noGrp="1" noChangeArrowheads="1"/>
          </p:cNvSpPr>
          <p:nvPr>
            <p:ph type="sldNum" sz="quarter" idx="12"/>
          </p:nvPr>
        </p:nvSpPr>
        <p:spPr>
          <a:ln/>
        </p:spPr>
        <p:txBody>
          <a:bodyPr/>
          <a:lstStyle>
            <a:lvl1pPr>
              <a:defRPr/>
            </a:lvl1pPr>
          </a:lstStyle>
          <a:p>
            <a:pPr>
              <a:defRPr/>
            </a:pPr>
            <a:fld id="{0E9921D3-E21D-44E8-9B9A-9E3CE7541AAD}" type="slidenum">
              <a:rPr lang="en-US" altLang="zh-CN"/>
              <a:pPr>
                <a:defRPr/>
              </a:pPr>
              <a:t>‹#›</a:t>
            </a:fld>
            <a:endParaRPr lang="zh-CN" altLang="zh-CN"/>
          </a:p>
        </p:txBody>
      </p:sp>
    </p:spTree>
    <p:extLst>
      <p:ext uri="{BB962C8B-B14F-4D97-AF65-F5344CB8AC3E}">
        <p14:creationId xmlns:p14="http://schemas.microsoft.com/office/powerpoint/2010/main" val="3874433554"/>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2"/>
          <p:cNvSpPr>
            <a:spLocks noGrp="1" noChangeArrowheads="1"/>
          </p:cNvSpPr>
          <p:nvPr>
            <p:ph type="dt" sz="half" idx="10"/>
          </p:nvPr>
        </p:nvSpPr>
        <p:spPr>
          <a:ln/>
        </p:spPr>
        <p:txBody>
          <a:bodyPr/>
          <a:lstStyle>
            <a:lvl1pPr>
              <a:defRPr/>
            </a:lvl1pPr>
          </a:lstStyle>
          <a:p>
            <a:pPr>
              <a:defRPr/>
            </a:pPr>
            <a:fld id="{9E83AD4E-13DC-4809-BA9C-272A0946FACA}" type="datetime1">
              <a:rPr lang="zh-CN" altLang="en-US"/>
              <a:pPr>
                <a:defRPr/>
              </a:pPr>
              <a:t>2016/4/9</a:t>
            </a:fld>
            <a:endParaRPr lang="zh-CN" altLang="zh-CN"/>
          </a:p>
        </p:txBody>
      </p:sp>
      <p:sp>
        <p:nvSpPr>
          <p:cNvPr id="8" name="Rectangle 3"/>
          <p:cNvSpPr>
            <a:spLocks noGrp="1" noChangeArrowheads="1"/>
          </p:cNvSpPr>
          <p:nvPr>
            <p:ph type="ftr" sz="quarter" idx="11"/>
          </p:nvPr>
        </p:nvSpPr>
        <p:spPr>
          <a:ln/>
        </p:spPr>
        <p:txBody>
          <a:bodyPr/>
          <a:lstStyle>
            <a:lvl1pPr>
              <a:defRPr/>
            </a:lvl1pPr>
          </a:lstStyle>
          <a:p>
            <a:pPr>
              <a:defRPr/>
            </a:pPr>
            <a:endParaRPr lang="zh-CN" altLang="zh-CN"/>
          </a:p>
        </p:txBody>
      </p:sp>
      <p:sp>
        <p:nvSpPr>
          <p:cNvPr id="9" name="Rectangle 4"/>
          <p:cNvSpPr>
            <a:spLocks noGrp="1" noChangeArrowheads="1"/>
          </p:cNvSpPr>
          <p:nvPr>
            <p:ph type="sldNum" sz="quarter" idx="12"/>
          </p:nvPr>
        </p:nvSpPr>
        <p:spPr>
          <a:ln/>
        </p:spPr>
        <p:txBody>
          <a:bodyPr/>
          <a:lstStyle>
            <a:lvl1pPr>
              <a:defRPr/>
            </a:lvl1pPr>
          </a:lstStyle>
          <a:p>
            <a:pPr>
              <a:defRPr/>
            </a:pPr>
            <a:fld id="{5A994E46-C2BA-4801-92DB-C5E6E9711FD0}" type="slidenum">
              <a:rPr lang="en-US" altLang="zh-CN"/>
              <a:pPr>
                <a:defRPr/>
              </a:pPr>
              <a:t>‹#›</a:t>
            </a:fld>
            <a:endParaRPr lang="zh-CN" altLang="zh-CN"/>
          </a:p>
        </p:txBody>
      </p:sp>
    </p:spTree>
    <p:extLst>
      <p:ext uri="{BB962C8B-B14F-4D97-AF65-F5344CB8AC3E}">
        <p14:creationId xmlns:p14="http://schemas.microsoft.com/office/powerpoint/2010/main" val="72218175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2"/>
          <p:cNvSpPr>
            <a:spLocks noGrp="1" noChangeArrowheads="1"/>
          </p:cNvSpPr>
          <p:nvPr>
            <p:ph type="dt" sz="half" idx="10"/>
          </p:nvPr>
        </p:nvSpPr>
        <p:spPr>
          <a:ln/>
        </p:spPr>
        <p:txBody>
          <a:bodyPr/>
          <a:lstStyle>
            <a:lvl1pPr>
              <a:defRPr/>
            </a:lvl1pPr>
          </a:lstStyle>
          <a:p>
            <a:pPr>
              <a:defRPr/>
            </a:pPr>
            <a:fld id="{05EBBFE3-47B9-4045-A2E1-E0DDB4FFEED6}" type="datetime1">
              <a:rPr lang="zh-CN" altLang="en-US"/>
              <a:pPr>
                <a:defRPr/>
              </a:pPr>
              <a:t>2016/4/9</a:t>
            </a:fld>
            <a:endParaRPr lang="zh-CN" altLang="zh-CN"/>
          </a:p>
        </p:txBody>
      </p:sp>
      <p:sp>
        <p:nvSpPr>
          <p:cNvPr id="8"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9"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4160943826"/>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Rectangle 2"/>
          <p:cNvSpPr>
            <a:spLocks noGrp="1" noChangeArrowheads="1"/>
          </p:cNvSpPr>
          <p:nvPr>
            <p:ph type="dt" sz="half" idx="10"/>
          </p:nvPr>
        </p:nvSpPr>
        <p:spPr>
          <a:ln/>
        </p:spPr>
        <p:txBody>
          <a:bodyPr/>
          <a:lstStyle>
            <a:lvl1pPr>
              <a:defRPr/>
            </a:lvl1pPr>
          </a:lstStyle>
          <a:p>
            <a:pPr>
              <a:defRPr/>
            </a:pPr>
            <a:fld id="{7EE8EC73-10DF-4B6E-A7B3-F11428B12406}" type="datetime1">
              <a:rPr lang="zh-CN" altLang="en-US"/>
              <a:pPr>
                <a:defRPr/>
              </a:pPr>
              <a:t>2016/4/9</a:t>
            </a:fld>
            <a:endParaRPr lang="zh-CN" altLang="zh-CN"/>
          </a:p>
        </p:txBody>
      </p:sp>
      <p:sp>
        <p:nvSpPr>
          <p:cNvPr id="4" name="Rectangle 3"/>
          <p:cNvSpPr>
            <a:spLocks noGrp="1" noChangeArrowheads="1"/>
          </p:cNvSpPr>
          <p:nvPr>
            <p:ph type="ftr" sz="quarter" idx="11"/>
          </p:nvPr>
        </p:nvSpPr>
        <p:spPr>
          <a:ln/>
        </p:spPr>
        <p:txBody>
          <a:bodyPr/>
          <a:lstStyle>
            <a:lvl1pPr>
              <a:defRPr/>
            </a:lvl1pPr>
          </a:lstStyle>
          <a:p>
            <a:pPr>
              <a:defRPr/>
            </a:pPr>
            <a:endParaRPr lang="zh-CN" altLang="zh-CN"/>
          </a:p>
        </p:txBody>
      </p:sp>
      <p:sp>
        <p:nvSpPr>
          <p:cNvPr id="5" name="Rectangle 4"/>
          <p:cNvSpPr>
            <a:spLocks noGrp="1" noChangeArrowheads="1"/>
          </p:cNvSpPr>
          <p:nvPr>
            <p:ph type="sldNum" sz="quarter" idx="12"/>
          </p:nvPr>
        </p:nvSpPr>
        <p:spPr>
          <a:ln/>
        </p:spPr>
        <p:txBody>
          <a:bodyPr/>
          <a:lstStyle>
            <a:lvl1pPr>
              <a:defRPr/>
            </a:lvl1pPr>
          </a:lstStyle>
          <a:p>
            <a:pPr>
              <a:defRPr/>
            </a:pPr>
            <a:fld id="{42170460-9A21-41D6-A65F-1290EC6FADDE}" type="slidenum">
              <a:rPr lang="en-US" altLang="zh-CN"/>
              <a:pPr>
                <a:defRPr/>
              </a:pPr>
              <a:t>‹#›</a:t>
            </a:fld>
            <a:endParaRPr lang="zh-CN" altLang="zh-CN"/>
          </a:p>
        </p:txBody>
      </p:sp>
    </p:spTree>
    <p:extLst>
      <p:ext uri="{BB962C8B-B14F-4D97-AF65-F5344CB8AC3E}">
        <p14:creationId xmlns:p14="http://schemas.microsoft.com/office/powerpoint/2010/main" val="2765101489"/>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EF4DB1AB-5D1A-4F23-AD05-BF9993A4B37C}" type="datetime1">
              <a:rPr lang="zh-CN" altLang="en-US"/>
              <a:pPr>
                <a:defRPr/>
              </a:pPr>
              <a:t>2016/4/9</a:t>
            </a:fld>
            <a:endParaRPr lang="zh-CN" altLang="zh-CN"/>
          </a:p>
        </p:txBody>
      </p:sp>
      <p:sp>
        <p:nvSpPr>
          <p:cNvPr id="3" name="Rectangle 3"/>
          <p:cNvSpPr>
            <a:spLocks noGrp="1" noChangeArrowheads="1"/>
          </p:cNvSpPr>
          <p:nvPr>
            <p:ph type="ftr" sz="quarter" idx="11"/>
          </p:nvPr>
        </p:nvSpPr>
        <p:spPr>
          <a:ln/>
        </p:spPr>
        <p:txBody>
          <a:bodyPr/>
          <a:lstStyle>
            <a:lvl1pPr>
              <a:defRPr/>
            </a:lvl1pPr>
          </a:lstStyle>
          <a:p>
            <a:pPr>
              <a:defRPr/>
            </a:pPr>
            <a:endParaRPr lang="zh-CN" altLang="zh-CN"/>
          </a:p>
        </p:txBody>
      </p:sp>
      <p:sp>
        <p:nvSpPr>
          <p:cNvPr id="4" name="Rectangle 4"/>
          <p:cNvSpPr>
            <a:spLocks noGrp="1" noChangeArrowheads="1"/>
          </p:cNvSpPr>
          <p:nvPr>
            <p:ph type="sldNum" sz="quarter" idx="12"/>
          </p:nvPr>
        </p:nvSpPr>
        <p:spPr>
          <a:ln/>
        </p:spPr>
        <p:txBody>
          <a:bodyPr/>
          <a:lstStyle>
            <a:lvl1pPr>
              <a:defRPr/>
            </a:lvl1pPr>
          </a:lstStyle>
          <a:p>
            <a:pPr>
              <a:defRPr/>
            </a:pPr>
            <a:fld id="{837E088B-C183-4AD2-81DE-8B86038EF8E1}" type="slidenum">
              <a:rPr lang="en-US" altLang="zh-CN"/>
              <a:pPr>
                <a:defRPr/>
              </a:pPr>
              <a:t>‹#›</a:t>
            </a:fld>
            <a:endParaRPr lang="zh-CN" altLang="zh-CN"/>
          </a:p>
        </p:txBody>
      </p:sp>
    </p:spTree>
    <p:extLst>
      <p:ext uri="{BB962C8B-B14F-4D97-AF65-F5344CB8AC3E}">
        <p14:creationId xmlns:p14="http://schemas.microsoft.com/office/powerpoint/2010/main" val="2236575831"/>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
          <p:cNvSpPr>
            <a:spLocks noGrp="1" noChangeArrowheads="1"/>
          </p:cNvSpPr>
          <p:nvPr>
            <p:ph type="dt" sz="half" idx="10"/>
          </p:nvPr>
        </p:nvSpPr>
        <p:spPr>
          <a:ln/>
        </p:spPr>
        <p:txBody>
          <a:bodyPr/>
          <a:lstStyle>
            <a:lvl1pPr>
              <a:defRPr/>
            </a:lvl1pPr>
          </a:lstStyle>
          <a:p>
            <a:pPr>
              <a:defRPr/>
            </a:pPr>
            <a:fld id="{1B1E341E-7C42-4A33-9EE2-D2977D38D099}" type="datetime1">
              <a:rPr lang="zh-CN" altLang="en-US"/>
              <a:pPr>
                <a:defRPr/>
              </a:pPr>
              <a:t>2016/4/9</a:t>
            </a:fld>
            <a:endParaRPr lang="zh-CN" altLang="zh-CN"/>
          </a:p>
        </p:txBody>
      </p:sp>
      <p:sp>
        <p:nvSpPr>
          <p:cNvPr id="6" name="Rectangle 3"/>
          <p:cNvSpPr>
            <a:spLocks noGrp="1" noChangeArrowheads="1"/>
          </p:cNvSpPr>
          <p:nvPr>
            <p:ph type="ftr" sz="quarter" idx="11"/>
          </p:nvPr>
        </p:nvSpPr>
        <p:spPr>
          <a:ln/>
        </p:spPr>
        <p:txBody>
          <a:bodyPr/>
          <a:lstStyle>
            <a:lvl1pPr>
              <a:defRPr/>
            </a:lvl1pPr>
          </a:lstStyle>
          <a:p>
            <a:pPr>
              <a:defRPr/>
            </a:pPr>
            <a:endParaRPr lang="zh-CN" altLang="zh-CN"/>
          </a:p>
        </p:txBody>
      </p:sp>
      <p:sp>
        <p:nvSpPr>
          <p:cNvPr id="7" name="Rectangle 4"/>
          <p:cNvSpPr>
            <a:spLocks noGrp="1" noChangeArrowheads="1"/>
          </p:cNvSpPr>
          <p:nvPr>
            <p:ph type="sldNum" sz="quarter" idx="12"/>
          </p:nvPr>
        </p:nvSpPr>
        <p:spPr>
          <a:ln/>
        </p:spPr>
        <p:txBody>
          <a:bodyPr/>
          <a:lstStyle>
            <a:lvl1pPr>
              <a:defRPr/>
            </a:lvl1pPr>
          </a:lstStyle>
          <a:p>
            <a:pPr>
              <a:defRPr/>
            </a:pPr>
            <a:fld id="{2D04E2F1-5C0D-4182-B2A4-EB1560D5DCCC}" type="slidenum">
              <a:rPr lang="en-US" altLang="zh-CN"/>
              <a:pPr>
                <a:defRPr/>
              </a:pPr>
              <a:t>‹#›</a:t>
            </a:fld>
            <a:endParaRPr lang="zh-CN" altLang="zh-CN"/>
          </a:p>
        </p:txBody>
      </p:sp>
    </p:spTree>
    <p:extLst>
      <p:ext uri="{BB962C8B-B14F-4D97-AF65-F5344CB8AC3E}">
        <p14:creationId xmlns:p14="http://schemas.microsoft.com/office/powerpoint/2010/main" val="898112734"/>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
          <p:cNvSpPr>
            <a:spLocks noGrp="1" noChangeArrowheads="1"/>
          </p:cNvSpPr>
          <p:nvPr>
            <p:ph type="dt" sz="half" idx="10"/>
          </p:nvPr>
        </p:nvSpPr>
        <p:spPr>
          <a:ln/>
        </p:spPr>
        <p:txBody>
          <a:bodyPr/>
          <a:lstStyle>
            <a:lvl1pPr>
              <a:defRPr/>
            </a:lvl1pPr>
          </a:lstStyle>
          <a:p>
            <a:pPr>
              <a:defRPr/>
            </a:pPr>
            <a:fld id="{5BE12278-AA20-4DAC-816E-D57DE6F04759}" type="datetime1">
              <a:rPr lang="zh-CN" altLang="en-US"/>
              <a:pPr>
                <a:defRPr/>
              </a:pPr>
              <a:t>2016/4/9</a:t>
            </a:fld>
            <a:endParaRPr lang="zh-CN" altLang="zh-CN"/>
          </a:p>
        </p:txBody>
      </p:sp>
      <p:sp>
        <p:nvSpPr>
          <p:cNvPr id="6" name="Rectangle 3"/>
          <p:cNvSpPr>
            <a:spLocks noGrp="1" noChangeArrowheads="1"/>
          </p:cNvSpPr>
          <p:nvPr>
            <p:ph type="ftr" sz="quarter" idx="11"/>
          </p:nvPr>
        </p:nvSpPr>
        <p:spPr>
          <a:ln/>
        </p:spPr>
        <p:txBody>
          <a:bodyPr/>
          <a:lstStyle>
            <a:lvl1pPr>
              <a:defRPr/>
            </a:lvl1pPr>
          </a:lstStyle>
          <a:p>
            <a:pPr>
              <a:defRPr/>
            </a:pPr>
            <a:endParaRPr lang="zh-CN" altLang="zh-CN"/>
          </a:p>
        </p:txBody>
      </p:sp>
      <p:sp>
        <p:nvSpPr>
          <p:cNvPr id="7" name="Rectangle 4"/>
          <p:cNvSpPr>
            <a:spLocks noGrp="1" noChangeArrowheads="1"/>
          </p:cNvSpPr>
          <p:nvPr>
            <p:ph type="sldNum" sz="quarter" idx="12"/>
          </p:nvPr>
        </p:nvSpPr>
        <p:spPr>
          <a:ln/>
        </p:spPr>
        <p:txBody>
          <a:bodyPr/>
          <a:lstStyle>
            <a:lvl1pPr>
              <a:defRPr/>
            </a:lvl1pPr>
          </a:lstStyle>
          <a:p>
            <a:pPr>
              <a:defRPr/>
            </a:pPr>
            <a:fld id="{1778CA15-9E9B-4F28-B9AF-7FAA956934B1}" type="slidenum">
              <a:rPr lang="en-US" altLang="zh-CN"/>
              <a:pPr>
                <a:defRPr/>
              </a:pPr>
              <a:t>‹#›</a:t>
            </a:fld>
            <a:endParaRPr lang="zh-CN" altLang="zh-CN"/>
          </a:p>
        </p:txBody>
      </p:sp>
    </p:spTree>
    <p:extLst>
      <p:ext uri="{BB962C8B-B14F-4D97-AF65-F5344CB8AC3E}">
        <p14:creationId xmlns:p14="http://schemas.microsoft.com/office/powerpoint/2010/main" val="2344857913"/>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
          <p:cNvSpPr>
            <a:spLocks noGrp="1" noChangeArrowheads="1"/>
          </p:cNvSpPr>
          <p:nvPr>
            <p:ph type="dt" sz="half" idx="10"/>
          </p:nvPr>
        </p:nvSpPr>
        <p:spPr>
          <a:ln/>
        </p:spPr>
        <p:txBody>
          <a:bodyPr/>
          <a:lstStyle>
            <a:lvl1pPr>
              <a:defRPr/>
            </a:lvl1pPr>
          </a:lstStyle>
          <a:p>
            <a:pPr>
              <a:defRPr/>
            </a:pPr>
            <a:fld id="{88093BB4-BD3C-4559-B210-B93145D3063C}" type="datetime1">
              <a:rPr lang="zh-CN" altLang="en-US"/>
              <a:pPr>
                <a:defRPr/>
              </a:pPr>
              <a:t>2016/4/9</a:t>
            </a:fld>
            <a:endParaRPr lang="zh-CN" altLang="zh-CN"/>
          </a:p>
        </p:txBody>
      </p:sp>
      <p:sp>
        <p:nvSpPr>
          <p:cNvPr id="5" name="Rectangle 3"/>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4"/>
          <p:cNvSpPr>
            <a:spLocks noGrp="1" noChangeArrowheads="1"/>
          </p:cNvSpPr>
          <p:nvPr>
            <p:ph type="sldNum" sz="quarter" idx="12"/>
          </p:nvPr>
        </p:nvSpPr>
        <p:spPr>
          <a:ln/>
        </p:spPr>
        <p:txBody>
          <a:bodyPr/>
          <a:lstStyle>
            <a:lvl1pPr>
              <a:defRPr/>
            </a:lvl1pPr>
          </a:lstStyle>
          <a:p>
            <a:pPr>
              <a:defRPr/>
            </a:pPr>
            <a:fld id="{4EE2484F-2D4A-46AC-875C-EA502AD0B537}" type="slidenum">
              <a:rPr lang="en-US" altLang="zh-CN"/>
              <a:pPr>
                <a:defRPr/>
              </a:pPr>
              <a:t>‹#›</a:t>
            </a:fld>
            <a:endParaRPr lang="zh-CN" altLang="zh-CN"/>
          </a:p>
        </p:txBody>
      </p:sp>
    </p:spTree>
    <p:extLst>
      <p:ext uri="{BB962C8B-B14F-4D97-AF65-F5344CB8AC3E}">
        <p14:creationId xmlns:p14="http://schemas.microsoft.com/office/powerpoint/2010/main" val="3478484221"/>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
          <p:cNvSpPr>
            <a:spLocks noGrp="1" noChangeArrowheads="1"/>
          </p:cNvSpPr>
          <p:nvPr>
            <p:ph type="dt" sz="half" idx="10"/>
          </p:nvPr>
        </p:nvSpPr>
        <p:spPr>
          <a:ln/>
        </p:spPr>
        <p:txBody>
          <a:bodyPr/>
          <a:lstStyle>
            <a:lvl1pPr>
              <a:defRPr/>
            </a:lvl1pPr>
          </a:lstStyle>
          <a:p>
            <a:pPr>
              <a:defRPr/>
            </a:pPr>
            <a:fld id="{19E6F77D-54FD-468A-9607-0167DD3E93B8}" type="datetime1">
              <a:rPr lang="zh-CN" altLang="en-US"/>
              <a:pPr>
                <a:defRPr/>
              </a:pPr>
              <a:t>2016/4/9</a:t>
            </a:fld>
            <a:endParaRPr lang="zh-CN" altLang="zh-CN"/>
          </a:p>
        </p:txBody>
      </p:sp>
      <p:sp>
        <p:nvSpPr>
          <p:cNvPr id="5" name="Rectangle 3"/>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4"/>
          <p:cNvSpPr>
            <a:spLocks noGrp="1" noChangeArrowheads="1"/>
          </p:cNvSpPr>
          <p:nvPr>
            <p:ph type="sldNum" sz="quarter" idx="12"/>
          </p:nvPr>
        </p:nvSpPr>
        <p:spPr>
          <a:ln/>
        </p:spPr>
        <p:txBody>
          <a:bodyPr/>
          <a:lstStyle>
            <a:lvl1pPr>
              <a:defRPr/>
            </a:lvl1pPr>
          </a:lstStyle>
          <a:p>
            <a:pPr>
              <a:defRPr/>
            </a:pPr>
            <a:fld id="{EB2125B8-5716-4622-8952-E68C8345CE38}" type="slidenum">
              <a:rPr lang="en-US" altLang="zh-CN"/>
              <a:pPr>
                <a:defRPr/>
              </a:pPr>
              <a:t>‹#›</a:t>
            </a:fld>
            <a:endParaRPr lang="zh-CN" altLang="zh-CN"/>
          </a:p>
        </p:txBody>
      </p:sp>
    </p:spTree>
    <p:extLst>
      <p:ext uri="{BB962C8B-B14F-4D97-AF65-F5344CB8AC3E}">
        <p14:creationId xmlns:p14="http://schemas.microsoft.com/office/powerpoint/2010/main" val="376555237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Rectangle 2"/>
          <p:cNvSpPr>
            <a:spLocks noGrp="1" noChangeArrowheads="1"/>
          </p:cNvSpPr>
          <p:nvPr>
            <p:ph type="dt" sz="half" idx="10"/>
          </p:nvPr>
        </p:nvSpPr>
        <p:spPr>
          <a:ln/>
        </p:spPr>
        <p:txBody>
          <a:bodyPr/>
          <a:lstStyle>
            <a:lvl1pPr>
              <a:defRPr/>
            </a:lvl1pPr>
          </a:lstStyle>
          <a:p>
            <a:pPr>
              <a:defRPr/>
            </a:pPr>
            <a:fld id="{06088691-E1C4-433C-9CB5-FB52D55A18AE}" type="datetime1">
              <a:rPr lang="zh-CN" altLang="en-US"/>
              <a:pPr>
                <a:defRPr/>
              </a:pPr>
              <a:t>2016/4/9</a:t>
            </a:fld>
            <a:endParaRPr lang="zh-CN" altLang="zh-CN"/>
          </a:p>
        </p:txBody>
      </p:sp>
      <p:sp>
        <p:nvSpPr>
          <p:cNvPr id="4"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5"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335113221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3776D2F9-D86D-48BA-BE2E-387ABAC95875}" type="datetime1">
              <a:rPr lang="zh-CN" altLang="en-US"/>
              <a:pPr>
                <a:defRPr/>
              </a:pPr>
              <a:t>2016/4/9</a:t>
            </a:fld>
            <a:endParaRPr lang="zh-CN" altLang="zh-CN"/>
          </a:p>
        </p:txBody>
      </p:sp>
      <p:sp>
        <p:nvSpPr>
          <p:cNvPr id="3"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4"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243545115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
          <p:cNvSpPr>
            <a:spLocks noGrp="1" noChangeArrowheads="1"/>
          </p:cNvSpPr>
          <p:nvPr>
            <p:ph type="dt" sz="half" idx="10"/>
          </p:nvPr>
        </p:nvSpPr>
        <p:spPr>
          <a:ln/>
        </p:spPr>
        <p:txBody>
          <a:bodyPr/>
          <a:lstStyle>
            <a:lvl1pPr>
              <a:defRPr/>
            </a:lvl1pPr>
          </a:lstStyle>
          <a:p>
            <a:pPr>
              <a:defRPr/>
            </a:pPr>
            <a:fld id="{A1C83CE4-E32F-45E3-9D71-E8392FDC4679}" type="datetime1">
              <a:rPr lang="zh-CN" altLang="en-US"/>
              <a:pPr>
                <a:defRPr/>
              </a:pPr>
              <a:t>2016/4/9</a:t>
            </a:fld>
            <a:endParaRPr lang="zh-CN" altLang="zh-CN"/>
          </a:p>
        </p:txBody>
      </p:sp>
      <p:sp>
        <p:nvSpPr>
          <p:cNvPr id="6"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7"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264725973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2ECEAAEC-54D1-4C3E-BC09-A069A1B1744B}" type="datetime1">
              <a:rPr lang="zh-CN" altLang="en-US"/>
              <a:pPr>
                <a:defRPr/>
              </a:pPr>
              <a:t>2016/4/9</a:t>
            </a:fld>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6" name="Rectangle 6"/>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105116934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
          <p:cNvSpPr>
            <a:spLocks noGrp="1" noChangeArrowheads="1"/>
          </p:cNvSpPr>
          <p:nvPr>
            <p:ph type="dt" sz="half" idx="10"/>
          </p:nvPr>
        </p:nvSpPr>
        <p:spPr>
          <a:ln/>
        </p:spPr>
        <p:txBody>
          <a:bodyPr/>
          <a:lstStyle>
            <a:lvl1pPr>
              <a:defRPr/>
            </a:lvl1pPr>
          </a:lstStyle>
          <a:p>
            <a:pPr>
              <a:defRPr/>
            </a:pPr>
            <a:fld id="{FD816C18-DFE0-435D-BD0B-9EE7CBA754ED}" type="datetime1">
              <a:rPr lang="zh-CN" altLang="en-US"/>
              <a:pPr>
                <a:defRPr/>
              </a:pPr>
              <a:t>2016/4/9</a:t>
            </a:fld>
            <a:endParaRPr lang="zh-CN" altLang="zh-CN"/>
          </a:p>
        </p:txBody>
      </p:sp>
      <p:sp>
        <p:nvSpPr>
          <p:cNvPr id="6"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7"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316835130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
          <p:cNvSpPr>
            <a:spLocks noGrp="1" noChangeArrowheads="1"/>
          </p:cNvSpPr>
          <p:nvPr>
            <p:ph type="dt" sz="half" idx="10"/>
          </p:nvPr>
        </p:nvSpPr>
        <p:spPr>
          <a:ln/>
        </p:spPr>
        <p:txBody>
          <a:bodyPr/>
          <a:lstStyle>
            <a:lvl1pPr>
              <a:defRPr/>
            </a:lvl1pPr>
          </a:lstStyle>
          <a:p>
            <a:pPr>
              <a:defRPr/>
            </a:pPr>
            <a:fld id="{5BF9469C-6AA7-4FF4-9AC3-67E920EF263B}" type="datetime1">
              <a:rPr lang="zh-CN" altLang="en-US"/>
              <a:pPr>
                <a:defRPr/>
              </a:pPr>
              <a:t>2016/4/9</a:t>
            </a:fld>
            <a:endParaRPr lang="zh-CN" altLang="zh-CN"/>
          </a:p>
        </p:txBody>
      </p:sp>
      <p:sp>
        <p:nvSpPr>
          <p:cNvPr id="5"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6"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289387020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
          <p:cNvSpPr>
            <a:spLocks noGrp="1" noChangeArrowheads="1"/>
          </p:cNvSpPr>
          <p:nvPr>
            <p:ph type="dt" sz="half" idx="10"/>
          </p:nvPr>
        </p:nvSpPr>
        <p:spPr>
          <a:ln/>
        </p:spPr>
        <p:txBody>
          <a:bodyPr/>
          <a:lstStyle>
            <a:lvl1pPr>
              <a:defRPr/>
            </a:lvl1pPr>
          </a:lstStyle>
          <a:p>
            <a:pPr>
              <a:defRPr/>
            </a:pPr>
            <a:fld id="{E58B1BAC-111B-4510-AD2D-0E970D141380}" type="datetime1">
              <a:rPr lang="zh-CN" altLang="en-US"/>
              <a:pPr>
                <a:defRPr/>
              </a:pPr>
              <a:t>2016/4/9</a:t>
            </a:fld>
            <a:endParaRPr lang="zh-CN" altLang="zh-CN"/>
          </a:p>
        </p:txBody>
      </p:sp>
      <p:sp>
        <p:nvSpPr>
          <p:cNvPr id="5"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6"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298609895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2"/>
          <p:cNvSpPr>
            <a:spLocks noGrp="1" noChangeArrowheads="1"/>
          </p:cNvSpPr>
          <p:nvPr>
            <p:ph type="dt" sz="half" idx="10"/>
          </p:nvPr>
        </p:nvSpPr>
        <p:spPr>
          <a:ln/>
        </p:spPr>
        <p:txBody>
          <a:bodyPr/>
          <a:lstStyle>
            <a:lvl1pPr>
              <a:defRPr/>
            </a:lvl1pPr>
          </a:lstStyle>
          <a:p>
            <a:pPr>
              <a:defRPr/>
            </a:pPr>
            <a:fld id="{17529169-49B6-4011-865D-24EC6269B87A}" type="datetime1">
              <a:rPr lang="zh-CN" altLang="en-US"/>
              <a:pPr>
                <a:defRPr/>
              </a:pPr>
              <a:t>2016/4/9</a:t>
            </a:fld>
            <a:endParaRPr lang="zh-CN" altLang="zh-CN"/>
          </a:p>
        </p:txBody>
      </p:sp>
      <p:sp>
        <p:nvSpPr>
          <p:cNvPr id="5"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6"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292497078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
          <p:cNvSpPr>
            <a:spLocks noGrp="1" noChangeArrowheads="1"/>
          </p:cNvSpPr>
          <p:nvPr>
            <p:ph type="dt" sz="half" idx="10"/>
          </p:nvPr>
        </p:nvSpPr>
        <p:spPr>
          <a:ln/>
        </p:spPr>
        <p:txBody>
          <a:bodyPr/>
          <a:lstStyle>
            <a:lvl1pPr>
              <a:defRPr/>
            </a:lvl1pPr>
          </a:lstStyle>
          <a:p>
            <a:pPr>
              <a:defRPr/>
            </a:pPr>
            <a:fld id="{9C0387E9-488C-4298-8865-A425F6704FDA}" type="datetime1">
              <a:rPr lang="zh-CN" altLang="en-US"/>
              <a:pPr>
                <a:defRPr/>
              </a:pPr>
              <a:t>2016/4/9</a:t>
            </a:fld>
            <a:endParaRPr lang="zh-CN" altLang="zh-CN"/>
          </a:p>
        </p:txBody>
      </p:sp>
      <p:sp>
        <p:nvSpPr>
          <p:cNvPr id="5"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6"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312551874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2"/>
          <p:cNvSpPr>
            <a:spLocks noGrp="1" noChangeArrowheads="1"/>
          </p:cNvSpPr>
          <p:nvPr>
            <p:ph type="dt" sz="half" idx="10"/>
          </p:nvPr>
        </p:nvSpPr>
        <p:spPr>
          <a:ln/>
        </p:spPr>
        <p:txBody>
          <a:bodyPr/>
          <a:lstStyle>
            <a:lvl1pPr>
              <a:defRPr/>
            </a:lvl1pPr>
          </a:lstStyle>
          <a:p>
            <a:pPr>
              <a:defRPr/>
            </a:pPr>
            <a:fld id="{0FF91BFB-8AC2-4921-ADD6-32125BF95B11}" type="datetime1">
              <a:rPr lang="zh-CN" altLang="en-US"/>
              <a:pPr>
                <a:defRPr/>
              </a:pPr>
              <a:t>2016/4/9</a:t>
            </a:fld>
            <a:endParaRPr lang="zh-CN" altLang="zh-CN"/>
          </a:p>
        </p:txBody>
      </p:sp>
      <p:sp>
        <p:nvSpPr>
          <p:cNvPr id="5"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6"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249790046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2"/>
          <p:cNvSpPr>
            <a:spLocks noGrp="1" noChangeArrowheads="1"/>
          </p:cNvSpPr>
          <p:nvPr>
            <p:ph type="dt" sz="half" idx="10"/>
          </p:nvPr>
        </p:nvSpPr>
        <p:spPr>
          <a:ln/>
        </p:spPr>
        <p:txBody>
          <a:bodyPr/>
          <a:lstStyle>
            <a:lvl1pPr>
              <a:defRPr/>
            </a:lvl1pPr>
          </a:lstStyle>
          <a:p>
            <a:pPr>
              <a:defRPr/>
            </a:pPr>
            <a:fld id="{B7F28F94-D627-4EFF-864A-7A3BFC91E2DB}" type="datetime1">
              <a:rPr lang="zh-CN" altLang="en-US"/>
              <a:pPr>
                <a:defRPr/>
              </a:pPr>
              <a:t>2016/4/9</a:t>
            </a:fld>
            <a:endParaRPr lang="zh-CN" altLang="zh-CN"/>
          </a:p>
        </p:txBody>
      </p:sp>
      <p:sp>
        <p:nvSpPr>
          <p:cNvPr id="6"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7"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56159579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2"/>
          <p:cNvSpPr>
            <a:spLocks noGrp="1" noChangeArrowheads="1"/>
          </p:cNvSpPr>
          <p:nvPr>
            <p:ph type="dt" sz="half" idx="10"/>
          </p:nvPr>
        </p:nvSpPr>
        <p:spPr>
          <a:ln/>
        </p:spPr>
        <p:txBody>
          <a:bodyPr/>
          <a:lstStyle>
            <a:lvl1pPr>
              <a:defRPr/>
            </a:lvl1pPr>
          </a:lstStyle>
          <a:p>
            <a:pPr>
              <a:defRPr/>
            </a:pPr>
            <a:fld id="{D20120BF-BBAF-43B0-9C22-19832AAC8675}" type="datetime1">
              <a:rPr lang="zh-CN" altLang="en-US"/>
              <a:pPr>
                <a:defRPr/>
              </a:pPr>
              <a:t>2016/4/9</a:t>
            </a:fld>
            <a:endParaRPr lang="zh-CN" altLang="zh-CN"/>
          </a:p>
        </p:txBody>
      </p:sp>
      <p:sp>
        <p:nvSpPr>
          <p:cNvPr id="8"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9"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395451500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Rectangle 2"/>
          <p:cNvSpPr>
            <a:spLocks noGrp="1" noChangeArrowheads="1"/>
          </p:cNvSpPr>
          <p:nvPr>
            <p:ph type="dt" sz="half" idx="10"/>
          </p:nvPr>
        </p:nvSpPr>
        <p:spPr>
          <a:ln/>
        </p:spPr>
        <p:txBody>
          <a:bodyPr/>
          <a:lstStyle>
            <a:lvl1pPr>
              <a:defRPr/>
            </a:lvl1pPr>
          </a:lstStyle>
          <a:p>
            <a:pPr>
              <a:defRPr/>
            </a:pPr>
            <a:fld id="{F1A0E444-5FD1-4810-9853-E54508F48153}" type="datetime1">
              <a:rPr lang="zh-CN" altLang="en-US"/>
              <a:pPr>
                <a:defRPr/>
              </a:pPr>
              <a:t>2016/4/9</a:t>
            </a:fld>
            <a:endParaRPr lang="zh-CN" altLang="zh-CN"/>
          </a:p>
        </p:txBody>
      </p:sp>
      <p:sp>
        <p:nvSpPr>
          <p:cNvPr id="4"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5"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296855726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4AB793E1-D697-4252-B3A9-27C6EAB399A8}" type="datetime1">
              <a:rPr lang="zh-CN" altLang="en-US"/>
              <a:pPr>
                <a:defRPr/>
              </a:pPr>
              <a:t>2016/4/9</a:t>
            </a:fld>
            <a:endParaRPr lang="zh-CN" altLang="zh-CN"/>
          </a:p>
        </p:txBody>
      </p:sp>
      <p:sp>
        <p:nvSpPr>
          <p:cNvPr id="3"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4"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91900209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fld id="{FE8025A4-22C8-4F77-B723-E6F65A0B3F33}" type="datetime1">
              <a:rPr lang="zh-CN" altLang="en-US"/>
              <a:pPr>
                <a:defRPr/>
              </a:pPr>
              <a:t>2016/4/9</a:t>
            </a:fld>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6" name="Rectangle 6"/>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4266286545"/>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
          <p:cNvSpPr>
            <a:spLocks noGrp="1" noChangeArrowheads="1"/>
          </p:cNvSpPr>
          <p:nvPr>
            <p:ph type="dt" sz="half" idx="10"/>
          </p:nvPr>
        </p:nvSpPr>
        <p:spPr>
          <a:ln/>
        </p:spPr>
        <p:txBody>
          <a:bodyPr/>
          <a:lstStyle>
            <a:lvl1pPr>
              <a:defRPr/>
            </a:lvl1pPr>
          </a:lstStyle>
          <a:p>
            <a:pPr>
              <a:defRPr/>
            </a:pPr>
            <a:fld id="{BE9110E1-9AC9-4956-8237-2B43EAF7FBF1}" type="datetime1">
              <a:rPr lang="zh-CN" altLang="en-US"/>
              <a:pPr>
                <a:defRPr/>
              </a:pPr>
              <a:t>2016/4/9</a:t>
            </a:fld>
            <a:endParaRPr lang="zh-CN" altLang="zh-CN"/>
          </a:p>
        </p:txBody>
      </p:sp>
      <p:sp>
        <p:nvSpPr>
          <p:cNvPr id="6"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7"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422879480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
          <p:cNvSpPr>
            <a:spLocks noGrp="1" noChangeArrowheads="1"/>
          </p:cNvSpPr>
          <p:nvPr>
            <p:ph type="dt" sz="half" idx="10"/>
          </p:nvPr>
        </p:nvSpPr>
        <p:spPr>
          <a:ln/>
        </p:spPr>
        <p:txBody>
          <a:bodyPr/>
          <a:lstStyle>
            <a:lvl1pPr>
              <a:defRPr/>
            </a:lvl1pPr>
          </a:lstStyle>
          <a:p>
            <a:pPr>
              <a:defRPr/>
            </a:pPr>
            <a:fld id="{E28178F0-C9A2-436A-9B4A-F68E3545E9D0}" type="datetime1">
              <a:rPr lang="zh-CN" altLang="en-US"/>
              <a:pPr>
                <a:defRPr/>
              </a:pPr>
              <a:t>2016/4/9</a:t>
            </a:fld>
            <a:endParaRPr lang="zh-CN" altLang="zh-CN"/>
          </a:p>
        </p:txBody>
      </p:sp>
      <p:sp>
        <p:nvSpPr>
          <p:cNvPr id="6"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7"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244141761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
          <p:cNvSpPr>
            <a:spLocks noGrp="1" noChangeArrowheads="1"/>
          </p:cNvSpPr>
          <p:nvPr>
            <p:ph type="dt" sz="half" idx="10"/>
          </p:nvPr>
        </p:nvSpPr>
        <p:spPr>
          <a:ln/>
        </p:spPr>
        <p:txBody>
          <a:bodyPr/>
          <a:lstStyle>
            <a:lvl1pPr>
              <a:defRPr/>
            </a:lvl1pPr>
          </a:lstStyle>
          <a:p>
            <a:pPr>
              <a:defRPr/>
            </a:pPr>
            <a:fld id="{BD5BEDE4-2BA0-4024-85D9-C74DBB56E8C7}" type="datetime1">
              <a:rPr lang="zh-CN" altLang="en-US"/>
              <a:pPr>
                <a:defRPr/>
              </a:pPr>
              <a:t>2016/4/9</a:t>
            </a:fld>
            <a:endParaRPr lang="zh-CN" altLang="zh-CN"/>
          </a:p>
        </p:txBody>
      </p:sp>
      <p:sp>
        <p:nvSpPr>
          <p:cNvPr id="5"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6"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117768376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
          <p:cNvSpPr>
            <a:spLocks noGrp="1" noChangeArrowheads="1"/>
          </p:cNvSpPr>
          <p:nvPr>
            <p:ph type="dt" sz="half" idx="10"/>
          </p:nvPr>
        </p:nvSpPr>
        <p:spPr>
          <a:ln/>
        </p:spPr>
        <p:txBody>
          <a:bodyPr/>
          <a:lstStyle>
            <a:lvl1pPr>
              <a:defRPr/>
            </a:lvl1pPr>
          </a:lstStyle>
          <a:p>
            <a:pPr>
              <a:defRPr/>
            </a:pPr>
            <a:fld id="{214D2E4B-F252-4909-BFD3-AF2F94453AD1}" type="datetime1">
              <a:rPr lang="zh-CN" altLang="en-US"/>
              <a:pPr>
                <a:defRPr/>
              </a:pPr>
              <a:t>2016/4/9</a:t>
            </a:fld>
            <a:endParaRPr lang="zh-CN" altLang="zh-CN"/>
          </a:p>
        </p:txBody>
      </p:sp>
      <p:sp>
        <p:nvSpPr>
          <p:cNvPr id="5"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6"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191570224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C2FFD5D1-DFD6-453A-AD43-B831382E355D}" type="datetime1">
              <a:rPr lang="zh-CN" altLang="en-US"/>
              <a:pPr>
                <a:defRPr/>
              </a:pPr>
              <a:t>2016/4/9</a:t>
            </a:fld>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6" name="Rectangle 6"/>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6848184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5DB4DCDB-D305-465A-954A-C0384A4C4078}" type="datetime1">
              <a:rPr lang="zh-CN" altLang="en-US"/>
              <a:pPr>
                <a:defRPr/>
              </a:pPr>
              <a:t>2016/4/9</a:t>
            </a:fld>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6" name="Rectangle 6"/>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274293315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fld id="{2AD680BD-D3CB-4648-9C82-A6B8EAB6C5A2}" type="datetime1">
              <a:rPr lang="zh-CN" altLang="en-US"/>
              <a:pPr>
                <a:defRPr/>
              </a:pPr>
              <a:t>2016/4/9</a:t>
            </a:fld>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6" name="Rectangle 6"/>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2154931726"/>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fld id="{A3C81BDD-B466-4539-92FC-9D4EB026E572}" type="datetime1">
              <a:rPr lang="zh-CN" altLang="en-US"/>
              <a:pPr>
                <a:defRPr/>
              </a:pPr>
              <a:t>2016/4/9</a:t>
            </a:fld>
            <a:endParaRPr lang="zh-CN" altLang="zh-CN"/>
          </a:p>
        </p:txBody>
      </p:sp>
      <p:sp>
        <p:nvSpPr>
          <p:cNvPr id="6" name="Rectangle 5"/>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7" name="Rectangle 6"/>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943400059"/>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fld id="{52EFBEFC-A026-4C61-9C00-FD0B3C2B2A25}" type="datetime1">
              <a:rPr lang="zh-CN" altLang="en-US"/>
              <a:pPr>
                <a:defRPr/>
              </a:pPr>
              <a:t>2016/4/9</a:t>
            </a:fld>
            <a:endParaRPr lang="zh-CN" altLang="zh-CN"/>
          </a:p>
        </p:txBody>
      </p:sp>
      <p:sp>
        <p:nvSpPr>
          <p:cNvPr id="8" name="Rectangle 5"/>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9" name="Rectangle 6"/>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758715957"/>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fld id="{8496B73F-4A76-440D-A96E-CC3E4344F020}" type="datetime1">
              <a:rPr lang="zh-CN" altLang="en-US"/>
              <a:pPr>
                <a:defRPr/>
              </a:pPr>
              <a:t>2016/4/9</a:t>
            </a:fld>
            <a:endParaRPr lang="zh-CN" altLang="zh-CN"/>
          </a:p>
        </p:txBody>
      </p:sp>
      <p:sp>
        <p:nvSpPr>
          <p:cNvPr id="4" name="Rectangle 5"/>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5" name="Rectangle 6"/>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319225949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fld id="{A87D8A96-7F37-49B9-8EBE-C4E21D433FB0}" type="datetime1">
              <a:rPr lang="zh-CN" altLang="en-US"/>
              <a:pPr>
                <a:defRPr/>
              </a:pPr>
              <a:t>2016/4/9</a:t>
            </a:fld>
            <a:endParaRPr lang="zh-CN" altLang="zh-CN"/>
          </a:p>
        </p:txBody>
      </p:sp>
      <p:sp>
        <p:nvSpPr>
          <p:cNvPr id="6" name="Rectangle 5"/>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7" name="Rectangle 6"/>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265451577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DD4FA25-3B1A-4A3C-AC93-2B386C7BF9B2}" type="datetime1">
              <a:rPr lang="zh-CN" altLang="en-US"/>
              <a:pPr>
                <a:defRPr/>
              </a:pPr>
              <a:t>2016/4/9</a:t>
            </a:fld>
            <a:endParaRPr lang="zh-CN" altLang="zh-CN"/>
          </a:p>
        </p:txBody>
      </p:sp>
      <p:sp>
        <p:nvSpPr>
          <p:cNvPr id="3" name="Rectangle 5"/>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4" name="Rectangle 6"/>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74949061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3BA70BC0-E92B-40D5-AF56-80295ABFD50F}" type="datetime1">
              <a:rPr lang="zh-CN" altLang="en-US"/>
              <a:pPr>
                <a:defRPr/>
              </a:pPr>
              <a:t>2016/4/9</a:t>
            </a:fld>
            <a:endParaRPr lang="zh-CN" altLang="zh-CN"/>
          </a:p>
        </p:txBody>
      </p:sp>
      <p:sp>
        <p:nvSpPr>
          <p:cNvPr id="6" name="Rectangle 5"/>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7" name="Rectangle 6"/>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28220688"/>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A4EE5A8B-0A44-44E5-B305-9671DB1877BA}" type="datetime1">
              <a:rPr lang="zh-CN" altLang="en-US"/>
              <a:pPr>
                <a:defRPr/>
              </a:pPr>
              <a:t>2016/4/9</a:t>
            </a:fld>
            <a:endParaRPr lang="zh-CN" altLang="zh-CN"/>
          </a:p>
        </p:txBody>
      </p:sp>
      <p:sp>
        <p:nvSpPr>
          <p:cNvPr id="6" name="Rectangle 5"/>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7" name="Rectangle 6"/>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1903963498"/>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E330EA92-D99D-4214-931C-B4EC2F94EEC2}" type="datetime1">
              <a:rPr lang="zh-CN" altLang="en-US"/>
              <a:pPr>
                <a:defRPr/>
              </a:pPr>
              <a:t>2016/4/9</a:t>
            </a:fld>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6" name="Rectangle 6"/>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1615306102"/>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244CA067-1467-4C59-8C3E-D66106B30C31}" type="datetime1">
              <a:rPr lang="zh-CN" altLang="en-US"/>
              <a:pPr>
                <a:defRPr/>
              </a:pPr>
              <a:t>2016/4/9</a:t>
            </a:fld>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6" name="Rectangle 6"/>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2680981527"/>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2"/>
          <p:cNvSpPr>
            <a:spLocks noGrp="1" noChangeArrowheads="1"/>
          </p:cNvSpPr>
          <p:nvPr>
            <p:ph type="dt" sz="half" idx="10"/>
          </p:nvPr>
        </p:nvSpPr>
        <p:spPr>
          <a:ln/>
        </p:spPr>
        <p:txBody>
          <a:bodyPr/>
          <a:lstStyle>
            <a:lvl1pPr>
              <a:defRPr/>
            </a:lvl1pPr>
          </a:lstStyle>
          <a:p>
            <a:pPr>
              <a:defRPr/>
            </a:pPr>
            <a:fld id="{3C106C13-9310-440C-A14A-9C6026C2A804}" type="datetime1">
              <a:rPr lang="zh-CN" altLang="en-US"/>
              <a:pPr>
                <a:defRPr/>
              </a:pPr>
              <a:t>2016/4/9</a:t>
            </a:fld>
            <a:endParaRPr lang="zh-CN" altLang="zh-CN"/>
          </a:p>
        </p:txBody>
      </p:sp>
      <p:sp>
        <p:nvSpPr>
          <p:cNvPr id="5"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6"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2672495012"/>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
          <p:cNvSpPr>
            <a:spLocks noGrp="1" noChangeArrowheads="1"/>
          </p:cNvSpPr>
          <p:nvPr>
            <p:ph type="dt" sz="half" idx="10"/>
          </p:nvPr>
        </p:nvSpPr>
        <p:spPr>
          <a:ln/>
        </p:spPr>
        <p:txBody>
          <a:bodyPr/>
          <a:lstStyle>
            <a:lvl1pPr>
              <a:defRPr/>
            </a:lvl1pPr>
          </a:lstStyle>
          <a:p>
            <a:pPr>
              <a:defRPr/>
            </a:pPr>
            <a:fld id="{36EFE6A8-AAF4-4A3F-AB6C-E26BBF118A32}" type="datetime1">
              <a:rPr lang="zh-CN" altLang="en-US"/>
              <a:pPr>
                <a:defRPr/>
              </a:pPr>
              <a:t>2016/4/9</a:t>
            </a:fld>
            <a:endParaRPr lang="zh-CN" altLang="zh-CN"/>
          </a:p>
        </p:txBody>
      </p:sp>
      <p:sp>
        <p:nvSpPr>
          <p:cNvPr id="5"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6"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2562035711"/>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2"/>
          <p:cNvSpPr>
            <a:spLocks noGrp="1" noChangeArrowheads="1"/>
          </p:cNvSpPr>
          <p:nvPr>
            <p:ph type="dt" sz="half" idx="10"/>
          </p:nvPr>
        </p:nvSpPr>
        <p:spPr>
          <a:ln/>
        </p:spPr>
        <p:txBody>
          <a:bodyPr/>
          <a:lstStyle>
            <a:lvl1pPr>
              <a:defRPr/>
            </a:lvl1pPr>
          </a:lstStyle>
          <a:p>
            <a:pPr>
              <a:defRPr/>
            </a:pPr>
            <a:fld id="{83EAABCF-7EA6-4719-B45F-9AEC9E6BEA3E}" type="datetime1">
              <a:rPr lang="zh-CN" altLang="en-US"/>
              <a:pPr>
                <a:defRPr/>
              </a:pPr>
              <a:t>2016/4/9</a:t>
            </a:fld>
            <a:endParaRPr lang="zh-CN" altLang="zh-CN"/>
          </a:p>
        </p:txBody>
      </p:sp>
      <p:sp>
        <p:nvSpPr>
          <p:cNvPr id="5"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6"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633085216"/>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2"/>
          <p:cNvSpPr>
            <a:spLocks noGrp="1" noChangeArrowheads="1"/>
          </p:cNvSpPr>
          <p:nvPr>
            <p:ph type="dt" sz="half" idx="10"/>
          </p:nvPr>
        </p:nvSpPr>
        <p:spPr>
          <a:ln/>
        </p:spPr>
        <p:txBody>
          <a:bodyPr/>
          <a:lstStyle>
            <a:lvl1pPr>
              <a:defRPr/>
            </a:lvl1pPr>
          </a:lstStyle>
          <a:p>
            <a:pPr>
              <a:defRPr/>
            </a:pPr>
            <a:fld id="{6BF0E31C-5EF0-4090-8C7E-04AD121513D8}" type="datetime1">
              <a:rPr lang="zh-CN" altLang="en-US"/>
              <a:pPr>
                <a:defRPr/>
              </a:pPr>
              <a:t>2016/4/9</a:t>
            </a:fld>
            <a:endParaRPr lang="zh-CN" altLang="zh-CN"/>
          </a:p>
        </p:txBody>
      </p:sp>
      <p:sp>
        <p:nvSpPr>
          <p:cNvPr id="6"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7"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3521659877"/>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2"/>
          <p:cNvSpPr>
            <a:spLocks noGrp="1" noChangeArrowheads="1"/>
          </p:cNvSpPr>
          <p:nvPr>
            <p:ph type="dt" sz="half" idx="10"/>
          </p:nvPr>
        </p:nvSpPr>
        <p:spPr>
          <a:ln/>
        </p:spPr>
        <p:txBody>
          <a:bodyPr/>
          <a:lstStyle>
            <a:lvl1pPr>
              <a:defRPr/>
            </a:lvl1pPr>
          </a:lstStyle>
          <a:p>
            <a:pPr>
              <a:defRPr/>
            </a:pPr>
            <a:fld id="{A5C3009C-AB08-4DD2-B706-DFDE18C769AF}" type="datetime1">
              <a:rPr lang="zh-CN" altLang="en-US"/>
              <a:pPr>
                <a:defRPr/>
              </a:pPr>
              <a:t>2016/4/9</a:t>
            </a:fld>
            <a:endParaRPr lang="zh-CN" altLang="zh-CN"/>
          </a:p>
        </p:txBody>
      </p:sp>
      <p:sp>
        <p:nvSpPr>
          <p:cNvPr id="8"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9"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302300676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fld id="{55F8CB64-EA87-44A9-B058-40DAAB6D628E}" type="datetime1">
              <a:rPr lang="zh-CN" altLang="en-US"/>
              <a:pPr>
                <a:defRPr/>
              </a:pPr>
              <a:t>2016/4/9</a:t>
            </a:fld>
            <a:endParaRPr lang="zh-CN" altLang="zh-CN"/>
          </a:p>
        </p:txBody>
      </p:sp>
      <p:sp>
        <p:nvSpPr>
          <p:cNvPr id="8" name="Rectangle 5"/>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9" name="Rectangle 6"/>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135270208"/>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Rectangle 2"/>
          <p:cNvSpPr>
            <a:spLocks noGrp="1" noChangeArrowheads="1"/>
          </p:cNvSpPr>
          <p:nvPr>
            <p:ph type="dt" sz="half" idx="10"/>
          </p:nvPr>
        </p:nvSpPr>
        <p:spPr>
          <a:ln/>
        </p:spPr>
        <p:txBody>
          <a:bodyPr/>
          <a:lstStyle>
            <a:lvl1pPr>
              <a:defRPr/>
            </a:lvl1pPr>
          </a:lstStyle>
          <a:p>
            <a:pPr>
              <a:defRPr/>
            </a:pPr>
            <a:fld id="{B221D79A-4C2B-49D5-A0F0-1989817FC259}" type="datetime1">
              <a:rPr lang="zh-CN" altLang="en-US"/>
              <a:pPr>
                <a:defRPr/>
              </a:pPr>
              <a:t>2016/4/9</a:t>
            </a:fld>
            <a:endParaRPr lang="zh-CN" altLang="zh-CN"/>
          </a:p>
        </p:txBody>
      </p:sp>
      <p:sp>
        <p:nvSpPr>
          <p:cNvPr id="4"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5"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639358112"/>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7585FDFB-10C2-4BDF-8C03-3235AE4047C1}" type="datetime1">
              <a:rPr lang="zh-CN" altLang="en-US"/>
              <a:pPr>
                <a:defRPr/>
              </a:pPr>
              <a:t>2016/4/9</a:t>
            </a:fld>
            <a:endParaRPr lang="zh-CN" altLang="zh-CN"/>
          </a:p>
        </p:txBody>
      </p:sp>
      <p:sp>
        <p:nvSpPr>
          <p:cNvPr id="3"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4"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1538266742"/>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
          <p:cNvSpPr>
            <a:spLocks noGrp="1" noChangeArrowheads="1"/>
          </p:cNvSpPr>
          <p:nvPr>
            <p:ph type="dt" sz="half" idx="10"/>
          </p:nvPr>
        </p:nvSpPr>
        <p:spPr>
          <a:ln/>
        </p:spPr>
        <p:txBody>
          <a:bodyPr/>
          <a:lstStyle>
            <a:lvl1pPr>
              <a:defRPr/>
            </a:lvl1pPr>
          </a:lstStyle>
          <a:p>
            <a:pPr>
              <a:defRPr/>
            </a:pPr>
            <a:fld id="{36F53A37-AAAF-430F-BE32-A9B56DC13351}" type="datetime1">
              <a:rPr lang="zh-CN" altLang="en-US"/>
              <a:pPr>
                <a:defRPr/>
              </a:pPr>
              <a:t>2016/4/9</a:t>
            </a:fld>
            <a:endParaRPr lang="zh-CN" altLang="zh-CN"/>
          </a:p>
        </p:txBody>
      </p:sp>
      <p:sp>
        <p:nvSpPr>
          <p:cNvPr id="6"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7"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680501634"/>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
          <p:cNvSpPr>
            <a:spLocks noGrp="1" noChangeArrowheads="1"/>
          </p:cNvSpPr>
          <p:nvPr>
            <p:ph type="dt" sz="half" idx="10"/>
          </p:nvPr>
        </p:nvSpPr>
        <p:spPr>
          <a:ln/>
        </p:spPr>
        <p:txBody>
          <a:bodyPr/>
          <a:lstStyle>
            <a:lvl1pPr>
              <a:defRPr/>
            </a:lvl1pPr>
          </a:lstStyle>
          <a:p>
            <a:pPr>
              <a:defRPr/>
            </a:pPr>
            <a:fld id="{6643D711-F8A1-4D50-9992-106A315B239E}" type="datetime1">
              <a:rPr lang="zh-CN" altLang="en-US"/>
              <a:pPr>
                <a:defRPr/>
              </a:pPr>
              <a:t>2016/4/9</a:t>
            </a:fld>
            <a:endParaRPr lang="zh-CN" altLang="zh-CN"/>
          </a:p>
        </p:txBody>
      </p:sp>
      <p:sp>
        <p:nvSpPr>
          <p:cNvPr id="6"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7"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3399084644"/>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
          <p:cNvSpPr>
            <a:spLocks noGrp="1" noChangeArrowheads="1"/>
          </p:cNvSpPr>
          <p:nvPr>
            <p:ph type="dt" sz="half" idx="10"/>
          </p:nvPr>
        </p:nvSpPr>
        <p:spPr>
          <a:ln/>
        </p:spPr>
        <p:txBody>
          <a:bodyPr/>
          <a:lstStyle>
            <a:lvl1pPr>
              <a:defRPr/>
            </a:lvl1pPr>
          </a:lstStyle>
          <a:p>
            <a:pPr>
              <a:defRPr/>
            </a:pPr>
            <a:fld id="{5A7C9E7B-B201-4C14-8045-DBC421D91081}" type="datetime1">
              <a:rPr lang="zh-CN" altLang="en-US"/>
              <a:pPr>
                <a:defRPr/>
              </a:pPr>
              <a:t>2016/4/9</a:t>
            </a:fld>
            <a:endParaRPr lang="zh-CN" altLang="zh-CN"/>
          </a:p>
        </p:txBody>
      </p:sp>
      <p:sp>
        <p:nvSpPr>
          <p:cNvPr id="5"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6"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3495138624"/>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
          <p:cNvSpPr>
            <a:spLocks noGrp="1" noChangeArrowheads="1"/>
          </p:cNvSpPr>
          <p:nvPr>
            <p:ph type="dt" sz="half" idx="10"/>
          </p:nvPr>
        </p:nvSpPr>
        <p:spPr>
          <a:ln/>
        </p:spPr>
        <p:txBody>
          <a:bodyPr/>
          <a:lstStyle>
            <a:lvl1pPr>
              <a:defRPr/>
            </a:lvl1pPr>
          </a:lstStyle>
          <a:p>
            <a:pPr>
              <a:defRPr/>
            </a:pPr>
            <a:fld id="{57E355B9-C3B3-4931-97C0-353F89D613BB}" type="datetime1">
              <a:rPr lang="zh-CN" altLang="en-US"/>
              <a:pPr>
                <a:defRPr/>
              </a:pPr>
              <a:t>2016/4/9</a:t>
            </a:fld>
            <a:endParaRPr lang="zh-CN" altLang="zh-CN"/>
          </a:p>
        </p:txBody>
      </p:sp>
      <p:sp>
        <p:nvSpPr>
          <p:cNvPr id="5"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6"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925247020"/>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2"/>
          <p:cNvSpPr>
            <a:spLocks noGrp="1" noChangeArrowheads="1"/>
          </p:cNvSpPr>
          <p:nvPr>
            <p:ph type="dt" sz="half" idx="10"/>
          </p:nvPr>
        </p:nvSpPr>
        <p:spPr>
          <a:ln/>
        </p:spPr>
        <p:txBody>
          <a:bodyPr/>
          <a:lstStyle>
            <a:lvl1pPr>
              <a:defRPr/>
            </a:lvl1pPr>
          </a:lstStyle>
          <a:p>
            <a:pPr>
              <a:defRPr/>
            </a:pPr>
            <a:fld id="{76BAA4A8-0A89-48D2-980B-4CF9F1771977}" type="datetime1">
              <a:rPr lang="zh-CN" altLang="en-US"/>
              <a:pPr>
                <a:defRPr/>
              </a:pPr>
              <a:t>2016/4/9</a:t>
            </a:fld>
            <a:endParaRPr lang="zh-CN" altLang="zh-CN"/>
          </a:p>
        </p:txBody>
      </p:sp>
      <p:sp>
        <p:nvSpPr>
          <p:cNvPr id="5"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6"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1927348620"/>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
          <p:cNvSpPr>
            <a:spLocks noGrp="1" noChangeArrowheads="1"/>
          </p:cNvSpPr>
          <p:nvPr>
            <p:ph type="dt" sz="half" idx="10"/>
          </p:nvPr>
        </p:nvSpPr>
        <p:spPr>
          <a:ln/>
        </p:spPr>
        <p:txBody>
          <a:bodyPr/>
          <a:lstStyle>
            <a:lvl1pPr>
              <a:defRPr/>
            </a:lvl1pPr>
          </a:lstStyle>
          <a:p>
            <a:pPr>
              <a:defRPr/>
            </a:pPr>
            <a:fld id="{6C56DE99-9A2C-4563-AACB-85F9CD27C8BC}" type="datetime1">
              <a:rPr lang="zh-CN" altLang="en-US"/>
              <a:pPr>
                <a:defRPr/>
              </a:pPr>
              <a:t>2016/4/9</a:t>
            </a:fld>
            <a:endParaRPr lang="zh-CN" altLang="zh-CN"/>
          </a:p>
        </p:txBody>
      </p:sp>
      <p:sp>
        <p:nvSpPr>
          <p:cNvPr id="5"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6"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1359548716"/>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2"/>
          <p:cNvSpPr>
            <a:spLocks noGrp="1" noChangeArrowheads="1"/>
          </p:cNvSpPr>
          <p:nvPr>
            <p:ph type="dt" sz="half" idx="10"/>
          </p:nvPr>
        </p:nvSpPr>
        <p:spPr>
          <a:ln/>
        </p:spPr>
        <p:txBody>
          <a:bodyPr/>
          <a:lstStyle>
            <a:lvl1pPr>
              <a:defRPr/>
            </a:lvl1pPr>
          </a:lstStyle>
          <a:p>
            <a:pPr>
              <a:defRPr/>
            </a:pPr>
            <a:fld id="{F5351CE6-483C-4920-B81C-669282924EFC}" type="datetime1">
              <a:rPr lang="zh-CN" altLang="en-US"/>
              <a:pPr>
                <a:defRPr/>
              </a:pPr>
              <a:t>2016/4/9</a:t>
            </a:fld>
            <a:endParaRPr lang="zh-CN" altLang="zh-CN"/>
          </a:p>
        </p:txBody>
      </p:sp>
      <p:sp>
        <p:nvSpPr>
          <p:cNvPr id="5"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6"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3883430862"/>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2"/>
          <p:cNvSpPr>
            <a:spLocks noGrp="1" noChangeArrowheads="1"/>
          </p:cNvSpPr>
          <p:nvPr>
            <p:ph type="dt" sz="half" idx="10"/>
          </p:nvPr>
        </p:nvSpPr>
        <p:spPr>
          <a:ln/>
        </p:spPr>
        <p:txBody>
          <a:bodyPr/>
          <a:lstStyle>
            <a:lvl1pPr>
              <a:defRPr/>
            </a:lvl1pPr>
          </a:lstStyle>
          <a:p>
            <a:pPr>
              <a:defRPr/>
            </a:pPr>
            <a:fld id="{20336934-E24A-4FB3-99A7-D3CDFCE7B95A}" type="datetime1">
              <a:rPr lang="zh-CN" altLang="en-US"/>
              <a:pPr>
                <a:defRPr/>
              </a:pPr>
              <a:t>2016/4/9</a:t>
            </a:fld>
            <a:endParaRPr lang="zh-CN" altLang="zh-CN"/>
          </a:p>
        </p:txBody>
      </p:sp>
      <p:sp>
        <p:nvSpPr>
          <p:cNvPr id="6"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7"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165893114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fld id="{DB03AF4E-8305-497E-A2F3-E99DEA5A52B0}" type="datetime1">
              <a:rPr lang="zh-CN" altLang="en-US"/>
              <a:pPr>
                <a:defRPr/>
              </a:pPr>
              <a:t>2016/4/9</a:t>
            </a:fld>
            <a:endParaRPr lang="zh-CN" altLang="zh-CN"/>
          </a:p>
        </p:txBody>
      </p:sp>
      <p:sp>
        <p:nvSpPr>
          <p:cNvPr id="4" name="Rectangle 5"/>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5" name="Rectangle 6"/>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1157316721"/>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2"/>
          <p:cNvSpPr>
            <a:spLocks noGrp="1" noChangeArrowheads="1"/>
          </p:cNvSpPr>
          <p:nvPr>
            <p:ph type="dt" sz="half" idx="10"/>
          </p:nvPr>
        </p:nvSpPr>
        <p:spPr>
          <a:ln/>
        </p:spPr>
        <p:txBody>
          <a:bodyPr/>
          <a:lstStyle>
            <a:lvl1pPr>
              <a:defRPr/>
            </a:lvl1pPr>
          </a:lstStyle>
          <a:p>
            <a:pPr>
              <a:defRPr/>
            </a:pPr>
            <a:fld id="{9675BF81-353A-4603-8247-5CFDF4C17214}" type="datetime1">
              <a:rPr lang="zh-CN" altLang="en-US"/>
              <a:pPr>
                <a:defRPr/>
              </a:pPr>
              <a:t>2016/4/9</a:t>
            </a:fld>
            <a:endParaRPr lang="zh-CN" altLang="zh-CN"/>
          </a:p>
        </p:txBody>
      </p:sp>
      <p:sp>
        <p:nvSpPr>
          <p:cNvPr id="8"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9"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1602805322"/>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Rectangle 2"/>
          <p:cNvSpPr>
            <a:spLocks noGrp="1" noChangeArrowheads="1"/>
          </p:cNvSpPr>
          <p:nvPr>
            <p:ph type="dt" sz="half" idx="10"/>
          </p:nvPr>
        </p:nvSpPr>
        <p:spPr>
          <a:ln/>
        </p:spPr>
        <p:txBody>
          <a:bodyPr/>
          <a:lstStyle>
            <a:lvl1pPr>
              <a:defRPr/>
            </a:lvl1pPr>
          </a:lstStyle>
          <a:p>
            <a:pPr>
              <a:defRPr/>
            </a:pPr>
            <a:fld id="{46F57C87-1BC3-4B22-84DC-DB06C586BC75}" type="datetime1">
              <a:rPr lang="zh-CN" altLang="en-US"/>
              <a:pPr>
                <a:defRPr/>
              </a:pPr>
              <a:t>2016/4/9</a:t>
            </a:fld>
            <a:endParaRPr lang="zh-CN" altLang="zh-CN"/>
          </a:p>
        </p:txBody>
      </p:sp>
      <p:sp>
        <p:nvSpPr>
          <p:cNvPr id="4"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5"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3072626231"/>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7C0B729A-099C-4F52-B0C3-3AD4FD71BBDD}" type="datetime1">
              <a:rPr lang="zh-CN" altLang="en-US"/>
              <a:pPr>
                <a:defRPr/>
              </a:pPr>
              <a:t>2016/4/9</a:t>
            </a:fld>
            <a:endParaRPr lang="zh-CN" altLang="zh-CN"/>
          </a:p>
        </p:txBody>
      </p:sp>
      <p:sp>
        <p:nvSpPr>
          <p:cNvPr id="3"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4"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1925501323"/>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
          <p:cNvSpPr>
            <a:spLocks noGrp="1" noChangeArrowheads="1"/>
          </p:cNvSpPr>
          <p:nvPr>
            <p:ph type="dt" sz="half" idx="10"/>
          </p:nvPr>
        </p:nvSpPr>
        <p:spPr>
          <a:ln/>
        </p:spPr>
        <p:txBody>
          <a:bodyPr/>
          <a:lstStyle>
            <a:lvl1pPr>
              <a:defRPr/>
            </a:lvl1pPr>
          </a:lstStyle>
          <a:p>
            <a:pPr>
              <a:defRPr/>
            </a:pPr>
            <a:fld id="{96BB52E1-3A37-4793-A4CA-A73A72B7E2A3}" type="datetime1">
              <a:rPr lang="zh-CN" altLang="en-US"/>
              <a:pPr>
                <a:defRPr/>
              </a:pPr>
              <a:t>2016/4/9</a:t>
            </a:fld>
            <a:endParaRPr lang="zh-CN" altLang="zh-CN"/>
          </a:p>
        </p:txBody>
      </p:sp>
      <p:sp>
        <p:nvSpPr>
          <p:cNvPr id="6"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7"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3791801798"/>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
          <p:cNvSpPr>
            <a:spLocks noGrp="1" noChangeArrowheads="1"/>
          </p:cNvSpPr>
          <p:nvPr>
            <p:ph type="dt" sz="half" idx="10"/>
          </p:nvPr>
        </p:nvSpPr>
        <p:spPr>
          <a:ln/>
        </p:spPr>
        <p:txBody>
          <a:bodyPr/>
          <a:lstStyle>
            <a:lvl1pPr>
              <a:defRPr/>
            </a:lvl1pPr>
          </a:lstStyle>
          <a:p>
            <a:pPr>
              <a:defRPr/>
            </a:pPr>
            <a:fld id="{A1BF795E-F12D-46B6-A7FC-20C45D2B5076}" type="datetime1">
              <a:rPr lang="zh-CN" altLang="en-US"/>
              <a:pPr>
                <a:defRPr/>
              </a:pPr>
              <a:t>2016/4/9</a:t>
            </a:fld>
            <a:endParaRPr lang="zh-CN" altLang="zh-CN"/>
          </a:p>
        </p:txBody>
      </p:sp>
      <p:sp>
        <p:nvSpPr>
          <p:cNvPr id="6"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7"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2906942032"/>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
          <p:cNvSpPr>
            <a:spLocks noGrp="1" noChangeArrowheads="1"/>
          </p:cNvSpPr>
          <p:nvPr>
            <p:ph type="dt" sz="half" idx="10"/>
          </p:nvPr>
        </p:nvSpPr>
        <p:spPr>
          <a:ln/>
        </p:spPr>
        <p:txBody>
          <a:bodyPr/>
          <a:lstStyle>
            <a:lvl1pPr>
              <a:defRPr/>
            </a:lvl1pPr>
          </a:lstStyle>
          <a:p>
            <a:pPr>
              <a:defRPr/>
            </a:pPr>
            <a:fld id="{6305FE70-6C5A-4498-A65F-E59BFDEF3C4F}" type="datetime1">
              <a:rPr lang="zh-CN" altLang="en-US"/>
              <a:pPr>
                <a:defRPr/>
              </a:pPr>
              <a:t>2016/4/9</a:t>
            </a:fld>
            <a:endParaRPr lang="zh-CN" altLang="zh-CN"/>
          </a:p>
        </p:txBody>
      </p:sp>
      <p:sp>
        <p:nvSpPr>
          <p:cNvPr id="5"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6"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1254095144"/>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
          <p:cNvSpPr>
            <a:spLocks noGrp="1" noChangeArrowheads="1"/>
          </p:cNvSpPr>
          <p:nvPr>
            <p:ph type="dt" sz="half" idx="10"/>
          </p:nvPr>
        </p:nvSpPr>
        <p:spPr>
          <a:ln/>
        </p:spPr>
        <p:txBody>
          <a:bodyPr/>
          <a:lstStyle>
            <a:lvl1pPr>
              <a:defRPr/>
            </a:lvl1pPr>
          </a:lstStyle>
          <a:p>
            <a:pPr>
              <a:defRPr/>
            </a:pPr>
            <a:fld id="{4E1F6A59-C78A-4839-B7DF-724AEAA86FEF}" type="datetime1">
              <a:rPr lang="zh-CN" altLang="en-US"/>
              <a:pPr>
                <a:defRPr/>
              </a:pPr>
              <a:t>2016/4/9</a:t>
            </a:fld>
            <a:endParaRPr lang="zh-CN" altLang="zh-CN"/>
          </a:p>
        </p:txBody>
      </p:sp>
      <p:sp>
        <p:nvSpPr>
          <p:cNvPr id="5"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6"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2460290787"/>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2"/>
          <p:cNvSpPr>
            <a:spLocks noGrp="1" noChangeArrowheads="1"/>
          </p:cNvSpPr>
          <p:nvPr>
            <p:ph type="dt" sz="half" idx="10"/>
          </p:nvPr>
        </p:nvSpPr>
        <p:spPr>
          <a:ln/>
        </p:spPr>
        <p:txBody>
          <a:bodyPr/>
          <a:lstStyle>
            <a:lvl1pPr>
              <a:defRPr/>
            </a:lvl1pPr>
          </a:lstStyle>
          <a:p>
            <a:pPr>
              <a:defRPr/>
            </a:pPr>
            <a:fld id="{7E2CCAC1-06C9-45B3-843E-E77E3525855C}" type="datetime1">
              <a:rPr lang="zh-CN" altLang="en-US"/>
              <a:pPr>
                <a:defRPr/>
              </a:pPr>
              <a:t>2016/4/9</a:t>
            </a:fld>
            <a:endParaRPr lang="zh-CN" altLang="zh-CN"/>
          </a:p>
        </p:txBody>
      </p:sp>
      <p:sp>
        <p:nvSpPr>
          <p:cNvPr id="5"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6"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1835748369"/>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
          <p:cNvSpPr>
            <a:spLocks noGrp="1" noChangeArrowheads="1"/>
          </p:cNvSpPr>
          <p:nvPr>
            <p:ph type="dt" sz="half" idx="10"/>
          </p:nvPr>
        </p:nvSpPr>
        <p:spPr>
          <a:ln/>
        </p:spPr>
        <p:txBody>
          <a:bodyPr/>
          <a:lstStyle>
            <a:lvl1pPr>
              <a:defRPr/>
            </a:lvl1pPr>
          </a:lstStyle>
          <a:p>
            <a:pPr>
              <a:defRPr/>
            </a:pPr>
            <a:fld id="{290A5C6B-19FD-4411-9BB2-9A157E482F85}" type="datetime1">
              <a:rPr lang="zh-CN" altLang="en-US"/>
              <a:pPr>
                <a:defRPr/>
              </a:pPr>
              <a:t>2016/4/9</a:t>
            </a:fld>
            <a:endParaRPr lang="zh-CN" altLang="zh-CN"/>
          </a:p>
        </p:txBody>
      </p:sp>
      <p:sp>
        <p:nvSpPr>
          <p:cNvPr id="5"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6"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720724639"/>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2"/>
          <p:cNvSpPr>
            <a:spLocks noGrp="1" noChangeArrowheads="1"/>
          </p:cNvSpPr>
          <p:nvPr>
            <p:ph type="dt" sz="half" idx="10"/>
          </p:nvPr>
        </p:nvSpPr>
        <p:spPr>
          <a:ln/>
        </p:spPr>
        <p:txBody>
          <a:bodyPr/>
          <a:lstStyle>
            <a:lvl1pPr>
              <a:defRPr/>
            </a:lvl1pPr>
          </a:lstStyle>
          <a:p>
            <a:pPr>
              <a:defRPr/>
            </a:pPr>
            <a:fld id="{2CD6B216-FD62-4C85-9E6A-3D01D09C9BF4}" type="datetime1">
              <a:rPr lang="zh-CN" altLang="en-US"/>
              <a:pPr>
                <a:defRPr/>
              </a:pPr>
              <a:t>2016/4/9</a:t>
            </a:fld>
            <a:endParaRPr lang="zh-CN" altLang="zh-CN"/>
          </a:p>
        </p:txBody>
      </p:sp>
      <p:sp>
        <p:nvSpPr>
          <p:cNvPr id="5"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6"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241401184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9E59FF1-F0A3-44D5-B8FC-1F734E45E2DB}" type="datetime1">
              <a:rPr lang="zh-CN" altLang="en-US"/>
              <a:pPr>
                <a:defRPr/>
              </a:pPr>
              <a:t>2016/4/9</a:t>
            </a:fld>
            <a:endParaRPr lang="zh-CN" altLang="zh-CN"/>
          </a:p>
        </p:txBody>
      </p:sp>
      <p:sp>
        <p:nvSpPr>
          <p:cNvPr id="3" name="Rectangle 5"/>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4" name="Rectangle 6"/>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1291428552"/>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2"/>
          <p:cNvSpPr>
            <a:spLocks noGrp="1" noChangeArrowheads="1"/>
          </p:cNvSpPr>
          <p:nvPr>
            <p:ph type="dt" sz="half" idx="10"/>
          </p:nvPr>
        </p:nvSpPr>
        <p:spPr>
          <a:ln/>
        </p:spPr>
        <p:txBody>
          <a:bodyPr/>
          <a:lstStyle>
            <a:lvl1pPr>
              <a:defRPr/>
            </a:lvl1pPr>
          </a:lstStyle>
          <a:p>
            <a:pPr>
              <a:defRPr/>
            </a:pPr>
            <a:fld id="{F4DDFB14-0AAD-44C5-B518-B2F92F79BEB1}" type="datetime1">
              <a:rPr lang="zh-CN" altLang="en-US"/>
              <a:pPr>
                <a:defRPr/>
              </a:pPr>
              <a:t>2016/4/9</a:t>
            </a:fld>
            <a:endParaRPr lang="zh-CN" altLang="zh-CN"/>
          </a:p>
        </p:txBody>
      </p:sp>
      <p:sp>
        <p:nvSpPr>
          <p:cNvPr id="6"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7"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166648727"/>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2"/>
          <p:cNvSpPr>
            <a:spLocks noGrp="1" noChangeArrowheads="1"/>
          </p:cNvSpPr>
          <p:nvPr>
            <p:ph type="dt" sz="half" idx="10"/>
          </p:nvPr>
        </p:nvSpPr>
        <p:spPr>
          <a:ln/>
        </p:spPr>
        <p:txBody>
          <a:bodyPr/>
          <a:lstStyle>
            <a:lvl1pPr>
              <a:defRPr/>
            </a:lvl1pPr>
          </a:lstStyle>
          <a:p>
            <a:pPr>
              <a:defRPr/>
            </a:pPr>
            <a:fld id="{AC9DFC16-18EB-47FE-8B7D-6F5626A6DDBF}" type="datetime1">
              <a:rPr lang="zh-CN" altLang="en-US"/>
              <a:pPr>
                <a:defRPr/>
              </a:pPr>
              <a:t>2016/4/9</a:t>
            </a:fld>
            <a:endParaRPr lang="zh-CN" altLang="zh-CN"/>
          </a:p>
        </p:txBody>
      </p:sp>
      <p:sp>
        <p:nvSpPr>
          <p:cNvPr id="8"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9"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3648540948"/>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Rectangle 2"/>
          <p:cNvSpPr>
            <a:spLocks noGrp="1" noChangeArrowheads="1"/>
          </p:cNvSpPr>
          <p:nvPr>
            <p:ph type="dt" sz="half" idx="10"/>
          </p:nvPr>
        </p:nvSpPr>
        <p:spPr>
          <a:ln/>
        </p:spPr>
        <p:txBody>
          <a:bodyPr/>
          <a:lstStyle>
            <a:lvl1pPr>
              <a:defRPr/>
            </a:lvl1pPr>
          </a:lstStyle>
          <a:p>
            <a:pPr>
              <a:defRPr/>
            </a:pPr>
            <a:fld id="{DDF4CCED-24C7-44C3-8797-E1FD96F9B7CE}" type="datetime1">
              <a:rPr lang="zh-CN" altLang="en-US"/>
              <a:pPr>
                <a:defRPr/>
              </a:pPr>
              <a:t>2016/4/9</a:t>
            </a:fld>
            <a:endParaRPr lang="zh-CN" altLang="zh-CN"/>
          </a:p>
        </p:txBody>
      </p:sp>
      <p:sp>
        <p:nvSpPr>
          <p:cNvPr id="4"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5"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1992224515"/>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84E8F27C-2EAD-4265-8CBB-11338BF36A27}" type="datetime1">
              <a:rPr lang="zh-CN" altLang="en-US"/>
              <a:pPr>
                <a:defRPr/>
              </a:pPr>
              <a:t>2016/4/9</a:t>
            </a:fld>
            <a:endParaRPr lang="zh-CN" altLang="zh-CN"/>
          </a:p>
        </p:txBody>
      </p:sp>
      <p:sp>
        <p:nvSpPr>
          <p:cNvPr id="3"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4"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3044286617"/>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
          <p:cNvSpPr>
            <a:spLocks noGrp="1" noChangeArrowheads="1"/>
          </p:cNvSpPr>
          <p:nvPr>
            <p:ph type="dt" sz="half" idx="10"/>
          </p:nvPr>
        </p:nvSpPr>
        <p:spPr>
          <a:ln/>
        </p:spPr>
        <p:txBody>
          <a:bodyPr/>
          <a:lstStyle>
            <a:lvl1pPr>
              <a:defRPr/>
            </a:lvl1pPr>
          </a:lstStyle>
          <a:p>
            <a:pPr>
              <a:defRPr/>
            </a:pPr>
            <a:fld id="{9C2D0B95-6221-4F1B-9E21-730FD4B34990}" type="datetime1">
              <a:rPr lang="zh-CN" altLang="en-US"/>
              <a:pPr>
                <a:defRPr/>
              </a:pPr>
              <a:t>2016/4/9</a:t>
            </a:fld>
            <a:endParaRPr lang="zh-CN" altLang="zh-CN"/>
          </a:p>
        </p:txBody>
      </p:sp>
      <p:sp>
        <p:nvSpPr>
          <p:cNvPr id="6"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7"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484878445"/>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
          <p:cNvSpPr>
            <a:spLocks noGrp="1" noChangeArrowheads="1"/>
          </p:cNvSpPr>
          <p:nvPr>
            <p:ph type="dt" sz="half" idx="10"/>
          </p:nvPr>
        </p:nvSpPr>
        <p:spPr>
          <a:ln/>
        </p:spPr>
        <p:txBody>
          <a:bodyPr/>
          <a:lstStyle>
            <a:lvl1pPr>
              <a:defRPr/>
            </a:lvl1pPr>
          </a:lstStyle>
          <a:p>
            <a:pPr>
              <a:defRPr/>
            </a:pPr>
            <a:fld id="{F4C82510-6B27-416C-83A6-5A21DD7AFB89}" type="datetime1">
              <a:rPr lang="zh-CN" altLang="en-US"/>
              <a:pPr>
                <a:defRPr/>
              </a:pPr>
              <a:t>2016/4/9</a:t>
            </a:fld>
            <a:endParaRPr lang="zh-CN" altLang="zh-CN"/>
          </a:p>
        </p:txBody>
      </p:sp>
      <p:sp>
        <p:nvSpPr>
          <p:cNvPr id="6"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7"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661956012"/>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
          <p:cNvSpPr>
            <a:spLocks noGrp="1" noChangeArrowheads="1"/>
          </p:cNvSpPr>
          <p:nvPr>
            <p:ph type="dt" sz="half" idx="10"/>
          </p:nvPr>
        </p:nvSpPr>
        <p:spPr>
          <a:ln/>
        </p:spPr>
        <p:txBody>
          <a:bodyPr/>
          <a:lstStyle>
            <a:lvl1pPr>
              <a:defRPr/>
            </a:lvl1pPr>
          </a:lstStyle>
          <a:p>
            <a:pPr>
              <a:defRPr/>
            </a:pPr>
            <a:fld id="{1FB60946-06A6-48F2-813C-C833DBF4ABE1}" type="datetime1">
              <a:rPr lang="zh-CN" altLang="en-US"/>
              <a:pPr>
                <a:defRPr/>
              </a:pPr>
              <a:t>2016/4/9</a:t>
            </a:fld>
            <a:endParaRPr lang="zh-CN" altLang="zh-CN"/>
          </a:p>
        </p:txBody>
      </p:sp>
      <p:sp>
        <p:nvSpPr>
          <p:cNvPr id="5"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6"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1314077911"/>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
          <p:cNvSpPr>
            <a:spLocks noGrp="1" noChangeArrowheads="1"/>
          </p:cNvSpPr>
          <p:nvPr>
            <p:ph type="dt" sz="half" idx="10"/>
          </p:nvPr>
        </p:nvSpPr>
        <p:spPr>
          <a:ln/>
        </p:spPr>
        <p:txBody>
          <a:bodyPr/>
          <a:lstStyle>
            <a:lvl1pPr>
              <a:defRPr/>
            </a:lvl1pPr>
          </a:lstStyle>
          <a:p>
            <a:pPr>
              <a:defRPr/>
            </a:pPr>
            <a:fld id="{77C00FB9-0ED9-4F06-A997-DBDFB5DEB609}" type="datetime1">
              <a:rPr lang="zh-CN" altLang="en-US"/>
              <a:pPr>
                <a:defRPr/>
              </a:pPr>
              <a:t>2016/4/9</a:t>
            </a:fld>
            <a:endParaRPr lang="zh-CN" altLang="zh-CN"/>
          </a:p>
        </p:txBody>
      </p:sp>
      <p:sp>
        <p:nvSpPr>
          <p:cNvPr id="5"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6"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2435721810"/>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2"/>
          <p:cNvSpPr>
            <a:spLocks noGrp="1" noChangeArrowheads="1"/>
          </p:cNvSpPr>
          <p:nvPr>
            <p:ph type="dt" sz="half" idx="10"/>
          </p:nvPr>
        </p:nvSpPr>
        <p:spPr>
          <a:ln/>
        </p:spPr>
        <p:txBody>
          <a:bodyPr/>
          <a:lstStyle>
            <a:lvl1pPr>
              <a:defRPr/>
            </a:lvl1pPr>
          </a:lstStyle>
          <a:p>
            <a:pPr>
              <a:defRPr/>
            </a:pPr>
            <a:fld id="{5AE41ED1-A84D-4398-9E62-21020D3B23EC}" type="datetime1">
              <a:rPr lang="zh-CN" altLang="en-US"/>
              <a:pPr>
                <a:defRPr/>
              </a:pPr>
              <a:t>2016/4/9</a:t>
            </a:fld>
            <a:endParaRPr lang="zh-CN" altLang="zh-CN"/>
          </a:p>
        </p:txBody>
      </p:sp>
      <p:sp>
        <p:nvSpPr>
          <p:cNvPr id="5"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6"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569845094"/>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
          <p:cNvSpPr>
            <a:spLocks noGrp="1" noChangeArrowheads="1"/>
          </p:cNvSpPr>
          <p:nvPr>
            <p:ph type="dt" sz="half" idx="10"/>
          </p:nvPr>
        </p:nvSpPr>
        <p:spPr>
          <a:ln/>
        </p:spPr>
        <p:txBody>
          <a:bodyPr/>
          <a:lstStyle>
            <a:lvl1pPr>
              <a:defRPr/>
            </a:lvl1pPr>
          </a:lstStyle>
          <a:p>
            <a:pPr>
              <a:defRPr/>
            </a:pPr>
            <a:fld id="{ED3989A6-FE6E-4787-BFB5-C89BBC385694}" type="datetime1">
              <a:rPr lang="zh-CN" altLang="en-US"/>
              <a:pPr>
                <a:defRPr/>
              </a:pPr>
              <a:t>2016/4/9</a:t>
            </a:fld>
            <a:endParaRPr lang="zh-CN" altLang="zh-CN"/>
          </a:p>
        </p:txBody>
      </p:sp>
      <p:sp>
        <p:nvSpPr>
          <p:cNvPr id="5"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6"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359789281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F5B9BA2F-40CA-4BEC-B103-F69F5FE39C08}" type="datetime1">
              <a:rPr lang="zh-CN" altLang="en-US"/>
              <a:pPr>
                <a:defRPr/>
              </a:pPr>
              <a:t>2016/4/9</a:t>
            </a:fld>
            <a:endParaRPr lang="zh-CN" altLang="zh-CN"/>
          </a:p>
        </p:txBody>
      </p:sp>
      <p:sp>
        <p:nvSpPr>
          <p:cNvPr id="6" name="Rectangle 5"/>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7" name="Rectangle 6"/>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3145995643"/>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2"/>
          <p:cNvSpPr>
            <a:spLocks noGrp="1" noChangeArrowheads="1"/>
          </p:cNvSpPr>
          <p:nvPr>
            <p:ph type="dt" sz="half" idx="10"/>
          </p:nvPr>
        </p:nvSpPr>
        <p:spPr>
          <a:ln/>
        </p:spPr>
        <p:txBody>
          <a:bodyPr/>
          <a:lstStyle>
            <a:lvl1pPr>
              <a:defRPr/>
            </a:lvl1pPr>
          </a:lstStyle>
          <a:p>
            <a:pPr>
              <a:defRPr/>
            </a:pPr>
            <a:fld id="{D045C8BF-784D-4183-A9D8-E12ADBF67D69}" type="datetime1">
              <a:rPr lang="zh-CN" altLang="en-US"/>
              <a:pPr>
                <a:defRPr/>
              </a:pPr>
              <a:t>2016/4/9</a:t>
            </a:fld>
            <a:endParaRPr lang="zh-CN" altLang="zh-CN"/>
          </a:p>
        </p:txBody>
      </p:sp>
      <p:sp>
        <p:nvSpPr>
          <p:cNvPr id="5"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6"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1744952687"/>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2"/>
          <p:cNvSpPr>
            <a:spLocks noGrp="1" noChangeArrowheads="1"/>
          </p:cNvSpPr>
          <p:nvPr>
            <p:ph type="dt" sz="half" idx="10"/>
          </p:nvPr>
        </p:nvSpPr>
        <p:spPr>
          <a:ln/>
        </p:spPr>
        <p:txBody>
          <a:bodyPr/>
          <a:lstStyle>
            <a:lvl1pPr>
              <a:defRPr/>
            </a:lvl1pPr>
          </a:lstStyle>
          <a:p>
            <a:pPr>
              <a:defRPr/>
            </a:pPr>
            <a:fld id="{BAD28A2E-435A-4DBB-B186-F7E925DF7440}" type="datetime1">
              <a:rPr lang="zh-CN" altLang="en-US"/>
              <a:pPr>
                <a:defRPr/>
              </a:pPr>
              <a:t>2016/4/9</a:t>
            </a:fld>
            <a:endParaRPr lang="zh-CN" altLang="zh-CN"/>
          </a:p>
        </p:txBody>
      </p:sp>
      <p:sp>
        <p:nvSpPr>
          <p:cNvPr id="6"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7"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3114184052"/>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2"/>
          <p:cNvSpPr>
            <a:spLocks noGrp="1" noChangeArrowheads="1"/>
          </p:cNvSpPr>
          <p:nvPr>
            <p:ph type="dt" sz="half" idx="10"/>
          </p:nvPr>
        </p:nvSpPr>
        <p:spPr>
          <a:ln/>
        </p:spPr>
        <p:txBody>
          <a:bodyPr/>
          <a:lstStyle>
            <a:lvl1pPr>
              <a:defRPr/>
            </a:lvl1pPr>
          </a:lstStyle>
          <a:p>
            <a:pPr>
              <a:defRPr/>
            </a:pPr>
            <a:fld id="{85FF2E0C-5BEA-4EBD-A8C9-6FE54ED38600}" type="datetime1">
              <a:rPr lang="zh-CN" altLang="en-US"/>
              <a:pPr>
                <a:defRPr/>
              </a:pPr>
              <a:t>2016/4/9</a:t>
            </a:fld>
            <a:endParaRPr lang="zh-CN" altLang="zh-CN"/>
          </a:p>
        </p:txBody>
      </p:sp>
      <p:sp>
        <p:nvSpPr>
          <p:cNvPr id="8"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9"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1162666042"/>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Rectangle 2"/>
          <p:cNvSpPr>
            <a:spLocks noGrp="1" noChangeArrowheads="1"/>
          </p:cNvSpPr>
          <p:nvPr>
            <p:ph type="dt" sz="half" idx="10"/>
          </p:nvPr>
        </p:nvSpPr>
        <p:spPr>
          <a:ln/>
        </p:spPr>
        <p:txBody>
          <a:bodyPr/>
          <a:lstStyle>
            <a:lvl1pPr>
              <a:defRPr/>
            </a:lvl1pPr>
          </a:lstStyle>
          <a:p>
            <a:pPr>
              <a:defRPr/>
            </a:pPr>
            <a:fld id="{F54F23F6-4C61-49C7-9378-5ECBBE2AA001}" type="datetime1">
              <a:rPr lang="zh-CN" altLang="en-US"/>
              <a:pPr>
                <a:defRPr/>
              </a:pPr>
              <a:t>2016/4/9</a:t>
            </a:fld>
            <a:endParaRPr lang="zh-CN" altLang="zh-CN"/>
          </a:p>
        </p:txBody>
      </p:sp>
      <p:sp>
        <p:nvSpPr>
          <p:cNvPr id="4"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5"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2212369053"/>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D6316251-8EEB-4F6C-8909-296ED3541741}" type="datetime1">
              <a:rPr lang="zh-CN" altLang="en-US"/>
              <a:pPr>
                <a:defRPr/>
              </a:pPr>
              <a:t>2016/4/9</a:t>
            </a:fld>
            <a:endParaRPr lang="zh-CN" altLang="zh-CN"/>
          </a:p>
        </p:txBody>
      </p:sp>
      <p:sp>
        <p:nvSpPr>
          <p:cNvPr id="3"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4"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3813617398"/>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
          <p:cNvSpPr>
            <a:spLocks noGrp="1" noChangeArrowheads="1"/>
          </p:cNvSpPr>
          <p:nvPr>
            <p:ph type="dt" sz="half" idx="10"/>
          </p:nvPr>
        </p:nvSpPr>
        <p:spPr>
          <a:ln/>
        </p:spPr>
        <p:txBody>
          <a:bodyPr/>
          <a:lstStyle>
            <a:lvl1pPr>
              <a:defRPr/>
            </a:lvl1pPr>
          </a:lstStyle>
          <a:p>
            <a:pPr>
              <a:defRPr/>
            </a:pPr>
            <a:fld id="{64A81AC9-F15F-477F-A680-6B093E526B27}" type="datetime1">
              <a:rPr lang="zh-CN" altLang="en-US"/>
              <a:pPr>
                <a:defRPr/>
              </a:pPr>
              <a:t>2016/4/9</a:t>
            </a:fld>
            <a:endParaRPr lang="zh-CN" altLang="zh-CN"/>
          </a:p>
        </p:txBody>
      </p:sp>
      <p:sp>
        <p:nvSpPr>
          <p:cNvPr id="6"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7"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3367137336"/>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
          <p:cNvSpPr>
            <a:spLocks noGrp="1" noChangeArrowheads="1"/>
          </p:cNvSpPr>
          <p:nvPr>
            <p:ph type="dt" sz="half" idx="10"/>
          </p:nvPr>
        </p:nvSpPr>
        <p:spPr>
          <a:ln/>
        </p:spPr>
        <p:txBody>
          <a:bodyPr/>
          <a:lstStyle>
            <a:lvl1pPr>
              <a:defRPr/>
            </a:lvl1pPr>
          </a:lstStyle>
          <a:p>
            <a:pPr>
              <a:defRPr/>
            </a:pPr>
            <a:fld id="{68C992FA-7A16-4EDE-9FB0-E590269EADFE}" type="datetime1">
              <a:rPr lang="zh-CN" altLang="en-US"/>
              <a:pPr>
                <a:defRPr/>
              </a:pPr>
              <a:t>2016/4/9</a:t>
            </a:fld>
            <a:endParaRPr lang="zh-CN" altLang="zh-CN"/>
          </a:p>
        </p:txBody>
      </p:sp>
      <p:sp>
        <p:nvSpPr>
          <p:cNvPr id="6"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7"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2882587702"/>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
          <p:cNvSpPr>
            <a:spLocks noGrp="1" noChangeArrowheads="1"/>
          </p:cNvSpPr>
          <p:nvPr>
            <p:ph type="dt" sz="half" idx="10"/>
          </p:nvPr>
        </p:nvSpPr>
        <p:spPr>
          <a:ln/>
        </p:spPr>
        <p:txBody>
          <a:bodyPr/>
          <a:lstStyle>
            <a:lvl1pPr>
              <a:defRPr/>
            </a:lvl1pPr>
          </a:lstStyle>
          <a:p>
            <a:pPr>
              <a:defRPr/>
            </a:pPr>
            <a:fld id="{C3C8E983-81A3-4F85-A4D1-0A20D34D8388}" type="datetime1">
              <a:rPr lang="zh-CN" altLang="en-US"/>
              <a:pPr>
                <a:defRPr/>
              </a:pPr>
              <a:t>2016/4/9</a:t>
            </a:fld>
            <a:endParaRPr lang="zh-CN" altLang="zh-CN"/>
          </a:p>
        </p:txBody>
      </p:sp>
      <p:sp>
        <p:nvSpPr>
          <p:cNvPr id="5"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6"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1761630037"/>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
          <p:cNvSpPr>
            <a:spLocks noGrp="1" noChangeArrowheads="1"/>
          </p:cNvSpPr>
          <p:nvPr>
            <p:ph type="dt" sz="half" idx="10"/>
          </p:nvPr>
        </p:nvSpPr>
        <p:spPr>
          <a:ln/>
        </p:spPr>
        <p:txBody>
          <a:bodyPr/>
          <a:lstStyle>
            <a:lvl1pPr>
              <a:defRPr/>
            </a:lvl1pPr>
          </a:lstStyle>
          <a:p>
            <a:pPr>
              <a:defRPr/>
            </a:pPr>
            <a:fld id="{6BF60F70-BA9C-4DB9-9682-4F8CE7AE4AB1}" type="datetime1">
              <a:rPr lang="zh-CN" altLang="en-US"/>
              <a:pPr>
                <a:defRPr/>
              </a:pPr>
              <a:t>2016/4/9</a:t>
            </a:fld>
            <a:endParaRPr lang="zh-CN" altLang="zh-CN"/>
          </a:p>
        </p:txBody>
      </p:sp>
      <p:sp>
        <p:nvSpPr>
          <p:cNvPr id="5"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6"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3963053594"/>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2"/>
          <p:cNvSpPr>
            <a:spLocks noGrp="1" noChangeArrowheads="1"/>
          </p:cNvSpPr>
          <p:nvPr>
            <p:ph type="dt" sz="half" idx="10"/>
          </p:nvPr>
        </p:nvSpPr>
        <p:spPr>
          <a:ln/>
        </p:spPr>
        <p:txBody>
          <a:bodyPr/>
          <a:lstStyle>
            <a:lvl1pPr>
              <a:defRPr/>
            </a:lvl1pPr>
          </a:lstStyle>
          <a:p>
            <a:pPr>
              <a:defRPr/>
            </a:pPr>
            <a:fld id="{18CAC0B9-38D1-4B79-A210-72F54CF48E25}" type="datetime1">
              <a:rPr lang="zh-CN" altLang="en-US"/>
              <a:pPr>
                <a:defRPr/>
              </a:pPr>
              <a:t>2016/4/9</a:t>
            </a:fld>
            <a:endParaRPr lang="zh-CN" altLang="zh-CN"/>
          </a:p>
        </p:txBody>
      </p:sp>
      <p:sp>
        <p:nvSpPr>
          <p:cNvPr id="5"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6"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314120346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216ACE50-11C4-4197-8959-3FB773A54951}" type="datetime1">
              <a:rPr lang="zh-CN" altLang="en-US"/>
              <a:pPr>
                <a:defRPr/>
              </a:pPr>
              <a:t>2016/4/9</a:t>
            </a:fld>
            <a:endParaRPr lang="zh-CN" altLang="zh-CN"/>
          </a:p>
        </p:txBody>
      </p:sp>
      <p:sp>
        <p:nvSpPr>
          <p:cNvPr id="6" name="Rectangle 5"/>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7" name="Rectangle 6"/>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3712909208"/>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
          <p:cNvSpPr>
            <a:spLocks noGrp="1" noChangeArrowheads="1"/>
          </p:cNvSpPr>
          <p:nvPr>
            <p:ph type="dt" sz="half" idx="10"/>
          </p:nvPr>
        </p:nvSpPr>
        <p:spPr>
          <a:ln/>
        </p:spPr>
        <p:txBody>
          <a:bodyPr/>
          <a:lstStyle>
            <a:lvl1pPr>
              <a:defRPr/>
            </a:lvl1pPr>
          </a:lstStyle>
          <a:p>
            <a:pPr>
              <a:defRPr/>
            </a:pPr>
            <a:fld id="{DE3E6FAC-6084-41DF-B22A-1F53D059FF38}" type="datetime1">
              <a:rPr lang="zh-CN" altLang="en-US"/>
              <a:pPr>
                <a:defRPr/>
              </a:pPr>
              <a:t>2016/4/9</a:t>
            </a:fld>
            <a:endParaRPr lang="zh-CN" altLang="zh-CN"/>
          </a:p>
        </p:txBody>
      </p:sp>
      <p:sp>
        <p:nvSpPr>
          <p:cNvPr id="5"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6"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2025716483"/>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2"/>
          <p:cNvSpPr>
            <a:spLocks noGrp="1" noChangeArrowheads="1"/>
          </p:cNvSpPr>
          <p:nvPr>
            <p:ph type="dt" sz="half" idx="10"/>
          </p:nvPr>
        </p:nvSpPr>
        <p:spPr>
          <a:ln/>
        </p:spPr>
        <p:txBody>
          <a:bodyPr/>
          <a:lstStyle>
            <a:lvl1pPr>
              <a:defRPr/>
            </a:lvl1pPr>
          </a:lstStyle>
          <a:p>
            <a:pPr>
              <a:defRPr/>
            </a:pPr>
            <a:fld id="{40457AAC-4B27-4ACD-9444-12DBECCC63F2}" type="datetime1">
              <a:rPr lang="zh-CN" altLang="en-US"/>
              <a:pPr>
                <a:defRPr/>
              </a:pPr>
              <a:t>2016/4/9</a:t>
            </a:fld>
            <a:endParaRPr lang="zh-CN" altLang="zh-CN"/>
          </a:p>
        </p:txBody>
      </p:sp>
      <p:sp>
        <p:nvSpPr>
          <p:cNvPr id="5"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6"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2081736869"/>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2"/>
          <p:cNvSpPr>
            <a:spLocks noGrp="1" noChangeArrowheads="1"/>
          </p:cNvSpPr>
          <p:nvPr>
            <p:ph type="dt" sz="half" idx="10"/>
          </p:nvPr>
        </p:nvSpPr>
        <p:spPr>
          <a:ln/>
        </p:spPr>
        <p:txBody>
          <a:bodyPr/>
          <a:lstStyle>
            <a:lvl1pPr>
              <a:defRPr/>
            </a:lvl1pPr>
          </a:lstStyle>
          <a:p>
            <a:pPr>
              <a:defRPr/>
            </a:pPr>
            <a:fld id="{A02A8894-CD3B-4F9E-8EA9-38D3B3124E7B}" type="datetime1">
              <a:rPr lang="zh-CN" altLang="en-US"/>
              <a:pPr>
                <a:defRPr/>
              </a:pPr>
              <a:t>2016/4/9</a:t>
            </a:fld>
            <a:endParaRPr lang="zh-CN" altLang="zh-CN"/>
          </a:p>
        </p:txBody>
      </p:sp>
      <p:sp>
        <p:nvSpPr>
          <p:cNvPr id="6"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7"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3665902483"/>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2"/>
          <p:cNvSpPr>
            <a:spLocks noGrp="1" noChangeArrowheads="1"/>
          </p:cNvSpPr>
          <p:nvPr>
            <p:ph type="dt" sz="half" idx="10"/>
          </p:nvPr>
        </p:nvSpPr>
        <p:spPr>
          <a:ln/>
        </p:spPr>
        <p:txBody>
          <a:bodyPr/>
          <a:lstStyle>
            <a:lvl1pPr>
              <a:defRPr/>
            </a:lvl1pPr>
          </a:lstStyle>
          <a:p>
            <a:pPr>
              <a:defRPr/>
            </a:pPr>
            <a:fld id="{3E69DBF1-DD97-4B19-9DD6-8093E4240E09}" type="datetime1">
              <a:rPr lang="zh-CN" altLang="en-US"/>
              <a:pPr>
                <a:defRPr/>
              </a:pPr>
              <a:t>2016/4/9</a:t>
            </a:fld>
            <a:endParaRPr lang="zh-CN" altLang="zh-CN"/>
          </a:p>
        </p:txBody>
      </p:sp>
      <p:sp>
        <p:nvSpPr>
          <p:cNvPr id="8"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9"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1289666338"/>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Rectangle 2"/>
          <p:cNvSpPr>
            <a:spLocks noGrp="1" noChangeArrowheads="1"/>
          </p:cNvSpPr>
          <p:nvPr>
            <p:ph type="dt" sz="half" idx="10"/>
          </p:nvPr>
        </p:nvSpPr>
        <p:spPr>
          <a:ln/>
        </p:spPr>
        <p:txBody>
          <a:bodyPr/>
          <a:lstStyle>
            <a:lvl1pPr>
              <a:defRPr/>
            </a:lvl1pPr>
          </a:lstStyle>
          <a:p>
            <a:pPr>
              <a:defRPr/>
            </a:pPr>
            <a:fld id="{ED097131-17ED-4C2E-BFFA-D07022E4C16D}" type="datetime1">
              <a:rPr lang="zh-CN" altLang="en-US"/>
              <a:pPr>
                <a:defRPr/>
              </a:pPr>
              <a:t>2016/4/9</a:t>
            </a:fld>
            <a:endParaRPr lang="zh-CN" altLang="zh-CN"/>
          </a:p>
        </p:txBody>
      </p:sp>
      <p:sp>
        <p:nvSpPr>
          <p:cNvPr id="4"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5"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1946816158"/>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42241661-FEC6-4B93-A991-9E3B3F175592}" type="datetime1">
              <a:rPr lang="zh-CN" altLang="en-US"/>
              <a:pPr>
                <a:defRPr/>
              </a:pPr>
              <a:t>2016/4/9</a:t>
            </a:fld>
            <a:endParaRPr lang="zh-CN" altLang="zh-CN"/>
          </a:p>
        </p:txBody>
      </p:sp>
      <p:sp>
        <p:nvSpPr>
          <p:cNvPr id="3"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4"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1750140439"/>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
          <p:cNvSpPr>
            <a:spLocks noGrp="1" noChangeArrowheads="1"/>
          </p:cNvSpPr>
          <p:nvPr>
            <p:ph type="dt" sz="half" idx="10"/>
          </p:nvPr>
        </p:nvSpPr>
        <p:spPr>
          <a:ln/>
        </p:spPr>
        <p:txBody>
          <a:bodyPr/>
          <a:lstStyle>
            <a:lvl1pPr>
              <a:defRPr/>
            </a:lvl1pPr>
          </a:lstStyle>
          <a:p>
            <a:pPr>
              <a:defRPr/>
            </a:pPr>
            <a:fld id="{976C30F9-6097-422B-B357-58119DCCF51B}" type="datetime1">
              <a:rPr lang="zh-CN" altLang="en-US"/>
              <a:pPr>
                <a:defRPr/>
              </a:pPr>
              <a:t>2016/4/9</a:t>
            </a:fld>
            <a:endParaRPr lang="zh-CN" altLang="zh-CN"/>
          </a:p>
        </p:txBody>
      </p:sp>
      <p:sp>
        <p:nvSpPr>
          <p:cNvPr id="6"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7"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3799797609"/>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
          <p:cNvSpPr>
            <a:spLocks noGrp="1" noChangeArrowheads="1"/>
          </p:cNvSpPr>
          <p:nvPr>
            <p:ph type="dt" sz="half" idx="10"/>
          </p:nvPr>
        </p:nvSpPr>
        <p:spPr>
          <a:ln/>
        </p:spPr>
        <p:txBody>
          <a:bodyPr/>
          <a:lstStyle>
            <a:lvl1pPr>
              <a:defRPr/>
            </a:lvl1pPr>
          </a:lstStyle>
          <a:p>
            <a:pPr>
              <a:defRPr/>
            </a:pPr>
            <a:fld id="{874D7897-4D0C-47A2-8765-D26123CFF700}" type="datetime1">
              <a:rPr lang="zh-CN" altLang="en-US"/>
              <a:pPr>
                <a:defRPr/>
              </a:pPr>
              <a:t>2016/4/9</a:t>
            </a:fld>
            <a:endParaRPr lang="zh-CN" altLang="zh-CN"/>
          </a:p>
        </p:txBody>
      </p:sp>
      <p:sp>
        <p:nvSpPr>
          <p:cNvPr id="6"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7"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1855875808"/>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
          <p:cNvSpPr>
            <a:spLocks noGrp="1" noChangeArrowheads="1"/>
          </p:cNvSpPr>
          <p:nvPr>
            <p:ph type="dt" sz="half" idx="10"/>
          </p:nvPr>
        </p:nvSpPr>
        <p:spPr>
          <a:ln/>
        </p:spPr>
        <p:txBody>
          <a:bodyPr/>
          <a:lstStyle>
            <a:lvl1pPr>
              <a:defRPr/>
            </a:lvl1pPr>
          </a:lstStyle>
          <a:p>
            <a:pPr>
              <a:defRPr/>
            </a:pPr>
            <a:fld id="{93CABCEF-1937-4A27-B2D4-9FA2D513C1CB}" type="datetime1">
              <a:rPr lang="zh-CN" altLang="en-US"/>
              <a:pPr>
                <a:defRPr/>
              </a:pPr>
              <a:t>2016/4/9</a:t>
            </a:fld>
            <a:endParaRPr lang="zh-CN" altLang="zh-CN"/>
          </a:p>
        </p:txBody>
      </p:sp>
      <p:sp>
        <p:nvSpPr>
          <p:cNvPr id="5"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6"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97274587"/>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
          <p:cNvSpPr>
            <a:spLocks noGrp="1" noChangeArrowheads="1"/>
          </p:cNvSpPr>
          <p:nvPr>
            <p:ph type="dt" sz="half" idx="10"/>
          </p:nvPr>
        </p:nvSpPr>
        <p:spPr>
          <a:ln/>
        </p:spPr>
        <p:txBody>
          <a:bodyPr/>
          <a:lstStyle>
            <a:lvl1pPr>
              <a:defRPr/>
            </a:lvl1pPr>
          </a:lstStyle>
          <a:p>
            <a:pPr>
              <a:defRPr/>
            </a:pPr>
            <a:fld id="{7AFA1169-3285-4A1D-87C4-B7C7A1A1D7FC}" type="datetime1">
              <a:rPr lang="zh-CN" altLang="en-US"/>
              <a:pPr>
                <a:defRPr/>
              </a:pPr>
              <a:t>2016/4/9</a:t>
            </a:fld>
            <a:endParaRPr lang="zh-CN" altLang="zh-CN"/>
          </a:p>
        </p:txBody>
      </p:sp>
      <p:sp>
        <p:nvSpPr>
          <p:cNvPr id="5" name="Rectangle 3"/>
          <p:cNvSpPr>
            <a:spLocks noGrp="1" noChangeArrowheads="1"/>
          </p:cNvSpPr>
          <p:nvPr>
            <p:ph type="ftr" sz="quarter" idx="11"/>
          </p:nvPr>
        </p:nvSpPr>
        <p:spPr>
          <a:ln/>
        </p:spPr>
        <p:txBody>
          <a:bodyPr/>
          <a:lstStyle>
            <a:lvl1pPr>
              <a:defRPr/>
            </a:lvl1pPr>
          </a:lstStyle>
          <a:p>
            <a:pPr>
              <a:defRPr/>
            </a:pPr>
            <a:r>
              <a:rPr lang="zh-CN" altLang="zh-CN"/>
              <a:t>&lt;</a:t>
            </a:r>
            <a:r>
              <a:rPr lang="zh-CN"/>
              <a:t>页脚</a:t>
            </a:r>
            <a:r>
              <a:rPr lang="zh-CN" altLang="zh-CN"/>
              <a:t>&gt;</a:t>
            </a:r>
          </a:p>
        </p:txBody>
      </p:sp>
      <p:sp>
        <p:nvSpPr>
          <p:cNvPr id="6" name="Rectangle 4"/>
          <p:cNvSpPr>
            <a:spLocks noGrp="1" noChangeArrowheads="1"/>
          </p:cNvSpPr>
          <p:nvPr>
            <p:ph type="sldNum" sz="quarter" idx="12"/>
          </p:nvPr>
        </p:nvSpPr>
        <p:spPr>
          <a:ln/>
        </p:spPr>
        <p:txBody>
          <a:bodyPr/>
          <a:lstStyle>
            <a:lvl1pPr>
              <a:defRPr/>
            </a:lvl1pPr>
          </a:lstStyle>
          <a:p>
            <a:pPr>
              <a:defRPr/>
            </a:pPr>
            <a:r>
              <a:rPr lang="zh-CN" altLang="zh-CN"/>
              <a:t>&lt;#&gt;</a:t>
            </a:r>
          </a:p>
        </p:txBody>
      </p:sp>
    </p:spTree>
    <p:extLst>
      <p:ext uri="{BB962C8B-B14F-4D97-AF65-F5344CB8AC3E}">
        <p14:creationId xmlns:p14="http://schemas.microsoft.com/office/powerpoint/2010/main" val="291589809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028" name="Rectangle 4"/>
          <p:cNvSpPr>
            <a:spLocks noGrp="1" noChangeArrowheads="1"/>
          </p:cNvSpPr>
          <p:nvPr>
            <p:ph type="dt" sz="half" idx="2"/>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eaLnBrk="1" hangingPunct="1">
              <a:buClr>
                <a:srgbClr val="000000"/>
              </a:buClr>
              <a:buSzPct val="100000"/>
              <a:defRPr sz="1200">
                <a:solidFill>
                  <a:srgbClr val="898989"/>
                </a:solidFill>
                <a:latin typeface="Arial" pitchFamily="34" charset="0"/>
              </a:defRPr>
            </a:lvl1pPr>
          </a:lstStyle>
          <a:p>
            <a:pPr>
              <a:defRPr/>
            </a:pPr>
            <a:fld id="{E462C219-C55F-4FCB-A539-9B5E2307F729}" type="datetime1">
              <a:rPr lang="zh-CN" altLang="en-US"/>
              <a:pPr>
                <a:defRPr/>
              </a:pPr>
              <a:t>2016/4/9</a:t>
            </a:fld>
            <a:endParaRPr lang="zh-CN" altLang="zh-CN"/>
          </a:p>
        </p:txBody>
      </p:sp>
      <p:sp>
        <p:nvSpPr>
          <p:cNvPr id="1029" name="Rectangle 5"/>
          <p:cNvSpPr>
            <a:spLocks noGrp="1" noChangeArrowheads="1"/>
          </p:cNvSpPr>
          <p:nvPr>
            <p:ph type="ftr" sz="quarter" idx="3"/>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ctr" eaLnBrk="1" hangingPunct="1">
              <a:buClr>
                <a:srgbClr val="000000"/>
              </a:buClr>
              <a:buSzPct val="100000"/>
              <a:defRPr sz="1200">
                <a:solidFill>
                  <a:srgbClr val="898989"/>
                </a:solidFill>
                <a:latin typeface="Arial" pitchFamily="34" charset="0"/>
              </a:defRPr>
            </a:lvl1pPr>
          </a:lstStyle>
          <a:p>
            <a:pPr>
              <a:defRPr/>
            </a:pPr>
            <a:r>
              <a:rPr lang="zh-CN" altLang="zh-CN"/>
              <a:t>&lt;</a:t>
            </a:r>
            <a:r>
              <a:rPr lang="zh-CN"/>
              <a:t>页脚</a:t>
            </a:r>
            <a:r>
              <a:rPr lang="zh-CN" altLang="zh-CN"/>
              <a:t>&gt;</a:t>
            </a:r>
          </a:p>
        </p:txBody>
      </p:sp>
      <p:sp>
        <p:nvSpPr>
          <p:cNvPr id="1030" name="Rectangle 6"/>
          <p:cNvSpPr>
            <a:spLocks noGrp="1" noChangeArrowheads="1"/>
          </p:cNvSpPr>
          <p:nvPr>
            <p:ph type="sldNum" sz="quarter" idx="4"/>
          </p:nvPr>
        </p:nvSpPr>
        <p:spPr bwMode="auto">
          <a:xfrm>
            <a:off x="6553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buClr>
                <a:srgbClr val="000000"/>
              </a:buClr>
              <a:buSzPct val="100000"/>
              <a:defRPr sz="1200">
                <a:solidFill>
                  <a:srgbClr val="898989"/>
                </a:solidFill>
                <a:latin typeface="Arial" pitchFamily="34" charset="0"/>
              </a:defRPr>
            </a:lvl1pPr>
          </a:lstStyle>
          <a:p>
            <a:pPr>
              <a:defRPr/>
            </a:pPr>
            <a:r>
              <a:rPr lang="zh-CN" altLang="zh-CN"/>
              <a:t>&lt;#&gt;</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txStyles>
    <p:titleStyle>
      <a:lvl1pPr algn="ctr" rtl="0" eaLnBrk="0" fontAlgn="base" hangingPunct="0">
        <a:spcBef>
          <a:spcPct val="0"/>
        </a:spcBef>
        <a:spcAft>
          <a:spcPct val="0"/>
        </a:spcAft>
        <a:buSzPct val="100000"/>
        <a:defRPr sz="4400" b="1">
          <a:solidFill>
            <a:schemeClr val="tx1"/>
          </a:solidFill>
          <a:latin typeface="+mj-lt"/>
          <a:ea typeface="+mj-ea"/>
          <a:cs typeface="+mj-cs"/>
        </a:defRPr>
      </a:lvl1pPr>
      <a:lvl2pPr algn="ctr" rtl="0" eaLnBrk="0" fontAlgn="base" hangingPunct="0">
        <a:spcBef>
          <a:spcPct val="0"/>
        </a:spcBef>
        <a:spcAft>
          <a:spcPct val="0"/>
        </a:spcAft>
        <a:buSzPct val="100000"/>
        <a:defRPr sz="4400" b="1">
          <a:solidFill>
            <a:schemeClr val="tx1"/>
          </a:solidFill>
          <a:latin typeface="Arial" pitchFamily="34" charset="0"/>
          <a:ea typeface="楷体" pitchFamily="49" charset="-122"/>
        </a:defRPr>
      </a:lvl2pPr>
      <a:lvl3pPr algn="ctr" rtl="0" eaLnBrk="0" fontAlgn="base" hangingPunct="0">
        <a:spcBef>
          <a:spcPct val="0"/>
        </a:spcBef>
        <a:spcAft>
          <a:spcPct val="0"/>
        </a:spcAft>
        <a:buSzPct val="100000"/>
        <a:defRPr sz="4400" b="1">
          <a:solidFill>
            <a:schemeClr val="tx1"/>
          </a:solidFill>
          <a:latin typeface="Arial" pitchFamily="34" charset="0"/>
          <a:ea typeface="楷体" pitchFamily="49" charset="-122"/>
        </a:defRPr>
      </a:lvl3pPr>
      <a:lvl4pPr algn="ctr" rtl="0" eaLnBrk="0" fontAlgn="base" hangingPunct="0">
        <a:spcBef>
          <a:spcPct val="0"/>
        </a:spcBef>
        <a:spcAft>
          <a:spcPct val="0"/>
        </a:spcAft>
        <a:buSzPct val="100000"/>
        <a:defRPr sz="4400" b="1">
          <a:solidFill>
            <a:schemeClr val="tx1"/>
          </a:solidFill>
          <a:latin typeface="Arial" pitchFamily="34" charset="0"/>
          <a:ea typeface="楷体" pitchFamily="49" charset="-122"/>
        </a:defRPr>
      </a:lvl4pPr>
      <a:lvl5pPr algn="ctr" rtl="0" eaLnBrk="0" fontAlgn="base" hangingPunct="0">
        <a:spcBef>
          <a:spcPct val="0"/>
        </a:spcBef>
        <a:spcAft>
          <a:spcPct val="0"/>
        </a:spcAft>
        <a:buSzPct val="100000"/>
        <a:defRPr sz="4400" b="1">
          <a:solidFill>
            <a:schemeClr val="tx1"/>
          </a:solidFill>
          <a:latin typeface="Arial" pitchFamily="34" charset="0"/>
          <a:ea typeface="楷体" pitchFamily="49" charset="-122"/>
        </a:defRPr>
      </a:lvl5pPr>
      <a:lvl6pPr marL="457200" algn="ctr" rtl="0" eaLnBrk="0" fontAlgn="base" hangingPunct="0">
        <a:spcBef>
          <a:spcPct val="0"/>
        </a:spcBef>
        <a:spcAft>
          <a:spcPct val="0"/>
        </a:spcAft>
        <a:buSzPct val="100000"/>
        <a:defRPr sz="4400" b="1">
          <a:solidFill>
            <a:schemeClr val="tx1"/>
          </a:solidFill>
          <a:latin typeface="Arial" pitchFamily="34" charset="0"/>
          <a:ea typeface="楷体" pitchFamily="49" charset="-122"/>
        </a:defRPr>
      </a:lvl6pPr>
      <a:lvl7pPr marL="914400" algn="ctr" rtl="0" eaLnBrk="0" fontAlgn="base" hangingPunct="0">
        <a:spcBef>
          <a:spcPct val="0"/>
        </a:spcBef>
        <a:spcAft>
          <a:spcPct val="0"/>
        </a:spcAft>
        <a:buSzPct val="100000"/>
        <a:defRPr sz="4400" b="1">
          <a:solidFill>
            <a:schemeClr val="tx1"/>
          </a:solidFill>
          <a:latin typeface="Arial" pitchFamily="34" charset="0"/>
          <a:ea typeface="楷体" pitchFamily="49" charset="-122"/>
        </a:defRPr>
      </a:lvl7pPr>
      <a:lvl8pPr marL="1371600" algn="ctr" rtl="0" eaLnBrk="0" fontAlgn="base" hangingPunct="0">
        <a:spcBef>
          <a:spcPct val="0"/>
        </a:spcBef>
        <a:spcAft>
          <a:spcPct val="0"/>
        </a:spcAft>
        <a:buSzPct val="100000"/>
        <a:defRPr sz="4400" b="1">
          <a:solidFill>
            <a:schemeClr val="tx1"/>
          </a:solidFill>
          <a:latin typeface="Arial" pitchFamily="34" charset="0"/>
          <a:ea typeface="楷体" pitchFamily="49" charset="-122"/>
        </a:defRPr>
      </a:lvl8pPr>
      <a:lvl9pPr marL="1828800" algn="ctr" rtl="0" eaLnBrk="0" fontAlgn="base" hangingPunct="0">
        <a:spcBef>
          <a:spcPct val="0"/>
        </a:spcBef>
        <a:spcAft>
          <a:spcPct val="0"/>
        </a:spcAft>
        <a:buSzPct val="100000"/>
        <a:defRPr sz="4400" b="1">
          <a:solidFill>
            <a:schemeClr val="tx1"/>
          </a:solidFill>
          <a:latin typeface="Arial" pitchFamily="34" charset="0"/>
          <a:ea typeface="楷体" pitchFamily="49" charset="-122"/>
        </a:defRPr>
      </a:lvl9pPr>
    </p:titleStyle>
    <p:bodyStyle>
      <a:lvl1pPr marL="342900" indent="-342900" algn="l" rtl="0" eaLnBrk="0" fontAlgn="base" hangingPunct="0">
        <a:spcBef>
          <a:spcPct val="20000"/>
        </a:spcBef>
        <a:spcAft>
          <a:spcPct val="0"/>
        </a:spcAft>
        <a:buSzPct val="100000"/>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SzPct val="100000"/>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SzPct val="100000"/>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SzPct val="100000"/>
        <a:buFont typeface="Arial" panose="020B0604020202020204"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SzPct val="100000"/>
        <a:buFont typeface="Arial"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SzPct val="100000"/>
        <a:buFont typeface="Arial"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SzPct val="100000"/>
        <a:buFont typeface="Arial"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SzPct val="100000"/>
        <a:buFont typeface="Arial"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dt" sz="half" idx="2"/>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eaLnBrk="1" hangingPunct="1">
              <a:buClr>
                <a:srgbClr val="000000"/>
              </a:buClr>
              <a:buSzPct val="100000"/>
              <a:defRPr>
                <a:latin typeface="Arial" pitchFamily="34" charset="0"/>
              </a:defRPr>
            </a:lvl1pPr>
          </a:lstStyle>
          <a:p>
            <a:pPr>
              <a:defRPr/>
            </a:pPr>
            <a:fld id="{7C7EC853-CFC7-4729-8B11-272B1604DA5D}" type="datetime1">
              <a:rPr lang="zh-CN" altLang="en-US"/>
              <a:pPr>
                <a:defRPr/>
              </a:pPr>
              <a:t>2016/4/9</a:t>
            </a:fld>
            <a:endParaRPr lang="zh-CN" altLang="zh-CN"/>
          </a:p>
        </p:txBody>
      </p:sp>
      <p:sp>
        <p:nvSpPr>
          <p:cNvPr id="10243" name="Rectangle 3"/>
          <p:cNvSpPr>
            <a:spLocks noGrp="1" noChangeArrowheads="1"/>
          </p:cNvSpPr>
          <p:nvPr>
            <p:ph type="ftr" sz="quarter" idx="3"/>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eaLnBrk="1" hangingPunct="1">
              <a:buClr>
                <a:srgbClr val="000000"/>
              </a:buClr>
              <a:buSzPct val="100000"/>
              <a:defRPr>
                <a:latin typeface="Arial" pitchFamily="34" charset="0"/>
              </a:defRPr>
            </a:lvl1pPr>
          </a:lstStyle>
          <a:p>
            <a:pPr>
              <a:defRPr/>
            </a:pPr>
            <a:r>
              <a:rPr lang="zh-CN" altLang="zh-CN"/>
              <a:t>&lt;</a:t>
            </a:r>
            <a:r>
              <a:rPr lang="zh-CN"/>
              <a:t>页脚</a:t>
            </a:r>
            <a:r>
              <a:rPr lang="zh-CN" altLang="zh-CN"/>
              <a:t>&gt;</a:t>
            </a:r>
          </a:p>
        </p:txBody>
      </p:sp>
      <p:sp>
        <p:nvSpPr>
          <p:cNvPr id="10244" name="Rectangle 4"/>
          <p:cNvSpPr>
            <a:spLocks noGrp="1" noChangeArrowheads="1"/>
          </p:cNvSpPr>
          <p:nvPr>
            <p:ph type="sldNum" sz="quarter" idx="4"/>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eaLnBrk="1" hangingPunct="1">
              <a:buClr>
                <a:srgbClr val="000000"/>
              </a:buClr>
              <a:buSzPct val="100000"/>
              <a:defRPr>
                <a:latin typeface="Arial" pitchFamily="34" charset="0"/>
              </a:defRPr>
            </a:lvl1pPr>
          </a:lstStyle>
          <a:p>
            <a:pPr>
              <a:defRPr/>
            </a:pPr>
            <a:r>
              <a:rPr lang="zh-CN" altLang="zh-CN"/>
              <a:t>&lt;#&gt;</a:t>
            </a:r>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ransition/>
  <p:txStyles>
    <p:titleStyle>
      <a:lvl1pPr algn="ctr" rtl="0" eaLnBrk="0" fontAlgn="base" hangingPunct="0">
        <a:spcBef>
          <a:spcPct val="0"/>
        </a:spcBef>
        <a:spcAft>
          <a:spcPct val="0"/>
        </a:spcAft>
        <a:buSzPct val="100000"/>
        <a:defRPr sz="4400" b="1">
          <a:solidFill>
            <a:schemeClr val="tx1"/>
          </a:solidFill>
          <a:latin typeface="+mj-lt"/>
          <a:ea typeface="+mj-ea"/>
          <a:cs typeface="+mj-cs"/>
        </a:defRPr>
      </a:lvl1pPr>
      <a:lvl2pPr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2pPr>
      <a:lvl3pPr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3pPr>
      <a:lvl4pPr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4pPr>
      <a:lvl5pPr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5pPr>
      <a:lvl6pPr marL="457200"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6pPr>
      <a:lvl7pPr marL="914400"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7pPr>
      <a:lvl8pPr marL="1371600"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8pPr>
      <a:lvl9pPr marL="1828800"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9pPr>
    </p:titleStyle>
    <p:bodyStyle>
      <a:lvl1pPr marL="342900" indent="-342900" algn="l" rtl="0" eaLnBrk="0" fontAlgn="base" hangingPunct="0">
        <a:spcBef>
          <a:spcPct val="20000"/>
        </a:spcBef>
        <a:spcAft>
          <a:spcPct val="0"/>
        </a:spcAft>
        <a:buSzPct val="100000"/>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SzPct val="100000"/>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SzPct val="100000"/>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SzPct val="100000"/>
        <a:buFont typeface="Arial" panose="020B0604020202020204"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SzPct val="100000"/>
        <a:buFont typeface="Arial"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SzPct val="100000"/>
        <a:buFont typeface="Arial"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SzPct val="100000"/>
        <a:buFont typeface="Arial"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SzPct val="100000"/>
        <a:buFont typeface="Arial"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单击此处编辑母版标题样式</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1268" name="Rectangle 4"/>
          <p:cNvSpPr>
            <a:spLocks noGrp="1" noChangeArrowheads="1"/>
          </p:cNvSpPr>
          <p:nvPr>
            <p:ph type="dt" sz="half" idx="2"/>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eaLnBrk="1" hangingPunct="1">
              <a:buClr>
                <a:srgbClr val="000000"/>
              </a:buClr>
              <a:buSzPct val="100000"/>
              <a:defRPr>
                <a:latin typeface="Arial" pitchFamily="34" charset="0"/>
              </a:defRPr>
            </a:lvl1pPr>
          </a:lstStyle>
          <a:p>
            <a:pPr>
              <a:defRPr/>
            </a:pPr>
            <a:fld id="{E6F3C1A0-3CC5-4ABD-86D8-8648B8424800}" type="datetime1">
              <a:rPr lang="zh-CN" altLang="en-US"/>
              <a:pPr>
                <a:defRPr/>
              </a:pPr>
              <a:t>2016/4/9</a:t>
            </a:fld>
            <a:endParaRPr lang="zh-CN" altLang="zh-CN"/>
          </a:p>
        </p:txBody>
      </p:sp>
      <p:sp>
        <p:nvSpPr>
          <p:cNvPr id="11269" name="Rectangle 5"/>
          <p:cNvSpPr>
            <a:spLocks noGrp="1" noChangeArrowheads="1"/>
          </p:cNvSpPr>
          <p:nvPr>
            <p:ph type="ftr" sz="quarter" idx="3"/>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eaLnBrk="1" hangingPunct="1">
              <a:buClr>
                <a:srgbClr val="000000"/>
              </a:buClr>
              <a:buSzPct val="100000"/>
              <a:defRPr>
                <a:latin typeface="Arial" pitchFamily="34" charset="0"/>
              </a:defRPr>
            </a:lvl1pPr>
          </a:lstStyle>
          <a:p>
            <a:pPr>
              <a:defRPr/>
            </a:pPr>
            <a:r>
              <a:rPr lang="zh-CN" altLang="zh-CN"/>
              <a:t>&lt;</a:t>
            </a:r>
            <a:r>
              <a:rPr lang="zh-CN"/>
              <a:t>页脚</a:t>
            </a:r>
            <a:r>
              <a:rPr lang="zh-CN" altLang="zh-CN"/>
              <a:t>&gt;</a:t>
            </a:r>
          </a:p>
        </p:txBody>
      </p:sp>
      <p:sp>
        <p:nvSpPr>
          <p:cNvPr id="11270" name="Rectangle 6"/>
          <p:cNvSpPr>
            <a:spLocks noGrp="1" noChangeArrowheads="1"/>
          </p:cNvSpPr>
          <p:nvPr>
            <p:ph type="sldNum" sz="quarter" idx="4"/>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eaLnBrk="1" hangingPunct="1">
              <a:buClr>
                <a:srgbClr val="000000"/>
              </a:buClr>
              <a:buSzPct val="100000"/>
              <a:defRPr>
                <a:latin typeface="Arial" pitchFamily="34" charset="0"/>
              </a:defRPr>
            </a:lvl1pPr>
          </a:lstStyle>
          <a:p>
            <a:pPr>
              <a:defRPr/>
            </a:pPr>
            <a:r>
              <a:rPr lang="zh-CN" altLang="zh-CN"/>
              <a:t>&lt;#&gt;</a:t>
            </a:r>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ransition/>
  <p:txStyles>
    <p:titleStyle>
      <a:lvl1pPr algn="ctr" rtl="0" eaLnBrk="0" fontAlgn="base" hangingPunct="0">
        <a:spcBef>
          <a:spcPct val="0"/>
        </a:spcBef>
        <a:spcAft>
          <a:spcPct val="0"/>
        </a:spcAft>
        <a:buSzPct val="100000"/>
        <a:defRPr sz="4400" b="1">
          <a:solidFill>
            <a:schemeClr val="tx1"/>
          </a:solidFill>
          <a:latin typeface="+mj-lt"/>
          <a:ea typeface="+mj-ea"/>
          <a:cs typeface="+mj-cs"/>
        </a:defRPr>
      </a:lvl1pPr>
      <a:lvl2pPr algn="ctr" rtl="0" eaLnBrk="0" fontAlgn="base" hangingPunct="0">
        <a:spcBef>
          <a:spcPct val="0"/>
        </a:spcBef>
        <a:spcAft>
          <a:spcPct val="0"/>
        </a:spcAft>
        <a:buSzPct val="100000"/>
        <a:defRPr sz="4400" b="1">
          <a:solidFill>
            <a:schemeClr val="tx1"/>
          </a:solidFill>
          <a:latin typeface="Arial" pitchFamily="34" charset="0"/>
          <a:ea typeface="楷体" pitchFamily="49" charset="-122"/>
        </a:defRPr>
      </a:lvl2pPr>
      <a:lvl3pPr algn="ctr" rtl="0" eaLnBrk="0" fontAlgn="base" hangingPunct="0">
        <a:spcBef>
          <a:spcPct val="0"/>
        </a:spcBef>
        <a:spcAft>
          <a:spcPct val="0"/>
        </a:spcAft>
        <a:buSzPct val="100000"/>
        <a:defRPr sz="4400" b="1">
          <a:solidFill>
            <a:schemeClr val="tx1"/>
          </a:solidFill>
          <a:latin typeface="Arial" pitchFamily="34" charset="0"/>
          <a:ea typeface="楷体" pitchFamily="49" charset="-122"/>
        </a:defRPr>
      </a:lvl3pPr>
      <a:lvl4pPr algn="ctr" rtl="0" eaLnBrk="0" fontAlgn="base" hangingPunct="0">
        <a:spcBef>
          <a:spcPct val="0"/>
        </a:spcBef>
        <a:spcAft>
          <a:spcPct val="0"/>
        </a:spcAft>
        <a:buSzPct val="100000"/>
        <a:defRPr sz="4400" b="1">
          <a:solidFill>
            <a:schemeClr val="tx1"/>
          </a:solidFill>
          <a:latin typeface="Arial" pitchFamily="34" charset="0"/>
          <a:ea typeface="楷体" pitchFamily="49" charset="-122"/>
        </a:defRPr>
      </a:lvl4pPr>
      <a:lvl5pPr algn="ctr" rtl="0" eaLnBrk="0" fontAlgn="base" hangingPunct="0">
        <a:spcBef>
          <a:spcPct val="0"/>
        </a:spcBef>
        <a:spcAft>
          <a:spcPct val="0"/>
        </a:spcAft>
        <a:buSzPct val="100000"/>
        <a:defRPr sz="4400" b="1">
          <a:solidFill>
            <a:schemeClr val="tx1"/>
          </a:solidFill>
          <a:latin typeface="Arial" pitchFamily="34" charset="0"/>
          <a:ea typeface="楷体" pitchFamily="49" charset="-122"/>
        </a:defRPr>
      </a:lvl5pPr>
      <a:lvl6pPr marL="457200" algn="ctr" rtl="0" eaLnBrk="0" fontAlgn="base" hangingPunct="0">
        <a:spcBef>
          <a:spcPct val="0"/>
        </a:spcBef>
        <a:spcAft>
          <a:spcPct val="0"/>
        </a:spcAft>
        <a:buSzPct val="100000"/>
        <a:defRPr sz="4400" b="1">
          <a:solidFill>
            <a:schemeClr val="tx1"/>
          </a:solidFill>
          <a:latin typeface="Arial" pitchFamily="34" charset="0"/>
          <a:ea typeface="楷体" pitchFamily="49" charset="-122"/>
        </a:defRPr>
      </a:lvl6pPr>
      <a:lvl7pPr marL="914400" algn="ctr" rtl="0" eaLnBrk="0" fontAlgn="base" hangingPunct="0">
        <a:spcBef>
          <a:spcPct val="0"/>
        </a:spcBef>
        <a:spcAft>
          <a:spcPct val="0"/>
        </a:spcAft>
        <a:buSzPct val="100000"/>
        <a:defRPr sz="4400" b="1">
          <a:solidFill>
            <a:schemeClr val="tx1"/>
          </a:solidFill>
          <a:latin typeface="Arial" pitchFamily="34" charset="0"/>
          <a:ea typeface="楷体" pitchFamily="49" charset="-122"/>
        </a:defRPr>
      </a:lvl7pPr>
      <a:lvl8pPr marL="1371600" algn="ctr" rtl="0" eaLnBrk="0" fontAlgn="base" hangingPunct="0">
        <a:spcBef>
          <a:spcPct val="0"/>
        </a:spcBef>
        <a:spcAft>
          <a:spcPct val="0"/>
        </a:spcAft>
        <a:buSzPct val="100000"/>
        <a:defRPr sz="4400" b="1">
          <a:solidFill>
            <a:schemeClr val="tx1"/>
          </a:solidFill>
          <a:latin typeface="Arial" pitchFamily="34" charset="0"/>
          <a:ea typeface="楷体" pitchFamily="49" charset="-122"/>
        </a:defRPr>
      </a:lvl8pPr>
      <a:lvl9pPr marL="1828800" algn="ctr" rtl="0" eaLnBrk="0" fontAlgn="base" hangingPunct="0">
        <a:spcBef>
          <a:spcPct val="0"/>
        </a:spcBef>
        <a:spcAft>
          <a:spcPct val="0"/>
        </a:spcAft>
        <a:buSzPct val="100000"/>
        <a:defRPr sz="4400" b="1">
          <a:solidFill>
            <a:schemeClr val="tx1"/>
          </a:solidFill>
          <a:latin typeface="Arial" pitchFamily="34" charset="0"/>
          <a:ea typeface="楷体" pitchFamily="49" charset="-122"/>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ea typeface="+mn-ea"/>
        </a:defRPr>
      </a:lvl2pPr>
      <a:lvl3pPr marL="1143000" indent="-228600" algn="l" rtl="0" eaLnBrk="0" fontAlgn="base" hangingPunct="0">
        <a:spcBef>
          <a:spcPct val="20000"/>
        </a:spcBef>
        <a:spcAft>
          <a:spcPct val="0"/>
        </a:spcAft>
        <a:buSzPct val="100000"/>
        <a:buChar char="•"/>
        <a:defRPr sz="2400">
          <a:solidFill>
            <a:schemeClr val="tx1"/>
          </a:solidFill>
          <a:latin typeface="+mn-lt"/>
          <a:ea typeface="+mn-ea"/>
        </a:defRPr>
      </a:lvl3pPr>
      <a:lvl4pPr marL="1600200" indent="-228600" algn="l" rtl="0" eaLnBrk="0" fontAlgn="base" hangingPunct="0">
        <a:spcBef>
          <a:spcPct val="20000"/>
        </a:spcBef>
        <a:spcAft>
          <a:spcPct val="0"/>
        </a:spcAft>
        <a:buSzPct val="100000"/>
        <a:buChar char="–"/>
        <a:defRPr sz="2000">
          <a:solidFill>
            <a:schemeClr val="tx1"/>
          </a:solidFill>
          <a:latin typeface="+mn-lt"/>
          <a:ea typeface="+mn-ea"/>
        </a:defRPr>
      </a:lvl4pPr>
      <a:lvl5pPr marL="2057400" indent="-228600" algn="l" rtl="0" eaLnBrk="0" fontAlgn="base" hangingPunct="0">
        <a:spcBef>
          <a:spcPct val="20000"/>
        </a:spcBef>
        <a:spcAft>
          <a:spcPct val="0"/>
        </a:spcAft>
        <a:buSzPct val="100000"/>
        <a:buChar char="»"/>
        <a:defRPr sz="2000">
          <a:solidFill>
            <a:schemeClr val="tx1"/>
          </a:solidFill>
          <a:latin typeface="+mn-lt"/>
          <a:ea typeface="+mn-ea"/>
        </a:defRPr>
      </a:lvl5pPr>
      <a:lvl6pPr marL="2514600" indent="-228600" algn="l" rtl="0" eaLnBrk="0" fontAlgn="base" hangingPunct="0">
        <a:spcBef>
          <a:spcPct val="20000"/>
        </a:spcBef>
        <a:spcAft>
          <a:spcPct val="0"/>
        </a:spcAft>
        <a:buSzPct val="100000"/>
        <a:buChar char="»"/>
        <a:defRPr sz="2000">
          <a:solidFill>
            <a:schemeClr val="tx1"/>
          </a:solidFill>
          <a:latin typeface="+mn-lt"/>
          <a:ea typeface="+mn-ea"/>
        </a:defRPr>
      </a:lvl6pPr>
      <a:lvl7pPr marL="2971800" indent="-228600" algn="l" rtl="0" eaLnBrk="0" fontAlgn="base" hangingPunct="0">
        <a:spcBef>
          <a:spcPct val="20000"/>
        </a:spcBef>
        <a:spcAft>
          <a:spcPct val="0"/>
        </a:spcAft>
        <a:buSzPct val="100000"/>
        <a:buChar char="»"/>
        <a:defRPr sz="2000">
          <a:solidFill>
            <a:schemeClr val="tx1"/>
          </a:solidFill>
          <a:latin typeface="+mn-lt"/>
          <a:ea typeface="+mn-ea"/>
        </a:defRPr>
      </a:lvl7pPr>
      <a:lvl8pPr marL="3429000" indent="-228600" algn="l" rtl="0" eaLnBrk="0" fontAlgn="base" hangingPunct="0">
        <a:spcBef>
          <a:spcPct val="20000"/>
        </a:spcBef>
        <a:spcAft>
          <a:spcPct val="0"/>
        </a:spcAft>
        <a:buSzPct val="100000"/>
        <a:buChar char="»"/>
        <a:defRPr sz="2000">
          <a:solidFill>
            <a:schemeClr val="tx1"/>
          </a:solidFill>
          <a:latin typeface="+mn-lt"/>
          <a:ea typeface="+mn-ea"/>
        </a:defRPr>
      </a:lvl8pPr>
      <a:lvl9pPr marL="3886200" indent="-228600" algn="l" rtl="0" eaLnBrk="0" fontAlgn="base" hangingPunct="0">
        <a:spcBef>
          <a:spcPct val="20000"/>
        </a:spcBef>
        <a:spcAft>
          <a:spcPct val="0"/>
        </a:spcAft>
        <a:buSzPct val="10000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2292" name="Rectangle 4"/>
          <p:cNvSpPr>
            <a:spLocks noGrp="1" noChangeArrowheads="1"/>
          </p:cNvSpPr>
          <p:nvPr>
            <p:ph type="dt" sz="half" idx="2"/>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eaLnBrk="1" hangingPunct="1">
              <a:buClr>
                <a:srgbClr val="000000"/>
              </a:buClr>
              <a:buSzPct val="100000"/>
              <a:defRPr>
                <a:latin typeface="Arial" pitchFamily="34" charset="0"/>
              </a:defRPr>
            </a:lvl1pPr>
          </a:lstStyle>
          <a:p>
            <a:pPr>
              <a:defRPr/>
            </a:pPr>
            <a:fld id="{6AFC549A-789B-4704-A210-95181E046819}" type="datetime1">
              <a:rPr lang="zh-CN" altLang="en-US"/>
              <a:pPr>
                <a:defRPr/>
              </a:pPr>
              <a:t>2016/4/9</a:t>
            </a:fld>
            <a:endParaRPr lang="zh-CN" altLang="zh-CN"/>
          </a:p>
        </p:txBody>
      </p:sp>
      <p:sp>
        <p:nvSpPr>
          <p:cNvPr id="12293" name="Rectangle 5"/>
          <p:cNvSpPr>
            <a:spLocks noGrp="1" noChangeArrowheads="1"/>
          </p:cNvSpPr>
          <p:nvPr>
            <p:ph type="ftr" sz="quarter" idx="3"/>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eaLnBrk="1" hangingPunct="1">
              <a:buClr>
                <a:srgbClr val="000000"/>
              </a:buClr>
              <a:buSzPct val="100000"/>
              <a:defRPr>
                <a:latin typeface="Arial" pitchFamily="34" charset="0"/>
              </a:defRPr>
            </a:lvl1pPr>
          </a:lstStyle>
          <a:p>
            <a:pPr>
              <a:defRPr/>
            </a:pPr>
            <a:r>
              <a:rPr lang="zh-CN" altLang="zh-CN"/>
              <a:t>&lt;</a:t>
            </a:r>
            <a:r>
              <a:rPr lang="zh-CN"/>
              <a:t>页脚</a:t>
            </a:r>
            <a:r>
              <a:rPr lang="zh-CN" altLang="zh-CN"/>
              <a:t>&gt;</a:t>
            </a:r>
          </a:p>
        </p:txBody>
      </p:sp>
      <p:sp>
        <p:nvSpPr>
          <p:cNvPr id="12294" name="Rectangle 6"/>
          <p:cNvSpPr>
            <a:spLocks noGrp="1" noChangeArrowheads="1"/>
          </p:cNvSpPr>
          <p:nvPr>
            <p:ph type="sldNum" sz="quarter" idx="4"/>
          </p:nvPr>
        </p:nvSpPr>
        <p:spPr bwMode="auto">
          <a:xfrm>
            <a:off x="6553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eaLnBrk="1" hangingPunct="1">
              <a:buClr>
                <a:srgbClr val="000000"/>
              </a:buClr>
              <a:buSzPct val="100000"/>
              <a:defRPr>
                <a:latin typeface="Arial" pitchFamily="34" charset="0"/>
              </a:defRPr>
            </a:lvl1pPr>
          </a:lstStyle>
          <a:p>
            <a:pPr>
              <a:defRPr/>
            </a:pPr>
            <a:r>
              <a:rPr lang="zh-CN" altLang="zh-CN"/>
              <a:t>&lt;#&gt;</a:t>
            </a:r>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ransition/>
  <p:txStyles>
    <p:titleStyle>
      <a:lvl1pPr algn="ctr" rtl="0" eaLnBrk="0" fontAlgn="base" hangingPunct="0">
        <a:spcBef>
          <a:spcPct val="0"/>
        </a:spcBef>
        <a:spcAft>
          <a:spcPct val="0"/>
        </a:spcAft>
        <a:buSzPct val="100000"/>
        <a:defRPr sz="4400" b="1">
          <a:solidFill>
            <a:schemeClr val="tx1"/>
          </a:solidFill>
          <a:latin typeface="+mj-lt"/>
          <a:ea typeface="+mj-ea"/>
          <a:cs typeface="+mj-cs"/>
        </a:defRPr>
      </a:lvl1pPr>
      <a:lvl2pPr algn="ctr" rtl="0" eaLnBrk="0" fontAlgn="base" hangingPunct="0">
        <a:spcBef>
          <a:spcPct val="0"/>
        </a:spcBef>
        <a:spcAft>
          <a:spcPct val="0"/>
        </a:spcAft>
        <a:buSzPct val="100000"/>
        <a:defRPr sz="4400" b="1">
          <a:solidFill>
            <a:schemeClr val="tx1"/>
          </a:solidFill>
          <a:latin typeface="Arial" pitchFamily="34" charset="0"/>
          <a:ea typeface="楷体" pitchFamily="49" charset="-122"/>
        </a:defRPr>
      </a:lvl2pPr>
      <a:lvl3pPr algn="ctr" rtl="0" eaLnBrk="0" fontAlgn="base" hangingPunct="0">
        <a:spcBef>
          <a:spcPct val="0"/>
        </a:spcBef>
        <a:spcAft>
          <a:spcPct val="0"/>
        </a:spcAft>
        <a:buSzPct val="100000"/>
        <a:defRPr sz="4400" b="1">
          <a:solidFill>
            <a:schemeClr val="tx1"/>
          </a:solidFill>
          <a:latin typeface="Arial" pitchFamily="34" charset="0"/>
          <a:ea typeface="楷体" pitchFamily="49" charset="-122"/>
        </a:defRPr>
      </a:lvl3pPr>
      <a:lvl4pPr algn="ctr" rtl="0" eaLnBrk="0" fontAlgn="base" hangingPunct="0">
        <a:spcBef>
          <a:spcPct val="0"/>
        </a:spcBef>
        <a:spcAft>
          <a:spcPct val="0"/>
        </a:spcAft>
        <a:buSzPct val="100000"/>
        <a:defRPr sz="4400" b="1">
          <a:solidFill>
            <a:schemeClr val="tx1"/>
          </a:solidFill>
          <a:latin typeface="Arial" pitchFamily="34" charset="0"/>
          <a:ea typeface="楷体" pitchFamily="49" charset="-122"/>
        </a:defRPr>
      </a:lvl4pPr>
      <a:lvl5pPr algn="ctr" rtl="0" eaLnBrk="0" fontAlgn="base" hangingPunct="0">
        <a:spcBef>
          <a:spcPct val="0"/>
        </a:spcBef>
        <a:spcAft>
          <a:spcPct val="0"/>
        </a:spcAft>
        <a:buSzPct val="100000"/>
        <a:defRPr sz="4400" b="1">
          <a:solidFill>
            <a:schemeClr val="tx1"/>
          </a:solidFill>
          <a:latin typeface="Arial" pitchFamily="34" charset="0"/>
          <a:ea typeface="楷体" pitchFamily="49" charset="-122"/>
        </a:defRPr>
      </a:lvl5pPr>
      <a:lvl6pPr marL="457200" algn="ctr" rtl="0" eaLnBrk="0" fontAlgn="base" hangingPunct="0">
        <a:spcBef>
          <a:spcPct val="0"/>
        </a:spcBef>
        <a:spcAft>
          <a:spcPct val="0"/>
        </a:spcAft>
        <a:buSzPct val="100000"/>
        <a:defRPr sz="4400" b="1">
          <a:solidFill>
            <a:schemeClr val="tx1"/>
          </a:solidFill>
          <a:latin typeface="Arial" pitchFamily="34" charset="0"/>
          <a:ea typeface="楷体" pitchFamily="49" charset="-122"/>
        </a:defRPr>
      </a:lvl6pPr>
      <a:lvl7pPr marL="914400" algn="ctr" rtl="0" eaLnBrk="0" fontAlgn="base" hangingPunct="0">
        <a:spcBef>
          <a:spcPct val="0"/>
        </a:spcBef>
        <a:spcAft>
          <a:spcPct val="0"/>
        </a:spcAft>
        <a:buSzPct val="100000"/>
        <a:defRPr sz="4400" b="1">
          <a:solidFill>
            <a:schemeClr val="tx1"/>
          </a:solidFill>
          <a:latin typeface="Arial" pitchFamily="34" charset="0"/>
          <a:ea typeface="楷体" pitchFamily="49" charset="-122"/>
        </a:defRPr>
      </a:lvl7pPr>
      <a:lvl8pPr marL="1371600" algn="ctr" rtl="0" eaLnBrk="0" fontAlgn="base" hangingPunct="0">
        <a:spcBef>
          <a:spcPct val="0"/>
        </a:spcBef>
        <a:spcAft>
          <a:spcPct val="0"/>
        </a:spcAft>
        <a:buSzPct val="100000"/>
        <a:defRPr sz="4400" b="1">
          <a:solidFill>
            <a:schemeClr val="tx1"/>
          </a:solidFill>
          <a:latin typeface="Arial" pitchFamily="34" charset="0"/>
          <a:ea typeface="楷体" pitchFamily="49" charset="-122"/>
        </a:defRPr>
      </a:lvl8pPr>
      <a:lvl9pPr marL="1828800" algn="ctr" rtl="0" eaLnBrk="0" fontAlgn="base" hangingPunct="0">
        <a:spcBef>
          <a:spcPct val="0"/>
        </a:spcBef>
        <a:spcAft>
          <a:spcPct val="0"/>
        </a:spcAft>
        <a:buSzPct val="100000"/>
        <a:defRPr sz="4400" b="1">
          <a:solidFill>
            <a:schemeClr val="tx1"/>
          </a:solidFill>
          <a:latin typeface="Arial" pitchFamily="34" charset="0"/>
          <a:ea typeface="楷体" pitchFamily="49" charset="-122"/>
        </a:defRPr>
      </a:lvl9pPr>
    </p:titleStyle>
    <p:bodyStyle>
      <a:lvl1pPr marL="342900" indent="-342900" algn="l" rtl="0" eaLnBrk="0" fontAlgn="base" hangingPunct="0">
        <a:spcBef>
          <a:spcPct val="20000"/>
        </a:spcBef>
        <a:spcAft>
          <a:spcPct val="0"/>
        </a:spcAft>
        <a:buSzPct val="100000"/>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SzPct val="100000"/>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SzPct val="100000"/>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SzPct val="100000"/>
        <a:buFont typeface="Arial" panose="020B0604020202020204"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SzPct val="100000"/>
        <a:buFont typeface="Arial"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SzPct val="100000"/>
        <a:buFont typeface="Arial"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SzPct val="100000"/>
        <a:buFont typeface="Arial"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SzPct val="100000"/>
        <a:buFont typeface="Arial"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dt" sz="half" idx="2"/>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eaLnBrk="1" hangingPunct="1">
              <a:buClr>
                <a:srgbClr val="000000"/>
              </a:buClr>
              <a:buSzPct val="100000"/>
              <a:defRPr>
                <a:latin typeface="Arial" pitchFamily="34" charset="0"/>
              </a:defRPr>
            </a:lvl1pPr>
          </a:lstStyle>
          <a:p>
            <a:pPr>
              <a:defRPr/>
            </a:pPr>
            <a:fld id="{87B6FB43-A529-4C1B-9AC5-A9345877A49E}" type="datetime1">
              <a:rPr lang="zh-CN" altLang="en-US"/>
              <a:pPr>
                <a:defRPr/>
              </a:pPr>
              <a:t>2016/4/9</a:t>
            </a:fld>
            <a:endParaRPr lang="zh-CN" altLang="zh-CN"/>
          </a:p>
        </p:txBody>
      </p:sp>
      <p:sp>
        <p:nvSpPr>
          <p:cNvPr id="13315" name="Rectangle 3"/>
          <p:cNvSpPr>
            <a:spLocks noGrp="1" noChangeArrowheads="1"/>
          </p:cNvSpPr>
          <p:nvPr>
            <p:ph type="ftr" sz="quarter" idx="3"/>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eaLnBrk="1" hangingPunct="1">
              <a:buClr>
                <a:srgbClr val="000000"/>
              </a:buClr>
              <a:buSzPct val="100000"/>
              <a:defRPr>
                <a:latin typeface="Arial" pitchFamily="34" charset="0"/>
              </a:defRPr>
            </a:lvl1pPr>
          </a:lstStyle>
          <a:p>
            <a:pPr>
              <a:defRPr/>
            </a:pPr>
            <a:r>
              <a:rPr lang="zh-CN" altLang="zh-CN"/>
              <a:t>&lt;</a:t>
            </a:r>
            <a:r>
              <a:rPr lang="zh-CN"/>
              <a:t>页脚</a:t>
            </a:r>
            <a:r>
              <a:rPr lang="zh-CN" altLang="zh-CN"/>
              <a:t>&gt;</a:t>
            </a:r>
          </a:p>
        </p:txBody>
      </p:sp>
      <p:sp>
        <p:nvSpPr>
          <p:cNvPr id="13316" name="Rectangle 4"/>
          <p:cNvSpPr>
            <a:spLocks noGrp="1" noChangeArrowheads="1"/>
          </p:cNvSpPr>
          <p:nvPr>
            <p:ph type="sldNum" sz="quarter" idx="4"/>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eaLnBrk="1" hangingPunct="1">
              <a:buClr>
                <a:srgbClr val="000000"/>
              </a:buClr>
              <a:buSzPct val="100000"/>
              <a:defRPr>
                <a:latin typeface="Arial" pitchFamily="34" charset="0"/>
              </a:defRPr>
            </a:lvl1pPr>
          </a:lstStyle>
          <a:p>
            <a:pPr>
              <a:defRPr/>
            </a:pPr>
            <a:r>
              <a:rPr lang="zh-CN" altLang="zh-CN"/>
              <a:t>&lt;#&gt;</a:t>
            </a:r>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ransition/>
  <p:txStyles>
    <p:titleStyle>
      <a:lvl1pPr algn="ctr" rtl="0" eaLnBrk="0" fontAlgn="base" hangingPunct="0">
        <a:spcBef>
          <a:spcPct val="0"/>
        </a:spcBef>
        <a:spcAft>
          <a:spcPct val="0"/>
        </a:spcAft>
        <a:buSzPct val="100000"/>
        <a:defRPr sz="4400" b="1">
          <a:solidFill>
            <a:schemeClr val="tx1"/>
          </a:solidFill>
          <a:latin typeface="+mj-lt"/>
          <a:ea typeface="+mj-ea"/>
          <a:cs typeface="+mj-cs"/>
        </a:defRPr>
      </a:lvl1pPr>
      <a:lvl2pPr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2pPr>
      <a:lvl3pPr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3pPr>
      <a:lvl4pPr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4pPr>
      <a:lvl5pPr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5pPr>
      <a:lvl6pPr marL="457200"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6pPr>
      <a:lvl7pPr marL="914400"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7pPr>
      <a:lvl8pPr marL="1371600"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8pPr>
      <a:lvl9pPr marL="1828800"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ea typeface="+mn-ea"/>
        </a:defRPr>
      </a:lvl2pPr>
      <a:lvl3pPr marL="1143000" indent="-228600" algn="l" rtl="0" eaLnBrk="0" fontAlgn="base" hangingPunct="0">
        <a:spcBef>
          <a:spcPct val="20000"/>
        </a:spcBef>
        <a:spcAft>
          <a:spcPct val="0"/>
        </a:spcAft>
        <a:buSzPct val="100000"/>
        <a:buChar char="•"/>
        <a:defRPr sz="2400">
          <a:solidFill>
            <a:schemeClr val="tx1"/>
          </a:solidFill>
          <a:latin typeface="+mn-lt"/>
          <a:ea typeface="+mn-ea"/>
        </a:defRPr>
      </a:lvl3pPr>
      <a:lvl4pPr marL="1600200" indent="-228600" algn="l" rtl="0" eaLnBrk="0" fontAlgn="base" hangingPunct="0">
        <a:spcBef>
          <a:spcPct val="20000"/>
        </a:spcBef>
        <a:spcAft>
          <a:spcPct val="0"/>
        </a:spcAft>
        <a:buSzPct val="100000"/>
        <a:buChar char="–"/>
        <a:defRPr sz="2000">
          <a:solidFill>
            <a:schemeClr val="tx1"/>
          </a:solidFill>
          <a:latin typeface="+mn-lt"/>
          <a:ea typeface="+mn-ea"/>
        </a:defRPr>
      </a:lvl4pPr>
      <a:lvl5pPr marL="2057400" indent="-228600" algn="l" rtl="0" eaLnBrk="0" fontAlgn="base" hangingPunct="0">
        <a:spcBef>
          <a:spcPct val="20000"/>
        </a:spcBef>
        <a:spcAft>
          <a:spcPct val="0"/>
        </a:spcAft>
        <a:buSzPct val="100000"/>
        <a:buChar char="»"/>
        <a:defRPr sz="2000">
          <a:solidFill>
            <a:schemeClr val="tx1"/>
          </a:solidFill>
          <a:latin typeface="+mn-lt"/>
          <a:ea typeface="+mn-ea"/>
        </a:defRPr>
      </a:lvl5pPr>
      <a:lvl6pPr marL="2514600" indent="-228600" algn="l" rtl="0" eaLnBrk="0" fontAlgn="base" hangingPunct="0">
        <a:spcBef>
          <a:spcPct val="20000"/>
        </a:spcBef>
        <a:spcAft>
          <a:spcPct val="0"/>
        </a:spcAft>
        <a:buSzPct val="100000"/>
        <a:buChar char="»"/>
        <a:defRPr sz="2000">
          <a:solidFill>
            <a:schemeClr val="tx1"/>
          </a:solidFill>
          <a:latin typeface="+mn-lt"/>
          <a:ea typeface="+mn-ea"/>
        </a:defRPr>
      </a:lvl6pPr>
      <a:lvl7pPr marL="2971800" indent="-228600" algn="l" rtl="0" eaLnBrk="0" fontAlgn="base" hangingPunct="0">
        <a:spcBef>
          <a:spcPct val="20000"/>
        </a:spcBef>
        <a:spcAft>
          <a:spcPct val="0"/>
        </a:spcAft>
        <a:buSzPct val="100000"/>
        <a:buChar char="»"/>
        <a:defRPr sz="2000">
          <a:solidFill>
            <a:schemeClr val="tx1"/>
          </a:solidFill>
          <a:latin typeface="+mn-lt"/>
          <a:ea typeface="+mn-ea"/>
        </a:defRPr>
      </a:lvl7pPr>
      <a:lvl8pPr marL="3429000" indent="-228600" algn="l" rtl="0" eaLnBrk="0" fontAlgn="base" hangingPunct="0">
        <a:spcBef>
          <a:spcPct val="20000"/>
        </a:spcBef>
        <a:spcAft>
          <a:spcPct val="0"/>
        </a:spcAft>
        <a:buSzPct val="100000"/>
        <a:buChar char="»"/>
        <a:defRPr sz="2000">
          <a:solidFill>
            <a:schemeClr val="tx1"/>
          </a:solidFill>
          <a:latin typeface="+mn-lt"/>
          <a:ea typeface="+mn-ea"/>
        </a:defRPr>
      </a:lvl8pPr>
      <a:lvl9pPr marL="3886200" indent="-228600" algn="l" rtl="0" eaLnBrk="0" fontAlgn="base" hangingPunct="0">
        <a:spcBef>
          <a:spcPct val="20000"/>
        </a:spcBef>
        <a:spcAft>
          <a:spcPct val="0"/>
        </a:spcAft>
        <a:buSzPct val="10000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dt" sz="half" idx="2"/>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eaLnBrk="1" hangingPunct="1">
              <a:buClr>
                <a:srgbClr val="000000"/>
              </a:buClr>
              <a:buSzPct val="100000"/>
              <a:defRPr>
                <a:latin typeface="Arial" pitchFamily="34" charset="0"/>
              </a:defRPr>
            </a:lvl1pPr>
          </a:lstStyle>
          <a:p>
            <a:pPr>
              <a:defRPr/>
            </a:pPr>
            <a:fld id="{49D87B7F-4316-456F-8A6F-2D27966E6191}" type="datetime1">
              <a:rPr lang="zh-CN" altLang="en-US"/>
              <a:pPr>
                <a:defRPr/>
              </a:pPr>
              <a:t>2016/4/9</a:t>
            </a:fld>
            <a:endParaRPr lang="zh-CN" altLang="zh-CN"/>
          </a:p>
        </p:txBody>
      </p:sp>
      <p:sp>
        <p:nvSpPr>
          <p:cNvPr id="14339" name="Rectangle 3"/>
          <p:cNvSpPr>
            <a:spLocks noGrp="1" noChangeArrowheads="1"/>
          </p:cNvSpPr>
          <p:nvPr>
            <p:ph type="ftr" sz="quarter" idx="3"/>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eaLnBrk="1" hangingPunct="1">
              <a:buClr>
                <a:srgbClr val="000000"/>
              </a:buClr>
              <a:buSzPct val="100000"/>
              <a:defRPr>
                <a:latin typeface="Arial" pitchFamily="34" charset="0"/>
              </a:defRPr>
            </a:lvl1pPr>
          </a:lstStyle>
          <a:p>
            <a:pPr>
              <a:defRPr/>
            </a:pPr>
            <a:endParaRPr lang="zh-CN" altLang="zh-CN"/>
          </a:p>
        </p:txBody>
      </p:sp>
      <p:sp>
        <p:nvSpPr>
          <p:cNvPr id="14340" name="Rectangle 4"/>
          <p:cNvSpPr>
            <a:spLocks noGrp="1" noChangeArrowheads="1"/>
          </p:cNvSpPr>
          <p:nvPr>
            <p:ph type="sldNum" sz="quarter" idx="4"/>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eaLnBrk="1" hangingPunct="1">
              <a:buClr>
                <a:srgbClr val="000000"/>
              </a:buClr>
              <a:buSzPct val="100000"/>
              <a:defRPr smtClean="0"/>
            </a:lvl1pPr>
          </a:lstStyle>
          <a:p>
            <a:pPr>
              <a:defRPr/>
            </a:pPr>
            <a:fld id="{A634517E-2C2F-4FDA-BF61-712E9A1090CC}" type="slidenum">
              <a:rPr lang="en-US" altLang="zh-CN"/>
              <a:pPr>
                <a:defRPr/>
              </a:pPr>
              <a:t>‹#›</a:t>
            </a:fld>
            <a:endParaRPr lang="zh-CN" altLang="zh-CN"/>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ransition/>
  <p:txStyles>
    <p:titleStyle>
      <a:lvl1pPr algn="ctr" rtl="0" eaLnBrk="0" fontAlgn="base" hangingPunct="0">
        <a:spcBef>
          <a:spcPct val="0"/>
        </a:spcBef>
        <a:spcAft>
          <a:spcPct val="0"/>
        </a:spcAft>
        <a:buSzPct val="100000"/>
        <a:defRPr sz="4400" b="1">
          <a:solidFill>
            <a:schemeClr val="tx1"/>
          </a:solidFill>
          <a:latin typeface="+mj-lt"/>
          <a:ea typeface="+mj-ea"/>
          <a:cs typeface="+mj-cs"/>
        </a:defRPr>
      </a:lvl1pPr>
      <a:lvl2pPr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2pPr>
      <a:lvl3pPr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3pPr>
      <a:lvl4pPr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4pPr>
      <a:lvl5pPr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5pPr>
      <a:lvl6pPr marL="457200"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6pPr>
      <a:lvl7pPr marL="914400"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7pPr>
      <a:lvl8pPr marL="1371600"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8pPr>
      <a:lvl9pPr marL="1828800"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ea typeface="+mn-ea"/>
        </a:defRPr>
      </a:lvl2pPr>
      <a:lvl3pPr marL="1143000" indent="-228600" algn="l" rtl="0" eaLnBrk="0" fontAlgn="base" hangingPunct="0">
        <a:spcBef>
          <a:spcPct val="20000"/>
        </a:spcBef>
        <a:spcAft>
          <a:spcPct val="0"/>
        </a:spcAft>
        <a:buSzPct val="100000"/>
        <a:buChar char="•"/>
        <a:defRPr sz="2400">
          <a:solidFill>
            <a:schemeClr val="tx1"/>
          </a:solidFill>
          <a:latin typeface="+mn-lt"/>
          <a:ea typeface="+mn-ea"/>
        </a:defRPr>
      </a:lvl3pPr>
      <a:lvl4pPr marL="1600200" indent="-228600" algn="l" rtl="0" eaLnBrk="0" fontAlgn="base" hangingPunct="0">
        <a:spcBef>
          <a:spcPct val="20000"/>
        </a:spcBef>
        <a:spcAft>
          <a:spcPct val="0"/>
        </a:spcAft>
        <a:buSzPct val="100000"/>
        <a:buChar char="–"/>
        <a:defRPr sz="2000">
          <a:solidFill>
            <a:schemeClr val="tx1"/>
          </a:solidFill>
          <a:latin typeface="+mn-lt"/>
          <a:ea typeface="+mn-ea"/>
        </a:defRPr>
      </a:lvl4pPr>
      <a:lvl5pPr marL="2057400" indent="-228600" algn="l" rtl="0" eaLnBrk="0" fontAlgn="base" hangingPunct="0">
        <a:spcBef>
          <a:spcPct val="20000"/>
        </a:spcBef>
        <a:spcAft>
          <a:spcPct val="0"/>
        </a:spcAft>
        <a:buSzPct val="100000"/>
        <a:buChar char="»"/>
        <a:defRPr sz="2000">
          <a:solidFill>
            <a:schemeClr val="tx1"/>
          </a:solidFill>
          <a:latin typeface="+mn-lt"/>
          <a:ea typeface="+mn-ea"/>
        </a:defRPr>
      </a:lvl5pPr>
      <a:lvl6pPr marL="2514600" indent="-228600" algn="l" rtl="0" eaLnBrk="0" fontAlgn="base" hangingPunct="0">
        <a:spcBef>
          <a:spcPct val="20000"/>
        </a:spcBef>
        <a:spcAft>
          <a:spcPct val="0"/>
        </a:spcAft>
        <a:buSzPct val="100000"/>
        <a:buChar char="»"/>
        <a:defRPr sz="2000">
          <a:solidFill>
            <a:schemeClr val="tx1"/>
          </a:solidFill>
          <a:latin typeface="+mn-lt"/>
          <a:ea typeface="+mn-ea"/>
        </a:defRPr>
      </a:lvl6pPr>
      <a:lvl7pPr marL="2971800" indent="-228600" algn="l" rtl="0" eaLnBrk="0" fontAlgn="base" hangingPunct="0">
        <a:spcBef>
          <a:spcPct val="20000"/>
        </a:spcBef>
        <a:spcAft>
          <a:spcPct val="0"/>
        </a:spcAft>
        <a:buSzPct val="100000"/>
        <a:buChar char="»"/>
        <a:defRPr sz="2000">
          <a:solidFill>
            <a:schemeClr val="tx1"/>
          </a:solidFill>
          <a:latin typeface="+mn-lt"/>
          <a:ea typeface="+mn-ea"/>
        </a:defRPr>
      </a:lvl7pPr>
      <a:lvl8pPr marL="3429000" indent="-228600" algn="l" rtl="0" eaLnBrk="0" fontAlgn="base" hangingPunct="0">
        <a:spcBef>
          <a:spcPct val="20000"/>
        </a:spcBef>
        <a:spcAft>
          <a:spcPct val="0"/>
        </a:spcAft>
        <a:buSzPct val="100000"/>
        <a:buChar char="»"/>
        <a:defRPr sz="2000">
          <a:solidFill>
            <a:schemeClr val="tx1"/>
          </a:solidFill>
          <a:latin typeface="+mn-lt"/>
          <a:ea typeface="+mn-ea"/>
        </a:defRPr>
      </a:lvl8pPr>
      <a:lvl9pPr marL="3886200" indent="-228600" algn="l" rtl="0" eaLnBrk="0" fontAlgn="base" hangingPunct="0">
        <a:spcBef>
          <a:spcPct val="20000"/>
        </a:spcBef>
        <a:spcAft>
          <a:spcPct val="0"/>
        </a:spcAft>
        <a:buSzPct val="10000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dt" sz="half" idx="2"/>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eaLnBrk="1" hangingPunct="1">
              <a:buClr>
                <a:srgbClr val="000000"/>
              </a:buClr>
              <a:buSzPct val="100000"/>
              <a:defRPr>
                <a:latin typeface="Arial" pitchFamily="34" charset="0"/>
              </a:defRPr>
            </a:lvl1pPr>
          </a:lstStyle>
          <a:p>
            <a:pPr>
              <a:defRPr/>
            </a:pPr>
            <a:fld id="{343A6006-59E5-4562-9088-568627E41951}" type="datetime1">
              <a:rPr lang="zh-CN" altLang="en-US"/>
              <a:pPr>
                <a:defRPr/>
              </a:pPr>
              <a:t>2016/4/9</a:t>
            </a:fld>
            <a:endParaRPr lang="zh-CN" altLang="zh-CN"/>
          </a:p>
        </p:txBody>
      </p:sp>
      <p:sp>
        <p:nvSpPr>
          <p:cNvPr id="15363" name="Rectangle 3"/>
          <p:cNvSpPr>
            <a:spLocks noGrp="1" noChangeArrowheads="1"/>
          </p:cNvSpPr>
          <p:nvPr>
            <p:ph type="ftr" sz="quarter" idx="3"/>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eaLnBrk="1" hangingPunct="1">
              <a:buClr>
                <a:srgbClr val="000000"/>
              </a:buClr>
              <a:buSzPct val="100000"/>
              <a:defRPr>
                <a:latin typeface="Arial" pitchFamily="34" charset="0"/>
              </a:defRPr>
            </a:lvl1pPr>
          </a:lstStyle>
          <a:p>
            <a:pPr>
              <a:defRPr/>
            </a:pPr>
            <a:endParaRPr lang="zh-CN" altLang="zh-CN"/>
          </a:p>
        </p:txBody>
      </p:sp>
      <p:sp>
        <p:nvSpPr>
          <p:cNvPr id="15364" name="Rectangle 4"/>
          <p:cNvSpPr>
            <a:spLocks noGrp="1" noChangeArrowheads="1"/>
          </p:cNvSpPr>
          <p:nvPr>
            <p:ph type="sldNum" sz="quarter" idx="4"/>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eaLnBrk="1" hangingPunct="1">
              <a:buClr>
                <a:srgbClr val="000000"/>
              </a:buClr>
              <a:buSzPct val="100000"/>
              <a:defRPr smtClean="0"/>
            </a:lvl1pPr>
          </a:lstStyle>
          <a:p>
            <a:pPr>
              <a:defRPr/>
            </a:pPr>
            <a:fld id="{4EA4640A-0A78-423D-ABCD-067D99CB2F4D}" type="slidenum">
              <a:rPr lang="en-US" altLang="zh-CN"/>
              <a:pPr>
                <a:defRPr/>
              </a:pPr>
              <a:t>‹#›</a:t>
            </a:fld>
            <a:endParaRPr lang="zh-CN" altLang="zh-CN"/>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p:txStyles>
    <p:titleStyle>
      <a:lvl1pPr algn="ctr" rtl="0" eaLnBrk="0" fontAlgn="base" hangingPunct="0">
        <a:spcBef>
          <a:spcPct val="0"/>
        </a:spcBef>
        <a:spcAft>
          <a:spcPct val="0"/>
        </a:spcAft>
        <a:buSzPct val="100000"/>
        <a:defRPr sz="4400" b="1">
          <a:solidFill>
            <a:schemeClr val="tx1"/>
          </a:solidFill>
          <a:latin typeface="+mj-lt"/>
          <a:ea typeface="+mj-ea"/>
          <a:cs typeface="+mj-cs"/>
        </a:defRPr>
      </a:lvl1pPr>
      <a:lvl2pPr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2pPr>
      <a:lvl3pPr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3pPr>
      <a:lvl4pPr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4pPr>
      <a:lvl5pPr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5pPr>
      <a:lvl6pPr marL="457200"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6pPr>
      <a:lvl7pPr marL="914400"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7pPr>
      <a:lvl8pPr marL="1371600"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8pPr>
      <a:lvl9pPr marL="1828800"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ea typeface="+mn-ea"/>
        </a:defRPr>
      </a:lvl2pPr>
      <a:lvl3pPr marL="1143000" indent="-228600" algn="l" rtl="0" eaLnBrk="0" fontAlgn="base" hangingPunct="0">
        <a:spcBef>
          <a:spcPct val="20000"/>
        </a:spcBef>
        <a:spcAft>
          <a:spcPct val="0"/>
        </a:spcAft>
        <a:buSzPct val="100000"/>
        <a:buChar char="•"/>
        <a:defRPr sz="2400">
          <a:solidFill>
            <a:schemeClr val="tx1"/>
          </a:solidFill>
          <a:latin typeface="+mn-lt"/>
          <a:ea typeface="+mn-ea"/>
        </a:defRPr>
      </a:lvl3pPr>
      <a:lvl4pPr marL="1600200" indent="-228600" algn="l" rtl="0" eaLnBrk="0" fontAlgn="base" hangingPunct="0">
        <a:spcBef>
          <a:spcPct val="20000"/>
        </a:spcBef>
        <a:spcAft>
          <a:spcPct val="0"/>
        </a:spcAft>
        <a:buSzPct val="100000"/>
        <a:buChar char="–"/>
        <a:defRPr sz="2000">
          <a:solidFill>
            <a:schemeClr val="tx1"/>
          </a:solidFill>
          <a:latin typeface="+mn-lt"/>
          <a:ea typeface="+mn-ea"/>
        </a:defRPr>
      </a:lvl4pPr>
      <a:lvl5pPr marL="2057400" indent="-228600" algn="l" rtl="0" eaLnBrk="0" fontAlgn="base" hangingPunct="0">
        <a:spcBef>
          <a:spcPct val="20000"/>
        </a:spcBef>
        <a:spcAft>
          <a:spcPct val="0"/>
        </a:spcAft>
        <a:buSzPct val="100000"/>
        <a:buChar char="»"/>
        <a:defRPr sz="2000">
          <a:solidFill>
            <a:schemeClr val="tx1"/>
          </a:solidFill>
          <a:latin typeface="+mn-lt"/>
          <a:ea typeface="+mn-ea"/>
        </a:defRPr>
      </a:lvl5pPr>
      <a:lvl6pPr marL="2514600" indent="-228600" algn="l" rtl="0" eaLnBrk="0" fontAlgn="base" hangingPunct="0">
        <a:spcBef>
          <a:spcPct val="20000"/>
        </a:spcBef>
        <a:spcAft>
          <a:spcPct val="0"/>
        </a:spcAft>
        <a:buSzPct val="100000"/>
        <a:buChar char="»"/>
        <a:defRPr sz="2000">
          <a:solidFill>
            <a:schemeClr val="tx1"/>
          </a:solidFill>
          <a:latin typeface="+mn-lt"/>
          <a:ea typeface="+mn-ea"/>
        </a:defRPr>
      </a:lvl6pPr>
      <a:lvl7pPr marL="2971800" indent="-228600" algn="l" rtl="0" eaLnBrk="0" fontAlgn="base" hangingPunct="0">
        <a:spcBef>
          <a:spcPct val="20000"/>
        </a:spcBef>
        <a:spcAft>
          <a:spcPct val="0"/>
        </a:spcAft>
        <a:buSzPct val="100000"/>
        <a:buChar char="»"/>
        <a:defRPr sz="2000">
          <a:solidFill>
            <a:schemeClr val="tx1"/>
          </a:solidFill>
          <a:latin typeface="+mn-lt"/>
          <a:ea typeface="+mn-ea"/>
        </a:defRPr>
      </a:lvl7pPr>
      <a:lvl8pPr marL="3429000" indent="-228600" algn="l" rtl="0" eaLnBrk="0" fontAlgn="base" hangingPunct="0">
        <a:spcBef>
          <a:spcPct val="20000"/>
        </a:spcBef>
        <a:spcAft>
          <a:spcPct val="0"/>
        </a:spcAft>
        <a:buSzPct val="100000"/>
        <a:buChar char="»"/>
        <a:defRPr sz="2000">
          <a:solidFill>
            <a:schemeClr val="tx1"/>
          </a:solidFill>
          <a:latin typeface="+mn-lt"/>
          <a:ea typeface="+mn-ea"/>
        </a:defRPr>
      </a:lvl8pPr>
      <a:lvl9pPr marL="3886200" indent="-228600" algn="l" rtl="0" eaLnBrk="0" fontAlgn="base" hangingPunct="0">
        <a:spcBef>
          <a:spcPct val="20000"/>
        </a:spcBef>
        <a:spcAft>
          <a:spcPct val="0"/>
        </a:spcAft>
        <a:buSzPct val="10000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dt" sz="half" idx="2"/>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eaLnBrk="1" hangingPunct="1">
              <a:buClr>
                <a:srgbClr val="000000"/>
              </a:buClr>
              <a:buSzPct val="100000"/>
              <a:defRPr sz="1200">
                <a:solidFill>
                  <a:srgbClr val="898989"/>
                </a:solidFill>
                <a:latin typeface="Arial" pitchFamily="34" charset="0"/>
              </a:defRPr>
            </a:lvl1pPr>
          </a:lstStyle>
          <a:p>
            <a:pPr>
              <a:defRPr/>
            </a:pPr>
            <a:fld id="{00ACFBCF-B461-4866-B0D8-978AD908E9EE}" type="datetime1">
              <a:rPr lang="zh-CN" altLang="en-US"/>
              <a:pPr>
                <a:defRPr/>
              </a:pPr>
              <a:t>2016/4/9</a:t>
            </a:fld>
            <a:endParaRPr lang="zh-CN" altLang="zh-CN"/>
          </a:p>
        </p:txBody>
      </p:sp>
      <p:sp>
        <p:nvSpPr>
          <p:cNvPr id="2051" name="Rectangle 3"/>
          <p:cNvSpPr>
            <a:spLocks noGrp="1" noChangeArrowheads="1"/>
          </p:cNvSpPr>
          <p:nvPr>
            <p:ph type="ftr" sz="quarter" idx="3"/>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buClr>
                <a:srgbClr val="000000"/>
              </a:buClr>
              <a:buSzPct val="100000"/>
              <a:defRPr sz="1200">
                <a:solidFill>
                  <a:srgbClr val="898989"/>
                </a:solidFill>
                <a:latin typeface="Arial" pitchFamily="34" charset="0"/>
              </a:defRPr>
            </a:lvl1pPr>
          </a:lstStyle>
          <a:p>
            <a:pPr>
              <a:defRPr/>
            </a:pPr>
            <a:r>
              <a:rPr lang="zh-CN" altLang="zh-CN"/>
              <a:t>&lt;</a:t>
            </a:r>
            <a:r>
              <a:rPr lang="zh-CN"/>
              <a:t>页脚</a:t>
            </a:r>
            <a:r>
              <a:rPr lang="zh-CN" altLang="zh-CN"/>
              <a:t>&gt;</a:t>
            </a:r>
          </a:p>
        </p:txBody>
      </p:sp>
      <p:sp>
        <p:nvSpPr>
          <p:cNvPr id="2052" name="Rectangle 4"/>
          <p:cNvSpPr>
            <a:spLocks noGrp="1" noChangeArrowheads="1"/>
          </p:cNvSpPr>
          <p:nvPr>
            <p:ph type="sldNum" sz="quarter" idx="4"/>
          </p:nvPr>
        </p:nvSpPr>
        <p:spPr bwMode="auto">
          <a:xfrm>
            <a:off x="6553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eaLnBrk="1" hangingPunct="1">
              <a:buClr>
                <a:srgbClr val="000000"/>
              </a:buClr>
              <a:buSzPct val="100000"/>
              <a:defRPr sz="1200">
                <a:solidFill>
                  <a:srgbClr val="898989"/>
                </a:solidFill>
                <a:latin typeface="Arial" pitchFamily="34" charset="0"/>
              </a:defRPr>
            </a:lvl1pPr>
          </a:lstStyle>
          <a:p>
            <a:pPr>
              <a:defRPr/>
            </a:pPr>
            <a:r>
              <a:rPr lang="zh-CN" altLang="zh-CN"/>
              <a:t>&lt;#&gt;</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txStyles>
    <p:titleStyle>
      <a:lvl1pPr algn="ctr" rtl="0" eaLnBrk="0" fontAlgn="base" hangingPunct="0">
        <a:spcBef>
          <a:spcPct val="0"/>
        </a:spcBef>
        <a:spcAft>
          <a:spcPct val="0"/>
        </a:spcAft>
        <a:buSzPct val="100000"/>
        <a:defRPr sz="4400" b="1">
          <a:solidFill>
            <a:schemeClr val="tx1"/>
          </a:solidFill>
          <a:latin typeface="+mj-lt"/>
          <a:ea typeface="+mj-ea"/>
          <a:cs typeface="+mj-cs"/>
        </a:defRPr>
      </a:lvl1pPr>
      <a:lvl2pPr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2pPr>
      <a:lvl3pPr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3pPr>
      <a:lvl4pPr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4pPr>
      <a:lvl5pPr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5pPr>
      <a:lvl6pPr marL="457200"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6pPr>
      <a:lvl7pPr marL="914400"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7pPr>
      <a:lvl8pPr marL="1371600"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8pPr>
      <a:lvl9pPr marL="1828800"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ea typeface="+mn-ea"/>
        </a:defRPr>
      </a:lvl2pPr>
      <a:lvl3pPr marL="1143000" indent="-228600" algn="l" rtl="0" eaLnBrk="0" fontAlgn="base" hangingPunct="0">
        <a:spcBef>
          <a:spcPct val="20000"/>
        </a:spcBef>
        <a:spcAft>
          <a:spcPct val="0"/>
        </a:spcAft>
        <a:buSzPct val="100000"/>
        <a:buChar char="•"/>
        <a:defRPr sz="2400">
          <a:solidFill>
            <a:schemeClr val="tx1"/>
          </a:solidFill>
          <a:latin typeface="+mn-lt"/>
          <a:ea typeface="+mn-ea"/>
        </a:defRPr>
      </a:lvl3pPr>
      <a:lvl4pPr marL="1600200" indent="-228600" algn="l" rtl="0" eaLnBrk="0" fontAlgn="base" hangingPunct="0">
        <a:spcBef>
          <a:spcPct val="20000"/>
        </a:spcBef>
        <a:spcAft>
          <a:spcPct val="0"/>
        </a:spcAft>
        <a:buSzPct val="100000"/>
        <a:buChar char="–"/>
        <a:defRPr sz="2000">
          <a:solidFill>
            <a:schemeClr val="tx1"/>
          </a:solidFill>
          <a:latin typeface="+mn-lt"/>
          <a:ea typeface="+mn-ea"/>
        </a:defRPr>
      </a:lvl4pPr>
      <a:lvl5pPr marL="2057400" indent="-228600" algn="l" rtl="0" eaLnBrk="0" fontAlgn="base" hangingPunct="0">
        <a:spcBef>
          <a:spcPct val="20000"/>
        </a:spcBef>
        <a:spcAft>
          <a:spcPct val="0"/>
        </a:spcAft>
        <a:buSzPct val="100000"/>
        <a:buChar char="»"/>
        <a:defRPr sz="2000">
          <a:solidFill>
            <a:schemeClr val="tx1"/>
          </a:solidFill>
          <a:latin typeface="+mn-lt"/>
          <a:ea typeface="+mn-ea"/>
        </a:defRPr>
      </a:lvl5pPr>
      <a:lvl6pPr marL="2514600" indent="-228600" algn="l" rtl="0" eaLnBrk="0" fontAlgn="base" hangingPunct="0">
        <a:spcBef>
          <a:spcPct val="20000"/>
        </a:spcBef>
        <a:spcAft>
          <a:spcPct val="0"/>
        </a:spcAft>
        <a:buSzPct val="100000"/>
        <a:buChar char="»"/>
        <a:defRPr sz="2000">
          <a:solidFill>
            <a:schemeClr val="tx1"/>
          </a:solidFill>
          <a:latin typeface="+mn-lt"/>
          <a:ea typeface="+mn-ea"/>
        </a:defRPr>
      </a:lvl6pPr>
      <a:lvl7pPr marL="2971800" indent="-228600" algn="l" rtl="0" eaLnBrk="0" fontAlgn="base" hangingPunct="0">
        <a:spcBef>
          <a:spcPct val="20000"/>
        </a:spcBef>
        <a:spcAft>
          <a:spcPct val="0"/>
        </a:spcAft>
        <a:buSzPct val="100000"/>
        <a:buChar char="»"/>
        <a:defRPr sz="2000">
          <a:solidFill>
            <a:schemeClr val="tx1"/>
          </a:solidFill>
          <a:latin typeface="+mn-lt"/>
          <a:ea typeface="+mn-ea"/>
        </a:defRPr>
      </a:lvl7pPr>
      <a:lvl8pPr marL="3429000" indent="-228600" algn="l" rtl="0" eaLnBrk="0" fontAlgn="base" hangingPunct="0">
        <a:spcBef>
          <a:spcPct val="20000"/>
        </a:spcBef>
        <a:spcAft>
          <a:spcPct val="0"/>
        </a:spcAft>
        <a:buSzPct val="100000"/>
        <a:buChar char="»"/>
        <a:defRPr sz="2000">
          <a:solidFill>
            <a:schemeClr val="tx1"/>
          </a:solidFill>
          <a:latin typeface="+mn-lt"/>
          <a:ea typeface="+mn-ea"/>
        </a:defRPr>
      </a:lvl8pPr>
      <a:lvl9pPr marL="3886200" indent="-228600" algn="l" rtl="0" eaLnBrk="0" fontAlgn="base" hangingPunct="0">
        <a:spcBef>
          <a:spcPct val="20000"/>
        </a:spcBef>
        <a:spcAft>
          <a:spcPct val="0"/>
        </a:spcAft>
        <a:buSzPct val="10000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dt" sz="half" idx="2"/>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eaLnBrk="1" hangingPunct="1">
              <a:buClr>
                <a:srgbClr val="000000"/>
              </a:buClr>
              <a:buSzPct val="100000"/>
              <a:defRPr>
                <a:latin typeface="Arial" pitchFamily="34" charset="0"/>
              </a:defRPr>
            </a:lvl1pPr>
          </a:lstStyle>
          <a:p>
            <a:pPr>
              <a:defRPr/>
            </a:pPr>
            <a:fld id="{61C965C7-2067-464C-8837-1773E81851FB}" type="datetime1">
              <a:rPr lang="zh-CN" altLang="en-US"/>
              <a:pPr>
                <a:defRPr/>
              </a:pPr>
              <a:t>2016/4/9</a:t>
            </a:fld>
            <a:endParaRPr lang="zh-CN" altLang="zh-CN"/>
          </a:p>
        </p:txBody>
      </p:sp>
      <p:sp>
        <p:nvSpPr>
          <p:cNvPr id="3075" name="Rectangle 3"/>
          <p:cNvSpPr>
            <a:spLocks noGrp="1" noChangeArrowheads="1"/>
          </p:cNvSpPr>
          <p:nvPr>
            <p:ph type="ftr" sz="quarter" idx="3"/>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eaLnBrk="1" hangingPunct="1">
              <a:buClr>
                <a:srgbClr val="000000"/>
              </a:buClr>
              <a:buSzPct val="100000"/>
              <a:defRPr>
                <a:latin typeface="Arial" pitchFamily="34" charset="0"/>
              </a:defRPr>
            </a:lvl1pPr>
          </a:lstStyle>
          <a:p>
            <a:pPr>
              <a:defRPr/>
            </a:pPr>
            <a:r>
              <a:rPr lang="zh-CN" altLang="zh-CN"/>
              <a:t>&lt;</a:t>
            </a:r>
            <a:r>
              <a:rPr lang="zh-CN"/>
              <a:t>页脚</a:t>
            </a:r>
            <a:r>
              <a:rPr lang="zh-CN" altLang="zh-CN"/>
              <a:t>&gt;</a:t>
            </a:r>
          </a:p>
        </p:txBody>
      </p:sp>
      <p:sp>
        <p:nvSpPr>
          <p:cNvPr id="3076" name="Rectangle 4"/>
          <p:cNvSpPr>
            <a:spLocks noGrp="1" noChangeArrowheads="1"/>
          </p:cNvSpPr>
          <p:nvPr>
            <p:ph type="sldNum" sz="quarter" idx="4"/>
          </p:nvPr>
        </p:nvSpPr>
        <p:spPr bwMode="auto">
          <a:xfrm>
            <a:off x="6553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eaLnBrk="1" hangingPunct="1">
              <a:buClr>
                <a:srgbClr val="000000"/>
              </a:buClr>
              <a:buSzPct val="100000"/>
              <a:defRPr>
                <a:latin typeface="Arial" pitchFamily="34" charset="0"/>
              </a:defRPr>
            </a:lvl1pPr>
          </a:lstStyle>
          <a:p>
            <a:pPr>
              <a:defRPr/>
            </a:pPr>
            <a:r>
              <a:rPr lang="zh-CN" altLang="zh-CN"/>
              <a:t>&lt;#&gt;</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ctr" rtl="0" eaLnBrk="0" fontAlgn="base" hangingPunct="0">
        <a:spcBef>
          <a:spcPct val="0"/>
        </a:spcBef>
        <a:spcAft>
          <a:spcPct val="0"/>
        </a:spcAft>
        <a:buSzPct val="100000"/>
        <a:defRPr sz="4400" b="1">
          <a:solidFill>
            <a:schemeClr val="tx1"/>
          </a:solidFill>
          <a:latin typeface="+mj-lt"/>
          <a:ea typeface="+mj-ea"/>
          <a:cs typeface="+mj-cs"/>
        </a:defRPr>
      </a:lvl1pPr>
      <a:lvl2pPr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2pPr>
      <a:lvl3pPr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3pPr>
      <a:lvl4pPr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4pPr>
      <a:lvl5pPr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5pPr>
      <a:lvl6pPr marL="457200"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6pPr>
      <a:lvl7pPr marL="914400"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7pPr>
      <a:lvl8pPr marL="1371600"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8pPr>
      <a:lvl9pPr marL="1828800"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ea typeface="+mn-ea"/>
        </a:defRPr>
      </a:lvl2pPr>
      <a:lvl3pPr marL="1143000" indent="-228600" algn="l" rtl="0" eaLnBrk="0" fontAlgn="base" hangingPunct="0">
        <a:spcBef>
          <a:spcPct val="20000"/>
        </a:spcBef>
        <a:spcAft>
          <a:spcPct val="0"/>
        </a:spcAft>
        <a:buSzPct val="100000"/>
        <a:buChar char="•"/>
        <a:defRPr sz="2400">
          <a:solidFill>
            <a:schemeClr val="tx1"/>
          </a:solidFill>
          <a:latin typeface="+mn-lt"/>
          <a:ea typeface="+mn-ea"/>
        </a:defRPr>
      </a:lvl3pPr>
      <a:lvl4pPr marL="1600200" indent="-228600" algn="l" rtl="0" eaLnBrk="0" fontAlgn="base" hangingPunct="0">
        <a:spcBef>
          <a:spcPct val="20000"/>
        </a:spcBef>
        <a:spcAft>
          <a:spcPct val="0"/>
        </a:spcAft>
        <a:buSzPct val="100000"/>
        <a:buChar char="–"/>
        <a:defRPr sz="2000">
          <a:solidFill>
            <a:schemeClr val="tx1"/>
          </a:solidFill>
          <a:latin typeface="+mn-lt"/>
          <a:ea typeface="+mn-ea"/>
        </a:defRPr>
      </a:lvl4pPr>
      <a:lvl5pPr marL="2057400" indent="-228600" algn="l" rtl="0" eaLnBrk="0" fontAlgn="base" hangingPunct="0">
        <a:spcBef>
          <a:spcPct val="20000"/>
        </a:spcBef>
        <a:spcAft>
          <a:spcPct val="0"/>
        </a:spcAft>
        <a:buSzPct val="100000"/>
        <a:buChar char="»"/>
        <a:defRPr sz="2000">
          <a:solidFill>
            <a:schemeClr val="tx1"/>
          </a:solidFill>
          <a:latin typeface="+mn-lt"/>
          <a:ea typeface="+mn-ea"/>
        </a:defRPr>
      </a:lvl5pPr>
      <a:lvl6pPr marL="2514600" indent="-228600" algn="l" rtl="0" eaLnBrk="0" fontAlgn="base" hangingPunct="0">
        <a:spcBef>
          <a:spcPct val="20000"/>
        </a:spcBef>
        <a:spcAft>
          <a:spcPct val="0"/>
        </a:spcAft>
        <a:buSzPct val="100000"/>
        <a:buChar char="»"/>
        <a:defRPr sz="2000">
          <a:solidFill>
            <a:schemeClr val="tx1"/>
          </a:solidFill>
          <a:latin typeface="+mn-lt"/>
          <a:ea typeface="+mn-ea"/>
        </a:defRPr>
      </a:lvl6pPr>
      <a:lvl7pPr marL="2971800" indent="-228600" algn="l" rtl="0" eaLnBrk="0" fontAlgn="base" hangingPunct="0">
        <a:spcBef>
          <a:spcPct val="20000"/>
        </a:spcBef>
        <a:spcAft>
          <a:spcPct val="0"/>
        </a:spcAft>
        <a:buSzPct val="100000"/>
        <a:buChar char="»"/>
        <a:defRPr sz="2000">
          <a:solidFill>
            <a:schemeClr val="tx1"/>
          </a:solidFill>
          <a:latin typeface="+mn-lt"/>
          <a:ea typeface="+mn-ea"/>
        </a:defRPr>
      </a:lvl7pPr>
      <a:lvl8pPr marL="3429000" indent="-228600" algn="l" rtl="0" eaLnBrk="0" fontAlgn="base" hangingPunct="0">
        <a:spcBef>
          <a:spcPct val="20000"/>
        </a:spcBef>
        <a:spcAft>
          <a:spcPct val="0"/>
        </a:spcAft>
        <a:buSzPct val="100000"/>
        <a:buChar char="»"/>
        <a:defRPr sz="2000">
          <a:solidFill>
            <a:schemeClr val="tx1"/>
          </a:solidFill>
          <a:latin typeface="+mn-lt"/>
          <a:ea typeface="+mn-ea"/>
        </a:defRPr>
      </a:lvl8pPr>
      <a:lvl9pPr marL="3886200" indent="-228600" algn="l" rtl="0" eaLnBrk="0" fontAlgn="base" hangingPunct="0">
        <a:spcBef>
          <a:spcPct val="20000"/>
        </a:spcBef>
        <a:spcAft>
          <a:spcPct val="0"/>
        </a:spcAft>
        <a:buSzPct val="10000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4100" name="Rectangle 4"/>
          <p:cNvSpPr>
            <a:spLocks noGrp="1" noChangeArrowheads="1"/>
          </p:cNvSpPr>
          <p:nvPr>
            <p:ph type="dt" sz="half" idx="2"/>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eaLnBrk="1" hangingPunct="1">
              <a:buClr>
                <a:srgbClr val="000000"/>
              </a:buClr>
              <a:buSzPct val="100000"/>
              <a:defRPr>
                <a:latin typeface="Arial" pitchFamily="34" charset="0"/>
              </a:defRPr>
            </a:lvl1pPr>
          </a:lstStyle>
          <a:p>
            <a:pPr>
              <a:defRPr/>
            </a:pPr>
            <a:fld id="{3B16A581-255C-4E26-8240-93D4B6807E79}" type="datetime1">
              <a:rPr lang="zh-CN" altLang="en-US"/>
              <a:pPr>
                <a:defRPr/>
              </a:pPr>
              <a:t>2016/4/9</a:t>
            </a:fld>
            <a:endParaRPr lang="zh-CN" altLang="zh-CN"/>
          </a:p>
        </p:txBody>
      </p:sp>
      <p:sp>
        <p:nvSpPr>
          <p:cNvPr id="4101" name="Rectangle 5"/>
          <p:cNvSpPr>
            <a:spLocks noGrp="1" noChangeArrowheads="1"/>
          </p:cNvSpPr>
          <p:nvPr>
            <p:ph type="ftr" sz="quarter" idx="3"/>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eaLnBrk="1" hangingPunct="1">
              <a:buClr>
                <a:srgbClr val="000000"/>
              </a:buClr>
              <a:buSzPct val="100000"/>
              <a:defRPr>
                <a:latin typeface="Arial" pitchFamily="34" charset="0"/>
              </a:defRPr>
            </a:lvl1pPr>
          </a:lstStyle>
          <a:p>
            <a:pPr>
              <a:defRPr/>
            </a:pPr>
            <a:r>
              <a:rPr lang="zh-CN" altLang="zh-CN"/>
              <a:t>&lt;</a:t>
            </a:r>
            <a:r>
              <a:rPr lang="zh-CN"/>
              <a:t>页脚</a:t>
            </a:r>
            <a:r>
              <a:rPr lang="zh-CN" altLang="zh-CN"/>
              <a:t>&gt;</a:t>
            </a:r>
          </a:p>
        </p:txBody>
      </p:sp>
      <p:sp>
        <p:nvSpPr>
          <p:cNvPr id="4102" name="Rectangle 6"/>
          <p:cNvSpPr>
            <a:spLocks noGrp="1" noChangeArrowheads="1"/>
          </p:cNvSpPr>
          <p:nvPr>
            <p:ph type="sldNum" sz="quarter" idx="4"/>
          </p:nvPr>
        </p:nvSpPr>
        <p:spPr bwMode="auto">
          <a:xfrm>
            <a:off x="6553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eaLnBrk="1" hangingPunct="1">
              <a:buClr>
                <a:srgbClr val="000000"/>
              </a:buClr>
              <a:buSzPct val="100000"/>
              <a:defRPr>
                <a:latin typeface="Arial" pitchFamily="34" charset="0"/>
              </a:defRPr>
            </a:lvl1pPr>
          </a:lstStyle>
          <a:p>
            <a:pPr>
              <a:defRPr/>
            </a:pPr>
            <a:r>
              <a:rPr lang="zh-CN" altLang="zh-CN"/>
              <a:t>&lt;#&gt;</a:t>
            </a:r>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ransition/>
  <p:txStyles>
    <p:titleStyle>
      <a:lvl1pPr algn="ctr" rtl="0" eaLnBrk="0" fontAlgn="base" hangingPunct="0">
        <a:spcBef>
          <a:spcPct val="0"/>
        </a:spcBef>
        <a:spcAft>
          <a:spcPct val="0"/>
        </a:spcAft>
        <a:buSzPct val="100000"/>
        <a:defRPr sz="4400" b="1">
          <a:solidFill>
            <a:schemeClr val="tx1"/>
          </a:solidFill>
          <a:latin typeface="+mj-lt"/>
          <a:ea typeface="+mj-ea"/>
          <a:cs typeface="+mj-cs"/>
        </a:defRPr>
      </a:lvl1pPr>
      <a:lvl2pPr algn="ctr" rtl="0" eaLnBrk="0" fontAlgn="base" hangingPunct="0">
        <a:spcBef>
          <a:spcPct val="0"/>
        </a:spcBef>
        <a:spcAft>
          <a:spcPct val="0"/>
        </a:spcAft>
        <a:buSzPct val="100000"/>
        <a:defRPr sz="4400" b="1">
          <a:solidFill>
            <a:schemeClr val="tx1"/>
          </a:solidFill>
          <a:latin typeface="Arial" pitchFamily="34" charset="0"/>
          <a:ea typeface="楷体" pitchFamily="49" charset="-122"/>
        </a:defRPr>
      </a:lvl2pPr>
      <a:lvl3pPr algn="ctr" rtl="0" eaLnBrk="0" fontAlgn="base" hangingPunct="0">
        <a:spcBef>
          <a:spcPct val="0"/>
        </a:spcBef>
        <a:spcAft>
          <a:spcPct val="0"/>
        </a:spcAft>
        <a:buSzPct val="100000"/>
        <a:defRPr sz="4400" b="1">
          <a:solidFill>
            <a:schemeClr val="tx1"/>
          </a:solidFill>
          <a:latin typeface="Arial" pitchFamily="34" charset="0"/>
          <a:ea typeface="楷体" pitchFamily="49" charset="-122"/>
        </a:defRPr>
      </a:lvl3pPr>
      <a:lvl4pPr algn="ctr" rtl="0" eaLnBrk="0" fontAlgn="base" hangingPunct="0">
        <a:spcBef>
          <a:spcPct val="0"/>
        </a:spcBef>
        <a:spcAft>
          <a:spcPct val="0"/>
        </a:spcAft>
        <a:buSzPct val="100000"/>
        <a:defRPr sz="4400" b="1">
          <a:solidFill>
            <a:schemeClr val="tx1"/>
          </a:solidFill>
          <a:latin typeface="Arial" pitchFamily="34" charset="0"/>
          <a:ea typeface="楷体" pitchFamily="49" charset="-122"/>
        </a:defRPr>
      </a:lvl4pPr>
      <a:lvl5pPr algn="ctr" rtl="0" eaLnBrk="0" fontAlgn="base" hangingPunct="0">
        <a:spcBef>
          <a:spcPct val="0"/>
        </a:spcBef>
        <a:spcAft>
          <a:spcPct val="0"/>
        </a:spcAft>
        <a:buSzPct val="100000"/>
        <a:defRPr sz="4400" b="1">
          <a:solidFill>
            <a:schemeClr val="tx1"/>
          </a:solidFill>
          <a:latin typeface="Arial" pitchFamily="34" charset="0"/>
          <a:ea typeface="楷体" pitchFamily="49" charset="-122"/>
        </a:defRPr>
      </a:lvl5pPr>
      <a:lvl6pPr marL="457200" algn="ctr" rtl="0" eaLnBrk="0" fontAlgn="base" hangingPunct="0">
        <a:spcBef>
          <a:spcPct val="0"/>
        </a:spcBef>
        <a:spcAft>
          <a:spcPct val="0"/>
        </a:spcAft>
        <a:buSzPct val="100000"/>
        <a:defRPr sz="4400" b="1">
          <a:solidFill>
            <a:schemeClr val="tx1"/>
          </a:solidFill>
          <a:latin typeface="Arial" pitchFamily="34" charset="0"/>
          <a:ea typeface="楷体" pitchFamily="49" charset="-122"/>
        </a:defRPr>
      </a:lvl6pPr>
      <a:lvl7pPr marL="914400" algn="ctr" rtl="0" eaLnBrk="0" fontAlgn="base" hangingPunct="0">
        <a:spcBef>
          <a:spcPct val="0"/>
        </a:spcBef>
        <a:spcAft>
          <a:spcPct val="0"/>
        </a:spcAft>
        <a:buSzPct val="100000"/>
        <a:defRPr sz="4400" b="1">
          <a:solidFill>
            <a:schemeClr val="tx1"/>
          </a:solidFill>
          <a:latin typeface="Arial" pitchFamily="34" charset="0"/>
          <a:ea typeface="楷体" pitchFamily="49" charset="-122"/>
        </a:defRPr>
      </a:lvl7pPr>
      <a:lvl8pPr marL="1371600" algn="ctr" rtl="0" eaLnBrk="0" fontAlgn="base" hangingPunct="0">
        <a:spcBef>
          <a:spcPct val="0"/>
        </a:spcBef>
        <a:spcAft>
          <a:spcPct val="0"/>
        </a:spcAft>
        <a:buSzPct val="100000"/>
        <a:defRPr sz="4400" b="1">
          <a:solidFill>
            <a:schemeClr val="tx1"/>
          </a:solidFill>
          <a:latin typeface="Arial" pitchFamily="34" charset="0"/>
          <a:ea typeface="楷体" pitchFamily="49" charset="-122"/>
        </a:defRPr>
      </a:lvl8pPr>
      <a:lvl9pPr marL="1828800" algn="ctr" rtl="0" eaLnBrk="0" fontAlgn="base" hangingPunct="0">
        <a:spcBef>
          <a:spcPct val="0"/>
        </a:spcBef>
        <a:spcAft>
          <a:spcPct val="0"/>
        </a:spcAft>
        <a:buSzPct val="100000"/>
        <a:defRPr sz="4400" b="1">
          <a:solidFill>
            <a:schemeClr val="tx1"/>
          </a:solidFill>
          <a:latin typeface="Arial" pitchFamily="34" charset="0"/>
          <a:ea typeface="楷体" pitchFamily="49" charset="-122"/>
        </a:defRPr>
      </a:lvl9pPr>
    </p:titleStyle>
    <p:bodyStyle>
      <a:lvl1pPr marL="342900" indent="-342900" algn="l" rtl="0" eaLnBrk="0" fontAlgn="base" hangingPunct="0">
        <a:spcBef>
          <a:spcPct val="20000"/>
        </a:spcBef>
        <a:spcAft>
          <a:spcPct val="0"/>
        </a:spcAft>
        <a:buSzPct val="100000"/>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SzPct val="100000"/>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SzPct val="100000"/>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SzPct val="100000"/>
        <a:buFont typeface="Arial" panose="020B0604020202020204"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SzPct val="100000"/>
        <a:buFont typeface="Arial"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SzPct val="100000"/>
        <a:buFont typeface="Arial"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SzPct val="100000"/>
        <a:buFont typeface="Arial"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SzPct val="100000"/>
        <a:buFont typeface="Arial"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dt" sz="half" idx="2"/>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eaLnBrk="1" hangingPunct="1">
              <a:buClr>
                <a:srgbClr val="000000"/>
              </a:buClr>
              <a:buSzPct val="100000"/>
              <a:defRPr>
                <a:latin typeface="Arial" pitchFamily="34" charset="0"/>
              </a:defRPr>
            </a:lvl1pPr>
          </a:lstStyle>
          <a:p>
            <a:pPr>
              <a:defRPr/>
            </a:pPr>
            <a:fld id="{684788BB-FB5F-4248-8BD2-196AD1C73C5F}" type="datetime1">
              <a:rPr lang="zh-CN" altLang="en-US"/>
              <a:pPr>
                <a:defRPr/>
              </a:pPr>
              <a:t>2016/4/9</a:t>
            </a:fld>
            <a:endParaRPr lang="zh-CN" altLang="zh-CN"/>
          </a:p>
        </p:txBody>
      </p:sp>
      <p:sp>
        <p:nvSpPr>
          <p:cNvPr id="5123" name="Rectangle 3"/>
          <p:cNvSpPr>
            <a:spLocks noGrp="1" noChangeArrowheads="1"/>
          </p:cNvSpPr>
          <p:nvPr>
            <p:ph type="ftr" sz="quarter" idx="3"/>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eaLnBrk="1" hangingPunct="1">
              <a:buClr>
                <a:srgbClr val="000000"/>
              </a:buClr>
              <a:buSzPct val="100000"/>
              <a:defRPr>
                <a:latin typeface="Arial" pitchFamily="34" charset="0"/>
              </a:defRPr>
            </a:lvl1pPr>
          </a:lstStyle>
          <a:p>
            <a:pPr>
              <a:defRPr/>
            </a:pPr>
            <a:r>
              <a:rPr lang="zh-CN" altLang="zh-CN"/>
              <a:t>&lt;</a:t>
            </a:r>
            <a:r>
              <a:rPr lang="zh-CN"/>
              <a:t>页脚</a:t>
            </a:r>
            <a:r>
              <a:rPr lang="zh-CN" altLang="zh-CN"/>
              <a:t>&gt;</a:t>
            </a:r>
          </a:p>
        </p:txBody>
      </p:sp>
      <p:sp>
        <p:nvSpPr>
          <p:cNvPr id="5124" name="Rectangle 4"/>
          <p:cNvSpPr>
            <a:spLocks noGrp="1" noChangeArrowheads="1"/>
          </p:cNvSpPr>
          <p:nvPr>
            <p:ph type="sldNum" sz="quarter" idx="4"/>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eaLnBrk="1" hangingPunct="1">
              <a:buClr>
                <a:srgbClr val="000000"/>
              </a:buClr>
              <a:buSzPct val="100000"/>
              <a:defRPr>
                <a:latin typeface="Arial" pitchFamily="34" charset="0"/>
              </a:defRPr>
            </a:lvl1pPr>
          </a:lstStyle>
          <a:p>
            <a:pPr>
              <a:defRPr/>
            </a:pPr>
            <a:r>
              <a:rPr lang="zh-CN" altLang="zh-CN"/>
              <a:t>&lt;#&gt;</a:t>
            </a:r>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ransition/>
  <p:txStyles>
    <p:titleStyle>
      <a:lvl1pPr algn="ctr" rtl="0" eaLnBrk="0" fontAlgn="base" hangingPunct="0">
        <a:spcBef>
          <a:spcPct val="0"/>
        </a:spcBef>
        <a:spcAft>
          <a:spcPct val="0"/>
        </a:spcAft>
        <a:buSzPct val="100000"/>
        <a:defRPr sz="4400" b="1">
          <a:solidFill>
            <a:schemeClr val="tx1"/>
          </a:solidFill>
          <a:latin typeface="+mj-lt"/>
          <a:ea typeface="+mj-ea"/>
          <a:cs typeface="+mj-cs"/>
        </a:defRPr>
      </a:lvl1pPr>
      <a:lvl2pPr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2pPr>
      <a:lvl3pPr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3pPr>
      <a:lvl4pPr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4pPr>
      <a:lvl5pPr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5pPr>
      <a:lvl6pPr marL="457200"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6pPr>
      <a:lvl7pPr marL="914400"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7pPr>
      <a:lvl8pPr marL="1371600"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8pPr>
      <a:lvl9pPr marL="1828800"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ea typeface="+mn-ea"/>
        </a:defRPr>
      </a:lvl2pPr>
      <a:lvl3pPr marL="1143000" indent="-228600" algn="l" rtl="0" eaLnBrk="0" fontAlgn="base" hangingPunct="0">
        <a:spcBef>
          <a:spcPct val="20000"/>
        </a:spcBef>
        <a:spcAft>
          <a:spcPct val="0"/>
        </a:spcAft>
        <a:buSzPct val="100000"/>
        <a:buChar char="•"/>
        <a:defRPr sz="2400">
          <a:solidFill>
            <a:schemeClr val="tx1"/>
          </a:solidFill>
          <a:latin typeface="+mn-lt"/>
          <a:ea typeface="+mn-ea"/>
        </a:defRPr>
      </a:lvl3pPr>
      <a:lvl4pPr marL="1600200" indent="-228600" algn="l" rtl="0" eaLnBrk="0" fontAlgn="base" hangingPunct="0">
        <a:spcBef>
          <a:spcPct val="20000"/>
        </a:spcBef>
        <a:spcAft>
          <a:spcPct val="0"/>
        </a:spcAft>
        <a:buSzPct val="100000"/>
        <a:buChar char="–"/>
        <a:defRPr sz="2000">
          <a:solidFill>
            <a:schemeClr val="tx1"/>
          </a:solidFill>
          <a:latin typeface="+mn-lt"/>
          <a:ea typeface="+mn-ea"/>
        </a:defRPr>
      </a:lvl4pPr>
      <a:lvl5pPr marL="2057400" indent="-228600" algn="l" rtl="0" eaLnBrk="0" fontAlgn="base" hangingPunct="0">
        <a:spcBef>
          <a:spcPct val="20000"/>
        </a:spcBef>
        <a:spcAft>
          <a:spcPct val="0"/>
        </a:spcAft>
        <a:buSzPct val="100000"/>
        <a:buChar char="»"/>
        <a:defRPr sz="2000">
          <a:solidFill>
            <a:schemeClr val="tx1"/>
          </a:solidFill>
          <a:latin typeface="+mn-lt"/>
          <a:ea typeface="+mn-ea"/>
        </a:defRPr>
      </a:lvl5pPr>
      <a:lvl6pPr marL="2514600" indent="-228600" algn="l" rtl="0" eaLnBrk="0" fontAlgn="base" hangingPunct="0">
        <a:spcBef>
          <a:spcPct val="20000"/>
        </a:spcBef>
        <a:spcAft>
          <a:spcPct val="0"/>
        </a:spcAft>
        <a:buSzPct val="100000"/>
        <a:buChar char="»"/>
        <a:defRPr sz="2000">
          <a:solidFill>
            <a:schemeClr val="tx1"/>
          </a:solidFill>
          <a:latin typeface="+mn-lt"/>
          <a:ea typeface="+mn-ea"/>
        </a:defRPr>
      </a:lvl6pPr>
      <a:lvl7pPr marL="2971800" indent="-228600" algn="l" rtl="0" eaLnBrk="0" fontAlgn="base" hangingPunct="0">
        <a:spcBef>
          <a:spcPct val="20000"/>
        </a:spcBef>
        <a:spcAft>
          <a:spcPct val="0"/>
        </a:spcAft>
        <a:buSzPct val="100000"/>
        <a:buChar char="»"/>
        <a:defRPr sz="2000">
          <a:solidFill>
            <a:schemeClr val="tx1"/>
          </a:solidFill>
          <a:latin typeface="+mn-lt"/>
          <a:ea typeface="+mn-ea"/>
        </a:defRPr>
      </a:lvl7pPr>
      <a:lvl8pPr marL="3429000" indent="-228600" algn="l" rtl="0" eaLnBrk="0" fontAlgn="base" hangingPunct="0">
        <a:spcBef>
          <a:spcPct val="20000"/>
        </a:spcBef>
        <a:spcAft>
          <a:spcPct val="0"/>
        </a:spcAft>
        <a:buSzPct val="100000"/>
        <a:buChar char="»"/>
        <a:defRPr sz="2000">
          <a:solidFill>
            <a:schemeClr val="tx1"/>
          </a:solidFill>
          <a:latin typeface="+mn-lt"/>
          <a:ea typeface="+mn-ea"/>
        </a:defRPr>
      </a:lvl8pPr>
      <a:lvl9pPr marL="3886200" indent="-228600" algn="l" rtl="0" eaLnBrk="0" fontAlgn="base" hangingPunct="0">
        <a:spcBef>
          <a:spcPct val="20000"/>
        </a:spcBef>
        <a:spcAft>
          <a:spcPct val="0"/>
        </a:spcAft>
        <a:buSzPct val="10000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dt" sz="half" idx="2"/>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eaLnBrk="1" hangingPunct="1">
              <a:buClr>
                <a:srgbClr val="000000"/>
              </a:buClr>
              <a:buSzPct val="100000"/>
              <a:defRPr>
                <a:latin typeface="Arial" pitchFamily="34" charset="0"/>
              </a:defRPr>
            </a:lvl1pPr>
          </a:lstStyle>
          <a:p>
            <a:pPr>
              <a:defRPr/>
            </a:pPr>
            <a:fld id="{028CEEBB-53C2-493F-961A-61CA976FBD96}" type="datetime1">
              <a:rPr lang="zh-CN" altLang="en-US"/>
              <a:pPr>
                <a:defRPr/>
              </a:pPr>
              <a:t>2016/4/9</a:t>
            </a:fld>
            <a:endParaRPr lang="zh-CN" altLang="zh-CN"/>
          </a:p>
        </p:txBody>
      </p:sp>
      <p:sp>
        <p:nvSpPr>
          <p:cNvPr id="6147" name="Rectangle 3"/>
          <p:cNvSpPr>
            <a:spLocks noGrp="1" noChangeArrowheads="1"/>
          </p:cNvSpPr>
          <p:nvPr>
            <p:ph type="ftr" sz="quarter" idx="3"/>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eaLnBrk="1" hangingPunct="1">
              <a:buClr>
                <a:srgbClr val="000000"/>
              </a:buClr>
              <a:buSzPct val="100000"/>
              <a:defRPr>
                <a:latin typeface="Arial" pitchFamily="34" charset="0"/>
              </a:defRPr>
            </a:lvl1pPr>
          </a:lstStyle>
          <a:p>
            <a:pPr>
              <a:defRPr/>
            </a:pPr>
            <a:r>
              <a:rPr lang="zh-CN" altLang="zh-CN"/>
              <a:t>&lt;</a:t>
            </a:r>
            <a:r>
              <a:rPr lang="zh-CN"/>
              <a:t>页脚</a:t>
            </a:r>
            <a:r>
              <a:rPr lang="zh-CN" altLang="zh-CN"/>
              <a:t>&gt;</a:t>
            </a:r>
          </a:p>
        </p:txBody>
      </p:sp>
      <p:sp>
        <p:nvSpPr>
          <p:cNvPr id="6148" name="Rectangle 4"/>
          <p:cNvSpPr>
            <a:spLocks noGrp="1" noChangeArrowheads="1"/>
          </p:cNvSpPr>
          <p:nvPr>
            <p:ph type="sldNum" sz="quarter" idx="4"/>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eaLnBrk="1" hangingPunct="1">
              <a:buClr>
                <a:srgbClr val="000000"/>
              </a:buClr>
              <a:buSzPct val="100000"/>
              <a:defRPr>
                <a:latin typeface="Arial" pitchFamily="34" charset="0"/>
              </a:defRPr>
            </a:lvl1pPr>
          </a:lstStyle>
          <a:p>
            <a:pPr>
              <a:defRPr/>
            </a:pPr>
            <a:r>
              <a:rPr lang="zh-CN" altLang="zh-CN"/>
              <a:t>&lt;#&gt;</a:t>
            </a:r>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ransition/>
  <p:txStyles>
    <p:titleStyle>
      <a:lvl1pPr algn="ctr" rtl="0" eaLnBrk="0" fontAlgn="base" hangingPunct="0">
        <a:spcBef>
          <a:spcPct val="0"/>
        </a:spcBef>
        <a:spcAft>
          <a:spcPct val="0"/>
        </a:spcAft>
        <a:buSzPct val="100000"/>
        <a:defRPr sz="4400" b="1">
          <a:solidFill>
            <a:schemeClr val="tx1"/>
          </a:solidFill>
          <a:latin typeface="+mj-lt"/>
          <a:ea typeface="+mj-ea"/>
          <a:cs typeface="+mj-cs"/>
        </a:defRPr>
      </a:lvl1pPr>
      <a:lvl2pPr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2pPr>
      <a:lvl3pPr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3pPr>
      <a:lvl4pPr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4pPr>
      <a:lvl5pPr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5pPr>
      <a:lvl6pPr marL="457200"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6pPr>
      <a:lvl7pPr marL="914400"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7pPr>
      <a:lvl8pPr marL="1371600"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8pPr>
      <a:lvl9pPr marL="1828800"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ea typeface="+mn-ea"/>
        </a:defRPr>
      </a:lvl2pPr>
      <a:lvl3pPr marL="1143000" indent="-228600" algn="l" rtl="0" eaLnBrk="0" fontAlgn="base" hangingPunct="0">
        <a:spcBef>
          <a:spcPct val="20000"/>
        </a:spcBef>
        <a:spcAft>
          <a:spcPct val="0"/>
        </a:spcAft>
        <a:buSzPct val="100000"/>
        <a:buChar char="•"/>
        <a:defRPr sz="2400">
          <a:solidFill>
            <a:schemeClr val="tx1"/>
          </a:solidFill>
          <a:latin typeface="+mn-lt"/>
          <a:ea typeface="+mn-ea"/>
        </a:defRPr>
      </a:lvl3pPr>
      <a:lvl4pPr marL="1600200" indent="-228600" algn="l" rtl="0" eaLnBrk="0" fontAlgn="base" hangingPunct="0">
        <a:spcBef>
          <a:spcPct val="20000"/>
        </a:spcBef>
        <a:spcAft>
          <a:spcPct val="0"/>
        </a:spcAft>
        <a:buSzPct val="100000"/>
        <a:buChar char="–"/>
        <a:defRPr sz="2000">
          <a:solidFill>
            <a:schemeClr val="tx1"/>
          </a:solidFill>
          <a:latin typeface="+mn-lt"/>
          <a:ea typeface="+mn-ea"/>
        </a:defRPr>
      </a:lvl4pPr>
      <a:lvl5pPr marL="2057400" indent="-228600" algn="l" rtl="0" eaLnBrk="0" fontAlgn="base" hangingPunct="0">
        <a:spcBef>
          <a:spcPct val="20000"/>
        </a:spcBef>
        <a:spcAft>
          <a:spcPct val="0"/>
        </a:spcAft>
        <a:buSzPct val="100000"/>
        <a:buChar char="»"/>
        <a:defRPr sz="2000">
          <a:solidFill>
            <a:schemeClr val="tx1"/>
          </a:solidFill>
          <a:latin typeface="+mn-lt"/>
          <a:ea typeface="+mn-ea"/>
        </a:defRPr>
      </a:lvl5pPr>
      <a:lvl6pPr marL="2514600" indent="-228600" algn="l" rtl="0" eaLnBrk="0" fontAlgn="base" hangingPunct="0">
        <a:spcBef>
          <a:spcPct val="20000"/>
        </a:spcBef>
        <a:spcAft>
          <a:spcPct val="0"/>
        </a:spcAft>
        <a:buSzPct val="100000"/>
        <a:buChar char="»"/>
        <a:defRPr sz="2000">
          <a:solidFill>
            <a:schemeClr val="tx1"/>
          </a:solidFill>
          <a:latin typeface="+mn-lt"/>
          <a:ea typeface="+mn-ea"/>
        </a:defRPr>
      </a:lvl6pPr>
      <a:lvl7pPr marL="2971800" indent="-228600" algn="l" rtl="0" eaLnBrk="0" fontAlgn="base" hangingPunct="0">
        <a:spcBef>
          <a:spcPct val="20000"/>
        </a:spcBef>
        <a:spcAft>
          <a:spcPct val="0"/>
        </a:spcAft>
        <a:buSzPct val="100000"/>
        <a:buChar char="»"/>
        <a:defRPr sz="2000">
          <a:solidFill>
            <a:schemeClr val="tx1"/>
          </a:solidFill>
          <a:latin typeface="+mn-lt"/>
          <a:ea typeface="+mn-ea"/>
        </a:defRPr>
      </a:lvl7pPr>
      <a:lvl8pPr marL="3429000" indent="-228600" algn="l" rtl="0" eaLnBrk="0" fontAlgn="base" hangingPunct="0">
        <a:spcBef>
          <a:spcPct val="20000"/>
        </a:spcBef>
        <a:spcAft>
          <a:spcPct val="0"/>
        </a:spcAft>
        <a:buSzPct val="100000"/>
        <a:buChar char="»"/>
        <a:defRPr sz="2000">
          <a:solidFill>
            <a:schemeClr val="tx1"/>
          </a:solidFill>
          <a:latin typeface="+mn-lt"/>
          <a:ea typeface="+mn-ea"/>
        </a:defRPr>
      </a:lvl8pPr>
      <a:lvl9pPr marL="3886200" indent="-228600" algn="l" rtl="0" eaLnBrk="0" fontAlgn="base" hangingPunct="0">
        <a:spcBef>
          <a:spcPct val="20000"/>
        </a:spcBef>
        <a:spcAft>
          <a:spcPct val="0"/>
        </a:spcAft>
        <a:buSzPct val="10000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dt" sz="half" idx="2"/>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eaLnBrk="1" hangingPunct="1">
              <a:buClr>
                <a:srgbClr val="000000"/>
              </a:buClr>
              <a:buSzPct val="100000"/>
              <a:defRPr>
                <a:latin typeface="Arial" pitchFamily="34" charset="0"/>
              </a:defRPr>
            </a:lvl1pPr>
          </a:lstStyle>
          <a:p>
            <a:pPr>
              <a:defRPr/>
            </a:pPr>
            <a:fld id="{BBB4A2DF-108F-4839-A8B1-900787892772}" type="datetime1">
              <a:rPr lang="zh-CN" altLang="en-US"/>
              <a:pPr>
                <a:defRPr/>
              </a:pPr>
              <a:t>2016/4/9</a:t>
            </a:fld>
            <a:endParaRPr lang="zh-CN" altLang="zh-CN"/>
          </a:p>
        </p:txBody>
      </p:sp>
      <p:sp>
        <p:nvSpPr>
          <p:cNvPr id="7171" name="Rectangle 3"/>
          <p:cNvSpPr>
            <a:spLocks noGrp="1" noChangeArrowheads="1"/>
          </p:cNvSpPr>
          <p:nvPr>
            <p:ph type="ftr" sz="quarter" idx="3"/>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eaLnBrk="1" hangingPunct="1">
              <a:buClr>
                <a:srgbClr val="000000"/>
              </a:buClr>
              <a:buSzPct val="100000"/>
              <a:defRPr>
                <a:latin typeface="Arial" pitchFamily="34" charset="0"/>
              </a:defRPr>
            </a:lvl1pPr>
          </a:lstStyle>
          <a:p>
            <a:pPr>
              <a:defRPr/>
            </a:pPr>
            <a:r>
              <a:rPr lang="zh-CN" altLang="zh-CN"/>
              <a:t>&lt;</a:t>
            </a:r>
            <a:r>
              <a:rPr lang="zh-CN"/>
              <a:t>页脚</a:t>
            </a:r>
            <a:r>
              <a:rPr lang="zh-CN" altLang="zh-CN"/>
              <a:t>&gt;</a:t>
            </a:r>
          </a:p>
        </p:txBody>
      </p:sp>
      <p:sp>
        <p:nvSpPr>
          <p:cNvPr id="7172" name="Rectangle 4"/>
          <p:cNvSpPr>
            <a:spLocks noGrp="1" noChangeArrowheads="1"/>
          </p:cNvSpPr>
          <p:nvPr>
            <p:ph type="sldNum" sz="quarter" idx="4"/>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eaLnBrk="1" hangingPunct="1">
              <a:buClr>
                <a:srgbClr val="000000"/>
              </a:buClr>
              <a:buSzPct val="100000"/>
              <a:defRPr>
                <a:latin typeface="Arial" pitchFamily="34" charset="0"/>
              </a:defRPr>
            </a:lvl1pPr>
          </a:lstStyle>
          <a:p>
            <a:pPr>
              <a:defRPr/>
            </a:pPr>
            <a:r>
              <a:rPr lang="zh-CN" altLang="zh-CN"/>
              <a:t>&lt;#&gt;</a:t>
            </a:r>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ransition/>
  <p:txStyles>
    <p:titleStyle>
      <a:lvl1pPr algn="ctr" rtl="0" eaLnBrk="0" fontAlgn="base" hangingPunct="0">
        <a:spcBef>
          <a:spcPct val="0"/>
        </a:spcBef>
        <a:spcAft>
          <a:spcPct val="0"/>
        </a:spcAft>
        <a:buSzPct val="100000"/>
        <a:defRPr sz="4400" b="1">
          <a:solidFill>
            <a:schemeClr val="tx1"/>
          </a:solidFill>
          <a:latin typeface="+mj-lt"/>
          <a:ea typeface="+mj-ea"/>
          <a:cs typeface="+mj-cs"/>
        </a:defRPr>
      </a:lvl1pPr>
      <a:lvl2pPr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2pPr>
      <a:lvl3pPr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3pPr>
      <a:lvl4pPr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4pPr>
      <a:lvl5pPr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5pPr>
      <a:lvl6pPr marL="457200"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6pPr>
      <a:lvl7pPr marL="914400"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7pPr>
      <a:lvl8pPr marL="1371600"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8pPr>
      <a:lvl9pPr marL="1828800"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9pPr>
    </p:titleStyle>
    <p:bodyStyle>
      <a:lvl1pPr marL="342900" indent="-342900" algn="l" rtl="0" eaLnBrk="0" fontAlgn="base" hangingPunct="0">
        <a:spcBef>
          <a:spcPct val="20000"/>
        </a:spcBef>
        <a:spcAft>
          <a:spcPct val="0"/>
        </a:spcAft>
        <a:buSzPct val="100000"/>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SzPct val="100000"/>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SzPct val="100000"/>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SzPct val="100000"/>
        <a:buFont typeface="Arial" panose="020B0604020202020204"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SzPct val="100000"/>
        <a:buFont typeface="Arial"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SzPct val="100000"/>
        <a:buFont typeface="Arial"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SzPct val="100000"/>
        <a:buFont typeface="Arial"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SzPct val="100000"/>
        <a:buFont typeface="Arial"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dt" sz="half" idx="2"/>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eaLnBrk="1" hangingPunct="1">
              <a:buClr>
                <a:srgbClr val="000000"/>
              </a:buClr>
              <a:buSzPct val="100000"/>
              <a:defRPr>
                <a:latin typeface="Arial" pitchFamily="34" charset="0"/>
              </a:defRPr>
            </a:lvl1pPr>
          </a:lstStyle>
          <a:p>
            <a:pPr>
              <a:defRPr/>
            </a:pPr>
            <a:fld id="{6D3D6BFD-6C9E-4C83-B058-1FEC7194A3EF}" type="datetime1">
              <a:rPr lang="zh-CN" altLang="en-US"/>
              <a:pPr>
                <a:defRPr/>
              </a:pPr>
              <a:t>2016/4/9</a:t>
            </a:fld>
            <a:endParaRPr lang="zh-CN" altLang="zh-CN"/>
          </a:p>
        </p:txBody>
      </p:sp>
      <p:sp>
        <p:nvSpPr>
          <p:cNvPr id="8195" name="Rectangle 3"/>
          <p:cNvSpPr>
            <a:spLocks noGrp="1" noChangeArrowheads="1"/>
          </p:cNvSpPr>
          <p:nvPr>
            <p:ph type="ftr" sz="quarter" idx="3"/>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eaLnBrk="1" hangingPunct="1">
              <a:buClr>
                <a:srgbClr val="000000"/>
              </a:buClr>
              <a:buSzPct val="100000"/>
              <a:defRPr>
                <a:latin typeface="Arial" pitchFamily="34" charset="0"/>
              </a:defRPr>
            </a:lvl1pPr>
          </a:lstStyle>
          <a:p>
            <a:pPr>
              <a:defRPr/>
            </a:pPr>
            <a:r>
              <a:rPr lang="zh-CN" altLang="zh-CN"/>
              <a:t>&lt;</a:t>
            </a:r>
            <a:r>
              <a:rPr lang="zh-CN"/>
              <a:t>页脚</a:t>
            </a:r>
            <a:r>
              <a:rPr lang="zh-CN" altLang="zh-CN"/>
              <a:t>&gt;</a:t>
            </a:r>
          </a:p>
        </p:txBody>
      </p:sp>
      <p:sp>
        <p:nvSpPr>
          <p:cNvPr id="8196" name="Rectangle 4"/>
          <p:cNvSpPr>
            <a:spLocks noGrp="1" noChangeArrowheads="1"/>
          </p:cNvSpPr>
          <p:nvPr>
            <p:ph type="sldNum" sz="quarter" idx="4"/>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eaLnBrk="1" hangingPunct="1">
              <a:buClr>
                <a:srgbClr val="000000"/>
              </a:buClr>
              <a:buSzPct val="100000"/>
              <a:defRPr>
                <a:latin typeface="Arial" pitchFamily="34" charset="0"/>
              </a:defRPr>
            </a:lvl1pPr>
          </a:lstStyle>
          <a:p>
            <a:pPr>
              <a:defRPr/>
            </a:pPr>
            <a:r>
              <a:rPr lang="zh-CN" altLang="zh-CN"/>
              <a:t>&lt;#&gt;</a:t>
            </a: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ransition/>
  <p:txStyles>
    <p:titleStyle>
      <a:lvl1pPr algn="ctr" rtl="0" eaLnBrk="0" fontAlgn="base" hangingPunct="0">
        <a:spcBef>
          <a:spcPct val="0"/>
        </a:spcBef>
        <a:spcAft>
          <a:spcPct val="0"/>
        </a:spcAft>
        <a:buSzPct val="100000"/>
        <a:defRPr sz="4400" b="1">
          <a:solidFill>
            <a:schemeClr val="tx1"/>
          </a:solidFill>
          <a:latin typeface="+mj-lt"/>
          <a:ea typeface="+mj-ea"/>
          <a:cs typeface="+mj-cs"/>
        </a:defRPr>
      </a:lvl1pPr>
      <a:lvl2pPr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2pPr>
      <a:lvl3pPr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3pPr>
      <a:lvl4pPr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4pPr>
      <a:lvl5pPr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5pPr>
      <a:lvl6pPr marL="457200"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6pPr>
      <a:lvl7pPr marL="914400"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7pPr>
      <a:lvl8pPr marL="1371600"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8pPr>
      <a:lvl9pPr marL="1828800"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ea typeface="+mn-ea"/>
        </a:defRPr>
      </a:lvl2pPr>
      <a:lvl3pPr marL="1143000" indent="-228600" algn="l" rtl="0" eaLnBrk="0" fontAlgn="base" hangingPunct="0">
        <a:spcBef>
          <a:spcPct val="20000"/>
        </a:spcBef>
        <a:spcAft>
          <a:spcPct val="0"/>
        </a:spcAft>
        <a:buSzPct val="100000"/>
        <a:buChar char="•"/>
        <a:defRPr sz="2400">
          <a:solidFill>
            <a:schemeClr val="tx1"/>
          </a:solidFill>
          <a:latin typeface="+mn-lt"/>
          <a:ea typeface="+mn-ea"/>
        </a:defRPr>
      </a:lvl3pPr>
      <a:lvl4pPr marL="1600200" indent="-228600" algn="l" rtl="0" eaLnBrk="0" fontAlgn="base" hangingPunct="0">
        <a:spcBef>
          <a:spcPct val="20000"/>
        </a:spcBef>
        <a:spcAft>
          <a:spcPct val="0"/>
        </a:spcAft>
        <a:buSzPct val="100000"/>
        <a:buChar char="–"/>
        <a:defRPr sz="2000">
          <a:solidFill>
            <a:schemeClr val="tx1"/>
          </a:solidFill>
          <a:latin typeface="+mn-lt"/>
          <a:ea typeface="+mn-ea"/>
        </a:defRPr>
      </a:lvl4pPr>
      <a:lvl5pPr marL="2057400" indent="-228600" algn="l" rtl="0" eaLnBrk="0" fontAlgn="base" hangingPunct="0">
        <a:spcBef>
          <a:spcPct val="20000"/>
        </a:spcBef>
        <a:spcAft>
          <a:spcPct val="0"/>
        </a:spcAft>
        <a:buSzPct val="100000"/>
        <a:buChar char="»"/>
        <a:defRPr sz="2000">
          <a:solidFill>
            <a:schemeClr val="tx1"/>
          </a:solidFill>
          <a:latin typeface="+mn-lt"/>
          <a:ea typeface="+mn-ea"/>
        </a:defRPr>
      </a:lvl5pPr>
      <a:lvl6pPr marL="2514600" indent="-228600" algn="l" rtl="0" eaLnBrk="0" fontAlgn="base" hangingPunct="0">
        <a:spcBef>
          <a:spcPct val="20000"/>
        </a:spcBef>
        <a:spcAft>
          <a:spcPct val="0"/>
        </a:spcAft>
        <a:buSzPct val="100000"/>
        <a:buChar char="»"/>
        <a:defRPr sz="2000">
          <a:solidFill>
            <a:schemeClr val="tx1"/>
          </a:solidFill>
          <a:latin typeface="+mn-lt"/>
          <a:ea typeface="+mn-ea"/>
        </a:defRPr>
      </a:lvl6pPr>
      <a:lvl7pPr marL="2971800" indent="-228600" algn="l" rtl="0" eaLnBrk="0" fontAlgn="base" hangingPunct="0">
        <a:spcBef>
          <a:spcPct val="20000"/>
        </a:spcBef>
        <a:spcAft>
          <a:spcPct val="0"/>
        </a:spcAft>
        <a:buSzPct val="100000"/>
        <a:buChar char="»"/>
        <a:defRPr sz="2000">
          <a:solidFill>
            <a:schemeClr val="tx1"/>
          </a:solidFill>
          <a:latin typeface="+mn-lt"/>
          <a:ea typeface="+mn-ea"/>
        </a:defRPr>
      </a:lvl7pPr>
      <a:lvl8pPr marL="3429000" indent="-228600" algn="l" rtl="0" eaLnBrk="0" fontAlgn="base" hangingPunct="0">
        <a:spcBef>
          <a:spcPct val="20000"/>
        </a:spcBef>
        <a:spcAft>
          <a:spcPct val="0"/>
        </a:spcAft>
        <a:buSzPct val="100000"/>
        <a:buChar char="»"/>
        <a:defRPr sz="2000">
          <a:solidFill>
            <a:schemeClr val="tx1"/>
          </a:solidFill>
          <a:latin typeface="+mn-lt"/>
          <a:ea typeface="+mn-ea"/>
        </a:defRPr>
      </a:lvl8pPr>
      <a:lvl9pPr marL="3886200" indent="-228600" algn="l" rtl="0" eaLnBrk="0" fontAlgn="base" hangingPunct="0">
        <a:spcBef>
          <a:spcPct val="20000"/>
        </a:spcBef>
        <a:spcAft>
          <a:spcPct val="0"/>
        </a:spcAft>
        <a:buSzPct val="10000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dt" sz="half" idx="2"/>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eaLnBrk="1" hangingPunct="1">
              <a:buClr>
                <a:srgbClr val="000000"/>
              </a:buClr>
              <a:buSzPct val="100000"/>
              <a:defRPr>
                <a:latin typeface="Arial" pitchFamily="34" charset="0"/>
              </a:defRPr>
            </a:lvl1pPr>
          </a:lstStyle>
          <a:p>
            <a:pPr>
              <a:defRPr/>
            </a:pPr>
            <a:fld id="{82182AC1-7EE0-48C5-A818-BB5F205A1A02}" type="datetime1">
              <a:rPr lang="zh-CN" altLang="en-US"/>
              <a:pPr>
                <a:defRPr/>
              </a:pPr>
              <a:t>2016/4/9</a:t>
            </a:fld>
            <a:endParaRPr lang="zh-CN" altLang="zh-CN"/>
          </a:p>
        </p:txBody>
      </p:sp>
      <p:sp>
        <p:nvSpPr>
          <p:cNvPr id="9219" name="Rectangle 3"/>
          <p:cNvSpPr>
            <a:spLocks noGrp="1" noChangeArrowheads="1"/>
          </p:cNvSpPr>
          <p:nvPr>
            <p:ph type="ftr" sz="quarter" idx="3"/>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eaLnBrk="1" hangingPunct="1">
              <a:buClr>
                <a:srgbClr val="000000"/>
              </a:buClr>
              <a:buSzPct val="100000"/>
              <a:defRPr>
                <a:latin typeface="Arial" pitchFamily="34" charset="0"/>
              </a:defRPr>
            </a:lvl1pPr>
          </a:lstStyle>
          <a:p>
            <a:pPr>
              <a:defRPr/>
            </a:pPr>
            <a:r>
              <a:rPr lang="zh-CN" altLang="zh-CN"/>
              <a:t>&lt;</a:t>
            </a:r>
            <a:r>
              <a:rPr lang="zh-CN"/>
              <a:t>页脚</a:t>
            </a:r>
            <a:r>
              <a:rPr lang="zh-CN" altLang="zh-CN"/>
              <a:t>&gt;</a:t>
            </a:r>
          </a:p>
        </p:txBody>
      </p:sp>
      <p:sp>
        <p:nvSpPr>
          <p:cNvPr id="9220" name="Rectangle 4"/>
          <p:cNvSpPr>
            <a:spLocks noGrp="1" noChangeArrowheads="1"/>
          </p:cNvSpPr>
          <p:nvPr>
            <p:ph type="sldNum" sz="quarter" idx="4"/>
          </p:nvPr>
        </p:nvSpPr>
        <p:spPr bwMode="auto">
          <a:xfrm>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eaLnBrk="1" hangingPunct="1">
              <a:buClr>
                <a:srgbClr val="000000"/>
              </a:buClr>
              <a:buSzPct val="100000"/>
              <a:defRPr>
                <a:latin typeface="Arial" pitchFamily="34" charset="0"/>
              </a:defRPr>
            </a:lvl1pPr>
          </a:lstStyle>
          <a:p>
            <a:pPr>
              <a:defRPr/>
            </a:pPr>
            <a:r>
              <a:rPr lang="zh-CN" altLang="zh-CN"/>
              <a:t>&lt;#&gt;</a:t>
            </a:r>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ransition/>
  <p:txStyles>
    <p:titleStyle>
      <a:lvl1pPr algn="ctr" rtl="0" eaLnBrk="0" fontAlgn="base" hangingPunct="0">
        <a:spcBef>
          <a:spcPct val="0"/>
        </a:spcBef>
        <a:spcAft>
          <a:spcPct val="0"/>
        </a:spcAft>
        <a:buSzPct val="100000"/>
        <a:defRPr sz="4400" b="1">
          <a:solidFill>
            <a:schemeClr val="tx1"/>
          </a:solidFill>
          <a:latin typeface="+mj-lt"/>
          <a:ea typeface="+mj-ea"/>
          <a:cs typeface="+mj-cs"/>
        </a:defRPr>
      </a:lvl1pPr>
      <a:lvl2pPr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2pPr>
      <a:lvl3pPr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3pPr>
      <a:lvl4pPr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4pPr>
      <a:lvl5pPr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5pPr>
      <a:lvl6pPr marL="457200"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6pPr>
      <a:lvl7pPr marL="914400"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7pPr>
      <a:lvl8pPr marL="1371600"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8pPr>
      <a:lvl9pPr marL="1828800" algn="ctr" rtl="0" eaLnBrk="0" fontAlgn="base" hangingPunct="0">
        <a:spcBef>
          <a:spcPct val="0"/>
        </a:spcBef>
        <a:spcAft>
          <a:spcPct val="0"/>
        </a:spcAft>
        <a:buSzPct val="100000"/>
        <a:defRPr sz="4400" b="1">
          <a:solidFill>
            <a:schemeClr val="tx1"/>
          </a:solidFill>
          <a:latin typeface="Calibri" pitchFamily="34" charset="0"/>
          <a:ea typeface="微软雅黑" pitchFamily="34" charset="-122"/>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ea typeface="+mn-ea"/>
        </a:defRPr>
      </a:lvl2pPr>
      <a:lvl3pPr marL="1143000" indent="-228600" algn="l" rtl="0" eaLnBrk="0" fontAlgn="base" hangingPunct="0">
        <a:spcBef>
          <a:spcPct val="20000"/>
        </a:spcBef>
        <a:spcAft>
          <a:spcPct val="0"/>
        </a:spcAft>
        <a:buSzPct val="100000"/>
        <a:buChar char="•"/>
        <a:defRPr sz="2400">
          <a:solidFill>
            <a:schemeClr val="tx1"/>
          </a:solidFill>
          <a:latin typeface="+mn-lt"/>
          <a:ea typeface="+mn-ea"/>
        </a:defRPr>
      </a:lvl3pPr>
      <a:lvl4pPr marL="1600200" indent="-228600" algn="l" rtl="0" eaLnBrk="0" fontAlgn="base" hangingPunct="0">
        <a:spcBef>
          <a:spcPct val="20000"/>
        </a:spcBef>
        <a:spcAft>
          <a:spcPct val="0"/>
        </a:spcAft>
        <a:buSzPct val="100000"/>
        <a:buChar char="–"/>
        <a:defRPr sz="2000">
          <a:solidFill>
            <a:schemeClr val="tx1"/>
          </a:solidFill>
          <a:latin typeface="+mn-lt"/>
          <a:ea typeface="+mn-ea"/>
        </a:defRPr>
      </a:lvl4pPr>
      <a:lvl5pPr marL="2057400" indent="-228600" algn="l" rtl="0" eaLnBrk="0" fontAlgn="base" hangingPunct="0">
        <a:spcBef>
          <a:spcPct val="20000"/>
        </a:spcBef>
        <a:spcAft>
          <a:spcPct val="0"/>
        </a:spcAft>
        <a:buSzPct val="100000"/>
        <a:buChar char="»"/>
        <a:defRPr sz="2000">
          <a:solidFill>
            <a:schemeClr val="tx1"/>
          </a:solidFill>
          <a:latin typeface="+mn-lt"/>
          <a:ea typeface="+mn-ea"/>
        </a:defRPr>
      </a:lvl5pPr>
      <a:lvl6pPr marL="2514600" indent="-228600" algn="l" rtl="0" eaLnBrk="0" fontAlgn="base" hangingPunct="0">
        <a:spcBef>
          <a:spcPct val="20000"/>
        </a:spcBef>
        <a:spcAft>
          <a:spcPct val="0"/>
        </a:spcAft>
        <a:buSzPct val="100000"/>
        <a:buChar char="»"/>
        <a:defRPr sz="2000">
          <a:solidFill>
            <a:schemeClr val="tx1"/>
          </a:solidFill>
          <a:latin typeface="+mn-lt"/>
          <a:ea typeface="+mn-ea"/>
        </a:defRPr>
      </a:lvl6pPr>
      <a:lvl7pPr marL="2971800" indent="-228600" algn="l" rtl="0" eaLnBrk="0" fontAlgn="base" hangingPunct="0">
        <a:spcBef>
          <a:spcPct val="20000"/>
        </a:spcBef>
        <a:spcAft>
          <a:spcPct val="0"/>
        </a:spcAft>
        <a:buSzPct val="100000"/>
        <a:buChar char="»"/>
        <a:defRPr sz="2000">
          <a:solidFill>
            <a:schemeClr val="tx1"/>
          </a:solidFill>
          <a:latin typeface="+mn-lt"/>
          <a:ea typeface="+mn-ea"/>
        </a:defRPr>
      </a:lvl7pPr>
      <a:lvl8pPr marL="3429000" indent="-228600" algn="l" rtl="0" eaLnBrk="0" fontAlgn="base" hangingPunct="0">
        <a:spcBef>
          <a:spcPct val="20000"/>
        </a:spcBef>
        <a:spcAft>
          <a:spcPct val="0"/>
        </a:spcAft>
        <a:buSzPct val="100000"/>
        <a:buChar char="»"/>
        <a:defRPr sz="2000">
          <a:solidFill>
            <a:schemeClr val="tx1"/>
          </a:solidFill>
          <a:latin typeface="+mn-lt"/>
          <a:ea typeface="+mn-ea"/>
        </a:defRPr>
      </a:lvl8pPr>
      <a:lvl9pPr marL="3886200" indent="-228600" algn="l" rtl="0" eaLnBrk="0" fontAlgn="base" hangingPunct="0">
        <a:spcBef>
          <a:spcPct val="20000"/>
        </a:spcBef>
        <a:spcAft>
          <a:spcPct val="0"/>
        </a:spcAft>
        <a:buSzPct val="10000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50.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50.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50.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5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50.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50.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50.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5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50.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50.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5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50.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50.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50.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50.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50.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50.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50.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50.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50.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50.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50.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50.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50.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50.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50.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50.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50.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50.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50.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50.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50.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50.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50.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50.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50.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50.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50.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50.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50.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50.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50.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50.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50.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50.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50.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50.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50.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150.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150.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150.xml"/><Relationship Id="rId4" Type="http://schemas.openxmlformats.org/officeDocument/2006/relationships/image" Target="../media/image10.pn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150.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150.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150.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150.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50.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150.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150.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150.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150.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150.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150.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150.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150.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150.xm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150.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50.xml"/><Relationship Id="rId4" Type="http://schemas.openxmlformats.org/officeDocument/2006/relationships/image" Target="../media/image2.wmf"/></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150.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150.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150.xml"/></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150.xml"/></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150.xml"/></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150.xml"/></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150.xml"/></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150.xml"/></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8.xml"/><Relationship Id="rId1" Type="http://schemas.openxmlformats.org/officeDocument/2006/relationships/slideLayout" Target="../slideLayouts/slideLayout15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6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50.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1670050"/>
            <a:ext cx="9144000" cy="966788"/>
          </a:xfrm>
          <a:prstGeom prst="rect">
            <a:avLst/>
          </a:prstGeom>
          <a:solidFill>
            <a:srgbClr val="002060">
              <a:alpha val="65097"/>
            </a:srgbClr>
          </a:solidFill>
          <a:ln>
            <a:noFill/>
          </a:ln>
          <a:effectLst/>
          <a:extLs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endParaRPr lang="zh-CN" altLang="zh-CN"/>
          </a:p>
        </p:txBody>
      </p:sp>
      <p:sp>
        <p:nvSpPr>
          <p:cNvPr id="17411" name="Rectangle 3"/>
          <p:cNvSpPr>
            <a:spLocks noChangeArrowheads="1"/>
          </p:cNvSpPr>
          <p:nvPr/>
        </p:nvSpPr>
        <p:spPr bwMode="auto">
          <a:xfrm>
            <a:off x="323850" y="242888"/>
            <a:ext cx="2447925" cy="1184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spcBef>
                <a:spcPct val="20000"/>
              </a:spcBef>
            </a:pPr>
            <a:endParaRPr lang="zh-CN" altLang="zh-CN" sz="2000">
              <a:solidFill>
                <a:srgbClr val="DDD9C3"/>
              </a:solidFill>
            </a:endParaRPr>
          </a:p>
          <a:p>
            <a:pPr algn="ctr" eaLnBrk="1" hangingPunct="1">
              <a:spcBef>
                <a:spcPct val="20000"/>
              </a:spcBef>
            </a:pPr>
            <a:r>
              <a:rPr lang="zh-CN" altLang="zh-CN" sz="2800">
                <a:latin typeface="楷体" panose="02010609060101010101" pitchFamily="49" charset="-122"/>
              </a:rPr>
              <a:t>管理运筹学</a:t>
            </a:r>
          </a:p>
        </p:txBody>
      </p:sp>
      <p:sp>
        <p:nvSpPr>
          <p:cNvPr id="17412" name="Rectangle 4"/>
          <p:cNvSpPr>
            <a:spLocks noChangeArrowheads="1"/>
          </p:cNvSpPr>
          <p:nvPr/>
        </p:nvSpPr>
        <p:spPr bwMode="auto">
          <a:xfrm>
            <a:off x="-288925" y="774700"/>
            <a:ext cx="9429750" cy="271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5400" b="1">
                <a:solidFill>
                  <a:schemeClr val="bg1"/>
                </a:solidFill>
                <a:latin typeface="楷体" panose="02010609060101010101" pitchFamily="49" charset="-122"/>
              </a:rPr>
              <a:t>第七章 运输问题</a:t>
            </a:r>
          </a:p>
        </p:txBody>
      </p:sp>
      <p:sp>
        <p:nvSpPr>
          <p:cNvPr id="17413" name="Rectangle 5"/>
          <p:cNvSpPr>
            <a:spLocks noChangeArrowheads="1"/>
          </p:cNvSpPr>
          <p:nvPr/>
        </p:nvSpPr>
        <p:spPr bwMode="auto">
          <a:xfrm>
            <a:off x="3276600" y="3697288"/>
            <a:ext cx="5256213"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b="1">
                <a:latin typeface="楷体" panose="02010609060101010101" pitchFamily="49" charset="-122"/>
              </a:rPr>
              <a:t>北京理工大学  韩伯棠  教授</a:t>
            </a:r>
          </a:p>
        </p:txBody>
      </p:sp>
      <p:pic>
        <p:nvPicPr>
          <p:cNvPr id="17414" name="Picture 6" descr="917860988142574143173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2</a:t>
            </a:r>
          </a:p>
        </p:txBody>
      </p:sp>
      <p:sp>
        <p:nvSpPr>
          <p:cNvPr id="35843"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5844"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运输问题的计算机求解</a:t>
            </a:r>
          </a:p>
        </p:txBody>
      </p:sp>
      <p:sp>
        <p:nvSpPr>
          <p:cNvPr id="35845" name="Rectangle 5"/>
          <p:cNvSpPr>
            <a:spLocks noChangeArrowheads="1"/>
          </p:cNvSpPr>
          <p:nvPr/>
        </p:nvSpPr>
        <p:spPr bwMode="auto">
          <a:xfrm>
            <a:off x="142875" y="1533525"/>
            <a:ext cx="8893175" cy="664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t>例 2.   某公司从两个产地 A</a:t>
            </a:r>
            <a:r>
              <a:rPr lang="zh-CN" altLang="zh-CN" sz="2800" baseline="-25000"/>
              <a:t>1</a:t>
            </a:r>
            <a:r>
              <a:rPr lang="zh-CN" altLang="zh-CN" sz="2800"/>
              <a:t>、A</a:t>
            </a:r>
            <a:r>
              <a:rPr lang="zh-CN" altLang="zh-CN" sz="2800" baseline="-25000"/>
              <a:t>2 </a:t>
            </a:r>
            <a:r>
              <a:rPr lang="zh-CN" altLang="zh-CN" sz="2800"/>
              <a:t>将物品运往三个销地 B</a:t>
            </a:r>
            <a:r>
              <a:rPr lang="zh-CN" altLang="zh-CN" sz="2800" baseline="-25000"/>
              <a:t>1</a:t>
            </a:r>
            <a:r>
              <a:rPr lang="zh-CN" altLang="zh-CN" sz="2800"/>
              <a:t>、B</a:t>
            </a:r>
            <a:r>
              <a:rPr lang="zh-CN" altLang="zh-CN" sz="2800" baseline="-25000"/>
              <a:t>2</a:t>
            </a:r>
            <a:r>
              <a:rPr lang="zh-CN" altLang="zh-CN" sz="2800"/>
              <a:t>、B</a:t>
            </a:r>
            <a:r>
              <a:rPr lang="zh-CN" altLang="zh-CN" sz="2800" baseline="-25000"/>
              <a:t>3</a:t>
            </a:r>
            <a:r>
              <a:rPr lang="zh-CN" altLang="zh-CN" sz="2800"/>
              <a:t>，各产地的产量、各销地的销量和各产地运往各销地每件物品的运费如表所示，问：应如何调运可使总运输费用最小？</a:t>
            </a:r>
            <a:endParaRPr lang="zh-CN" altLang="zh-CN" sz="2800">
              <a:solidFill>
                <a:srgbClr val="FF0000"/>
              </a:solidFill>
            </a:endParaRPr>
          </a:p>
          <a:p>
            <a:pPr algn="ctr" eaLnBrk="1" hangingPunct="1"/>
            <a:r>
              <a:rPr lang="zh-CN" altLang="zh-CN" sz="2000">
                <a:solidFill>
                  <a:srgbClr val="000000"/>
                </a:solidFill>
                <a:ea typeface="黑体" panose="02010609060101010101" pitchFamily="49" charset="-122"/>
              </a:rPr>
              <a:t> </a:t>
            </a:r>
            <a:endParaRPr lang="zh-CN" altLang="zh-CN" sz="2000">
              <a:solidFill>
                <a:srgbClr val="000000"/>
              </a:solidFill>
            </a:endParaRPr>
          </a:p>
        </p:txBody>
      </p:sp>
      <p:pic>
        <p:nvPicPr>
          <p:cNvPr id="35846" name="Picture 6" descr="850550043142574143187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26631" name="Group 7"/>
          <p:cNvGraphicFramePr>
            <a:graphicFrameLocks noGrp="1"/>
          </p:cNvGraphicFramePr>
          <p:nvPr/>
        </p:nvGraphicFramePr>
        <p:xfrm>
          <a:off x="466725" y="3571875"/>
          <a:ext cx="8191500" cy="2800350"/>
        </p:xfrm>
        <a:graphic>
          <a:graphicData uri="http://schemas.openxmlformats.org/drawingml/2006/table">
            <a:tbl>
              <a:tblPr/>
              <a:tblGrid>
                <a:gridCol w="1625600"/>
                <a:gridCol w="1641475"/>
                <a:gridCol w="1641475"/>
                <a:gridCol w="1641475"/>
                <a:gridCol w="1641475"/>
              </a:tblGrid>
              <a:tr h="685800">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200" b="0" i="0" u="none" strike="noStrike" cap="none" normalizeH="0" baseline="0" smtClean="0">
                          <a:ln>
                            <a:noFill/>
                          </a:ln>
                          <a:solidFill>
                            <a:schemeClr val="tx1"/>
                          </a:solidFill>
                          <a:effectLst/>
                          <a:latin typeface="Arial" pitchFamily="34" charset="0"/>
                          <a:ea typeface="仿宋" pitchFamily="49" charset="-122"/>
                        </a:rPr>
                        <a:t>                        </a:t>
                      </a:r>
                      <a:r>
                        <a:rPr kumimoji="0" lang="zh-CN" sz="1200" b="0" i="0" u="none" strike="noStrike" cap="none" normalizeH="0" baseline="0" smtClean="0">
                          <a:ln>
                            <a:noFill/>
                          </a:ln>
                          <a:solidFill>
                            <a:schemeClr val="tx1"/>
                          </a:solidFill>
                          <a:effectLst/>
                          <a:latin typeface="Arial" pitchFamily="34" charset="0"/>
                          <a:ea typeface="仿宋" pitchFamily="49" charset="-122"/>
                        </a:rPr>
                        <a:t>销地</a:t>
                      </a: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sz="1200" b="0" i="0" u="none" strike="noStrike" cap="none" normalizeH="0" baseline="0" smtClean="0">
                          <a:ln>
                            <a:noFill/>
                          </a:ln>
                          <a:solidFill>
                            <a:schemeClr val="tx1"/>
                          </a:solidFill>
                          <a:effectLst/>
                          <a:latin typeface="Arial" pitchFamily="34" charset="0"/>
                          <a:ea typeface="仿宋" pitchFamily="49" charset="-122"/>
                        </a:rPr>
                        <a:t>     运费单价</a:t>
                      </a:r>
                      <a:r>
                        <a:rPr kumimoji="0" lang="zh-CN" altLang="zh-CN" sz="1200" b="0" i="0" u="none" strike="noStrike" cap="none" normalizeH="0" baseline="0" smtClean="0">
                          <a:ln>
                            <a:noFill/>
                          </a:ln>
                          <a:solidFill>
                            <a:schemeClr val="tx1"/>
                          </a:solidFill>
                          <a:effectLst/>
                          <a:latin typeface="Arial" pitchFamily="34" charset="0"/>
                          <a:ea typeface="仿宋" pitchFamily="49" charset="-122"/>
                        </a:rPr>
                        <a:t>/</a:t>
                      </a:r>
                      <a:r>
                        <a:rPr kumimoji="0" lang="zh-CN" sz="1200" b="0" i="0" u="none" strike="noStrike" cap="none" normalizeH="0" baseline="0" smtClean="0">
                          <a:ln>
                            <a:noFill/>
                          </a:ln>
                          <a:solidFill>
                            <a:schemeClr val="tx1"/>
                          </a:solidFill>
                          <a:effectLst/>
                          <a:latin typeface="Arial" pitchFamily="34" charset="0"/>
                          <a:ea typeface="仿宋" pitchFamily="49" charset="-122"/>
                        </a:rPr>
                        <a:t>元</a:t>
                      </a: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sz="1200" b="0" i="0" u="none" strike="noStrike" cap="none" normalizeH="0" baseline="0" smtClean="0">
                          <a:ln>
                            <a:noFill/>
                          </a:ln>
                          <a:solidFill>
                            <a:schemeClr val="tx1"/>
                          </a:solidFill>
                          <a:effectLst/>
                          <a:latin typeface="Arial" pitchFamily="34" charset="0"/>
                          <a:ea typeface="仿宋" pitchFamily="49" charset="-122"/>
                        </a:rPr>
                        <a:t>产地</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sz="2000" b="0" i="0" u="none" strike="noStrike" cap="none" normalizeH="0" baseline="0" smtClean="0">
                          <a:ln>
                            <a:noFill/>
                          </a:ln>
                          <a:solidFill>
                            <a:schemeClr val="tx1"/>
                          </a:solidFill>
                          <a:effectLst/>
                          <a:latin typeface="Arial" pitchFamily="34" charset="0"/>
                          <a:ea typeface="仿宋" pitchFamily="49" charset="-122"/>
                        </a:rPr>
                        <a:t>产量</a:t>
                      </a:r>
                      <a:r>
                        <a:rPr kumimoji="0" lang="zh-CN" altLang="zh-CN" sz="2000" b="0" i="0" u="none" strike="noStrike" cap="none" normalizeH="0" baseline="0" smtClean="0">
                          <a:ln>
                            <a:noFill/>
                          </a:ln>
                          <a:solidFill>
                            <a:schemeClr val="tx1"/>
                          </a:solidFill>
                          <a:effectLst/>
                          <a:latin typeface="Arial" pitchFamily="34" charset="0"/>
                          <a:ea typeface="仿宋" pitchFamily="49" charset="-122"/>
                        </a:rPr>
                        <a:t>/</a:t>
                      </a:r>
                      <a:r>
                        <a:rPr kumimoji="0" lang="zh-CN" sz="2000" b="0" i="0" u="none" strike="noStrike" cap="none" normalizeH="0" baseline="0" smtClean="0">
                          <a:ln>
                            <a:noFill/>
                          </a:ln>
                          <a:solidFill>
                            <a:schemeClr val="tx1"/>
                          </a:solidFill>
                          <a:effectLst/>
                          <a:latin typeface="Arial" pitchFamily="34" charset="0"/>
                          <a:ea typeface="仿宋" pitchFamily="49" charset="-122"/>
                        </a:rPr>
                        <a:t>件</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95325">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A</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6</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4</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6</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300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95325">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A</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6</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300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723900">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sz="2000" b="0" i="0" u="none" strike="noStrike" cap="none" normalizeH="0" baseline="0" smtClean="0">
                          <a:ln>
                            <a:noFill/>
                          </a:ln>
                          <a:solidFill>
                            <a:schemeClr val="tx1"/>
                          </a:solidFill>
                          <a:effectLst/>
                          <a:latin typeface="Arial" pitchFamily="34" charset="0"/>
                          <a:ea typeface="仿宋" pitchFamily="49" charset="-122"/>
                        </a:rPr>
                        <a:t>销量</a:t>
                      </a:r>
                      <a:r>
                        <a:rPr kumimoji="0" lang="zh-CN" altLang="zh-CN" sz="2000" b="0" i="0" u="none" strike="noStrike" cap="none" normalizeH="0" baseline="0" smtClean="0">
                          <a:ln>
                            <a:noFill/>
                          </a:ln>
                          <a:solidFill>
                            <a:schemeClr val="tx1"/>
                          </a:solidFill>
                          <a:effectLst/>
                          <a:latin typeface="Arial" pitchFamily="34" charset="0"/>
                          <a:ea typeface="仿宋" pitchFamily="49" charset="-122"/>
                        </a:rPr>
                        <a:t>/</a:t>
                      </a:r>
                      <a:r>
                        <a:rPr kumimoji="0" lang="zh-CN" sz="2000" b="0" i="0" u="none" strike="noStrike" cap="none" normalizeH="0" baseline="0" smtClean="0">
                          <a:ln>
                            <a:noFill/>
                          </a:ln>
                          <a:solidFill>
                            <a:schemeClr val="tx1"/>
                          </a:solidFill>
                          <a:effectLst/>
                          <a:latin typeface="Arial" pitchFamily="34" charset="0"/>
                          <a:ea typeface="仿宋" pitchFamily="49" charset="-122"/>
                        </a:rPr>
                        <a:t>件</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150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150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200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rgbClr val="FF0000"/>
                          </a:solidFill>
                          <a:effectLst/>
                          <a:latin typeface="Arial" pitchFamily="34" charset="0"/>
                          <a:ea typeface="仿宋" pitchFamily="49" charset="-122"/>
                        </a:rPr>
                        <a:t>        600</a:t>
                      </a: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rgbClr val="FF0000"/>
                          </a:solidFill>
                          <a:effectLst/>
                          <a:latin typeface="Arial" pitchFamily="34" charset="0"/>
                          <a:ea typeface="仿宋" pitchFamily="49" charset="-122"/>
                        </a:rPr>
                        <a:t>500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a:noFill/>
                    </a:lnBlToTr>
                    <a:noFill/>
                  </a:tcPr>
                </a:tc>
              </a:tr>
            </a:tbl>
          </a:graphicData>
        </a:graphic>
      </p:graphicFrame>
      <p:sp>
        <p:nvSpPr>
          <p:cNvPr id="35880" name="Line 78"/>
          <p:cNvSpPr>
            <a:spLocks noChangeShapeType="1"/>
          </p:cNvSpPr>
          <p:nvPr/>
        </p:nvSpPr>
        <p:spPr bwMode="auto">
          <a:xfrm>
            <a:off x="468313" y="3573463"/>
            <a:ext cx="1655762" cy="71913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5881" name="Line 79"/>
          <p:cNvSpPr>
            <a:spLocks noChangeShapeType="1"/>
          </p:cNvSpPr>
          <p:nvPr/>
        </p:nvSpPr>
        <p:spPr bwMode="auto">
          <a:xfrm>
            <a:off x="1260475" y="3573463"/>
            <a:ext cx="863600" cy="7191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5882" name="Line 80"/>
          <p:cNvSpPr>
            <a:spLocks noChangeShapeType="1"/>
          </p:cNvSpPr>
          <p:nvPr/>
        </p:nvSpPr>
        <p:spPr bwMode="auto">
          <a:xfrm>
            <a:off x="468313" y="3932238"/>
            <a:ext cx="1655762" cy="36036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2</a:t>
            </a:r>
          </a:p>
        </p:txBody>
      </p:sp>
      <p:sp>
        <p:nvSpPr>
          <p:cNvPr id="37891"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7892"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运输问题的计算机求解</a:t>
            </a:r>
          </a:p>
        </p:txBody>
      </p:sp>
      <p:sp>
        <p:nvSpPr>
          <p:cNvPr id="37893" name="Rectangle 5"/>
          <p:cNvSpPr>
            <a:spLocks noChangeArrowheads="1"/>
          </p:cNvSpPr>
          <p:nvPr/>
        </p:nvSpPr>
        <p:spPr bwMode="auto">
          <a:xfrm>
            <a:off x="142875" y="1533525"/>
            <a:ext cx="8893175" cy="664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endParaRPr lang="zh-CN" altLang="zh-CN" sz="2800"/>
          </a:p>
          <a:p>
            <a:pPr eaLnBrk="1" hangingPunct="1"/>
            <a:r>
              <a:rPr lang="zh-CN" altLang="zh-CN" sz="2800"/>
              <a:t>	解：</a:t>
            </a:r>
          </a:p>
          <a:p>
            <a:pPr algn="ctr" eaLnBrk="1" hangingPunct="1"/>
            <a:r>
              <a:rPr lang="zh-CN" altLang="zh-CN" sz="2800"/>
              <a:t> </a:t>
            </a:r>
            <a:endParaRPr lang="zh-CN" altLang="zh-CN" sz="2000">
              <a:solidFill>
                <a:srgbClr val="000000"/>
              </a:solidFill>
              <a:ea typeface="黑体" panose="02010609060101010101" pitchFamily="49" charset="-122"/>
            </a:endParaRPr>
          </a:p>
          <a:p>
            <a:pPr algn="ctr" eaLnBrk="1" hangingPunct="1"/>
            <a:endParaRPr lang="zh-CN" altLang="zh-CN" sz="2000">
              <a:solidFill>
                <a:srgbClr val="000000"/>
              </a:solidFill>
              <a:ea typeface="黑体" panose="02010609060101010101" pitchFamily="49" charset="-122"/>
            </a:endParaRPr>
          </a:p>
          <a:p>
            <a:pPr algn="ctr" eaLnBrk="1" hangingPunct="1"/>
            <a:endParaRPr lang="zh-CN" altLang="zh-CN" sz="2000">
              <a:solidFill>
                <a:srgbClr val="000000"/>
              </a:solidFill>
              <a:ea typeface="黑体" panose="02010609060101010101" pitchFamily="49" charset="-122"/>
            </a:endParaRPr>
          </a:p>
          <a:p>
            <a:pPr algn="ctr" eaLnBrk="1" hangingPunct="1"/>
            <a:endParaRPr lang="zh-CN" altLang="zh-CN" sz="2000">
              <a:solidFill>
                <a:srgbClr val="000000"/>
              </a:solidFill>
              <a:ea typeface="黑体" panose="02010609060101010101" pitchFamily="49" charset="-122"/>
            </a:endParaRPr>
          </a:p>
          <a:p>
            <a:pPr algn="ctr" eaLnBrk="1" hangingPunct="1"/>
            <a:endParaRPr lang="zh-CN" altLang="zh-CN" sz="2000">
              <a:solidFill>
                <a:srgbClr val="000000"/>
              </a:solidFill>
              <a:ea typeface="黑体" panose="02010609060101010101" pitchFamily="49" charset="-122"/>
            </a:endParaRPr>
          </a:p>
          <a:p>
            <a:pPr algn="ctr" eaLnBrk="1" hangingPunct="1"/>
            <a:endParaRPr lang="zh-CN" altLang="zh-CN" sz="2000">
              <a:solidFill>
                <a:srgbClr val="000000"/>
              </a:solidFill>
              <a:ea typeface="黑体" panose="02010609060101010101" pitchFamily="49" charset="-122"/>
            </a:endParaRPr>
          </a:p>
          <a:p>
            <a:pPr algn="ctr" eaLnBrk="1" hangingPunct="1"/>
            <a:endParaRPr lang="zh-CN" altLang="zh-CN" sz="2000">
              <a:solidFill>
                <a:srgbClr val="000000"/>
              </a:solidFill>
              <a:ea typeface="黑体" panose="02010609060101010101" pitchFamily="49" charset="-122"/>
            </a:endParaRPr>
          </a:p>
          <a:p>
            <a:pPr algn="ctr" eaLnBrk="1" hangingPunct="1"/>
            <a:endParaRPr lang="zh-CN" altLang="zh-CN" sz="2000">
              <a:solidFill>
                <a:srgbClr val="000000"/>
              </a:solidFill>
              <a:ea typeface="黑体" panose="02010609060101010101" pitchFamily="49" charset="-122"/>
            </a:endParaRPr>
          </a:p>
          <a:p>
            <a:pPr algn="ctr" eaLnBrk="1" hangingPunct="1"/>
            <a:endParaRPr lang="zh-CN" altLang="zh-CN" sz="2000">
              <a:solidFill>
                <a:srgbClr val="000000"/>
              </a:solidFill>
              <a:ea typeface="黑体" panose="02010609060101010101" pitchFamily="49" charset="-122"/>
            </a:endParaRPr>
          </a:p>
          <a:p>
            <a:pPr algn="ctr" eaLnBrk="1" hangingPunct="1"/>
            <a:endParaRPr lang="zh-CN" altLang="zh-CN" sz="2000">
              <a:solidFill>
                <a:srgbClr val="000000"/>
              </a:solidFill>
            </a:endParaRPr>
          </a:p>
        </p:txBody>
      </p:sp>
      <p:pic>
        <p:nvPicPr>
          <p:cNvPr id="37894" name="Picture 6" descr="860128827142574143188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27655" name="Group 7"/>
          <p:cNvGraphicFramePr>
            <a:graphicFrameLocks noGrp="1"/>
          </p:cNvGraphicFramePr>
          <p:nvPr/>
        </p:nvGraphicFramePr>
        <p:xfrm>
          <a:off x="466725" y="2563813"/>
          <a:ext cx="8194675" cy="2913062"/>
        </p:xfrm>
        <a:graphic>
          <a:graphicData uri="http://schemas.openxmlformats.org/drawingml/2006/table">
            <a:tbl>
              <a:tblPr/>
              <a:tblGrid>
                <a:gridCol w="1625600"/>
                <a:gridCol w="1284288"/>
                <a:gridCol w="1236662"/>
                <a:gridCol w="1222375"/>
                <a:gridCol w="1150938"/>
                <a:gridCol w="1674812"/>
              </a:tblGrid>
              <a:tr h="798513">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200" b="0" i="0" u="none" strike="noStrike" cap="none" normalizeH="0" baseline="0" smtClean="0">
                          <a:ln>
                            <a:noFill/>
                          </a:ln>
                          <a:solidFill>
                            <a:schemeClr val="tx1"/>
                          </a:solidFill>
                          <a:effectLst/>
                          <a:latin typeface="Arial" pitchFamily="34" charset="0"/>
                          <a:ea typeface="仿宋" pitchFamily="49" charset="-122"/>
                        </a:rPr>
                        <a:t>                          </a:t>
                      </a:r>
                      <a:r>
                        <a:rPr kumimoji="0" lang="zh-CN" sz="1200" b="0" i="0" u="none" strike="noStrike" cap="none" normalizeH="0" baseline="0" smtClean="0">
                          <a:ln>
                            <a:noFill/>
                          </a:ln>
                          <a:solidFill>
                            <a:schemeClr val="tx1"/>
                          </a:solidFill>
                          <a:effectLst/>
                          <a:latin typeface="Arial" pitchFamily="34" charset="0"/>
                          <a:ea typeface="仿宋" pitchFamily="49" charset="-122"/>
                        </a:rPr>
                        <a:t>销地</a:t>
                      </a: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sz="1200" b="0" i="0" u="none" strike="noStrike" cap="none" normalizeH="0" baseline="0" smtClean="0">
                          <a:ln>
                            <a:noFill/>
                          </a:ln>
                          <a:solidFill>
                            <a:schemeClr val="tx1"/>
                          </a:solidFill>
                          <a:effectLst/>
                          <a:latin typeface="Arial" pitchFamily="34" charset="0"/>
                          <a:ea typeface="仿宋" pitchFamily="49" charset="-122"/>
                        </a:rPr>
                        <a:t>     运费单价</a:t>
                      </a:r>
                      <a:r>
                        <a:rPr kumimoji="0" lang="zh-CN" altLang="zh-CN" sz="1200" b="0" i="0" u="none" strike="noStrike" cap="none" normalizeH="0" baseline="0" smtClean="0">
                          <a:ln>
                            <a:noFill/>
                          </a:ln>
                          <a:solidFill>
                            <a:schemeClr val="tx1"/>
                          </a:solidFill>
                          <a:effectLst/>
                          <a:latin typeface="Arial" pitchFamily="34" charset="0"/>
                          <a:ea typeface="仿宋" pitchFamily="49" charset="-122"/>
                        </a:rPr>
                        <a:t>/</a:t>
                      </a:r>
                      <a:r>
                        <a:rPr kumimoji="0" lang="zh-CN" sz="1200" b="0" i="0" u="none" strike="noStrike" cap="none" normalizeH="0" baseline="0" smtClean="0">
                          <a:ln>
                            <a:noFill/>
                          </a:ln>
                          <a:solidFill>
                            <a:schemeClr val="tx1"/>
                          </a:solidFill>
                          <a:effectLst/>
                          <a:latin typeface="Arial" pitchFamily="34" charset="0"/>
                          <a:ea typeface="仿宋" pitchFamily="49" charset="-122"/>
                        </a:rPr>
                        <a:t>元</a:t>
                      </a: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sz="1200" b="0" i="0" u="none" strike="noStrike" cap="none" normalizeH="0" baseline="0" smtClean="0">
                          <a:ln>
                            <a:noFill/>
                          </a:ln>
                          <a:solidFill>
                            <a:schemeClr val="tx1"/>
                          </a:solidFill>
                          <a:effectLst/>
                          <a:latin typeface="Arial" pitchFamily="34" charset="0"/>
                          <a:ea typeface="仿宋" pitchFamily="49" charset="-122"/>
                        </a:rPr>
                        <a:t>产地</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25000" smtClean="0">
                        <a:ln>
                          <a:noFill/>
                        </a:ln>
                        <a:solidFill>
                          <a:srgbClr val="FF0000"/>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sz="2000" b="0" i="0" u="none" strike="noStrike" cap="none" normalizeH="0" baseline="0" smtClean="0">
                          <a:ln>
                            <a:noFill/>
                          </a:ln>
                          <a:solidFill>
                            <a:schemeClr val="tx1"/>
                          </a:solidFill>
                          <a:effectLst/>
                          <a:latin typeface="Arial" pitchFamily="34" charset="0"/>
                          <a:ea typeface="仿宋" pitchFamily="49" charset="-122"/>
                        </a:rPr>
                        <a:t>产量</a:t>
                      </a:r>
                      <a:r>
                        <a:rPr kumimoji="0" lang="zh-CN" altLang="zh-CN" sz="2000" b="0" i="0" u="none" strike="noStrike" cap="none" normalizeH="0" baseline="0" smtClean="0">
                          <a:ln>
                            <a:noFill/>
                          </a:ln>
                          <a:solidFill>
                            <a:schemeClr val="tx1"/>
                          </a:solidFill>
                          <a:effectLst/>
                          <a:latin typeface="Arial" pitchFamily="34" charset="0"/>
                          <a:ea typeface="仿宋" pitchFamily="49" charset="-122"/>
                        </a:rPr>
                        <a:t>/</a:t>
                      </a:r>
                      <a:r>
                        <a:rPr kumimoji="0" lang="zh-CN" sz="2000" b="0" i="0" u="none" strike="noStrike" cap="none" normalizeH="0" baseline="0" smtClean="0">
                          <a:ln>
                            <a:noFill/>
                          </a:ln>
                          <a:solidFill>
                            <a:schemeClr val="tx1"/>
                          </a:solidFill>
                          <a:effectLst/>
                          <a:latin typeface="Arial" pitchFamily="34" charset="0"/>
                          <a:ea typeface="仿宋" pitchFamily="49" charset="-122"/>
                        </a:rPr>
                        <a:t>件</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95325">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A</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6</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4</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6</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rgbClr val="FF0000"/>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300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95325">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A</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6</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rgbClr val="FF0000"/>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300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723900">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sz="2000" b="0" i="0" u="none" strike="noStrike" cap="none" normalizeH="0" baseline="0" smtClean="0">
                          <a:ln>
                            <a:noFill/>
                          </a:ln>
                          <a:solidFill>
                            <a:schemeClr val="tx1"/>
                          </a:solidFill>
                          <a:effectLst/>
                          <a:latin typeface="Arial" pitchFamily="34" charset="0"/>
                          <a:ea typeface="仿宋" pitchFamily="49" charset="-122"/>
                        </a:rPr>
                        <a:t>销量</a:t>
                      </a:r>
                      <a:r>
                        <a:rPr kumimoji="0" lang="zh-CN" altLang="zh-CN" sz="2000" b="0" i="0" u="none" strike="noStrike" cap="none" normalizeH="0" baseline="0" smtClean="0">
                          <a:ln>
                            <a:noFill/>
                          </a:ln>
                          <a:solidFill>
                            <a:schemeClr val="tx1"/>
                          </a:solidFill>
                          <a:effectLst/>
                          <a:latin typeface="Arial" pitchFamily="34" charset="0"/>
                          <a:ea typeface="仿宋" pitchFamily="49" charset="-122"/>
                        </a:rPr>
                        <a:t>/</a:t>
                      </a:r>
                      <a:r>
                        <a:rPr kumimoji="0" lang="zh-CN" sz="2000" b="0" i="0" u="none" strike="noStrike" cap="none" normalizeH="0" baseline="0" smtClean="0">
                          <a:ln>
                            <a:noFill/>
                          </a:ln>
                          <a:solidFill>
                            <a:schemeClr val="tx1"/>
                          </a:solidFill>
                          <a:effectLst/>
                          <a:latin typeface="Arial" pitchFamily="34" charset="0"/>
                          <a:ea typeface="仿宋" pitchFamily="49" charset="-122"/>
                        </a:rPr>
                        <a:t>件</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150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150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200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rgbClr val="FF0000"/>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        600</a:t>
                      </a:r>
                    </a:p>
                    <a:p>
                      <a:pPr marL="0" marR="0" lvl="0" indent="0" algn="l"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rgbClr val="FF0000"/>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a:noFill/>
                    </a:lnBlToTr>
                    <a:noFill/>
                  </a:tcPr>
                </a:tc>
              </a:tr>
            </a:tbl>
          </a:graphicData>
        </a:graphic>
      </p:graphicFrame>
      <p:sp>
        <p:nvSpPr>
          <p:cNvPr id="37933" name="Line 91"/>
          <p:cNvSpPr>
            <a:spLocks noChangeShapeType="1"/>
          </p:cNvSpPr>
          <p:nvPr/>
        </p:nvSpPr>
        <p:spPr bwMode="auto">
          <a:xfrm>
            <a:off x="468313" y="2852738"/>
            <a:ext cx="1655762" cy="7207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7934" name="Line 92"/>
          <p:cNvSpPr>
            <a:spLocks noChangeShapeType="1"/>
          </p:cNvSpPr>
          <p:nvPr/>
        </p:nvSpPr>
        <p:spPr bwMode="auto">
          <a:xfrm>
            <a:off x="1260475" y="2636838"/>
            <a:ext cx="863600" cy="72072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7935" name="Line 93"/>
          <p:cNvSpPr>
            <a:spLocks noChangeShapeType="1"/>
          </p:cNvSpPr>
          <p:nvPr/>
        </p:nvSpPr>
        <p:spPr bwMode="auto">
          <a:xfrm>
            <a:off x="468313" y="2997200"/>
            <a:ext cx="1655762" cy="3603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7742" name="Rectangle 94"/>
          <p:cNvSpPr>
            <a:spLocks noChangeArrowheads="1"/>
          </p:cNvSpPr>
          <p:nvPr/>
        </p:nvSpPr>
        <p:spPr bwMode="auto">
          <a:xfrm>
            <a:off x="6227763" y="3429000"/>
            <a:ext cx="431800"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a:r>
              <a:rPr lang="zh-CN" altLang="zh-CN" sz="2000">
                <a:solidFill>
                  <a:srgbClr val="FF0000"/>
                </a:solidFill>
              </a:rPr>
              <a:t>0</a:t>
            </a:r>
          </a:p>
        </p:txBody>
      </p:sp>
      <p:sp>
        <p:nvSpPr>
          <p:cNvPr id="27743" name="Rectangle 95"/>
          <p:cNvSpPr>
            <a:spLocks noChangeArrowheads="1"/>
          </p:cNvSpPr>
          <p:nvPr/>
        </p:nvSpPr>
        <p:spPr bwMode="auto">
          <a:xfrm>
            <a:off x="6227763" y="4148138"/>
            <a:ext cx="431800"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a:r>
              <a:rPr lang="zh-CN" altLang="zh-CN" sz="2000">
                <a:solidFill>
                  <a:srgbClr val="FF0000"/>
                </a:solidFill>
              </a:rPr>
              <a:t>0</a:t>
            </a:r>
          </a:p>
        </p:txBody>
      </p:sp>
      <p:sp>
        <p:nvSpPr>
          <p:cNvPr id="27744" name="Rectangle 96"/>
          <p:cNvSpPr>
            <a:spLocks noChangeArrowheads="1"/>
          </p:cNvSpPr>
          <p:nvPr/>
        </p:nvSpPr>
        <p:spPr bwMode="auto">
          <a:xfrm>
            <a:off x="6156325" y="4797425"/>
            <a:ext cx="647700"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a:r>
              <a:rPr lang="zh-CN" altLang="zh-CN" sz="2000">
                <a:solidFill>
                  <a:srgbClr val="FF0000"/>
                </a:solidFill>
              </a:rPr>
              <a:t>100</a:t>
            </a:r>
          </a:p>
        </p:txBody>
      </p:sp>
      <p:sp>
        <p:nvSpPr>
          <p:cNvPr id="27745" name="Rectangle 97"/>
          <p:cNvSpPr>
            <a:spLocks noChangeArrowheads="1"/>
          </p:cNvSpPr>
          <p:nvPr/>
        </p:nvSpPr>
        <p:spPr bwMode="auto">
          <a:xfrm>
            <a:off x="6083300" y="2636838"/>
            <a:ext cx="720725"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a:r>
              <a:rPr lang="zh-CN" altLang="zh-CN" sz="2000">
                <a:solidFill>
                  <a:srgbClr val="FF0000"/>
                </a:solidFill>
                <a:ea typeface="仿宋" panose="02010609060101010101" pitchFamily="49" charset="-122"/>
              </a:rPr>
              <a:t>B</a:t>
            </a:r>
            <a:r>
              <a:rPr lang="zh-CN" altLang="zh-CN" sz="2000" baseline="-25000">
                <a:solidFill>
                  <a:srgbClr val="FF0000"/>
                </a:solidFill>
                <a:ea typeface="仿宋" panose="02010609060101010101" pitchFamily="49" charset="-122"/>
              </a:rPr>
              <a:t>4</a:t>
            </a:r>
            <a:endParaRPr lang="zh-CN" altLang="zh-CN" sz="2000">
              <a:solidFill>
                <a:srgbClr val="FF0000"/>
              </a:solidFill>
            </a:endParaRPr>
          </a:p>
        </p:txBody>
      </p:sp>
      <p:sp>
        <p:nvSpPr>
          <p:cNvPr id="27746" name="Rectangle 98"/>
          <p:cNvSpPr>
            <a:spLocks noChangeArrowheads="1"/>
          </p:cNvSpPr>
          <p:nvPr/>
        </p:nvSpPr>
        <p:spPr bwMode="auto">
          <a:xfrm>
            <a:off x="7308850" y="5160963"/>
            <a:ext cx="647700"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a:r>
              <a:rPr lang="zh-CN" altLang="zh-CN" sz="2000">
                <a:solidFill>
                  <a:srgbClr val="FF0000"/>
                </a:solidFill>
              </a:rPr>
              <a:t>600</a:t>
            </a:r>
          </a:p>
        </p:txBody>
      </p:sp>
      <p:sp>
        <p:nvSpPr>
          <p:cNvPr id="27747" name="Rectangle 99"/>
          <p:cNvSpPr>
            <a:spLocks noChangeArrowheads="1"/>
          </p:cNvSpPr>
          <p:nvPr/>
        </p:nvSpPr>
        <p:spPr bwMode="auto">
          <a:xfrm>
            <a:off x="7089775" y="5160963"/>
            <a:ext cx="647700"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a:r>
              <a:rPr lang="zh-CN" altLang="zh-CN" sz="2000">
                <a:solidFill>
                  <a:srgbClr val="FF0000"/>
                </a:solidFill>
              </a:rPr>
              <a:t>500</a:t>
            </a:r>
          </a:p>
        </p:txBody>
      </p:sp>
      <p:sp>
        <p:nvSpPr>
          <p:cNvPr id="27748" name="AutoShape 100"/>
          <p:cNvSpPr>
            <a:spLocks/>
          </p:cNvSpPr>
          <p:nvPr/>
        </p:nvSpPr>
        <p:spPr bwMode="auto">
          <a:xfrm>
            <a:off x="5002213" y="5808663"/>
            <a:ext cx="1150937" cy="334962"/>
          </a:xfrm>
          <a:prstGeom prst="borderCallout1">
            <a:avLst>
              <a:gd name="adj1" fmla="val 34532"/>
              <a:gd name="adj2" fmla="val 106560"/>
              <a:gd name="adj3" fmla="val -173907"/>
              <a:gd name="adj4" fmla="val 23139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r>
              <a:rPr lang="zh-CN" altLang="zh-CN"/>
              <a:t>产销平衡</a:t>
            </a:r>
          </a:p>
        </p:txBody>
      </p:sp>
      <p:sp>
        <p:nvSpPr>
          <p:cNvPr id="27749" name="AutoShape 101"/>
          <p:cNvSpPr>
            <a:spLocks/>
          </p:cNvSpPr>
          <p:nvPr/>
        </p:nvSpPr>
        <p:spPr bwMode="auto">
          <a:xfrm>
            <a:off x="7096125" y="1912938"/>
            <a:ext cx="1363663" cy="334962"/>
          </a:xfrm>
          <a:prstGeom prst="borderCallout1">
            <a:avLst>
              <a:gd name="adj1" fmla="val 34532"/>
              <a:gd name="adj2" fmla="val -5537"/>
              <a:gd name="adj3" fmla="val 550921"/>
              <a:gd name="adj4" fmla="val -4639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r>
              <a:rPr lang="zh-CN" altLang="zh-CN"/>
              <a:t>运输费用？</a:t>
            </a:r>
          </a:p>
        </p:txBody>
      </p:sp>
      <p:sp>
        <p:nvSpPr>
          <p:cNvPr id="27750" name="Rectangle 102"/>
          <p:cNvSpPr>
            <a:spLocks noChangeArrowheads="1"/>
          </p:cNvSpPr>
          <p:nvPr/>
        </p:nvSpPr>
        <p:spPr bwMode="auto">
          <a:xfrm>
            <a:off x="179388" y="5792788"/>
            <a:ext cx="89281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r>
              <a:rPr lang="zh-CN" altLang="zh-CN" sz="2800"/>
              <a:t>增加一个虚设的销地B</a:t>
            </a:r>
            <a:r>
              <a:rPr lang="zh-CN" altLang="zh-CN" sz="2800" baseline="-25000"/>
              <a:t>4</a:t>
            </a:r>
            <a:r>
              <a:rPr lang="zh-CN" altLang="zh-CN" sz="2800"/>
              <a:t>，即增加一个仓库进行货物存储</a:t>
            </a:r>
            <a:endParaRPr lang="zh-CN" altLang="zh-CN"/>
          </a:p>
        </p:txBody>
      </p:sp>
      <p:sp>
        <p:nvSpPr>
          <p:cNvPr id="27751" name="Rectangle 103"/>
          <p:cNvSpPr>
            <a:spLocks noChangeArrowheads="1"/>
          </p:cNvSpPr>
          <p:nvPr/>
        </p:nvSpPr>
        <p:spPr bwMode="auto">
          <a:xfrm>
            <a:off x="1047750" y="1900238"/>
            <a:ext cx="47625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r>
              <a:rPr lang="zh-CN" altLang="zh-CN" sz="2800"/>
              <a:t>增加一个虚设的销地B</a:t>
            </a:r>
            <a:r>
              <a:rPr lang="zh-CN" altLang="zh-CN" sz="2800" baseline="-25000"/>
              <a:t>4</a:t>
            </a:r>
            <a:endParaRPr lang="zh-CN" altLang="zh-CN"/>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751"/>
                                        </p:tgtEl>
                                        <p:attrNameLst>
                                          <p:attrName>style.visibility</p:attrName>
                                        </p:attrNameLst>
                                      </p:cBhvr>
                                      <p:to>
                                        <p:strVal val="visible"/>
                                      </p:to>
                                    </p:set>
                                    <p:anim calcmode="lin" valueType="num">
                                      <p:cBhvr additive="base">
                                        <p:cTn id="7" dur="500" fill="hold"/>
                                        <p:tgtEl>
                                          <p:spTgt spid="27751"/>
                                        </p:tgtEl>
                                        <p:attrNameLst>
                                          <p:attrName>ppt_x</p:attrName>
                                        </p:attrNameLst>
                                      </p:cBhvr>
                                      <p:tavLst>
                                        <p:tav tm="0">
                                          <p:val>
                                            <p:strVal val="ppt_x"/>
                                          </p:val>
                                        </p:tav>
                                        <p:tav tm="100000">
                                          <p:val>
                                            <p:strVal val="ppt_x"/>
                                          </p:val>
                                        </p:tav>
                                      </p:tavLst>
                                    </p:anim>
                                    <p:anim calcmode="lin" valueType="num">
                                      <p:cBhvr additive="base">
                                        <p:cTn id="8" dur="500" fill="hold"/>
                                        <p:tgtEl>
                                          <p:spTgt spid="2775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745"/>
                                        </p:tgtEl>
                                        <p:attrNameLst>
                                          <p:attrName>style.visibility</p:attrName>
                                        </p:attrNameLst>
                                      </p:cBhvr>
                                      <p:to>
                                        <p:strVal val="visible"/>
                                      </p:to>
                                    </p:set>
                                    <p:anim calcmode="lin" valueType="num">
                                      <p:cBhvr additive="base">
                                        <p:cTn id="13" dur="500" fill="hold"/>
                                        <p:tgtEl>
                                          <p:spTgt spid="27745"/>
                                        </p:tgtEl>
                                        <p:attrNameLst>
                                          <p:attrName>ppt_x</p:attrName>
                                        </p:attrNameLst>
                                      </p:cBhvr>
                                      <p:tavLst>
                                        <p:tav tm="0">
                                          <p:val>
                                            <p:strVal val="ppt_x"/>
                                          </p:val>
                                        </p:tav>
                                        <p:tav tm="100000">
                                          <p:val>
                                            <p:strVal val="ppt_x"/>
                                          </p:val>
                                        </p:tav>
                                      </p:tavLst>
                                    </p:anim>
                                    <p:anim calcmode="lin" valueType="num">
                                      <p:cBhvr additive="base">
                                        <p:cTn id="14" dur="500" fill="hold"/>
                                        <p:tgtEl>
                                          <p:spTgt spid="2774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748"/>
                                        </p:tgtEl>
                                        <p:attrNameLst>
                                          <p:attrName>style.visibility</p:attrName>
                                        </p:attrNameLst>
                                      </p:cBhvr>
                                      <p:to>
                                        <p:strVal val="visible"/>
                                      </p:to>
                                    </p:set>
                                    <p:anim calcmode="lin" valueType="num">
                                      <p:cBhvr additive="base">
                                        <p:cTn id="19" dur="500" fill="hold"/>
                                        <p:tgtEl>
                                          <p:spTgt spid="27748"/>
                                        </p:tgtEl>
                                        <p:attrNameLst>
                                          <p:attrName>ppt_x</p:attrName>
                                        </p:attrNameLst>
                                      </p:cBhvr>
                                      <p:tavLst>
                                        <p:tav tm="0">
                                          <p:val>
                                            <p:strVal val="ppt_x"/>
                                          </p:val>
                                        </p:tav>
                                        <p:tav tm="100000">
                                          <p:val>
                                            <p:strVal val="ppt_x"/>
                                          </p:val>
                                        </p:tav>
                                      </p:tavLst>
                                    </p:anim>
                                    <p:anim calcmode="lin" valueType="num">
                                      <p:cBhvr additive="base">
                                        <p:cTn id="20" dur="500" fill="hold"/>
                                        <p:tgtEl>
                                          <p:spTgt spid="2774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4" fill="hold" grpId="0" nodeType="clickEffect">
                                  <p:stCondLst>
                                    <p:cond delay="0"/>
                                  </p:stCondLst>
                                  <p:childTnLst>
                                    <p:anim calcmode="lin" valueType="num">
                                      <p:cBhvr additive="base">
                                        <p:cTn id="24" dur="500" fill="hold"/>
                                        <p:tgtEl>
                                          <p:spTgt spid="27747"/>
                                        </p:tgtEl>
                                        <p:attrNameLst>
                                          <p:attrName>ppt_x</p:attrName>
                                        </p:attrNameLst>
                                      </p:cBhvr>
                                      <p:tavLst>
                                        <p:tav tm="0">
                                          <p:val>
                                            <p:strVal val="ppt_x"/>
                                          </p:val>
                                        </p:tav>
                                        <p:tav tm="100000">
                                          <p:val>
                                            <p:strVal val="ppt_x"/>
                                          </p:val>
                                        </p:tav>
                                      </p:tavLst>
                                    </p:anim>
                                    <p:anim calcmode="lin" valueType="num">
                                      <p:cBhvr additive="base">
                                        <p:cTn id="25" dur="500" fill="hold"/>
                                        <p:tgtEl>
                                          <p:spTgt spid="27747"/>
                                        </p:tgtEl>
                                        <p:attrNameLst>
                                          <p:attrName>ppt_y</p:attrName>
                                        </p:attrNameLst>
                                      </p:cBhvr>
                                      <p:tavLst>
                                        <p:tav tm="0">
                                          <p:val>
                                            <p:strVal val="ppt_x"/>
                                          </p:val>
                                        </p:tav>
                                        <p:tav tm="100000">
                                          <p:val>
                                            <p:strVal val="1+ppt_h/2"/>
                                          </p:val>
                                        </p:tav>
                                      </p:tavLst>
                                    </p:anim>
                                    <p:set>
                                      <p:cBhvr>
                                        <p:cTn id="26" dur="1" fill="hold">
                                          <p:stCondLst>
                                            <p:cond delay="499"/>
                                          </p:stCondLst>
                                        </p:cTn>
                                        <p:tgtEl>
                                          <p:spTgt spid="27747"/>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746"/>
                                        </p:tgtEl>
                                        <p:attrNameLst>
                                          <p:attrName>style.visibility</p:attrName>
                                        </p:attrNameLst>
                                      </p:cBhvr>
                                      <p:to>
                                        <p:strVal val="visible"/>
                                      </p:to>
                                    </p:set>
                                    <p:anim calcmode="lin" valueType="num">
                                      <p:cBhvr additive="base">
                                        <p:cTn id="31" dur="500" fill="hold"/>
                                        <p:tgtEl>
                                          <p:spTgt spid="27746"/>
                                        </p:tgtEl>
                                        <p:attrNameLst>
                                          <p:attrName>ppt_x</p:attrName>
                                        </p:attrNameLst>
                                      </p:cBhvr>
                                      <p:tavLst>
                                        <p:tav tm="0">
                                          <p:val>
                                            <p:strVal val="ppt_x"/>
                                          </p:val>
                                        </p:tav>
                                        <p:tav tm="100000">
                                          <p:val>
                                            <p:strVal val="ppt_x"/>
                                          </p:val>
                                        </p:tav>
                                      </p:tavLst>
                                    </p:anim>
                                    <p:anim calcmode="lin" valueType="num">
                                      <p:cBhvr additive="base">
                                        <p:cTn id="32" dur="500" fill="hold"/>
                                        <p:tgtEl>
                                          <p:spTgt spid="2774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xit" presetSubtype="4" fill="hold" grpId="1" nodeType="clickEffect">
                                  <p:stCondLst>
                                    <p:cond delay="0"/>
                                  </p:stCondLst>
                                  <p:childTnLst>
                                    <p:anim calcmode="lin" valueType="num">
                                      <p:cBhvr additive="base">
                                        <p:cTn id="36" dur="500" fill="hold"/>
                                        <p:tgtEl>
                                          <p:spTgt spid="27748"/>
                                        </p:tgtEl>
                                        <p:attrNameLst>
                                          <p:attrName>ppt_x</p:attrName>
                                        </p:attrNameLst>
                                      </p:cBhvr>
                                      <p:tavLst>
                                        <p:tav tm="0">
                                          <p:val>
                                            <p:strVal val="ppt_x"/>
                                          </p:val>
                                        </p:tav>
                                        <p:tav tm="100000">
                                          <p:val>
                                            <p:strVal val="ppt_x"/>
                                          </p:val>
                                        </p:tav>
                                      </p:tavLst>
                                    </p:anim>
                                    <p:anim calcmode="lin" valueType="num">
                                      <p:cBhvr additive="base">
                                        <p:cTn id="37" dur="500" fill="hold"/>
                                        <p:tgtEl>
                                          <p:spTgt spid="27748"/>
                                        </p:tgtEl>
                                        <p:attrNameLst>
                                          <p:attrName>ppt_y</p:attrName>
                                        </p:attrNameLst>
                                      </p:cBhvr>
                                      <p:tavLst>
                                        <p:tav tm="0">
                                          <p:val>
                                            <p:strVal val="ppt_x"/>
                                          </p:val>
                                        </p:tav>
                                        <p:tav tm="100000">
                                          <p:val>
                                            <p:strVal val="1+ppt_h/2"/>
                                          </p:val>
                                        </p:tav>
                                      </p:tavLst>
                                    </p:anim>
                                    <p:set>
                                      <p:cBhvr>
                                        <p:cTn id="38" dur="1" fill="hold">
                                          <p:stCondLst>
                                            <p:cond delay="499"/>
                                          </p:stCondLst>
                                        </p:cTn>
                                        <p:tgtEl>
                                          <p:spTgt spid="27748"/>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7744"/>
                                        </p:tgtEl>
                                        <p:attrNameLst>
                                          <p:attrName>style.visibility</p:attrName>
                                        </p:attrNameLst>
                                      </p:cBhvr>
                                      <p:to>
                                        <p:strVal val="visible"/>
                                      </p:to>
                                    </p:set>
                                    <p:anim calcmode="lin" valueType="num">
                                      <p:cBhvr additive="base">
                                        <p:cTn id="43" dur="500" fill="hold"/>
                                        <p:tgtEl>
                                          <p:spTgt spid="27744"/>
                                        </p:tgtEl>
                                        <p:attrNameLst>
                                          <p:attrName>ppt_x</p:attrName>
                                        </p:attrNameLst>
                                      </p:cBhvr>
                                      <p:tavLst>
                                        <p:tav tm="0">
                                          <p:val>
                                            <p:strVal val="ppt_x"/>
                                          </p:val>
                                        </p:tav>
                                        <p:tav tm="100000">
                                          <p:val>
                                            <p:strVal val="ppt_x"/>
                                          </p:val>
                                        </p:tav>
                                      </p:tavLst>
                                    </p:anim>
                                    <p:anim calcmode="lin" valueType="num">
                                      <p:cBhvr additive="base">
                                        <p:cTn id="44" dur="500" fill="hold"/>
                                        <p:tgtEl>
                                          <p:spTgt spid="27744"/>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7749"/>
                                        </p:tgtEl>
                                        <p:attrNameLst>
                                          <p:attrName>style.visibility</p:attrName>
                                        </p:attrNameLst>
                                      </p:cBhvr>
                                      <p:to>
                                        <p:strVal val="visible"/>
                                      </p:to>
                                    </p:set>
                                    <p:anim calcmode="lin" valueType="num">
                                      <p:cBhvr additive="base">
                                        <p:cTn id="49" dur="500" fill="hold"/>
                                        <p:tgtEl>
                                          <p:spTgt spid="27749"/>
                                        </p:tgtEl>
                                        <p:attrNameLst>
                                          <p:attrName>ppt_x</p:attrName>
                                        </p:attrNameLst>
                                      </p:cBhvr>
                                      <p:tavLst>
                                        <p:tav tm="0">
                                          <p:val>
                                            <p:strVal val="ppt_x"/>
                                          </p:val>
                                        </p:tav>
                                        <p:tav tm="100000">
                                          <p:val>
                                            <p:strVal val="ppt_x"/>
                                          </p:val>
                                        </p:tav>
                                      </p:tavLst>
                                    </p:anim>
                                    <p:anim calcmode="lin" valueType="num">
                                      <p:cBhvr additive="base">
                                        <p:cTn id="50" dur="500" fill="hold"/>
                                        <p:tgtEl>
                                          <p:spTgt spid="27749"/>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xit" presetSubtype="4" fill="hold" grpId="1" nodeType="clickEffect">
                                  <p:stCondLst>
                                    <p:cond delay="0"/>
                                  </p:stCondLst>
                                  <p:childTnLst>
                                    <p:anim calcmode="lin" valueType="num">
                                      <p:cBhvr additive="base">
                                        <p:cTn id="54" dur="500" fill="hold"/>
                                        <p:tgtEl>
                                          <p:spTgt spid="27749"/>
                                        </p:tgtEl>
                                        <p:attrNameLst>
                                          <p:attrName>ppt_x</p:attrName>
                                        </p:attrNameLst>
                                      </p:cBhvr>
                                      <p:tavLst>
                                        <p:tav tm="0">
                                          <p:val>
                                            <p:strVal val="ppt_x"/>
                                          </p:val>
                                        </p:tav>
                                        <p:tav tm="100000">
                                          <p:val>
                                            <p:strVal val="ppt_x"/>
                                          </p:val>
                                        </p:tav>
                                      </p:tavLst>
                                    </p:anim>
                                    <p:anim calcmode="lin" valueType="num">
                                      <p:cBhvr additive="base">
                                        <p:cTn id="55" dur="500" fill="hold"/>
                                        <p:tgtEl>
                                          <p:spTgt spid="27749"/>
                                        </p:tgtEl>
                                        <p:attrNameLst>
                                          <p:attrName>ppt_y</p:attrName>
                                        </p:attrNameLst>
                                      </p:cBhvr>
                                      <p:tavLst>
                                        <p:tav tm="0">
                                          <p:val>
                                            <p:strVal val="ppt_x"/>
                                          </p:val>
                                        </p:tav>
                                        <p:tav tm="100000">
                                          <p:val>
                                            <p:strVal val="1+ppt_h/2"/>
                                          </p:val>
                                        </p:tav>
                                      </p:tavLst>
                                    </p:anim>
                                    <p:set>
                                      <p:cBhvr>
                                        <p:cTn id="56" dur="1" fill="hold">
                                          <p:stCondLst>
                                            <p:cond delay="499"/>
                                          </p:stCondLst>
                                        </p:cTn>
                                        <p:tgtEl>
                                          <p:spTgt spid="27749"/>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7750"/>
                                        </p:tgtEl>
                                        <p:attrNameLst>
                                          <p:attrName>style.visibility</p:attrName>
                                        </p:attrNameLst>
                                      </p:cBhvr>
                                      <p:to>
                                        <p:strVal val="visible"/>
                                      </p:to>
                                    </p:set>
                                    <p:anim calcmode="lin" valueType="num">
                                      <p:cBhvr additive="base">
                                        <p:cTn id="61" dur="500" fill="hold"/>
                                        <p:tgtEl>
                                          <p:spTgt spid="27750"/>
                                        </p:tgtEl>
                                        <p:attrNameLst>
                                          <p:attrName>ppt_x</p:attrName>
                                        </p:attrNameLst>
                                      </p:cBhvr>
                                      <p:tavLst>
                                        <p:tav tm="0">
                                          <p:val>
                                            <p:strVal val="ppt_x"/>
                                          </p:val>
                                        </p:tav>
                                        <p:tav tm="100000">
                                          <p:val>
                                            <p:strVal val="ppt_x"/>
                                          </p:val>
                                        </p:tav>
                                      </p:tavLst>
                                    </p:anim>
                                    <p:anim calcmode="lin" valueType="num">
                                      <p:cBhvr additive="base">
                                        <p:cTn id="62" dur="500" fill="hold"/>
                                        <p:tgtEl>
                                          <p:spTgt spid="27750"/>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7742"/>
                                        </p:tgtEl>
                                        <p:attrNameLst>
                                          <p:attrName>style.visibility</p:attrName>
                                        </p:attrNameLst>
                                      </p:cBhvr>
                                      <p:to>
                                        <p:strVal val="visible"/>
                                      </p:to>
                                    </p:set>
                                    <p:anim calcmode="lin" valueType="num">
                                      <p:cBhvr additive="base">
                                        <p:cTn id="67" dur="500" fill="hold"/>
                                        <p:tgtEl>
                                          <p:spTgt spid="27742"/>
                                        </p:tgtEl>
                                        <p:attrNameLst>
                                          <p:attrName>ppt_x</p:attrName>
                                        </p:attrNameLst>
                                      </p:cBhvr>
                                      <p:tavLst>
                                        <p:tav tm="0">
                                          <p:val>
                                            <p:strVal val="ppt_x"/>
                                          </p:val>
                                        </p:tav>
                                        <p:tav tm="100000">
                                          <p:val>
                                            <p:strVal val="ppt_x"/>
                                          </p:val>
                                        </p:tav>
                                      </p:tavLst>
                                    </p:anim>
                                    <p:anim calcmode="lin" valueType="num">
                                      <p:cBhvr additive="base">
                                        <p:cTn id="68" dur="500" fill="hold"/>
                                        <p:tgtEl>
                                          <p:spTgt spid="27742"/>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7743"/>
                                        </p:tgtEl>
                                        <p:attrNameLst>
                                          <p:attrName>style.visibility</p:attrName>
                                        </p:attrNameLst>
                                      </p:cBhvr>
                                      <p:to>
                                        <p:strVal val="visible"/>
                                      </p:to>
                                    </p:set>
                                    <p:anim calcmode="lin" valueType="num">
                                      <p:cBhvr additive="base">
                                        <p:cTn id="73" dur="500" fill="hold"/>
                                        <p:tgtEl>
                                          <p:spTgt spid="27743"/>
                                        </p:tgtEl>
                                        <p:attrNameLst>
                                          <p:attrName>ppt_x</p:attrName>
                                        </p:attrNameLst>
                                      </p:cBhvr>
                                      <p:tavLst>
                                        <p:tav tm="0">
                                          <p:val>
                                            <p:strVal val="ppt_x"/>
                                          </p:val>
                                        </p:tav>
                                        <p:tav tm="100000">
                                          <p:val>
                                            <p:strVal val="ppt_x"/>
                                          </p:val>
                                        </p:tav>
                                      </p:tavLst>
                                    </p:anim>
                                    <p:anim calcmode="lin" valueType="num">
                                      <p:cBhvr additive="base">
                                        <p:cTn id="74" dur="500" fill="hold"/>
                                        <p:tgtEl>
                                          <p:spTgt spid="277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42" grpId="0" animBg="1"/>
      <p:bldP spid="27743" grpId="0" animBg="1"/>
      <p:bldP spid="27744" grpId="0" animBg="1"/>
      <p:bldP spid="27745" grpId="0" animBg="1"/>
      <p:bldP spid="27746" grpId="0" animBg="1"/>
      <p:bldP spid="27747" grpId="0" animBg="1"/>
      <p:bldP spid="27748" grpId="0" animBg="1"/>
      <p:bldP spid="27748" grpId="1" animBg="1"/>
      <p:bldP spid="27749" grpId="0" animBg="1"/>
      <p:bldP spid="27749" grpId="1" animBg="1"/>
      <p:bldP spid="27750" grpId="0" animBg="1"/>
      <p:bldP spid="2775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2</a:t>
            </a:r>
          </a:p>
        </p:txBody>
      </p:sp>
      <p:sp>
        <p:nvSpPr>
          <p:cNvPr id="39939"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9940"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运输问题的计算机求解</a:t>
            </a:r>
          </a:p>
        </p:txBody>
      </p:sp>
      <p:sp>
        <p:nvSpPr>
          <p:cNvPr id="39941" name="Rectangle 5"/>
          <p:cNvSpPr>
            <a:spLocks noChangeArrowheads="1"/>
          </p:cNvSpPr>
          <p:nvPr/>
        </p:nvSpPr>
        <p:spPr bwMode="auto">
          <a:xfrm>
            <a:off x="142875" y="1533525"/>
            <a:ext cx="8893175" cy="664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t>   数据输入“管理运筹学”软件</a:t>
            </a:r>
          </a:p>
          <a:p>
            <a:pPr algn="ctr" eaLnBrk="1" hangingPunct="1"/>
            <a:endParaRPr lang="zh-CN" altLang="zh-CN" sz="2000">
              <a:solidFill>
                <a:srgbClr val="000000"/>
              </a:solidFill>
              <a:ea typeface="黑体" panose="02010609060101010101" pitchFamily="49" charset="-122"/>
            </a:endParaRPr>
          </a:p>
          <a:p>
            <a:pPr algn="ctr" eaLnBrk="1" hangingPunct="1"/>
            <a:endParaRPr lang="zh-CN" altLang="zh-CN" sz="2000">
              <a:solidFill>
                <a:srgbClr val="000000"/>
              </a:solidFill>
              <a:ea typeface="黑体" panose="02010609060101010101" pitchFamily="49" charset="-122"/>
            </a:endParaRPr>
          </a:p>
          <a:p>
            <a:pPr algn="ctr" eaLnBrk="1" hangingPunct="1"/>
            <a:endParaRPr lang="zh-CN" altLang="zh-CN" sz="2000">
              <a:solidFill>
                <a:srgbClr val="000000"/>
              </a:solidFill>
              <a:ea typeface="黑体" panose="02010609060101010101" pitchFamily="49" charset="-122"/>
            </a:endParaRPr>
          </a:p>
          <a:p>
            <a:pPr algn="ctr" eaLnBrk="1" hangingPunct="1"/>
            <a:endParaRPr lang="zh-CN" altLang="zh-CN" sz="2000">
              <a:solidFill>
                <a:srgbClr val="000000"/>
              </a:solidFill>
              <a:ea typeface="黑体" panose="02010609060101010101" pitchFamily="49" charset="-122"/>
            </a:endParaRPr>
          </a:p>
          <a:p>
            <a:pPr algn="ctr" eaLnBrk="1" hangingPunct="1"/>
            <a:endParaRPr lang="zh-CN" altLang="zh-CN" sz="2000">
              <a:solidFill>
                <a:srgbClr val="000000"/>
              </a:solidFill>
              <a:ea typeface="黑体" panose="02010609060101010101" pitchFamily="49" charset="-122"/>
            </a:endParaRPr>
          </a:p>
          <a:p>
            <a:pPr algn="ctr" eaLnBrk="1" hangingPunct="1"/>
            <a:endParaRPr lang="zh-CN" altLang="zh-CN" sz="2000">
              <a:solidFill>
                <a:srgbClr val="000000"/>
              </a:solidFill>
              <a:ea typeface="黑体" panose="02010609060101010101" pitchFamily="49" charset="-122"/>
            </a:endParaRPr>
          </a:p>
          <a:p>
            <a:pPr algn="ctr" eaLnBrk="1" hangingPunct="1"/>
            <a:endParaRPr lang="zh-CN" altLang="zh-CN" sz="2000">
              <a:solidFill>
                <a:srgbClr val="000000"/>
              </a:solidFill>
              <a:ea typeface="黑体" panose="02010609060101010101" pitchFamily="49" charset="-122"/>
            </a:endParaRPr>
          </a:p>
          <a:p>
            <a:pPr algn="ctr" eaLnBrk="1" hangingPunct="1"/>
            <a:endParaRPr lang="zh-CN" altLang="zh-CN" sz="2000">
              <a:solidFill>
                <a:srgbClr val="000000"/>
              </a:solidFill>
              <a:ea typeface="黑体" panose="02010609060101010101" pitchFamily="49" charset="-122"/>
            </a:endParaRPr>
          </a:p>
          <a:p>
            <a:pPr algn="ctr" eaLnBrk="1" hangingPunct="1"/>
            <a:endParaRPr lang="zh-CN" altLang="zh-CN" sz="2000">
              <a:solidFill>
                <a:srgbClr val="000000"/>
              </a:solidFill>
            </a:endParaRPr>
          </a:p>
        </p:txBody>
      </p:sp>
      <p:pic>
        <p:nvPicPr>
          <p:cNvPr id="39942" name="Picture 6" descr="860128827142574143188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943" name="Line 7"/>
          <p:cNvSpPr>
            <a:spLocks noChangeShapeType="1"/>
          </p:cNvSpPr>
          <p:nvPr/>
        </p:nvSpPr>
        <p:spPr bwMode="auto">
          <a:xfrm>
            <a:off x="468313" y="2852738"/>
            <a:ext cx="1655762" cy="7207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pic>
        <p:nvPicPr>
          <p:cNvPr id="28680" name="Picture 8" descr="227997174142734684202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2492375"/>
            <a:ext cx="5291138" cy="3138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81" name="Picture 9" descr="924700096142734684202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8288" y="2519363"/>
            <a:ext cx="5470525" cy="323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82" name="Picture 10" descr="4581971491427346842029.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3688" y="2497138"/>
            <a:ext cx="5548312" cy="327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83" name="Picture 11" descr="243330470142734684203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52563" y="2484438"/>
            <a:ext cx="5659437" cy="3535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80">
                                            <p:bg/>
                                          </p:spTgt>
                                        </p:tgtEl>
                                        <p:attrNameLst>
                                          <p:attrName>style.visibility</p:attrName>
                                        </p:attrNameLst>
                                      </p:cBhvr>
                                      <p:to>
                                        <p:strVal val="visible"/>
                                      </p:to>
                                    </p:set>
                                    <p:anim calcmode="lin" valueType="num">
                                      <p:cBhvr additive="base">
                                        <p:cTn id="7" dur="500" fill="hold"/>
                                        <p:tgtEl>
                                          <p:spTgt spid="2868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8680">
                                            <p:bg/>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81">
                                            <p:bg/>
                                          </p:spTgt>
                                        </p:tgtEl>
                                        <p:attrNameLst>
                                          <p:attrName>style.visibility</p:attrName>
                                        </p:attrNameLst>
                                      </p:cBhvr>
                                      <p:to>
                                        <p:strVal val="visible"/>
                                      </p:to>
                                    </p:set>
                                    <p:anim calcmode="lin" valueType="num">
                                      <p:cBhvr additive="base">
                                        <p:cTn id="13" dur="500" fill="hold"/>
                                        <p:tgtEl>
                                          <p:spTgt spid="28681">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28681">
                                            <p:bg/>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82">
                                            <p:bg/>
                                          </p:spTgt>
                                        </p:tgtEl>
                                        <p:attrNameLst>
                                          <p:attrName>style.visibility</p:attrName>
                                        </p:attrNameLst>
                                      </p:cBhvr>
                                      <p:to>
                                        <p:strVal val="visible"/>
                                      </p:to>
                                    </p:set>
                                    <p:anim calcmode="lin" valueType="num">
                                      <p:cBhvr additive="base">
                                        <p:cTn id="19" dur="500" fill="hold"/>
                                        <p:tgtEl>
                                          <p:spTgt spid="28682">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28682">
                                            <p:bg/>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683">
                                            <p:bg/>
                                          </p:spTgt>
                                        </p:tgtEl>
                                        <p:attrNameLst>
                                          <p:attrName>style.visibility</p:attrName>
                                        </p:attrNameLst>
                                      </p:cBhvr>
                                      <p:to>
                                        <p:strVal val="visible"/>
                                      </p:to>
                                    </p:set>
                                    <p:anim calcmode="lin" valueType="num">
                                      <p:cBhvr additive="base">
                                        <p:cTn id="25" dur="500" fill="hold"/>
                                        <p:tgtEl>
                                          <p:spTgt spid="28683">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28683">
                                            <p:bg/>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0" grpId="0" animBg="1"/>
      <p:bldP spid="28681" grpId="0" animBg="1"/>
      <p:bldP spid="28682" grpId="0" animBg="1"/>
      <p:bldP spid="2868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2</a:t>
            </a:r>
          </a:p>
        </p:txBody>
      </p:sp>
      <p:sp>
        <p:nvSpPr>
          <p:cNvPr id="41987"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1988"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运输问题的计算机求解</a:t>
            </a:r>
          </a:p>
        </p:txBody>
      </p:sp>
      <p:sp>
        <p:nvSpPr>
          <p:cNvPr id="41989" name="Rectangle 5"/>
          <p:cNvSpPr>
            <a:spLocks noChangeArrowheads="1"/>
          </p:cNvSpPr>
          <p:nvPr/>
        </p:nvSpPr>
        <p:spPr bwMode="auto">
          <a:xfrm>
            <a:off x="468313" y="1533525"/>
            <a:ext cx="8567737" cy="664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endParaRPr lang="zh-CN" altLang="zh-CN" sz="2000">
              <a:solidFill>
                <a:srgbClr val="000000"/>
              </a:solidFill>
              <a:ea typeface="黑体" panose="02010609060101010101" pitchFamily="49" charset="-122"/>
            </a:endParaRPr>
          </a:p>
          <a:p>
            <a:pPr eaLnBrk="1" hangingPunct="1"/>
            <a:r>
              <a:rPr lang="zh-CN" altLang="zh-CN" sz="2800"/>
              <a:t>由软件得，最优解为：</a:t>
            </a:r>
          </a:p>
          <a:p>
            <a:pPr eaLnBrk="1" hangingPunct="1"/>
            <a:r>
              <a:rPr lang="zh-CN" altLang="zh-CN" sz="2800"/>
              <a:t>X</a:t>
            </a:r>
            <a:r>
              <a:rPr lang="zh-CN" altLang="zh-CN" sz="2800" baseline="-25000"/>
              <a:t>11</a:t>
            </a:r>
            <a:r>
              <a:rPr lang="zh-CN" altLang="zh-CN" sz="2800"/>
              <a:t>=50,X</a:t>
            </a:r>
            <a:r>
              <a:rPr lang="zh-CN" altLang="zh-CN" sz="2800" baseline="-25000"/>
              <a:t>12</a:t>
            </a:r>
            <a:r>
              <a:rPr lang="zh-CN" altLang="zh-CN" sz="2800"/>
              <a:t>=150,X</a:t>
            </a:r>
            <a:r>
              <a:rPr lang="zh-CN" altLang="zh-CN" sz="2800" baseline="-25000"/>
              <a:t>13</a:t>
            </a:r>
            <a:r>
              <a:rPr lang="zh-CN" altLang="zh-CN" sz="2800"/>
              <a:t>=0,</a:t>
            </a:r>
          </a:p>
          <a:p>
            <a:pPr eaLnBrk="1" hangingPunct="1"/>
            <a:r>
              <a:rPr lang="zh-CN" altLang="zh-CN" sz="2800"/>
              <a:t>X</a:t>
            </a:r>
            <a:r>
              <a:rPr lang="zh-CN" altLang="zh-CN" sz="2800" baseline="-25000"/>
              <a:t>14</a:t>
            </a:r>
            <a:r>
              <a:rPr lang="zh-CN" altLang="zh-CN" sz="2800"/>
              <a:t>=100,X</a:t>
            </a:r>
            <a:r>
              <a:rPr lang="zh-CN" altLang="zh-CN" sz="2800" baseline="-25000"/>
              <a:t>21</a:t>
            </a:r>
            <a:r>
              <a:rPr lang="zh-CN" altLang="zh-CN" sz="2800"/>
              <a:t>=100,X</a:t>
            </a:r>
            <a:r>
              <a:rPr lang="zh-CN" altLang="zh-CN" sz="2800" baseline="-25000"/>
              <a:t>22</a:t>
            </a:r>
            <a:r>
              <a:rPr lang="zh-CN" altLang="zh-CN" sz="2800"/>
              <a:t>=0,</a:t>
            </a:r>
          </a:p>
          <a:p>
            <a:pPr eaLnBrk="1" hangingPunct="1"/>
            <a:r>
              <a:rPr lang="zh-CN" altLang="zh-CN" sz="2800"/>
              <a:t>X</a:t>
            </a:r>
            <a:r>
              <a:rPr lang="zh-CN" altLang="zh-CN" sz="2800" baseline="-25000"/>
              <a:t>23</a:t>
            </a:r>
            <a:r>
              <a:rPr lang="zh-CN" altLang="zh-CN" sz="2800"/>
              <a:t>=200,X</a:t>
            </a:r>
            <a:r>
              <a:rPr lang="zh-CN" altLang="zh-CN" sz="2800" baseline="-25000"/>
              <a:t>24</a:t>
            </a:r>
            <a:r>
              <a:rPr lang="zh-CN" altLang="zh-CN" sz="2800"/>
              <a:t>=0.</a:t>
            </a:r>
          </a:p>
          <a:p>
            <a:pPr eaLnBrk="1" hangingPunct="1"/>
            <a:r>
              <a:rPr lang="zh-CN" altLang="zh-CN" sz="2800"/>
              <a:t>min f=2500.</a:t>
            </a:r>
          </a:p>
        </p:txBody>
      </p:sp>
      <p:pic>
        <p:nvPicPr>
          <p:cNvPr id="41990" name="Picture 6" descr="860128827142574143188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991" name="Line 7"/>
          <p:cNvSpPr>
            <a:spLocks noChangeShapeType="1"/>
          </p:cNvSpPr>
          <p:nvPr/>
        </p:nvSpPr>
        <p:spPr bwMode="auto">
          <a:xfrm>
            <a:off x="468313" y="2852738"/>
            <a:ext cx="1655762" cy="7207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2</a:t>
            </a:r>
          </a:p>
        </p:txBody>
      </p:sp>
      <p:sp>
        <p:nvSpPr>
          <p:cNvPr id="44035"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4036"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运输问题的计算机求解</a:t>
            </a:r>
          </a:p>
        </p:txBody>
      </p:sp>
      <p:sp>
        <p:nvSpPr>
          <p:cNvPr id="44037" name="Rectangle 5"/>
          <p:cNvSpPr>
            <a:spLocks noChangeArrowheads="1"/>
          </p:cNvSpPr>
          <p:nvPr/>
        </p:nvSpPr>
        <p:spPr bwMode="auto">
          <a:xfrm>
            <a:off x="142875" y="1533525"/>
            <a:ext cx="8893175" cy="664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19685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19685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19685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19685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19685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19685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19685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19685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19685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t>例 3.    某公司从两个产地 A</a:t>
            </a:r>
            <a:r>
              <a:rPr lang="zh-CN" altLang="zh-CN" sz="2800" baseline="-25000"/>
              <a:t>1</a:t>
            </a:r>
            <a:r>
              <a:rPr lang="zh-CN" altLang="zh-CN" sz="2800"/>
              <a:t>、A</a:t>
            </a:r>
            <a:r>
              <a:rPr lang="zh-CN" altLang="zh-CN" sz="2800" baseline="-25000"/>
              <a:t>2 </a:t>
            </a:r>
            <a:r>
              <a:rPr lang="zh-CN" altLang="zh-CN" sz="2800"/>
              <a:t>将物品运往三个销地 B</a:t>
            </a:r>
            <a:r>
              <a:rPr lang="zh-CN" altLang="zh-CN" sz="2800" baseline="-25000"/>
              <a:t>1</a:t>
            </a:r>
            <a:r>
              <a:rPr lang="zh-CN" altLang="zh-CN" sz="2800"/>
              <a:t>、B</a:t>
            </a:r>
            <a:r>
              <a:rPr lang="zh-CN" altLang="zh-CN" sz="2800" baseline="-25000"/>
              <a:t>2</a:t>
            </a:r>
            <a:r>
              <a:rPr lang="zh-CN" altLang="zh-CN" sz="2800"/>
              <a:t>、B</a:t>
            </a:r>
            <a:r>
              <a:rPr lang="zh-CN" altLang="zh-CN" sz="2800" baseline="-25000"/>
              <a:t>3</a:t>
            </a:r>
            <a:r>
              <a:rPr lang="zh-CN" altLang="zh-CN" sz="2800"/>
              <a:t>，各产地的产量、各销地的销量和各产地运往各销地每件物品的运费如表所示，问：应如何调运可使总运输费用最小？</a:t>
            </a:r>
            <a:endParaRPr lang="zh-CN" altLang="zh-CN" sz="2800">
              <a:solidFill>
                <a:srgbClr val="FF0000"/>
              </a:solidFill>
            </a:endParaRPr>
          </a:p>
          <a:p>
            <a:pPr algn="ctr" eaLnBrk="1" hangingPunct="1"/>
            <a:r>
              <a:rPr lang="zh-CN" altLang="zh-CN" sz="2000">
                <a:solidFill>
                  <a:srgbClr val="000000"/>
                </a:solidFill>
                <a:ea typeface="黑体" panose="02010609060101010101" pitchFamily="49" charset="-122"/>
              </a:rPr>
              <a:t> </a:t>
            </a:r>
            <a:endParaRPr lang="zh-CN" altLang="zh-CN" sz="2000">
              <a:solidFill>
                <a:srgbClr val="000000"/>
              </a:solidFill>
            </a:endParaRPr>
          </a:p>
        </p:txBody>
      </p:sp>
      <p:pic>
        <p:nvPicPr>
          <p:cNvPr id="44038" name="Picture 6" descr="238311769142574143189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30727" name="Group 7"/>
          <p:cNvGraphicFramePr>
            <a:graphicFrameLocks noGrp="1"/>
          </p:cNvGraphicFramePr>
          <p:nvPr/>
        </p:nvGraphicFramePr>
        <p:xfrm>
          <a:off x="466725" y="3571875"/>
          <a:ext cx="8191500" cy="2800350"/>
        </p:xfrm>
        <a:graphic>
          <a:graphicData uri="http://schemas.openxmlformats.org/drawingml/2006/table">
            <a:tbl>
              <a:tblPr/>
              <a:tblGrid>
                <a:gridCol w="1625600"/>
                <a:gridCol w="1641475"/>
                <a:gridCol w="1641475"/>
                <a:gridCol w="1641475"/>
                <a:gridCol w="1641475"/>
              </a:tblGrid>
              <a:tr h="685800">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200" b="0" i="0" u="none" strike="noStrike" cap="none" normalizeH="0" baseline="0" smtClean="0">
                          <a:ln>
                            <a:noFill/>
                          </a:ln>
                          <a:solidFill>
                            <a:schemeClr val="tx1"/>
                          </a:solidFill>
                          <a:effectLst/>
                          <a:latin typeface="Arial" pitchFamily="34" charset="0"/>
                          <a:ea typeface="仿宋" pitchFamily="49" charset="-122"/>
                        </a:rPr>
                        <a:t>                        </a:t>
                      </a:r>
                      <a:r>
                        <a:rPr kumimoji="0" lang="zh-CN" sz="1200" b="0" i="0" u="none" strike="noStrike" cap="none" normalizeH="0" baseline="0" smtClean="0">
                          <a:ln>
                            <a:noFill/>
                          </a:ln>
                          <a:solidFill>
                            <a:schemeClr val="tx1"/>
                          </a:solidFill>
                          <a:effectLst/>
                          <a:latin typeface="Arial" pitchFamily="34" charset="0"/>
                          <a:ea typeface="仿宋" pitchFamily="49" charset="-122"/>
                        </a:rPr>
                        <a:t>销地</a:t>
                      </a: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sz="1200" b="0" i="0" u="none" strike="noStrike" cap="none" normalizeH="0" baseline="0" smtClean="0">
                          <a:ln>
                            <a:noFill/>
                          </a:ln>
                          <a:solidFill>
                            <a:schemeClr val="tx1"/>
                          </a:solidFill>
                          <a:effectLst/>
                          <a:latin typeface="Arial" pitchFamily="34" charset="0"/>
                          <a:ea typeface="仿宋" pitchFamily="49" charset="-122"/>
                        </a:rPr>
                        <a:t>     运费单价</a:t>
                      </a:r>
                      <a:r>
                        <a:rPr kumimoji="0" lang="zh-CN" altLang="zh-CN" sz="1200" b="0" i="0" u="none" strike="noStrike" cap="none" normalizeH="0" baseline="0" smtClean="0">
                          <a:ln>
                            <a:noFill/>
                          </a:ln>
                          <a:solidFill>
                            <a:schemeClr val="tx1"/>
                          </a:solidFill>
                          <a:effectLst/>
                          <a:latin typeface="Arial" pitchFamily="34" charset="0"/>
                          <a:ea typeface="仿宋" pitchFamily="49" charset="-122"/>
                        </a:rPr>
                        <a:t>/</a:t>
                      </a:r>
                      <a:r>
                        <a:rPr kumimoji="0" lang="zh-CN" sz="1200" b="0" i="0" u="none" strike="noStrike" cap="none" normalizeH="0" baseline="0" smtClean="0">
                          <a:ln>
                            <a:noFill/>
                          </a:ln>
                          <a:solidFill>
                            <a:schemeClr val="tx1"/>
                          </a:solidFill>
                          <a:effectLst/>
                          <a:latin typeface="Arial" pitchFamily="34" charset="0"/>
                          <a:ea typeface="仿宋" pitchFamily="49" charset="-122"/>
                        </a:rPr>
                        <a:t>元</a:t>
                      </a: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sz="1200" b="0" i="0" u="none" strike="noStrike" cap="none" normalizeH="0" baseline="0" smtClean="0">
                          <a:ln>
                            <a:noFill/>
                          </a:ln>
                          <a:solidFill>
                            <a:schemeClr val="tx1"/>
                          </a:solidFill>
                          <a:effectLst/>
                          <a:latin typeface="Arial" pitchFamily="34" charset="0"/>
                          <a:ea typeface="仿宋" pitchFamily="49" charset="-122"/>
                        </a:rPr>
                        <a:t>产地</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sz="2000" b="0" i="0" u="none" strike="noStrike" cap="none" normalizeH="0" baseline="0" smtClean="0">
                          <a:ln>
                            <a:noFill/>
                          </a:ln>
                          <a:solidFill>
                            <a:schemeClr val="tx1"/>
                          </a:solidFill>
                          <a:effectLst/>
                          <a:latin typeface="Arial" pitchFamily="34" charset="0"/>
                          <a:ea typeface="仿宋" pitchFamily="49" charset="-122"/>
                        </a:rPr>
                        <a:t>产量</a:t>
                      </a:r>
                      <a:r>
                        <a:rPr kumimoji="0" lang="zh-CN" altLang="zh-CN" sz="2000" b="0" i="0" u="none" strike="noStrike" cap="none" normalizeH="0" baseline="0" smtClean="0">
                          <a:ln>
                            <a:noFill/>
                          </a:ln>
                          <a:solidFill>
                            <a:schemeClr val="tx1"/>
                          </a:solidFill>
                          <a:effectLst/>
                          <a:latin typeface="Arial" pitchFamily="34" charset="0"/>
                          <a:ea typeface="仿宋" pitchFamily="49" charset="-122"/>
                        </a:rPr>
                        <a:t>/</a:t>
                      </a:r>
                      <a:r>
                        <a:rPr kumimoji="0" lang="zh-CN" sz="2000" b="0" i="0" u="none" strike="noStrike" cap="none" normalizeH="0" baseline="0" smtClean="0">
                          <a:ln>
                            <a:noFill/>
                          </a:ln>
                          <a:solidFill>
                            <a:schemeClr val="tx1"/>
                          </a:solidFill>
                          <a:effectLst/>
                          <a:latin typeface="Arial" pitchFamily="34" charset="0"/>
                          <a:ea typeface="仿宋" pitchFamily="49" charset="-122"/>
                        </a:rPr>
                        <a:t>件</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95325">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A</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6</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4</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6</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200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95325">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A</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6</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300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723900">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sz="2000" b="0" i="0" u="none" strike="noStrike" cap="none" normalizeH="0" baseline="0" smtClean="0">
                          <a:ln>
                            <a:noFill/>
                          </a:ln>
                          <a:solidFill>
                            <a:schemeClr val="tx1"/>
                          </a:solidFill>
                          <a:effectLst/>
                          <a:latin typeface="Arial" pitchFamily="34" charset="0"/>
                          <a:ea typeface="仿宋" pitchFamily="49" charset="-122"/>
                        </a:rPr>
                        <a:t>销量</a:t>
                      </a:r>
                      <a:r>
                        <a:rPr kumimoji="0" lang="zh-CN" altLang="zh-CN" sz="2000" b="0" i="0" u="none" strike="noStrike" cap="none" normalizeH="0" baseline="0" smtClean="0">
                          <a:ln>
                            <a:noFill/>
                          </a:ln>
                          <a:solidFill>
                            <a:schemeClr val="tx1"/>
                          </a:solidFill>
                          <a:effectLst/>
                          <a:latin typeface="Arial" pitchFamily="34" charset="0"/>
                          <a:ea typeface="仿宋" pitchFamily="49" charset="-122"/>
                        </a:rPr>
                        <a:t>/</a:t>
                      </a:r>
                      <a:r>
                        <a:rPr kumimoji="0" lang="zh-CN" sz="2000" b="0" i="0" u="none" strike="noStrike" cap="none" normalizeH="0" baseline="0" smtClean="0">
                          <a:ln>
                            <a:noFill/>
                          </a:ln>
                          <a:solidFill>
                            <a:schemeClr val="tx1"/>
                          </a:solidFill>
                          <a:effectLst/>
                          <a:latin typeface="Arial" pitchFamily="34" charset="0"/>
                          <a:ea typeface="仿宋" pitchFamily="49" charset="-122"/>
                        </a:rPr>
                        <a:t>件</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250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200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200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rgbClr val="FF0000"/>
                          </a:solidFill>
                          <a:effectLst/>
                          <a:latin typeface="Arial" pitchFamily="34" charset="0"/>
                          <a:ea typeface="仿宋" pitchFamily="49" charset="-122"/>
                        </a:rPr>
                        <a:t>        500</a:t>
                      </a: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rgbClr val="FF0000"/>
                          </a:solidFill>
                          <a:effectLst/>
                          <a:latin typeface="Arial" pitchFamily="34" charset="0"/>
                          <a:ea typeface="仿宋" pitchFamily="49" charset="-122"/>
                        </a:rPr>
                        <a:t>650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a:noFill/>
                    </a:lnBlToTr>
                    <a:noFill/>
                  </a:tcPr>
                </a:tc>
              </a:tr>
            </a:tbl>
          </a:graphicData>
        </a:graphic>
      </p:graphicFrame>
      <p:sp>
        <p:nvSpPr>
          <p:cNvPr id="44072" name="Line 78"/>
          <p:cNvSpPr>
            <a:spLocks noChangeShapeType="1"/>
          </p:cNvSpPr>
          <p:nvPr/>
        </p:nvSpPr>
        <p:spPr bwMode="auto">
          <a:xfrm>
            <a:off x="468313" y="3573463"/>
            <a:ext cx="1655762" cy="71913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4073" name="Line 79"/>
          <p:cNvSpPr>
            <a:spLocks noChangeShapeType="1"/>
          </p:cNvSpPr>
          <p:nvPr/>
        </p:nvSpPr>
        <p:spPr bwMode="auto">
          <a:xfrm>
            <a:off x="1260475" y="3573463"/>
            <a:ext cx="863600" cy="7191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4074" name="Line 80"/>
          <p:cNvSpPr>
            <a:spLocks noChangeShapeType="1"/>
          </p:cNvSpPr>
          <p:nvPr/>
        </p:nvSpPr>
        <p:spPr bwMode="auto">
          <a:xfrm>
            <a:off x="468313" y="3932238"/>
            <a:ext cx="1655762" cy="36036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2</a:t>
            </a:r>
          </a:p>
        </p:txBody>
      </p:sp>
      <p:sp>
        <p:nvSpPr>
          <p:cNvPr id="46083"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6084"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运输问题的计算机求解</a:t>
            </a:r>
          </a:p>
        </p:txBody>
      </p:sp>
      <p:sp>
        <p:nvSpPr>
          <p:cNvPr id="46085" name="Rectangle 5"/>
          <p:cNvSpPr>
            <a:spLocks noChangeArrowheads="1"/>
          </p:cNvSpPr>
          <p:nvPr/>
        </p:nvSpPr>
        <p:spPr bwMode="auto">
          <a:xfrm>
            <a:off x="142875" y="1533525"/>
            <a:ext cx="8893175" cy="664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endParaRPr lang="zh-CN" altLang="zh-CN" sz="2800"/>
          </a:p>
          <a:p>
            <a:pPr eaLnBrk="1" hangingPunct="1"/>
            <a:r>
              <a:rPr lang="zh-CN" altLang="zh-CN" sz="2800"/>
              <a:t>	解： </a:t>
            </a:r>
            <a:endParaRPr lang="zh-CN" altLang="zh-CN" sz="2000">
              <a:solidFill>
                <a:srgbClr val="000000"/>
              </a:solidFill>
              <a:ea typeface="黑体" panose="02010609060101010101" pitchFamily="49" charset="-122"/>
            </a:endParaRPr>
          </a:p>
          <a:p>
            <a:pPr algn="ctr" eaLnBrk="1" hangingPunct="1"/>
            <a:endParaRPr lang="zh-CN" altLang="zh-CN" sz="2000">
              <a:solidFill>
                <a:srgbClr val="000000"/>
              </a:solidFill>
              <a:ea typeface="黑体" panose="02010609060101010101" pitchFamily="49" charset="-122"/>
            </a:endParaRPr>
          </a:p>
          <a:p>
            <a:pPr algn="ctr" eaLnBrk="1" hangingPunct="1"/>
            <a:endParaRPr lang="zh-CN" altLang="zh-CN" sz="2000">
              <a:solidFill>
                <a:srgbClr val="000000"/>
              </a:solidFill>
              <a:ea typeface="黑体" panose="02010609060101010101" pitchFamily="49" charset="-122"/>
            </a:endParaRPr>
          </a:p>
          <a:p>
            <a:pPr algn="ctr" eaLnBrk="1" hangingPunct="1"/>
            <a:endParaRPr lang="zh-CN" altLang="zh-CN" sz="2000">
              <a:solidFill>
                <a:srgbClr val="000000"/>
              </a:solidFill>
              <a:ea typeface="黑体" panose="02010609060101010101" pitchFamily="49" charset="-122"/>
            </a:endParaRPr>
          </a:p>
          <a:p>
            <a:pPr algn="ctr" eaLnBrk="1" hangingPunct="1"/>
            <a:endParaRPr lang="zh-CN" altLang="zh-CN" sz="2000">
              <a:solidFill>
                <a:srgbClr val="000000"/>
              </a:solidFill>
              <a:ea typeface="黑体" panose="02010609060101010101" pitchFamily="49" charset="-122"/>
            </a:endParaRPr>
          </a:p>
          <a:p>
            <a:pPr algn="ctr" eaLnBrk="1" hangingPunct="1"/>
            <a:endParaRPr lang="zh-CN" altLang="zh-CN" sz="2000">
              <a:solidFill>
                <a:srgbClr val="000000"/>
              </a:solidFill>
              <a:ea typeface="黑体" panose="02010609060101010101" pitchFamily="49" charset="-122"/>
            </a:endParaRPr>
          </a:p>
          <a:p>
            <a:pPr algn="ctr" eaLnBrk="1" hangingPunct="1"/>
            <a:endParaRPr lang="zh-CN" altLang="zh-CN" sz="2000">
              <a:solidFill>
                <a:srgbClr val="000000"/>
              </a:solidFill>
              <a:ea typeface="黑体" panose="02010609060101010101" pitchFamily="49" charset="-122"/>
            </a:endParaRPr>
          </a:p>
          <a:p>
            <a:pPr algn="ctr" eaLnBrk="1" hangingPunct="1"/>
            <a:endParaRPr lang="zh-CN" altLang="zh-CN" sz="2000">
              <a:solidFill>
                <a:srgbClr val="000000"/>
              </a:solidFill>
              <a:ea typeface="黑体" panose="02010609060101010101" pitchFamily="49" charset="-122"/>
            </a:endParaRPr>
          </a:p>
          <a:p>
            <a:pPr algn="ctr" eaLnBrk="1" hangingPunct="1"/>
            <a:endParaRPr lang="zh-CN" altLang="zh-CN" sz="2000">
              <a:solidFill>
                <a:srgbClr val="000000"/>
              </a:solidFill>
              <a:ea typeface="黑体" panose="02010609060101010101" pitchFamily="49" charset="-122"/>
            </a:endParaRPr>
          </a:p>
          <a:p>
            <a:pPr algn="ctr" eaLnBrk="1" hangingPunct="1"/>
            <a:endParaRPr lang="zh-CN" altLang="zh-CN" sz="2000">
              <a:solidFill>
                <a:srgbClr val="000000"/>
              </a:solidFill>
              <a:ea typeface="黑体" panose="02010609060101010101" pitchFamily="49" charset="-122"/>
            </a:endParaRPr>
          </a:p>
          <a:p>
            <a:pPr eaLnBrk="1" hangingPunct="1"/>
            <a:endParaRPr lang="zh-CN" altLang="zh-CN" sz="2000">
              <a:solidFill>
                <a:srgbClr val="000000"/>
              </a:solidFill>
            </a:endParaRPr>
          </a:p>
        </p:txBody>
      </p:sp>
      <p:pic>
        <p:nvPicPr>
          <p:cNvPr id="46086" name="Picture 6" descr="853553396142574143194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31751" name="Group 7"/>
          <p:cNvGraphicFramePr>
            <a:graphicFrameLocks noGrp="1"/>
          </p:cNvGraphicFramePr>
          <p:nvPr/>
        </p:nvGraphicFramePr>
        <p:xfrm>
          <a:off x="466725" y="2492375"/>
          <a:ext cx="8180388" cy="2857500"/>
        </p:xfrm>
        <a:graphic>
          <a:graphicData uri="http://schemas.openxmlformats.org/drawingml/2006/table">
            <a:tbl>
              <a:tblPr/>
              <a:tblGrid>
                <a:gridCol w="1628775"/>
                <a:gridCol w="1638300"/>
                <a:gridCol w="1697038"/>
                <a:gridCol w="1616075"/>
                <a:gridCol w="1600200"/>
              </a:tblGrid>
              <a:tr h="798513">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200" b="0" i="0" u="none" strike="noStrike" cap="none" normalizeH="0" baseline="0" smtClean="0">
                          <a:ln>
                            <a:noFill/>
                          </a:ln>
                          <a:solidFill>
                            <a:schemeClr val="tx1"/>
                          </a:solidFill>
                          <a:effectLst/>
                          <a:latin typeface="Arial" pitchFamily="34" charset="0"/>
                          <a:ea typeface="仿宋" pitchFamily="49" charset="-122"/>
                        </a:rPr>
                        <a:t>                          </a:t>
                      </a:r>
                      <a:r>
                        <a:rPr kumimoji="0" lang="zh-CN" sz="1200" b="0" i="0" u="none" strike="noStrike" cap="none" normalizeH="0" baseline="0" smtClean="0">
                          <a:ln>
                            <a:noFill/>
                          </a:ln>
                          <a:solidFill>
                            <a:schemeClr val="tx1"/>
                          </a:solidFill>
                          <a:effectLst/>
                          <a:latin typeface="Arial" pitchFamily="34" charset="0"/>
                          <a:ea typeface="仿宋" pitchFamily="49" charset="-122"/>
                        </a:rPr>
                        <a:t>销地</a:t>
                      </a: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sz="1200" b="0" i="0" u="none" strike="noStrike" cap="none" normalizeH="0" baseline="0" smtClean="0">
                          <a:ln>
                            <a:noFill/>
                          </a:ln>
                          <a:solidFill>
                            <a:schemeClr val="tx1"/>
                          </a:solidFill>
                          <a:effectLst/>
                          <a:latin typeface="Arial" pitchFamily="34" charset="0"/>
                          <a:ea typeface="仿宋" pitchFamily="49" charset="-122"/>
                        </a:rPr>
                        <a:t>     运费单价</a:t>
                      </a:r>
                      <a:r>
                        <a:rPr kumimoji="0" lang="zh-CN" altLang="zh-CN" sz="1200" b="0" i="0" u="none" strike="noStrike" cap="none" normalizeH="0" baseline="0" smtClean="0">
                          <a:ln>
                            <a:noFill/>
                          </a:ln>
                          <a:solidFill>
                            <a:schemeClr val="tx1"/>
                          </a:solidFill>
                          <a:effectLst/>
                          <a:latin typeface="Arial" pitchFamily="34" charset="0"/>
                          <a:ea typeface="仿宋" pitchFamily="49" charset="-122"/>
                        </a:rPr>
                        <a:t>/</a:t>
                      </a:r>
                      <a:r>
                        <a:rPr kumimoji="0" lang="zh-CN" sz="1200" b="0" i="0" u="none" strike="noStrike" cap="none" normalizeH="0" baseline="0" smtClean="0">
                          <a:ln>
                            <a:noFill/>
                          </a:ln>
                          <a:solidFill>
                            <a:schemeClr val="tx1"/>
                          </a:solidFill>
                          <a:effectLst/>
                          <a:latin typeface="Arial" pitchFamily="34" charset="0"/>
                          <a:ea typeface="仿宋" pitchFamily="49" charset="-122"/>
                        </a:rPr>
                        <a:t>元</a:t>
                      </a: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sz="1200" b="0" i="0" u="none" strike="noStrike" cap="none" normalizeH="0" baseline="0" smtClean="0">
                          <a:ln>
                            <a:noFill/>
                          </a:ln>
                          <a:solidFill>
                            <a:schemeClr val="tx1"/>
                          </a:solidFill>
                          <a:effectLst/>
                          <a:latin typeface="Arial" pitchFamily="34" charset="0"/>
                          <a:ea typeface="仿宋" pitchFamily="49" charset="-122"/>
                        </a:rPr>
                        <a:t>产地</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sz="2000" b="0" i="0" u="none" strike="noStrike" cap="none" normalizeH="0" baseline="0" smtClean="0">
                          <a:ln>
                            <a:noFill/>
                          </a:ln>
                          <a:solidFill>
                            <a:schemeClr val="tx1"/>
                          </a:solidFill>
                          <a:effectLst/>
                          <a:latin typeface="Arial" pitchFamily="34" charset="0"/>
                          <a:ea typeface="仿宋" pitchFamily="49" charset="-122"/>
                        </a:rPr>
                        <a:t>产量</a:t>
                      </a:r>
                      <a:r>
                        <a:rPr kumimoji="0" lang="zh-CN" altLang="zh-CN" sz="2000" b="0" i="0" u="none" strike="noStrike" cap="none" normalizeH="0" baseline="0" smtClean="0">
                          <a:ln>
                            <a:noFill/>
                          </a:ln>
                          <a:solidFill>
                            <a:schemeClr val="tx1"/>
                          </a:solidFill>
                          <a:effectLst/>
                          <a:latin typeface="Arial" pitchFamily="34" charset="0"/>
                          <a:ea typeface="仿宋" pitchFamily="49" charset="-122"/>
                        </a:rPr>
                        <a:t>/</a:t>
                      </a:r>
                      <a:r>
                        <a:rPr kumimoji="0" lang="zh-CN" sz="2000" b="0" i="0" u="none" strike="noStrike" cap="none" normalizeH="0" baseline="0" smtClean="0">
                          <a:ln>
                            <a:noFill/>
                          </a:ln>
                          <a:solidFill>
                            <a:schemeClr val="tx1"/>
                          </a:solidFill>
                          <a:effectLst/>
                          <a:latin typeface="Arial" pitchFamily="34" charset="0"/>
                          <a:ea typeface="仿宋" pitchFamily="49" charset="-122"/>
                        </a:rPr>
                        <a:t>件</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69900">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A</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6</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4</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6</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200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A</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6</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300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33388">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25000" smtClean="0">
                        <a:ln>
                          <a:noFill/>
                        </a:ln>
                        <a:solidFill>
                          <a:srgbClr val="FF0000"/>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rgbClr val="FF0000"/>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rgbClr val="FF0000"/>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rgbClr val="FF0000"/>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rgbClr val="FF0000"/>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723900">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sz="2000" b="0" i="0" u="none" strike="noStrike" cap="none" normalizeH="0" baseline="0" smtClean="0">
                          <a:ln>
                            <a:noFill/>
                          </a:ln>
                          <a:solidFill>
                            <a:schemeClr val="tx1"/>
                          </a:solidFill>
                          <a:effectLst/>
                          <a:latin typeface="Arial" pitchFamily="34" charset="0"/>
                          <a:ea typeface="仿宋" pitchFamily="49" charset="-122"/>
                        </a:rPr>
                        <a:t>销量</a:t>
                      </a:r>
                      <a:r>
                        <a:rPr kumimoji="0" lang="zh-CN" altLang="zh-CN" sz="2000" b="0" i="0" u="none" strike="noStrike" cap="none" normalizeH="0" baseline="0" smtClean="0">
                          <a:ln>
                            <a:noFill/>
                          </a:ln>
                          <a:solidFill>
                            <a:schemeClr val="tx1"/>
                          </a:solidFill>
                          <a:effectLst/>
                          <a:latin typeface="Arial" pitchFamily="34" charset="0"/>
                          <a:ea typeface="仿宋" pitchFamily="49" charset="-122"/>
                        </a:rPr>
                        <a:t>/</a:t>
                      </a:r>
                      <a:r>
                        <a:rPr kumimoji="0" lang="zh-CN" sz="2000" b="0" i="0" u="none" strike="noStrike" cap="none" normalizeH="0" baseline="0" smtClean="0">
                          <a:ln>
                            <a:noFill/>
                          </a:ln>
                          <a:solidFill>
                            <a:schemeClr val="tx1"/>
                          </a:solidFill>
                          <a:effectLst/>
                          <a:latin typeface="Arial" pitchFamily="34" charset="0"/>
                          <a:ea typeface="仿宋" pitchFamily="49" charset="-122"/>
                        </a:rPr>
                        <a:t>件</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250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200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200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        </a:t>
                      </a:r>
                      <a:r>
                        <a:rPr kumimoji="0" lang="zh-CN" altLang="zh-CN" sz="2000" b="0" i="0" u="none" strike="noStrike" cap="none" normalizeH="0" baseline="0" smtClean="0">
                          <a:ln>
                            <a:noFill/>
                          </a:ln>
                          <a:solidFill>
                            <a:srgbClr val="FF0000"/>
                          </a:solidFill>
                          <a:effectLst/>
                          <a:latin typeface="Arial" pitchFamily="34" charset="0"/>
                          <a:ea typeface="仿宋" pitchFamily="49" charset="-122"/>
                        </a:rPr>
                        <a:t> </a:t>
                      </a: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650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a:noFill/>
                    </a:lnBlToTr>
                    <a:noFill/>
                  </a:tcPr>
                </a:tc>
              </a:tr>
            </a:tbl>
          </a:graphicData>
        </a:graphic>
      </p:graphicFrame>
      <p:sp>
        <p:nvSpPr>
          <p:cNvPr id="46126" name="Line 94"/>
          <p:cNvSpPr>
            <a:spLocks noChangeShapeType="1"/>
          </p:cNvSpPr>
          <p:nvPr/>
        </p:nvSpPr>
        <p:spPr bwMode="auto">
          <a:xfrm>
            <a:off x="468313" y="2852738"/>
            <a:ext cx="1655762" cy="7207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6127" name="Line 95"/>
          <p:cNvSpPr>
            <a:spLocks noChangeShapeType="1"/>
          </p:cNvSpPr>
          <p:nvPr/>
        </p:nvSpPr>
        <p:spPr bwMode="auto">
          <a:xfrm>
            <a:off x="1260475" y="2492375"/>
            <a:ext cx="863600" cy="7921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6128" name="Line 96"/>
          <p:cNvSpPr>
            <a:spLocks noChangeShapeType="1"/>
          </p:cNvSpPr>
          <p:nvPr/>
        </p:nvSpPr>
        <p:spPr bwMode="auto">
          <a:xfrm>
            <a:off x="468313" y="2852738"/>
            <a:ext cx="1655762" cy="4318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1841" name="Rectangle 97"/>
          <p:cNvSpPr>
            <a:spLocks noChangeArrowheads="1"/>
          </p:cNvSpPr>
          <p:nvPr/>
        </p:nvSpPr>
        <p:spPr bwMode="auto">
          <a:xfrm>
            <a:off x="1044575" y="1917700"/>
            <a:ext cx="47625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t>增加一个虚设的产地A</a:t>
            </a:r>
            <a:r>
              <a:rPr lang="zh-CN" altLang="zh-CN" sz="2800" baseline="-25000"/>
              <a:t>3</a:t>
            </a:r>
            <a:r>
              <a:rPr lang="zh-CN" altLang="zh-CN" sz="2800"/>
              <a:t> </a:t>
            </a:r>
          </a:p>
        </p:txBody>
      </p:sp>
      <p:sp>
        <p:nvSpPr>
          <p:cNvPr id="31842" name="Rectangle 98"/>
          <p:cNvSpPr>
            <a:spLocks noChangeArrowheads="1"/>
          </p:cNvSpPr>
          <p:nvPr/>
        </p:nvSpPr>
        <p:spPr bwMode="auto">
          <a:xfrm>
            <a:off x="7669213" y="4648200"/>
            <a:ext cx="720725"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a:r>
              <a:rPr lang="zh-CN" altLang="zh-CN" sz="2000">
                <a:solidFill>
                  <a:srgbClr val="FF0000"/>
                </a:solidFill>
              </a:rPr>
              <a:t>500</a:t>
            </a:r>
          </a:p>
        </p:txBody>
      </p:sp>
      <p:sp>
        <p:nvSpPr>
          <p:cNvPr id="31843" name="Rectangle 99"/>
          <p:cNvSpPr>
            <a:spLocks noChangeArrowheads="1"/>
          </p:cNvSpPr>
          <p:nvPr/>
        </p:nvSpPr>
        <p:spPr bwMode="auto">
          <a:xfrm>
            <a:off x="7954963" y="4648200"/>
            <a:ext cx="720725"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a:r>
              <a:rPr lang="zh-CN" altLang="zh-CN" sz="2000">
                <a:solidFill>
                  <a:srgbClr val="FF0000"/>
                </a:solidFill>
              </a:rPr>
              <a:t>650</a:t>
            </a:r>
          </a:p>
        </p:txBody>
      </p:sp>
      <p:sp>
        <p:nvSpPr>
          <p:cNvPr id="31844" name="Rectangle 100"/>
          <p:cNvSpPr>
            <a:spLocks noChangeArrowheads="1"/>
          </p:cNvSpPr>
          <p:nvPr/>
        </p:nvSpPr>
        <p:spPr bwMode="auto">
          <a:xfrm>
            <a:off x="2554288" y="4295775"/>
            <a:ext cx="720725"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a:r>
              <a:rPr lang="zh-CN" altLang="zh-CN" sz="2000">
                <a:solidFill>
                  <a:srgbClr val="FF0000"/>
                </a:solidFill>
              </a:rPr>
              <a:t>0</a:t>
            </a:r>
          </a:p>
        </p:txBody>
      </p:sp>
      <p:sp>
        <p:nvSpPr>
          <p:cNvPr id="31845" name="Rectangle 101"/>
          <p:cNvSpPr>
            <a:spLocks noChangeArrowheads="1"/>
          </p:cNvSpPr>
          <p:nvPr/>
        </p:nvSpPr>
        <p:spPr bwMode="auto">
          <a:xfrm>
            <a:off x="7524750" y="4292600"/>
            <a:ext cx="720725"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a:r>
              <a:rPr lang="zh-CN" altLang="zh-CN" sz="2000">
                <a:solidFill>
                  <a:srgbClr val="FF0000"/>
                </a:solidFill>
              </a:rPr>
              <a:t>150</a:t>
            </a:r>
          </a:p>
        </p:txBody>
      </p:sp>
      <p:sp>
        <p:nvSpPr>
          <p:cNvPr id="31846" name="Rectangle 102"/>
          <p:cNvSpPr>
            <a:spLocks noChangeArrowheads="1"/>
          </p:cNvSpPr>
          <p:nvPr/>
        </p:nvSpPr>
        <p:spPr bwMode="auto">
          <a:xfrm>
            <a:off x="971550" y="4295775"/>
            <a:ext cx="720725"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a:r>
              <a:rPr lang="zh-CN" altLang="zh-CN" sz="2000">
                <a:solidFill>
                  <a:srgbClr val="FF0000"/>
                </a:solidFill>
                <a:ea typeface="仿宋" panose="02010609060101010101" pitchFamily="49" charset="-122"/>
              </a:rPr>
              <a:t>A</a:t>
            </a:r>
            <a:r>
              <a:rPr lang="zh-CN" altLang="zh-CN" sz="2000" baseline="-25000">
                <a:solidFill>
                  <a:srgbClr val="FF0000"/>
                </a:solidFill>
                <a:ea typeface="仿宋" panose="02010609060101010101" pitchFamily="49" charset="-122"/>
              </a:rPr>
              <a:t>3</a:t>
            </a:r>
            <a:endParaRPr lang="zh-CN" altLang="zh-CN" sz="2000"/>
          </a:p>
        </p:txBody>
      </p:sp>
      <p:sp>
        <p:nvSpPr>
          <p:cNvPr id="31847" name="Rectangle 103"/>
          <p:cNvSpPr>
            <a:spLocks noChangeArrowheads="1"/>
          </p:cNvSpPr>
          <p:nvPr/>
        </p:nvSpPr>
        <p:spPr bwMode="auto">
          <a:xfrm>
            <a:off x="4211638" y="4295775"/>
            <a:ext cx="720725"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a:r>
              <a:rPr lang="zh-CN" altLang="zh-CN" sz="2000">
                <a:solidFill>
                  <a:srgbClr val="FF0000"/>
                </a:solidFill>
              </a:rPr>
              <a:t>0</a:t>
            </a:r>
          </a:p>
        </p:txBody>
      </p:sp>
      <p:sp>
        <p:nvSpPr>
          <p:cNvPr id="31848" name="Rectangle 104"/>
          <p:cNvSpPr>
            <a:spLocks noChangeArrowheads="1"/>
          </p:cNvSpPr>
          <p:nvPr/>
        </p:nvSpPr>
        <p:spPr bwMode="auto">
          <a:xfrm>
            <a:off x="5940425" y="4295775"/>
            <a:ext cx="719138"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a:r>
              <a:rPr lang="zh-CN" altLang="zh-CN" sz="2000">
                <a:solidFill>
                  <a:srgbClr val="FF0000"/>
                </a:solidFill>
              </a:rPr>
              <a:t>0</a:t>
            </a:r>
          </a:p>
        </p:txBody>
      </p:sp>
      <p:sp>
        <p:nvSpPr>
          <p:cNvPr id="31849" name="AutoShape 105"/>
          <p:cNvSpPr>
            <a:spLocks/>
          </p:cNvSpPr>
          <p:nvPr/>
        </p:nvSpPr>
        <p:spPr bwMode="auto">
          <a:xfrm>
            <a:off x="5726113" y="5513388"/>
            <a:ext cx="1150937" cy="334962"/>
          </a:xfrm>
          <a:prstGeom prst="borderCallout1">
            <a:avLst>
              <a:gd name="adj1" fmla="val 34532"/>
              <a:gd name="adj2" fmla="val 106560"/>
              <a:gd name="adj3" fmla="val -173907"/>
              <a:gd name="adj4" fmla="val 23139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r>
              <a:rPr lang="zh-CN" altLang="zh-CN"/>
              <a:t>产销平衡</a:t>
            </a:r>
          </a:p>
        </p:txBody>
      </p:sp>
      <p:sp>
        <p:nvSpPr>
          <p:cNvPr id="31850" name="AutoShape 106"/>
          <p:cNvSpPr>
            <a:spLocks/>
          </p:cNvSpPr>
          <p:nvPr/>
        </p:nvSpPr>
        <p:spPr bwMode="auto">
          <a:xfrm>
            <a:off x="6800850" y="1770063"/>
            <a:ext cx="1363663" cy="334962"/>
          </a:xfrm>
          <a:prstGeom prst="borderCallout1">
            <a:avLst>
              <a:gd name="adj1" fmla="val 34532"/>
              <a:gd name="adj2" fmla="val -5537"/>
              <a:gd name="adj3" fmla="val 800222"/>
              <a:gd name="adj4" fmla="val -27605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r>
              <a:rPr lang="zh-CN" altLang="zh-CN"/>
              <a:t>运输费用？</a:t>
            </a:r>
          </a:p>
        </p:txBody>
      </p:sp>
      <p:sp>
        <p:nvSpPr>
          <p:cNvPr id="31851" name="Rectangle 107"/>
          <p:cNvSpPr>
            <a:spLocks noChangeArrowheads="1"/>
          </p:cNvSpPr>
          <p:nvPr/>
        </p:nvSpPr>
        <p:spPr bwMode="auto">
          <a:xfrm>
            <a:off x="246063" y="5726113"/>
            <a:ext cx="89281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r>
              <a:rPr lang="zh-CN" altLang="zh-CN" sz="2800"/>
              <a:t>增加一个虚设的产地A</a:t>
            </a:r>
            <a:r>
              <a:rPr lang="zh-CN" altLang="zh-CN" sz="2800" baseline="-25000"/>
              <a:t>3</a:t>
            </a:r>
            <a:r>
              <a:rPr lang="zh-CN" altLang="zh-CN" sz="2800"/>
              <a:t>，即缺货</a:t>
            </a:r>
            <a:endParaRPr lang="zh-CN" altLang="zh-CN"/>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841"/>
                                        </p:tgtEl>
                                        <p:attrNameLst>
                                          <p:attrName>style.visibility</p:attrName>
                                        </p:attrNameLst>
                                      </p:cBhvr>
                                      <p:to>
                                        <p:strVal val="visible"/>
                                      </p:to>
                                    </p:set>
                                    <p:anim calcmode="lin" valueType="num">
                                      <p:cBhvr additive="base">
                                        <p:cTn id="7" dur="500" fill="hold"/>
                                        <p:tgtEl>
                                          <p:spTgt spid="31841"/>
                                        </p:tgtEl>
                                        <p:attrNameLst>
                                          <p:attrName>ppt_x</p:attrName>
                                        </p:attrNameLst>
                                      </p:cBhvr>
                                      <p:tavLst>
                                        <p:tav tm="0">
                                          <p:val>
                                            <p:strVal val="ppt_x"/>
                                          </p:val>
                                        </p:tav>
                                        <p:tav tm="100000">
                                          <p:val>
                                            <p:strVal val="ppt_x"/>
                                          </p:val>
                                        </p:tav>
                                      </p:tavLst>
                                    </p:anim>
                                    <p:anim calcmode="lin" valueType="num">
                                      <p:cBhvr additive="base">
                                        <p:cTn id="8" dur="500" fill="hold"/>
                                        <p:tgtEl>
                                          <p:spTgt spid="3184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846"/>
                                        </p:tgtEl>
                                        <p:attrNameLst>
                                          <p:attrName>style.visibility</p:attrName>
                                        </p:attrNameLst>
                                      </p:cBhvr>
                                      <p:to>
                                        <p:strVal val="visible"/>
                                      </p:to>
                                    </p:set>
                                    <p:anim calcmode="lin" valueType="num">
                                      <p:cBhvr additive="base">
                                        <p:cTn id="13" dur="500" fill="hold"/>
                                        <p:tgtEl>
                                          <p:spTgt spid="31846"/>
                                        </p:tgtEl>
                                        <p:attrNameLst>
                                          <p:attrName>ppt_x</p:attrName>
                                        </p:attrNameLst>
                                      </p:cBhvr>
                                      <p:tavLst>
                                        <p:tav tm="0">
                                          <p:val>
                                            <p:strVal val="ppt_x"/>
                                          </p:val>
                                        </p:tav>
                                        <p:tav tm="100000">
                                          <p:val>
                                            <p:strVal val="ppt_x"/>
                                          </p:val>
                                        </p:tav>
                                      </p:tavLst>
                                    </p:anim>
                                    <p:anim calcmode="lin" valueType="num">
                                      <p:cBhvr additive="base">
                                        <p:cTn id="14" dur="500" fill="hold"/>
                                        <p:tgtEl>
                                          <p:spTgt spid="3184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849"/>
                                        </p:tgtEl>
                                        <p:attrNameLst>
                                          <p:attrName>style.visibility</p:attrName>
                                        </p:attrNameLst>
                                      </p:cBhvr>
                                      <p:to>
                                        <p:strVal val="visible"/>
                                      </p:to>
                                    </p:set>
                                    <p:anim calcmode="lin" valueType="num">
                                      <p:cBhvr additive="base">
                                        <p:cTn id="19" dur="500" fill="hold"/>
                                        <p:tgtEl>
                                          <p:spTgt spid="31849"/>
                                        </p:tgtEl>
                                        <p:attrNameLst>
                                          <p:attrName>ppt_x</p:attrName>
                                        </p:attrNameLst>
                                      </p:cBhvr>
                                      <p:tavLst>
                                        <p:tav tm="0">
                                          <p:val>
                                            <p:strVal val="ppt_x"/>
                                          </p:val>
                                        </p:tav>
                                        <p:tav tm="100000">
                                          <p:val>
                                            <p:strVal val="ppt_x"/>
                                          </p:val>
                                        </p:tav>
                                      </p:tavLst>
                                    </p:anim>
                                    <p:anim calcmode="lin" valueType="num">
                                      <p:cBhvr additive="base">
                                        <p:cTn id="20" dur="500" fill="hold"/>
                                        <p:tgtEl>
                                          <p:spTgt spid="3184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4" fill="hold" grpId="0" nodeType="clickEffect">
                                  <p:stCondLst>
                                    <p:cond delay="0"/>
                                  </p:stCondLst>
                                  <p:childTnLst>
                                    <p:anim calcmode="lin" valueType="num">
                                      <p:cBhvr additive="base">
                                        <p:cTn id="24" dur="500" fill="hold"/>
                                        <p:tgtEl>
                                          <p:spTgt spid="31842"/>
                                        </p:tgtEl>
                                        <p:attrNameLst>
                                          <p:attrName>ppt_x</p:attrName>
                                        </p:attrNameLst>
                                      </p:cBhvr>
                                      <p:tavLst>
                                        <p:tav tm="0">
                                          <p:val>
                                            <p:strVal val="ppt_x"/>
                                          </p:val>
                                        </p:tav>
                                        <p:tav tm="100000">
                                          <p:val>
                                            <p:strVal val="ppt_x"/>
                                          </p:val>
                                        </p:tav>
                                      </p:tavLst>
                                    </p:anim>
                                    <p:anim calcmode="lin" valueType="num">
                                      <p:cBhvr additive="base">
                                        <p:cTn id="25" dur="500" fill="hold"/>
                                        <p:tgtEl>
                                          <p:spTgt spid="31842"/>
                                        </p:tgtEl>
                                        <p:attrNameLst>
                                          <p:attrName>ppt_y</p:attrName>
                                        </p:attrNameLst>
                                      </p:cBhvr>
                                      <p:tavLst>
                                        <p:tav tm="0">
                                          <p:val>
                                            <p:strVal val="ppt_x"/>
                                          </p:val>
                                        </p:tav>
                                        <p:tav tm="100000">
                                          <p:val>
                                            <p:strVal val="1+ppt_h/2"/>
                                          </p:val>
                                        </p:tav>
                                      </p:tavLst>
                                    </p:anim>
                                    <p:set>
                                      <p:cBhvr>
                                        <p:cTn id="26" dur="1" fill="hold">
                                          <p:stCondLst>
                                            <p:cond delay="499"/>
                                          </p:stCondLst>
                                        </p:cTn>
                                        <p:tgtEl>
                                          <p:spTgt spid="31842"/>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1843"/>
                                        </p:tgtEl>
                                        <p:attrNameLst>
                                          <p:attrName>style.visibility</p:attrName>
                                        </p:attrNameLst>
                                      </p:cBhvr>
                                      <p:to>
                                        <p:strVal val="visible"/>
                                      </p:to>
                                    </p:set>
                                    <p:anim calcmode="lin" valueType="num">
                                      <p:cBhvr additive="base">
                                        <p:cTn id="31" dur="500" fill="hold"/>
                                        <p:tgtEl>
                                          <p:spTgt spid="31843"/>
                                        </p:tgtEl>
                                        <p:attrNameLst>
                                          <p:attrName>ppt_x</p:attrName>
                                        </p:attrNameLst>
                                      </p:cBhvr>
                                      <p:tavLst>
                                        <p:tav tm="0">
                                          <p:val>
                                            <p:strVal val="ppt_x"/>
                                          </p:val>
                                        </p:tav>
                                        <p:tav tm="100000">
                                          <p:val>
                                            <p:strVal val="ppt_x"/>
                                          </p:val>
                                        </p:tav>
                                      </p:tavLst>
                                    </p:anim>
                                    <p:anim calcmode="lin" valueType="num">
                                      <p:cBhvr additive="base">
                                        <p:cTn id="32" dur="500" fill="hold"/>
                                        <p:tgtEl>
                                          <p:spTgt spid="31843"/>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1845"/>
                                        </p:tgtEl>
                                        <p:attrNameLst>
                                          <p:attrName>style.visibility</p:attrName>
                                        </p:attrNameLst>
                                      </p:cBhvr>
                                      <p:to>
                                        <p:strVal val="visible"/>
                                      </p:to>
                                    </p:set>
                                    <p:anim calcmode="lin" valueType="num">
                                      <p:cBhvr additive="base">
                                        <p:cTn id="37" dur="500" fill="hold"/>
                                        <p:tgtEl>
                                          <p:spTgt spid="31845"/>
                                        </p:tgtEl>
                                        <p:attrNameLst>
                                          <p:attrName>ppt_x</p:attrName>
                                        </p:attrNameLst>
                                      </p:cBhvr>
                                      <p:tavLst>
                                        <p:tav tm="0">
                                          <p:val>
                                            <p:strVal val="ppt_x"/>
                                          </p:val>
                                        </p:tav>
                                        <p:tav tm="100000">
                                          <p:val>
                                            <p:strVal val="ppt_x"/>
                                          </p:val>
                                        </p:tav>
                                      </p:tavLst>
                                    </p:anim>
                                    <p:anim calcmode="lin" valueType="num">
                                      <p:cBhvr additive="base">
                                        <p:cTn id="38" dur="500" fill="hold"/>
                                        <p:tgtEl>
                                          <p:spTgt spid="31845"/>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xit" presetSubtype="4" fill="hold" grpId="1" nodeType="clickEffect">
                                  <p:stCondLst>
                                    <p:cond delay="0"/>
                                  </p:stCondLst>
                                  <p:childTnLst>
                                    <p:anim calcmode="lin" valueType="num">
                                      <p:cBhvr additive="base">
                                        <p:cTn id="42" dur="500" fill="hold"/>
                                        <p:tgtEl>
                                          <p:spTgt spid="31849"/>
                                        </p:tgtEl>
                                        <p:attrNameLst>
                                          <p:attrName>ppt_x</p:attrName>
                                        </p:attrNameLst>
                                      </p:cBhvr>
                                      <p:tavLst>
                                        <p:tav tm="0">
                                          <p:val>
                                            <p:strVal val="ppt_x"/>
                                          </p:val>
                                        </p:tav>
                                        <p:tav tm="100000">
                                          <p:val>
                                            <p:strVal val="ppt_x"/>
                                          </p:val>
                                        </p:tav>
                                      </p:tavLst>
                                    </p:anim>
                                    <p:anim calcmode="lin" valueType="num">
                                      <p:cBhvr additive="base">
                                        <p:cTn id="43" dur="500" fill="hold"/>
                                        <p:tgtEl>
                                          <p:spTgt spid="31849"/>
                                        </p:tgtEl>
                                        <p:attrNameLst>
                                          <p:attrName>ppt_y</p:attrName>
                                        </p:attrNameLst>
                                      </p:cBhvr>
                                      <p:tavLst>
                                        <p:tav tm="0">
                                          <p:val>
                                            <p:strVal val="ppt_x"/>
                                          </p:val>
                                        </p:tav>
                                        <p:tav tm="100000">
                                          <p:val>
                                            <p:strVal val="1+ppt_h/2"/>
                                          </p:val>
                                        </p:tav>
                                      </p:tavLst>
                                    </p:anim>
                                    <p:set>
                                      <p:cBhvr>
                                        <p:cTn id="44" dur="1" fill="hold">
                                          <p:stCondLst>
                                            <p:cond delay="499"/>
                                          </p:stCondLst>
                                        </p:cTn>
                                        <p:tgtEl>
                                          <p:spTgt spid="31849"/>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1850"/>
                                        </p:tgtEl>
                                        <p:attrNameLst>
                                          <p:attrName>style.visibility</p:attrName>
                                        </p:attrNameLst>
                                      </p:cBhvr>
                                      <p:to>
                                        <p:strVal val="visible"/>
                                      </p:to>
                                    </p:set>
                                    <p:anim calcmode="lin" valueType="num">
                                      <p:cBhvr additive="base">
                                        <p:cTn id="49" dur="500" fill="hold"/>
                                        <p:tgtEl>
                                          <p:spTgt spid="31850"/>
                                        </p:tgtEl>
                                        <p:attrNameLst>
                                          <p:attrName>ppt_x</p:attrName>
                                        </p:attrNameLst>
                                      </p:cBhvr>
                                      <p:tavLst>
                                        <p:tav tm="0">
                                          <p:val>
                                            <p:strVal val="ppt_x"/>
                                          </p:val>
                                        </p:tav>
                                        <p:tav tm="100000">
                                          <p:val>
                                            <p:strVal val="ppt_x"/>
                                          </p:val>
                                        </p:tav>
                                      </p:tavLst>
                                    </p:anim>
                                    <p:anim calcmode="lin" valueType="num">
                                      <p:cBhvr additive="base">
                                        <p:cTn id="50" dur="500" fill="hold"/>
                                        <p:tgtEl>
                                          <p:spTgt spid="31850"/>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xit" presetSubtype="4" fill="hold" grpId="1" nodeType="clickEffect">
                                  <p:stCondLst>
                                    <p:cond delay="0"/>
                                  </p:stCondLst>
                                  <p:childTnLst>
                                    <p:anim calcmode="lin" valueType="num">
                                      <p:cBhvr additive="base">
                                        <p:cTn id="54" dur="500" fill="hold"/>
                                        <p:tgtEl>
                                          <p:spTgt spid="31850"/>
                                        </p:tgtEl>
                                        <p:attrNameLst>
                                          <p:attrName>ppt_x</p:attrName>
                                        </p:attrNameLst>
                                      </p:cBhvr>
                                      <p:tavLst>
                                        <p:tav tm="0">
                                          <p:val>
                                            <p:strVal val="ppt_x"/>
                                          </p:val>
                                        </p:tav>
                                        <p:tav tm="100000">
                                          <p:val>
                                            <p:strVal val="ppt_x"/>
                                          </p:val>
                                        </p:tav>
                                      </p:tavLst>
                                    </p:anim>
                                    <p:anim calcmode="lin" valueType="num">
                                      <p:cBhvr additive="base">
                                        <p:cTn id="55" dur="500" fill="hold"/>
                                        <p:tgtEl>
                                          <p:spTgt spid="31850"/>
                                        </p:tgtEl>
                                        <p:attrNameLst>
                                          <p:attrName>ppt_y</p:attrName>
                                        </p:attrNameLst>
                                      </p:cBhvr>
                                      <p:tavLst>
                                        <p:tav tm="0">
                                          <p:val>
                                            <p:strVal val="ppt_x"/>
                                          </p:val>
                                        </p:tav>
                                        <p:tav tm="100000">
                                          <p:val>
                                            <p:strVal val="1+ppt_h/2"/>
                                          </p:val>
                                        </p:tav>
                                      </p:tavLst>
                                    </p:anim>
                                    <p:set>
                                      <p:cBhvr>
                                        <p:cTn id="56" dur="1" fill="hold">
                                          <p:stCondLst>
                                            <p:cond delay="499"/>
                                          </p:stCondLst>
                                        </p:cTn>
                                        <p:tgtEl>
                                          <p:spTgt spid="31850"/>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1851"/>
                                        </p:tgtEl>
                                        <p:attrNameLst>
                                          <p:attrName>style.visibility</p:attrName>
                                        </p:attrNameLst>
                                      </p:cBhvr>
                                      <p:to>
                                        <p:strVal val="visible"/>
                                      </p:to>
                                    </p:set>
                                    <p:anim calcmode="lin" valueType="num">
                                      <p:cBhvr additive="base">
                                        <p:cTn id="61" dur="500" fill="hold"/>
                                        <p:tgtEl>
                                          <p:spTgt spid="31851"/>
                                        </p:tgtEl>
                                        <p:attrNameLst>
                                          <p:attrName>ppt_x</p:attrName>
                                        </p:attrNameLst>
                                      </p:cBhvr>
                                      <p:tavLst>
                                        <p:tav tm="0">
                                          <p:val>
                                            <p:strVal val="ppt_x"/>
                                          </p:val>
                                        </p:tav>
                                        <p:tav tm="100000">
                                          <p:val>
                                            <p:strVal val="ppt_x"/>
                                          </p:val>
                                        </p:tav>
                                      </p:tavLst>
                                    </p:anim>
                                    <p:anim calcmode="lin" valueType="num">
                                      <p:cBhvr additive="base">
                                        <p:cTn id="62" dur="500" fill="hold"/>
                                        <p:tgtEl>
                                          <p:spTgt spid="31851"/>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1844"/>
                                        </p:tgtEl>
                                        <p:attrNameLst>
                                          <p:attrName>style.visibility</p:attrName>
                                        </p:attrNameLst>
                                      </p:cBhvr>
                                      <p:to>
                                        <p:strVal val="visible"/>
                                      </p:to>
                                    </p:set>
                                    <p:anim calcmode="lin" valueType="num">
                                      <p:cBhvr additive="base">
                                        <p:cTn id="67" dur="500" fill="hold"/>
                                        <p:tgtEl>
                                          <p:spTgt spid="31844"/>
                                        </p:tgtEl>
                                        <p:attrNameLst>
                                          <p:attrName>ppt_x</p:attrName>
                                        </p:attrNameLst>
                                      </p:cBhvr>
                                      <p:tavLst>
                                        <p:tav tm="0">
                                          <p:val>
                                            <p:strVal val="ppt_x"/>
                                          </p:val>
                                        </p:tav>
                                        <p:tav tm="100000">
                                          <p:val>
                                            <p:strVal val="ppt_x"/>
                                          </p:val>
                                        </p:tav>
                                      </p:tavLst>
                                    </p:anim>
                                    <p:anim calcmode="lin" valueType="num">
                                      <p:cBhvr additive="base">
                                        <p:cTn id="68" dur="500" fill="hold"/>
                                        <p:tgtEl>
                                          <p:spTgt spid="31844"/>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1847"/>
                                        </p:tgtEl>
                                        <p:attrNameLst>
                                          <p:attrName>style.visibility</p:attrName>
                                        </p:attrNameLst>
                                      </p:cBhvr>
                                      <p:to>
                                        <p:strVal val="visible"/>
                                      </p:to>
                                    </p:set>
                                    <p:anim calcmode="lin" valueType="num">
                                      <p:cBhvr additive="base">
                                        <p:cTn id="73" dur="500" fill="hold"/>
                                        <p:tgtEl>
                                          <p:spTgt spid="31847"/>
                                        </p:tgtEl>
                                        <p:attrNameLst>
                                          <p:attrName>ppt_x</p:attrName>
                                        </p:attrNameLst>
                                      </p:cBhvr>
                                      <p:tavLst>
                                        <p:tav tm="0">
                                          <p:val>
                                            <p:strVal val="ppt_x"/>
                                          </p:val>
                                        </p:tav>
                                        <p:tav tm="100000">
                                          <p:val>
                                            <p:strVal val="ppt_x"/>
                                          </p:val>
                                        </p:tav>
                                      </p:tavLst>
                                    </p:anim>
                                    <p:anim calcmode="lin" valueType="num">
                                      <p:cBhvr additive="base">
                                        <p:cTn id="74" dur="500" fill="hold"/>
                                        <p:tgtEl>
                                          <p:spTgt spid="31847"/>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1848"/>
                                        </p:tgtEl>
                                        <p:attrNameLst>
                                          <p:attrName>style.visibility</p:attrName>
                                        </p:attrNameLst>
                                      </p:cBhvr>
                                      <p:to>
                                        <p:strVal val="visible"/>
                                      </p:to>
                                    </p:set>
                                    <p:anim calcmode="lin" valueType="num">
                                      <p:cBhvr additive="base">
                                        <p:cTn id="79" dur="500" fill="hold"/>
                                        <p:tgtEl>
                                          <p:spTgt spid="31848"/>
                                        </p:tgtEl>
                                        <p:attrNameLst>
                                          <p:attrName>ppt_x</p:attrName>
                                        </p:attrNameLst>
                                      </p:cBhvr>
                                      <p:tavLst>
                                        <p:tav tm="0">
                                          <p:val>
                                            <p:strVal val="ppt_x"/>
                                          </p:val>
                                        </p:tav>
                                        <p:tav tm="100000">
                                          <p:val>
                                            <p:strVal val="ppt_x"/>
                                          </p:val>
                                        </p:tav>
                                      </p:tavLst>
                                    </p:anim>
                                    <p:anim calcmode="lin" valueType="num">
                                      <p:cBhvr additive="base">
                                        <p:cTn id="80" dur="500" fill="hold"/>
                                        <p:tgtEl>
                                          <p:spTgt spid="318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1" grpId="0" animBg="1"/>
      <p:bldP spid="31842" grpId="0" animBg="1"/>
      <p:bldP spid="31843" grpId="0" animBg="1"/>
      <p:bldP spid="31844" grpId="0" animBg="1"/>
      <p:bldP spid="31845" grpId="0" animBg="1"/>
      <p:bldP spid="31846" grpId="0" animBg="1"/>
      <p:bldP spid="31847" grpId="0" animBg="1"/>
      <p:bldP spid="31848" grpId="0" animBg="1"/>
      <p:bldP spid="31849" grpId="0" animBg="1"/>
      <p:bldP spid="31849" grpId="1" animBg="1"/>
      <p:bldP spid="31850" grpId="0" animBg="1"/>
      <p:bldP spid="31850" grpId="1" animBg="1"/>
      <p:bldP spid="3185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2</a:t>
            </a:r>
          </a:p>
        </p:txBody>
      </p:sp>
      <p:sp>
        <p:nvSpPr>
          <p:cNvPr id="48131"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8132"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运输问题的计算机求解</a:t>
            </a:r>
          </a:p>
        </p:txBody>
      </p:sp>
      <p:sp>
        <p:nvSpPr>
          <p:cNvPr id="48133" name="Rectangle 5"/>
          <p:cNvSpPr>
            <a:spLocks noChangeArrowheads="1"/>
          </p:cNvSpPr>
          <p:nvPr/>
        </p:nvSpPr>
        <p:spPr bwMode="auto">
          <a:xfrm>
            <a:off x="142875" y="1533525"/>
            <a:ext cx="8893175" cy="664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t>   数据输入“管理运筹学”软件</a:t>
            </a:r>
          </a:p>
          <a:p>
            <a:pPr algn="ctr" eaLnBrk="1" hangingPunct="1"/>
            <a:endParaRPr lang="zh-CN" altLang="zh-CN" sz="2000">
              <a:solidFill>
                <a:srgbClr val="000000"/>
              </a:solidFill>
              <a:ea typeface="黑体" panose="02010609060101010101" pitchFamily="49" charset="-122"/>
            </a:endParaRPr>
          </a:p>
          <a:p>
            <a:pPr algn="ctr" eaLnBrk="1" hangingPunct="1"/>
            <a:endParaRPr lang="zh-CN" altLang="zh-CN" sz="2000">
              <a:solidFill>
                <a:srgbClr val="000000"/>
              </a:solidFill>
              <a:ea typeface="黑体" panose="02010609060101010101" pitchFamily="49" charset="-122"/>
            </a:endParaRPr>
          </a:p>
          <a:p>
            <a:pPr algn="ctr" eaLnBrk="1" hangingPunct="1"/>
            <a:endParaRPr lang="zh-CN" altLang="zh-CN" sz="2000">
              <a:solidFill>
                <a:srgbClr val="000000"/>
              </a:solidFill>
              <a:ea typeface="黑体" panose="02010609060101010101" pitchFamily="49" charset="-122"/>
            </a:endParaRPr>
          </a:p>
          <a:p>
            <a:pPr algn="ctr" eaLnBrk="1" hangingPunct="1"/>
            <a:endParaRPr lang="zh-CN" altLang="zh-CN" sz="2000">
              <a:solidFill>
                <a:srgbClr val="000000"/>
              </a:solidFill>
              <a:ea typeface="黑体" panose="02010609060101010101" pitchFamily="49" charset="-122"/>
            </a:endParaRPr>
          </a:p>
          <a:p>
            <a:pPr algn="ctr" eaLnBrk="1" hangingPunct="1"/>
            <a:endParaRPr lang="zh-CN" altLang="zh-CN" sz="2000">
              <a:solidFill>
                <a:srgbClr val="000000"/>
              </a:solidFill>
              <a:ea typeface="黑体" panose="02010609060101010101" pitchFamily="49" charset="-122"/>
            </a:endParaRPr>
          </a:p>
          <a:p>
            <a:pPr algn="ctr" eaLnBrk="1" hangingPunct="1"/>
            <a:endParaRPr lang="zh-CN" altLang="zh-CN" sz="2000">
              <a:solidFill>
                <a:srgbClr val="000000"/>
              </a:solidFill>
              <a:ea typeface="黑体" panose="02010609060101010101" pitchFamily="49" charset="-122"/>
            </a:endParaRPr>
          </a:p>
          <a:p>
            <a:pPr algn="ctr" eaLnBrk="1" hangingPunct="1"/>
            <a:endParaRPr lang="zh-CN" altLang="zh-CN" sz="2000">
              <a:solidFill>
                <a:srgbClr val="000000"/>
              </a:solidFill>
              <a:ea typeface="黑体" panose="02010609060101010101" pitchFamily="49" charset="-122"/>
            </a:endParaRPr>
          </a:p>
          <a:p>
            <a:pPr algn="ctr" eaLnBrk="1" hangingPunct="1"/>
            <a:endParaRPr lang="zh-CN" altLang="zh-CN" sz="2000">
              <a:solidFill>
                <a:srgbClr val="000000"/>
              </a:solidFill>
              <a:ea typeface="黑体" panose="02010609060101010101" pitchFamily="49" charset="-122"/>
            </a:endParaRPr>
          </a:p>
          <a:p>
            <a:pPr algn="ctr" eaLnBrk="1" hangingPunct="1"/>
            <a:endParaRPr lang="zh-CN" altLang="zh-CN" sz="2000">
              <a:solidFill>
                <a:srgbClr val="000000"/>
              </a:solidFill>
            </a:endParaRPr>
          </a:p>
        </p:txBody>
      </p:sp>
      <p:pic>
        <p:nvPicPr>
          <p:cNvPr id="48134" name="Picture 6" descr="860128827142574143188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135" name="Line 7"/>
          <p:cNvSpPr>
            <a:spLocks noChangeShapeType="1"/>
          </p:cNvSpPr>
          <p:nvPr/>
        </p:nvSpPr>
        <p:spPr bwMode="auto">
          <a:xfrm>
            <a:off x="468313" y="2852738"/>
            <a:ext cx="1655762" cy="7207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pic>
        <p:nvPicPr>
          <p:cNvPr id="32776" name="Picture 8" descr="227997174142734684202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2492375"/>
            <a:ext cx="5076825" cy="300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7" name="Picture 9" descr="308929675142734684203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7838" y="2409825"/>
            <a:ext cx="5233987" cy="309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8" name="Picture 10" descr="114041735142734684203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8313" y="2439988"/>
            <a:ext cx="5243512" cy="306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9" name="Picture 11" descr="957244052142734684203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2425" y="2219325"/>
            <a:ext cx="5541963" cy="3557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6">
                                            <p:bg/>
                                          </p:spTgt>
                                        </p:tgtEl>
                                        <p:attrNameLst>
                                          <p:attrName>style.visibility</p:attrName>
                                        </p:attrNameLst>
                                      </p:cBhvr>
                                      <p:to>
                                        <p:strVal val="visible"/>
                                      </p:to>
                                    </p:set>
                                    <p:anim calcmode="lin" valueType="num">
                                      <p:cBhvr additive="base">
                                        <p:cTn id="7" dur="500" fill="hold"/>
                                        <p:tgtEl>
                                          <p:spTgt spid="3277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2776">
                                            <p:bg/>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77">
                                            <p:bg/>
                                          </p:spTgt>
                                        </p:tgtEl>
                                        <p:attrNameLst>
                                          <p:attrName>style.visibility</p:attrName>
                                        </p:attrNameLst>
                                      </p:cBhvr>
                                      <p:to>
                                        <p:strVal val="visible"/>
                                      </p:to>
                                    </p:set>
                                    <p:anim calcmode="lin" valueType="num">
                                      <p:cBhvr additive="base">
                                        <p:cTn id="13" dur="500" fill="hold"/>
                                        <p:tgtEl>
                                          <p:spTgt spid="32777">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7">
                                            <p:bg/>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778">
                                            <p:bg/>
                                          </p:spTgt>
                                        </p:tgtEl>
                                        <p:attrNameLst>
                                          <p:attrName>style.visibility</p:attrName>
                                        </p:attrNameLst>
                                      </p:cBhvr>
                                      <p:to>
                                        <p:strVal val="visible"/>
                                      </p:to>
                                    </p:set>
                                    <p:anim calcmode="lin" valueType="num">
                                      <p:cBhvr additive="base">
                                        <p:cTn id="19" dur="500" fill="hold"/>
                                        <p:tgtEl>
                                          <p:spTgt spid="32778">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8">
                                            <p:bg/>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779">
                                            <p:bg/>
                                          </p:spTgt>
                                        </p:tgtEl>
                                        <p:attrNameLst>
                                          <p:attrName>style.visibility</p:attrName>
                                        </p:attrNameLst>
                                      </p:cBhvr>
                                      <p:to>
                                        <p:strVal val="visible"/>
                                      </p:to>
                                    </p:set>
                                    <p:anim calcmode="lin" valueType="num">
                                      <p:cBhvr additive="base">
                                        <p:cTn id="25" dur="500" fill="hold"/>
                                        <p:tgtEl>
                                          <p:spTgt spid="32779">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32779">
                                            <p:bg/>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6" grpId="0" animBg="1"/>
      <p:bldP spid="32777" grpId="0" animBg="1"/>
      <p:bldP spid="32778" grpId="0" animBg="1"/>
      <p:bldP spid="3277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2</a:t>
            </a:r>
          </a:p>
        </p:txBody>
      </p:sp>
      <p:sp>
        <p:nvSpPr>
          <p:cNvPr id="50179"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50180"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运输问题的计算机求解</a:t>
            </a:r>
          </a:p>
        </p:txBody>
      </p:sp>
      <p:sp>
        <p:nvSpPr>
          <p:cNvPr id="50181" name="Rectangle 5"/>
          <p:cNvSpPr>
            <a:spLocks noChangeArrowheads="1"/>
          </p:cNvSpPr>
          <p:nvPr/>
        </p:nvSpPr>
        <p:spPr bwMode="auto">
          <a:xfrm>
            <a:off x="395288" y="1533525"/>
            <a:ext cx="8640762" cy="664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9pPr>
          </a:lstStyle>
          <a:p>
            <a:pPr algn="ctr" eaLnBrk="1" hangingPunct="1"/>
            <a:endParaRPr lang="zh-CN" altLang="zh-CN" sz="2000">
              <a:solidFill>
                <a:srgbClr val="000000"/>
              </a:solidFill>
            </a:endParaRPr>
          </a:p>
          <a:p>
            <a:pPr eaLnBrk="1" hangingPunct="1"/>
            <a:r>
              <a:rPr lang="zh-CN" altLang="zh-CN" sz="2800">
                <a:solidFill>
                  <a:srgbClr val="000000"/>
                </a:solidFill>
              </a:rPr>
              <a:t>由软件得，最优解为：</a:t>
            </a:r>
          </a:p>
          <a:p>
            <a:pPr eaLnBrk="1" hangingPunct="1"/>
            <a:r>
              <a:rPr lang="zh-CN" altLang="zh-CN" sz="2800">
                <a:solidFill>
                  <a:srgbClr val="000000"/>
                </a:solidFill>
              </a:rPr>
              <a:t>X</a:t>
            </a:r>
            <a:r>
              <a:rPr lang="zh-CN" altLang="zh-CN" sz="2800" baseline="-25000">
                <a:solidFill>
                  <a:srgbClr val="000000"/>
                </a:solidFill>
              </a:rPr>
              <a:t>11</a:t>
            </a:r>
            <a:r>
              <a:rPr lang="zh-CN" altLang="zh-CN" sz="2800">
                <a:solidFill>
                  <a:srgbClr val="000000"/>
                </a:solidFill>
              </a:rPr>
              <a:t>=0,X</a:t>
            </a:r>
            <a:r>
              <a:rPr lang="zh-CN" altLang="zh-CN" sz="2800" baseline="-25000">
                <a:solidFill>
                  <a:srgbClr val="000000"/>
                </a:solidFill>
              </a:rPr>
              <a:t>12</a:t>
            </a:r>
            <a:r>
              <a:rPr lang="zh-CN" altLang="zh-CN" sz="2800">
                <a:solidFill>
                  <a:srgbClr val="000000"/>
                </a:solidFill>
              </a:rPr>
              <a:t>=200,X</a:t>
            </a:r>
            <a:r>
              <a:rPr lang="zh-CN" altLang="zh-CN" sz="2800" baseline="-25000">
                <a:solidFill>
                  <a:srgbClr val="000000"/>
                </a:solidFill>
              </a:rPr>
              <a:t>13</a:t>
            </a:r>
            <a:r>
              <a:rPr lang="zh-CN" altLang="zh-CN" sz="2800">
                <a:solidFill>
                  <a:srgbClr val="000000"/>
                </a:solidFill>
              </a:rPr>
              <a:t>=0,</a:t>
            </a:r>
          </a:p>
          <a:p>
            <a:pPr eaLnBrk="1" hangingPunct="1"/>
            <a:r>
              <a:rPr lang="zh-CN" altLang="zh-CN" sz="2800">
                <a:solidFill>
                  <a:srgbClr val="000000"/>
                </a:solidFill>
              </a:rPr>
              <a:t>X</a:t>
            </a:r>
            <a:r>
              <a:rPr lang="zh-CN" altLang="zh-CN" sz="2800" baseline="-25000">
                <a:solidFill>
                  <a:srgbClr val="000000"/>
                </a:solidFill>
              </a:rPr>
              <a:t>21</a:t>
            </a:r>
            <a:r>
              <a:rPr lang="zh-CN" altLang="zh-CN" sz="2800">
                <a:solidFill>
                  <a:srgbClr val="000000"/>
                </a:solidFill>
              </a:rPr>
              <a:t>=100,X</a:t>
            </a:r>
            <a:r>
              <a:rPr lang="zh-CN" altLang="zh-CN" sz="2800" baseline="-25000">
                <a:solidFill>
                  <a:srgbClr val="000000"/>
                </a:solidFill>
              </a:rPr>
              <a:t>22</a:t>
            </a:r>
            <a:r>
              <a:rPr lang="zh-CN" altLang="zh-CN" sz="2800">
                <a:solidFill>
                  <a:srgbClr val="000000"/>
                </a:solidFill>
              </a:rPr>
              <a:t>=0,X</a:t>
            </a:r>
            <a:r>
              <a:rPr lang="zh-CN" altLang="zh-CN" sz="2800" baseline="-25000">
                <a:solidFill>
                  <a:srgbClr val="000000"/>
                </a:solidFill>
              </a:rPr>
              <a:t>23</a:t>
            </a:r>
            <a:r>
              <a:rPr lang="zh-CN" altLang="zh-CN" sz="2800">
                <a:solidFill>
                  <a:srgbClr val="000000"/>
                </a:solidFill>
              </a:rPr>
              <a:t>=200,</a:t>
            </a:r>
          </a:p>
          <a:p>
            <a:pPr eaLnBrk="1" hangingPunct="1"/>
            <a:r>
              <a:rPr lang="zh-CN" altLang="zh-CN" sz="2800">
                <a:solidFill>
                  <a:srgbClr val="000000"/>
                </a:solidFill>
              </a:rPr>
              <a:t>X</a:t>
            </a:r>
            <a:r>
              <a:rPr lang="zh-CN" altLang="zh-CN" sz="2800" baseline="-25000">
                <a:solidFill>
                  <a:srgbClr val="000000"/>
                </a:solidFill>
              </a:rPr>
              <a:t>31</a:t>
            </a:r>
            <a:r>
              <a:rPr lang="zh-CN" altLang="zh-CN" sz="2800">
                <a:solidFill>
                  <a:srgbClr val="000000"/>
                </a:solidFill>
              </a:rPr>
              <a:t>=150,X</a:t>
            </a:r>
            <a:r>
              <a:rPr lang="zh-CN" altLang="zh-CN" sz="2800" baseline="-25000">
                <a:solidFill>
                  <a:srgbClr val="000000"/>
                </a:solidFill>
              </a:rPr>
              <a:t>32</a:t>
            </a:r>
            <a:r>
              <a:rPr lang="zh-CN" altLang="zh-CN" sz="2800">
                <a:solidFill>
                  <a:srgbClr val="000000"/>
                </a:solidFill>
              </a:rPr>
              <a:t>=0,X</a:t>
            </a:r>
            <a:r>
              <a:rPr lang="zh-CN" altLang="zh-CN" sz="2800" baseline="-25000">
                <a:solidFill>
                  <a:srgbClr val="000000"/>
                </a:solidFill>
              </a:rPr>
              <a:t>33</a:t>
            </a:r>
            <a:r>
              <a:rPr lang="zh-CN" altLang="zh-CN" sz="2800">
                <a:solidFill>
                  <a:srgbClr val="000000"/>
                </a:solidFill>
              </a:rPr>
              <a:t>=0.</a:t>
            </a:r>
          </a:p>
          <a:p>
            <a:pPr eaLnBrk="1" hangingPunct="1"/>
            <a:r>
              <a:rPr lang="zh-CN" altLang="zh-CN" sz="2800">
                <a:solidFill>
                  <a:srgbClr val="000000"/>
                </a:solidFill>
              </a:rPr>
              <a:t>min f=2400.</a:t>
            </a:r>
          </a:p>
        </p:txBody>
      </p:sp>
      <p:pic>
        <p:nvPicPr>
          <p:cNvPr id="50182" name="Picture 6" descr="853553396142574143194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183" name="Line 7"/>
          <p:cNvSpPr>
            <a:spLocks noChangeShapeType="1"/>
          </p:cNvSpPr>
          <p:nvPr/>
        </p:nvSpPr>
        <p:spPr bwMode="auto">
          <a:xfrm>
            <a:off x="468313" y="2852738"/>
            <a:ext cx="1655762" cy="7207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rot="16414">
            <a:off x="2120900" y="1711325"/>
            <a:ext cx="4567238" cy="539750"/>
          </a:xfrm>
          <a:prstGeom prst="rect">
            <a:avLst/>
          </a:prstGeom>
          <a:solidFill>
            <a:srgbClr val="FFFFFF"/>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400">
                <a:solidFill>
                  <a:srgbClr val="000000"/>
                </a:solidFill>
              </a:rPr>
              <a:t>运输模型</a:t>
            </a:r>
          </a:p>
        </p:txBody>
      </p:sp>
      <p:sp>
        <p:nvSpPr>
          <p:cNvPr id="52227" name="Rectangle 3"/>
          <p:cNvSpPr>
            <a:spLocks noChangeArrowheads="1"/>
          </p:cNvSpPr>
          <p:nvPr/>
        </p:nvSpPr>
        <p:spPr bwMode="auto">
          <a:xfrm>
            <a:off x="2106613" y="2559050"/>
            <a:ext cx="4554537" cy="539750"/>
          </a:xfrm>
          <a:prstGeom prst="rect">
            <a:avLst/>
          </a:prstGeom>
          <a:solidFill>
            <a:srgbClr val="FFFFFF"/>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400">
                <a:solidFill>
                  <a:srgbClr val="000000"/>
                </a:solidFill>
              </a:rPr>
              <a:t>运输问题的计算机求解</a:t>
            </a:r>
          </a:p>
        </p:txBody>
      </p:sp>
      <p:sp>
        <p:nvSpPr>
          <p:cNvPr id="52228" name="Rectangle 4"/>
          <p:cNvSpPr>
            <a:spLocks noChangeArrowheads="1"/>
          </p:cNvSpPr>
          <p:nvPr/>
        </p:nvSpPr>
        <p:spPr bwMode="auto">
          <a:xfrm>
            <a:off x="2128838" y="3495675"/>
            <a:ext cx="4554537" cy="541338"/>
          </a:xfrm>
          <a:prstGeom prst="rect">
            <a:avLst/>
          </a:prstGeom>
          <a:solidFill>
            <a:srgbClr val="FFFFFF"/>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400">
                <a:solidFill>
                  <a:srgbClr val="000000"/>
                </a:solidFill>
              </a:rPr>
              <a:t>运输问题的应用</a:t>
            </a:r>
          </a:p>
        </p:txBody>
      </p:sp>
      <p:sp>
        <p:nvSpPr>
          <p:cNvPr id="52229" name="Rectangle 5"/>
          <p:cNvSpPr>
            <a:spLocks noChangeArrowheads="1"/>
          </p:cNvSpPr>
          <p:nvPr/>
        </p:nvSpPr>
        <p:spPr bwMode="auto">
          <a:xfrm>
            <a:off x="2135188" y="4433888"/>
            <a:ext cx="4554537" cy="539750"/>
          </a:xfrm>
          <a:prstGeom prst="rect">
            <a:avLst/>
          </a:prstGeom>
          <a:solidFill>
            <a:srgbClr val="FFFFFF"/>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lnSpc>
                <a:spcPts val="2200"/>
              </a:lnSpc>
            </a:pPr>
            <a:r>
              <a:rPr lang="zh-CN" altLang="zh-CN" sz="2400">
                <a:solidFill>
                  <a:srgbClr val="000000"/>
                </a:solidFill>
              </a:rPr>
              <a:t>运输问题的表上作业法</a:t>
            </a:r>
          </a:p>
        </p:txBody>
      </p:sp>
      <p:grpSp>
        <p:nvGrpSpPr>
          <p:cNvPr id="52230" name="Group 6"/>
          <p:cNvGrpSpPr>
            <a:grpSpLocks/>
          </p:cNvGrpSpPr>
          <p:nvPr/>
        </p:nvGrpSpPr>
        <p:grpSpPr bwMode="auto">
          <a:xfrm>
            <a:off x="179388" y="293688"/>
            <a:ext cx="1822450" cy="542925"/>
            <a:chOff x="113" y="185"/>
            <a:chExt cx="1148" cy="342"/>
          </a:xfrm>
        </p:grpSpPr>
        <p:sp>
          <p:nvSpPr>
            <p:cNvPr id="52244" name="Rectangle 7"/>
            <p:cNvSpPr>
              <a:spLocks noChangeArrowheads="1"/>
            </p:cNvSpPr>
            <p:nvPr/>
          </p:nvSpPr>
          <p:spPr bwMode="auto">
            <a:xfrm>
              <a:off x="113" y="185"/>
              <a:ext cx="1148" cy="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b="1"/>
                <a:t>本章内容</a:t>
              </a:r>
            </a:p>
          </p:txBody>
        </p:sp>
        <p:sp>
          <p:nvSpPr>
            <p:cNvPr id="52245" name="Rectangle 8"/>
            <p:cNvSpPr>
              <a:spLocks noChangeArrowheads="1"/>
            </p:cNvSpPr>
            <p:nvPr/>
          </p:nvSpPr>
          <p:spPr bwMode="auto">
            <a:xfrm>
              <a:off x="113" y="197"/>
              <a:ext cx="1002" cy="330"/>
            </a:xfrm>
            <a:prstGeom prst="rect">
              <a:avLst/>
            </a:prstGeom>
            <a:noFill/>
            <a:ln w="25400">
              <a:solidFill>
                <a:srgbClr val="395E8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endParaRPr lang="zh-CN" altLang="zh-CN"/>
            </a:p>
          </p:txBody>
        </p:sp>
      </p:grpSp>
      <p:grpSp>
        <p:nvGrpSpPr>
          <p:cNvPr id="52231" name="Group 9"/>
          <p:cNvGrpSpPr>
            <a:grpSpLocks/>
          </p:cNvGrpSpPr>
          <p:nvPr/>
        </p:nvGrpSpPr>
        <p:grpSpPr bwMode="auto">
          <a:xfrm>
            <a:off x="1497013" y="3563938"/>
            <a:ext cx="352425" cy="368300"/>
            <a:chOff x="943" y="2245"/>
            <a:chExt cx="222" cy="232"/>
          </a:xfrm>
        </p:grpSpPr>
        <p:sp>
          <p:nvSpPr>
            <p:cNvPr id="52242" name="Rectangle 10"/>
            <p:cNvSpPr>
              <a:spLocks noChangeArrowheads="1"/>
            </p:cNvSpPr>
            <p:nvPr/>
          </p:nvSpPr>
          <p:spPr bwMode="auto">
            <a:xfrm rot="-2762532">
              <a:off x="946" y="2251"/>
              <a:ext cx="216" cy="222"/>
            </a:xfrm>
            <a:prstGeom prst="rect">
              <a:avLst/>
            </a:prstGeom>
            <a:solidFill>
              <a:srgbClr val="FFFFFF"/>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endParaRPr lang="zh-CN" altLang="zh-CN"/>
            </a:p>
          </p:txBody>
        </p:sp>
        <p:sp>
          <p:nvSpPr>
            <p:cNvPr id="52243" name="Rectangle 11"/>
            <p:cNvSpPr>
              <a:spLocks noChangeArrowheads="1"/>
            </p:cNvSpPr>
            <p:nvPr/>
          </p:nvSpPr>
          <p:spPr bwMode="auto">
            <a:xfrm>
              <a:off x="962" y="2245"/>
              <a:ext cx="182" cy="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3</a:t>
              </a:r>
            </a:p>
          </p:txBody>
        </p:sp>
      </p:grpSp>
      <p:grpSp>
        <p:nvGrpSpPr>
          <p:cNvPr id="52232" name="Group 12"/>
          <p:cNvGrpSpPr>
            <a:grpSpLocks/>
          </p:cNvGrpSpPr>
          <p:nvPr/>
        </p:nvGrpSpPr>
        <p:grpSpPr bwMode="auto">
          <a:xfrm>
            <a:off x="1508125" y="4519613"/>
            <a:ext cx="352425" cy="368300"/>
            <a:chOff x="950" y="2847"/>
            <a:chExt cx="222" cy="232"/>
          </a:xfrm>
        </p:grpSpPr>
        <p:sp>
          <p:nvSpPr>
            <p:cNvPr id="52240" name="Rectangle 13"/>
            <p:cNvSpPr>
              <a:spLocks noChangeArrowheads="1"/>
            </p:cNvSpPr>
            <p:nvPr/>
          </p:nvSpPr>
          <p:spPr bwMode="auto">
            <a:xfrm rot="-2762532">
              <a:off x="953" y="2853"/>
              <a:ext cx="216" cy="222"/>
            </a:xfrm>
            <a:prstGeom prst="rect">
              <a:avLst/>
            </a:prstGeom>
            <a:solidFill>
              <a:srgbClr val="FFFFFF"/>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endParaRPr lang="zh-CN" altLang="zh-CN"/>
            </a:p>
          </p:txBody>
        </p:sp>
        <p:sp>
          <p:nvSpPr>
            <p:cNvPr id="52241" name="Rectangle 14"/>
            <p:cNvSpPr>
              <a:spLocks noChangeArrowheads="1"/>
            </p:cNvSpPr>
            <p:nvPr/>
          </p:nvSpPr>
          <p:spPr bwMode="auto">
            <a:xfrm>
              <a:off x="970" y="2847"/>
              <a:ext cx="182" cy="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4</a:t>
              </a:r>
            </a:p>
          </p:txBody>
        </p:sp>
      </p:grpSp>
      <p:pic>
        <p:nvPicPr>
          <p:cNvPr id="52233" name="Picture 15" descr="175269791142574143195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52234" name="Group 16"/>
          <p:cNvGrpSpPr>
            <a:grpSpLocks/>
          </p:cNvGrpSpPr>
          <p:nvPr/>
        </p:nvGrpSpPr>
        <p:grpSpPr bwMode="auto">
          <a:xfrm>
            <a:off x="1400175" y="1847850"/>
            <a:ext cx="352425" cy="369888"/>
            <a:chOff x="882" y="1164"/>
            <a:chExt cx="222" cy="233"/>
          </a:xfrm>
        </p:grpSpPr>
        <p:sp>
          <p:nvSpPr>
            <p:cNvPr id="52238" name="Rectangle 17"/>
            <p:cNvSpPr>
              <a:spLocks noChangeArrowheads="1"/>
            </p:cNvSpPr>
            <p:nvPr/>
          </p:nvSpPr>
          <p:spPr bwMode="auto">
            <a:xfrm rot="-2762532">
              <a:off x="885" y="1171"/>
              <a:ext cx="216" cy="222"/>
            </a:xfrm>
            <a:prstGeom prst="rect">
              <a:avLst/>
            </a:prstGeom>
            <a:solidFill>
              <a:srgbClr val="FFFFFF"/>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endParaRPr lang="zh-CN" altLang="zh-CN"/>
            </a:p>
          </p:txBody>
        </p:sp>
        <p:sp>
          <p:nvSpPr>
            <p:cNvPr id="52239" name="Rectangle 18"/>
            <p:cNvSpPr>
              <a:spLocks noChangeArrowheads="1"/>
            </p:cNvSpPr>
            <p:nvPr/>
          </p:nvSpPr>
          <p:spPr bwMode="auto">
            <a:xfrm>
              <a:off x="902" y="1164"/>
              <a:ext cx="181"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1</a:t>
              </a:r>
            </a:p>
          </p:txBody>
        </p:sp>
      </p:grpSp>
      <p:grpSp>
        <p:nvGrpSpPr>
          <p:cNvPr id="52235" name="Group 19"/>
          <p:cNvGrpSpPr>
            <a:grpSpLocks/>
          </p:cNvGrpSpPr>
          <p:nvPr/>
        </p:nvGrpSpPr>
        <p:grpSpPr bwMode="auto">
          <a:xfrm>
            <a:off x="1406525" y="2636838"/>
            <a:ext cx="350838" cy="369887"/>
            <a:chOff x="886" y="1661"/>
            <a:chExt cx="221" cy="233"/>
          </a:xfrm>
        </p:grpSpPr>
        <p:sp>
          <p:nvSpPr>
            <p:cNvPr id="52236" name="Rectangle 20"/>
            <p:cNvSpPr>
              <a:spLocks noChangeArrowheads="1"/>
            </p:cNvSpPr>
            <p:nvPr/>
          </p:nvSpPr>
          <p:spPr bwMode="auto">
            <a:xfrm rot="-2762532">
              <a:off x="889" y="1667"/>
              <a:ext cx="215" cy="221"/>
            </a:xfrm>
            <a:prstGeom prst="rect">
              <a:avLst/>
            </a:prstGeom>
            <a:solidFill>
              <a:srgbClr val="FFFFFF"/>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endParaRPr lang="zh-CN" altLang="zh-CN"/>
            </a:p>
          </p:txBody>
        </p:sp>
        <p:sp>
          <p:nvSpPr>
            <p:cNvPr id="52237" name="Rectangle 21"/>
            <p:cNvSpPr>
              <a:spLocks noChangeArrowheads="1"/>
            </p:cNvSpPr>
            <p:nvPr/>
          </p:nvSpPr>
          <p:spPr bwMode="auto">
            <a:xfrm>
              <a:off x="905" y="1661"/>
              <a:ext cx="181"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2</a:t>
              </a:r>
            </a:p>
          </p:txBody>
        </p:sp>
      </p:gr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3</a:t>
            </a:r>
          </a:p>
        </p:txBody>
      </p:sp>
      <p:sp>
        <p:nvSpPr>
          <p:cNvPr id="54275"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54276"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运输问题的应用</a:t>
            </a:r>
          </a:p>
        </p:txBody>
      </p:sp>
      <p:sp>
        <p:nvSpPr>
          <p:cNvPr id="54277" name="Rectangle 5"/>
          <p:cNvSpPr>
            <a:spLocks noChangeArrowheads="1"/>
          </p:cNvSpPr>
          <p:nvPr/>
        </p:nvSpPr>
        <p:spPr bwMode="auto">
          <a:xfrm>
            <a:off x="142875" y="1533525"/>
            <a:ext cx="8893175" cy="2182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65100" algn="l"/>
                <a:tab pos="19685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65100" algn="l"/>
                <a:tab pos="19685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65100" algn="l"/>
                <a:tab pos="19685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65100" algn="l"/>
                <a:tab pos="19685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65100" algn="l"/>
                <a:tab pos="19685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65100" algn="l"/>
                <a:tab pos="19685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65100" algn="l"/>
                <a:tab pos="19685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65100" algn="l"/>
                <a:tab pos="19685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65100" algn="l"/>
                <a:tab pos="1968500" algn="l"/>
              </a:tabLst>
              <a:defRPr>
                <a:solidFill>
                  <a:schemeClr val="tx1"/>
                </a:solidFill>
                <a:latin typeface="Arial" panose="020B0604020202020204" pitchFamily="34" charset="0"/>
                <a:ea typeface="楷体" panose="02010609060101010101" pitchFamily="49" charset="-122"/>
              </a:defRPr>
            </a:lvl9pPr>
          </a:lstStyle>
          <a:p>
            <a:pPr eaLnBrk="1" hangingPunct="1"/>
            <a:endParaRPr lang="zh-CN" altLang="zh-CN" sz="2800"/>
          </a:p>
          <a:p>
            <a:pPr eaLnBrk="1" hangingPunct="1"/>
            <a:r>
              <a:rPr lang="zh-CN" altLang="zh-CN" sz="2800"/>
              <a:t>	例 4.   石家庄北方研究院有三个区，即一区，二区，三区，每年分别需要用煤 3 000 t、1 000 t、2 000 t，由河北临城、山西盂县两处煤矿负责供应，价格、质量相同。供应能力分别为 1 500 t、4 000 t，运价如表所示。</a:t>
            </a:r>
            <a:endParaRPr lang="zh-CN" altLang="zh-CN" sz="2000"/>
          </a:p>
        </p:txBody>
      </p:sp>
      <p:pic>
        <p:nvPicPr>
          <p:cNvPr id="54278" name="Picture 6" descr="36770115142574143196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35847" name="Group 7"/>
          <p:cNvGraphicFramePr>
            <a:graphicFrameLocks noGrp="1"/>
          </p:cNvGraphicFramePr>
          <p:nvPr/>
        </p:nvGraphicFramePr>
        <p:xfrm>
          <a:off x="466725" y="4176713"/>
          <a:ext cx="7807325" cy="2100262"/>
        </p:xfrm>
        <a:graphic>
          <a:graphicData uri="http://schemas.openxmlformats.org/drawingml/2006/table">
            <a:tbl>
              <a:tblPr/>
              <a:tblGrid>
                <a:gridCol w="1625600"/>
                <a:gridCol w="2097088"/>
                <a:gridCol w="2070100"/>
                <a:gridCol w="2014537"/>
              </a:tblGrid>
              <a:tr h="685800">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200" b="0" i="0" u="none" strike="noStrike" cap="none" normalizeH="0" baseline="0" smtClean="0">
                          <a:ln>
                            <a:noFill/>
                          </a:ln>
                          <a:solidFill>
                            <a:schemeClr val="tx1"/>
                          </a:solidFill>
                          <a:effectLst/>
                          <a:latin typeface="Arial" pitchFamily="34" charset="0"/>
                          <a:ea typeface="仿宋" pitchFamily="49" charset="-122"/>
                        </a:rPr>
                        <a:t>                        </a:t>
                      </a:r>
                      <a:r>
                        <a:rPr kumimoji="0" lang="zh-CN" sz="1200" b="0" i="0" u="none" strike="noStrike" cap="none" normalizeH="0" baseline="0" smtClean="0">
                          <a:ln>
                            <a:noFill/>
                          </a:ln>
                          <a:solidFill>
                            <a:schemeClr val="tx1"/>
                          </a:solidFill>
                          <a:effectLst/>
                          <a:latin typeface="Arial" pitchFamily="34" charset="0"/>
                          <a:ea typeface="仿宋" pitchFamily="49" charset="-122"/>
                        </a:rPr>
                        <a:t>销地</a:t>
                      </a: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sz="1200" b="0" i="0" u="none" strike="noStrike" cap="none" normalizeH="0" baseline="0" smtClean="0">
                          <a:ln>
                            <a:noFill/>
                          </a:ln>
                          <a:solidFill>
                            <a:schemeClr val="tx1"/>
                          </a:solidFill>
                          <a:effectLst/>
                          <a:latin typeface="Arial" pitchFamily="34" charset="0"/>
                          <a:ea typeface="仿宋" pitchFamily="49" charset="-122"/>
                        </a:rPr>
                        <a:t>     运费单价</a:t>
                      </a: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sz="1200" b="0" i="0" u="none" strike="noStrike" cap="none" normalizeH="0" baseline="0" smtClean="0">
                          <a:ln>
                            <a:noFill/>
                          </a:ln>
                          <a:solidFill>
                            <a:schemeClr val="tx1"/>
                          </a:solidFill>
                          <a:effectLst/>
                          <a:latin typeface="Arial" pitchFamily="34" charset="0"/>
                          <a:ea typeface="仿宋" pitchFamily="49" charset="-122"/>
                        </a:rPr>
                        <a:t>产地</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sz="2000" b="0" i="0" u="none" strike="noStrike" cap="none" normalizeH="0" baseline="0" smtClean="0">
                          <a:ln>
                            <a:noFill/>
                          </a:ln>
                          <a:solidFill>
                            <a:schemeClr val="tx1"/>
                          </a:solidFill>
                          <a:effectLst/>
                          <a:latin typeface="Arial" pitchFamily="34" charset="0"/>
                          <a:ea typeface="仿宋" pitchFamily="49" charset="-122"/>
                        </a:rPr>
                        <a:t>一区</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sz="2000" b="0" i="0" u="none" strike="noStrike" cap="none" normalizeH="0" baseline="0" smtClean="0">
                          <a:ln>
                            <a:noFill/>
                          </a:ln>
                          <a:solidFill>
                            <a:schemeClr val="tx1"/>
                          </a:solidFill>
                          <a:effectLst/>
                          <a:latin typeface="Arial" pitchFamily="34" charset="0"/>
                          <a:ea typeface="仿宋" pitchFamily="49" charset="-122"/>
                        </a:rPr>
                        <a:t>二区</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sz="2000" b="0" i="0" u="none" strike="noStrike" cap="none" normalizeH="0" baseline="0" smtClean="0">
                          <a:ln>
                            <a:noFill/>
                          </a:ln>
                          <a:solidFill>
                            <a:schemeClr val="tx1"/>
                          </a:solidFill>
                          <a:effectLst/>
                          <a:latin typeface="Arial" pitchFamily="34" charset="0"/>
                          <a:ea typeface="仿宋" pitchFamily="49" charset="-122"/>
                        </a:rPr>
                        <a:t>三区</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93738">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sz="2000" b="0" i="0" u="none" strike="noStrike" cap="none" normalizeH="0" baseline="0" smtClean="0">
                          <a:ln>
                            <a:noFill/>
                          </a:ln>
                          <a:solidFill>
                            <a:schemeClr val="tx1"/>
                          </a:solidFill>
                          <a:effectLst/>
                          <a:latin typeface="Arial" pitchFamily="34" charset="0"/>
                          <a:ea typeface="仿宋" pitchFamily="49" charset="-122"/>
                        </a:rPr>
                        <a:t>山西盂县</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1.80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1.70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1.55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720725">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sz="2000" b="0" i="0" u="none" strike="noStrike" cap="none" normalizeH="0" baseline="0" smtClean="0">
                          <a:ln>
                            <a:noFill/>
                          </a:ln>
                          <a:solidFill>
                            <a:schemeClr val="tx1"/>
                          </a:solidFill>
                          <a:effectLst/>
                          <a:latin typeface="Arial" pitchFamily="34" charset="0"/>
                          <a:ea typeface="仿宋" pitchFamily="49" charset="-122"/>
                        </a:rPr>
                        <a:t>河北临城</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1.60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1.50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1.75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4301" name="Line 51"/>
          <p:cNvSpPr>
            <a:spLocks noChangeShapeType="1"/>
          </p:cNvSpPr>
          <p:nvPr/>
        </p:nvSpPr>
        <p:spPr bwMode="auto">
          <a:xfrm>
            <a:off x="468313" y="3573463"/>
            <a:ext cx="1655762" cy="71913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54302" name="Line 52"/>
          <p:cNvSpPr>
            <a:spLocks noChangeShapeType="1"/>
          </p:cNvSpPr>
          <p:nvPr/>
        </p:nvSpPr>
        <p:spPr bwMode="auto">
          <a:xfrm>
            <a:off x="1260475" y="4149725"/>
            <a:ext cx="863600" cy="71913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54303" name="Line 53"/>
          <p:cNvSpPr>
            <a:spLocks noChangeShapeType="1"/>
          </p:cNvSpPr>
          <p:nvPr/>
        </p:nvSpPr>
        <p:spPr bwMode="auto">
          <a:xfrm>
            <a:off x="468313" y="4508500"/>
            <a:ext cx="1655762" cy="3603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54304" name="Rectangle 54"/>
          <p:cNvSpPr>
            <a:spLocks noChangeArrowheads="1"/>
          </p:cNvSpPr>
          <p:nvPr/>
        </p:nvSpPr>
        <p:spPr bwMode="auto">
          <a:xfrm>
            <a:off x="358775" y="1482725"/>
            <a:ext cx="8893175" cy="436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65100" algn="l"/>
                <a:tab pos="19685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65100" algn="l"/>
                <a:tab pos="19685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65100" algn="l"/>
                <a:tab pos="19685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65100" algn="l"/>
                <a:tab pos="19685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65100" algn="l"/>
                <a:tab pos="19685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65100" algn="l"/>
                <a:tab pos="19685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65100" algn="l"/>
                <a:tab pos="19685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65100" algn="l"/>
                <a:tab pos="19685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65100" algn="l"/>
                <a:tab pos="19685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t>一、产销不平衡的运输问题</a:t>
            </a:r>
          </a:p>
          <a:p>
            <a:pPr eaLnBrk="1" hangingPunct="1"/>
            <a:r>
              <a:rPr lang="zh-CN" altLang="zh-CN" sz="2800"/>
              <a:t>	</a:t>
            </a:r>
            <a:endParaRPr lang="zh-CN" altLang="zh-CN" sz="2000"/>
          </a:p>
        </p:txBody>
      </p:sp>
      <p:sp>
        <p:nvSpPr>
          <p:cNvPr id="54305" name="Rectangle 55"/>
          <p:cNvSpPr>
            <a:spLocks noChangeArrowheads="1"/>
          </p:cNvSpPr>
          <p:nvPr/>
        </p:nvSpPr>
        <p:spPr bwMode="auto">
          <a:xfrm>
            <a:off x="3641725" y="3819525"/>
            <a:ext cx="4119563" cy="35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                                          单位/(百元/t)</a:t>
            </a: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rot="16414">
            <a:off x="2120900" y="1711325"/>
            <a:ext cx="4567238" cy="539750"/>
          </a:xfrm>
          <a:prstGeom prst="rect">
            <a:avLst/>
          </a:prstGeom>
          <a:solidFill>
            <a:srgbClr val="FFFFFF"/>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400">
                <a:solidFill>
                  <a:srgbClr val="000000"/>
                </a:solidFill>
                <a:latin typeface="楷体" panose="02010609060101010101" pitchFamily="49" charset="-122"/>
              </a:rPr>
              <a:t>运输模型</a:t>
            </a:r>
          </a:p>
        </p:txBody>
      </p:sp>
      <p:sp>
        <p:nvSpPr>
          <p:cNvPr id="19459" name="Rectangle 3"/>
          <p:cNvSpPr>
            <a:spLocks noChangeArrowheads="1"/>
          </p:cNvSpPr>
          <p:nvPr/>
        </p:nvSpPr>
        <p:spPr bwMode="auto">
          <a:xfrm>
            <a:off x="2106613" y="2559050"/>
            <a:ext cx="4554537" cy="539750"/>
          </a:xfrm>
          <a:prstGeom prst="rect">
            <a:avLst/>
          </a:prstGeom>
          <a:solidFill>
            <a:srgbClr val="FFFFFF"/>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400">
                <a:solidFill>
                  <a:srgbClr val="000000"/>
                </a:solidFill>
                <a:latin typeface="楷体" panose="02010609060101010101" pitchFamily="49" charset="-122"/>
              </a:rPr>
              <a:t>运输问题的计算机求解</a:t>
            </a:r>
          </a:p>
        </p:txBody>
      </p:sp>
      <p:sp>
        <p:nvSpPr>
          <p:cNvPr id="19460" name="Rectangle 4"/>
          <p:cNvSpPr>
            <a:spLocks noChangeArrowheads="1"/>
          </p:cNvSpPr>
          <p:nvPr/>
        </p:nvSpPr>
        <p:spPr bwMode="auto">
          <a:xfrm>
            <a:off x="2128838" y="3495675"/>
            <a:ext cx="4554537" cy="541338"/>
          </a:xfrm>
          <a:prstGeom prst="rect">
            <a:avLst/>
          </a:prstGeom>
          <a:solidFill>
            <a:srgbClr val="FFFFFF"/>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400">
                <a:solidFill>
                  <a:srgbClr val="000000"/>
                </a:solidFill>
                <a:latin typeface="楷体" panose="02010609060101010101" pitchFamily="49" charset="-122"/>
              </a:rPr>
              <a:t>运输问题的应用</a:t>
            </a:r>
          </a:p>
        </p:txBody>
      </p:sp>
      <p:sp>
        <p:nvSpPr>
          <p:cNvPr id="19461" name="Rectangle 5"/>
          <p:cNvSpPr>
            <a:spLocks noChangeArrowheads="1"/>
          </p:cNvSpPr>
          <p:nvPr/>
        </p:nvSpPr>
        <p:spPr bwMode="auto">
          <a:xfrm>
            <a:off x="2135188" y="4433888"/>
            <a:ext cx="4554537" cy="539750"/>
          </a:xfrm>
          <a:prstGeom prst="rect">
            <a:avLst/>
          </a:prstGeom>
          <a:solidFill>
            <a:srgbClr val="FFFFFF"/>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lnSpc>
                <a:spcPts val="2200"/>
              </a:lnSpc>
            </a:pPr>
            <a:r>
              <a:rPr lang="zh-CN" altLang="zh-CN" sz="2400">
                <a:solidFill>
                  <a:srgbClr val="000000"/>
                </a:solidFill>
                <a:latin typeface="楷体" panose="02010609060101010101" pitchFamily="49" charset="-122"/>
              </a:rPr>
              <a:t>运输问题的表上作业法</a:t>
            </a:r>
          </a:p>
        </p:txBody>
      </p:sp>
      <p:grpSp>
        <p:nvGrpSpPr>
          <p:cNvPr id="19462" name="Group 6"/>
          <p:cNvGrpSpPr>
            <a:grpSpLocks/>
          </p:cNvGrpSpPr>
          <p:nvPr/>
        </p:nvGrpSpPr>
        <p:grpSpPr bwMode="auto">
          <a:xfrm>
            <a:off x="179388" y="293688"/>
            <a:ext cx="1822450" cy="542925"/>
            <a:chOff x="113" y="185"/>
            <a:chExt cx="1148" cy="342"/>
          </a:xfrm>
        </p:grpSpPr>
        <p:sp>
          <p:nvSpPr>
            <p:cNvPr id="19476" name="Rectangle 7"/>
            <p:cNvSpPr>
              <a:spLocks noChangeArrowheads="1"/>
            </p:cNvSpPr>
            <p:nvPr/>
          </p:nvSpPr>
          <p:spPr bwMode="auto">
            <a:xfrm>
              <a:off x="113" y="185"/>
              <a:ext cx="1148" cy="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b="1">
                  <a:latin typeface="楷体" panose="02010609060101010101" pitchFamily="49" charset="-122"/>
                </a:rPr>
                <a:t>本章内容</a:t>
              </a:r>
            </a:p>
          </p:txBody>
        </p:sp>
        <p:sp>
          <p:nvSpPr>
            <p:cNvPr id="19477" name="Rectangle 8"/>
            <p:cNvSpPr>
              <a:spLocks noChangeArrowheads="1"/>
            </p:cNvSpPr>
            <p:nvPr/>
          </p:nvSpPr>
          <p:spPr bwMode="auto">
            <a:xfrm>
              <a:off x="113" y="197"/>
              <a:ext cx="1002" cy="330"/>
            </a:xfrm>
            <a:prstGeom prst="rect">
              <a:avLst/>
            </a:prstGeom>
            <a:noFill/>
            <a:ln w="25400">
              <a:solidFill>
                <a:srgbClr val="395E8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endParaRPr lang="zh-CN" altLang="zh-CN"/>
            </a:p>
          </p:txBody>
        </p:sp>
      </p:grpSp>
      <p:grpSp>
        <p:nvGrpSpPr>
          <p:cNvPr id="19463" name="Group 9"/>
          <p:cNvGrpSpPr>
            <a:grpSpLocks/>
          </p:cNvGrpSpPr>
          <p:nvPr/>
        </p:nvGrpSpPr>
        <p:grpSpPr bwMode="auto">
          <a:xfrm>
            <a:off x="1476375" y="1755775"/>
            <a:ext cx="352425" cy="368300"/>
            <a:chOff x="930" y="1106"/>
            <a:chExt cx="222" cy="232"/>
          </a:xfrm>
        </p:grpSpPr>
        <p:sp>
          <p:nvSpPr>
            <p:cNvPr id="19474" name="Rectangle 10"/>
            <p:cNvSpPr>
              <a:spLocks noChangeArrowheads="1"/>
            </p:cNvSpPr>
            <p:nvPr/>
          </p:nvSpPr>
          <p:spPr bwMode="auto">
            <a:xfrm rot="-2762532">
              <a:off x="933" y="1112"/>
              <a:ext cx="216" cy="222"/>
            </a:xfrm>
            <a:prstGeom prst="rect">
              <a:avLst/>
            </a:prstGeom>
            <a:solidFill>
              <a:srgbClr val="FFFFFF"/>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endParaRPr lang="zh-CN" altLang="zh-CN"/>
            </a:p>
          </p:txBody>
        </p:sp>
        <p:sp>
          <p:nvSpPr>
            <p:cNvPr id="19475" name="Rectangle 11"/>
            <p:cNvSpPr>
              <a:spLocks noChangeArrowheads="1"/>
            </p:cNvSpPr>
            <p:nvPr/>
          </p:nvSpPr>
          <p:spPr bwMode="auto">
            <a:xfrm>
              <a:off x="950" y="1106"/>
              <a:ext cx="181" cy="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1</a:t>
              </a:r>
            </a:p>
          </p:txBody>
        </p:sp>
      </p:grpSp>
      <p:grpSp>
        <p:nvGrpSpPr>
          <p:cNvPr id="19464" name="Group 12"/>
          <p:cNvGrpSpPr>
            <a:grpSpLocks/>
          </p:cNvGrpSpPr>
          <p:nvPr/>
        </p:nvGrpSpPr>
        <p:grpSpPr bwMode="auto">
          <a:xfrm>
            <a:off x="1504950" y="2644775"/>
            <a:ext cx="352425" cy="368300"/>
            <a:chOff x="948" y="1666"/>
            <a:chExt cx="222" cy="232"/>
          </a:xfrm>
        </p:grpSpPr>
        <p:sp>
          <p:nvSpPr>
            <p:cNvPr id="19472" name="Rectangle 13"/>
            <p:cNvSpPr>
              <a:spLocks noChangeArrowheads="1"/>
            </p:cNvSpPr>
            <p:nvPr/>
          </p:nvSpPr>
          <p:spPr bwMode="auto">
            <a:xfrm rot="-2762532">
              <a:off x="951" y="1677"/>
              <a:ext cx="216" cy="222"/>
            </a:xfrm>
            <a:prstGeom prst="rect">
              <a:avLst/>
            </a:prstGeom>
            <a:solidFill>
              <a:srgbClr val="FFFFFF"/>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endParaRPr lang="zh-CN" altLang="zh-CN"/>
            </a:p>
          </p:txBody>
        </p:sp>
        <p:sp>
          <p:nvSpPr>
            <p:cNvPr id="19473" name="Rectangle 14"/>
            <p:cNvSpPr>
              <a:spLocks noChangeArrowheads="1"/>
            </p:cNvSpPr>
            <p:nvPr/>
          </p:nvSpPr>
          <p:spPr bwMode="auto">
            <a:xfrm>
              <a:off x="962" y="1666"/>
              <a:ext cx="182" cy="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2</a:t>
              </a:r>
            </a:p>
          </p:txBody>
        </p:sp>
      </p:grpSp>
      <p:grpSp>
        <p:nvGrpSpPr>
          <p:cNvPr id="19465" name="Group 15"/>
          <p:cNvGrpSpPr>
            <a:grpSpLocks/>
          </p:cNvGrpSpPr>
          <p:nvPr/>
        </p:nvGrpSpPr>
        <p:grpSpPr bwMode="auto">
          <a:xfrm>
            <a:off x="1476375" y="3581400"/>
            <a:ext cx="350838" cy="369888"/>
            <a:chOff x="930" y="2256"/>
            <a:chExt cx="221" cy="233"/>
          </a:xfrm>
        </p:grpSpPr>
        <p:sp>
          <p:nvSpPr>
            <p:cNvPr id="19470" name="Rectangle 16"/>
            <p:cNvSpPr>
              <a:spLocks noChangeArrowheads="1"/>
            </p:cNvSpPr>
            <p:nvPr/>
          </p:nvSpPr>
          <p:spPr bwMode="auto">
            <a:xfrm rot="-2762532">
              <a:off x="933" y="2262"/>
              <a:ext cx="215" cy="221"/>
            </a:xfrm>
            <a:prstGeom prst="rect">
              <a:avLst/>
            </a:prstGeom>
            <a:solidFill>
              <a:srgbClr val="FFFFFF"/>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endParaRPr lang="zh-CN" altLang="zh-CN"/>
            </a:p>
          </p:txBody>
        </p:sp>
        <p:sp>
          <p:nvSpPr>
            <p:cNvPr id="19471" name="Rectangle 17"/>
            <p:cNvSpPr>
              <a:spLocks noChangeArrowheads="1"/>
            </p:cNvSpPr>
            <p:nvPr/>
          </p:nvSpPr>
          <p:spPr bwMode="auto">
            <a:xfrm>
              <a:off x="950" y="2256"/>
              <a:ext cx="181"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3</a:t>
              </a:r>
            </a:p>
          </p:txBody>
        </p:sp>
      </p:grpSp>
      <p:grpSp>
        <p:nvGrpSpPr>
          <p:cNvPr id="19466" name="Group 18"/>
          <p:cNvGrpSpPr>
            <a:grpSpLocks/>
          </p:cNvGrpSpPr>
          <p:nvPr/>
        </p:nvGrpSpPr>
        <p:grpSpPr bwMode="auto">
          <a:xfrm>
            <a:off x="1508125" y="4519613"/>
            <a:ext cx="352425" cy="368300"/>
            <a:chOff x="950" y="2847"/>
            <a:chExt cx="222" cy="232"/>
          </a:xfrm>
        </p:grpSpPr>
        <p:sp>
          <p:nvSpPr>
            <p:cNvPr id="19468" name="Rectangle 19"/>
            <p:cNvSpPr>
              <a:spLocks noChangeArrowheads="1"/>
            </p:cNvSpPr>
            <p:nvPr/>
          </p:nvSpPr>
          <p:spPr bwMode="auto">
            <a:xfrm rot="-2762532">
              <a:off x="953" y="2853"/>
              <a:ext cx="216" cy="222"/>
            </a:xfrm>
            <a:prstGeom prst="rect">
              <a:avLst/>
            </a:prstGeom>
            <a:solidFill>
              <a:srgbClr val="FFFFFF"/>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endParaRPr lang="zh-CN" altLang="zh-CN"/>
            </a:p>
          </p:txBody>
        </p:sp>
        <p:sp>
          <p:nvSpPr>
            <p:cNvPr id="19469" name="Rectangle 20"/>
            <p:cNvSpPr>
              <a:spLocks noChangeArrowheads="1"/>
            </p:cNvSpPr>
            <p:nvPr/>
          </p:nvSpPr>
          <p:spPr bwMode="auto">
            <a:xfrm>
              <a:off x="970" y="2847"/>
              <a:ext cx="182" cy="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4</a:t>
              </a:r>
            </a:p>
          </p:txBody>
        </p:sp>
      </p:grpSp>
      <p:pic>
        <p:nvPicPr>
          <p:cNvPr id="19467" name="Picture 21" descr="299232364142574143174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3</a:t>
            </a:r>
          </a:p>
        </p:txBody>
      </p:sp>
      <p:sp>
        <p:nvSpPr>
          <p:cNvPr id="56323"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56324"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运输问题的应用</a:t>
            </a:r>
          </a:p>
        </p:txBody>
      </p:sp>
      <p:sp>
        <p:nvSpPr>
          <p:cNvPr id="56325" name="Rectangle 5"/>
          <p:cNvSpPr>
            <a:spLocks noChangeArrowheads="1"/>
          </p:cNvSpPr>
          <p:nvPr/>
        </p:nvSpPr>
        <p:spPr bwMode="auto">
          <a:xfrm>
            <a:off x="142875" y="1533525"/>
            <a:ext cx="8893175" cy="664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9pPr>
          </a:lstStyle>
          <a:p>
            <a:pPr algn="just" eaLnBrk="1" hangingPunct="1"/>
            <a:r>
              <a:rPr lang="zh-CN" altLang="zh-CN" sz="2800"/>
              <a:t>    </a:t>
            </a:r>
          </a:p>
          <a:p>
            <a:pPr algn="just" eaLnBrk="1" hangingPunct="1"/>
            <a:r>
              <a:rPr lang="zh-CN" altLang="zh-CN" sz="2800"/>
              <a:t>    由于需大于供，经院研究决定一区供应量可减少 0-300 t，二区必须满足需求量，三区供应量不少于 1 500 t，试求总费用为最低的调运方案。</a:t>
            </a:r>
          </a:p>
          <a:p>
            <a:pPr algn="ctr" eaLnBrk="1" hangingPunct="1"/>
            <a:endParaRPr lang="zh-CN" altLang="zh-CN" sz="2000">
              <a:solidFill>
                <a:srgbClr val="000000"/>
              </a:solidFill>
              <a:ea typeface="黑体" panose="02010609060101010101" pitchFamily="49" charset="-122"/>
            </a:endParaRPr>
          </a:p>
          <a:p>
            <a:pPr algn="ctr" eaLnBrk="1" hangingPunct="1"/>
            <a:endParaRPr lang="zh-CN" altLang="zh-CN" sz="2000">
              <a:solidFill>
                <a:srgbClr val="000000"/>
              </a:solidFill>
              <a:ea typeface="黑体" panose="02010609060101010101" pitchFamily="49" charset="-122"/>
            </a:endParaRPr>
          </a:p>
          <a:p>
            <a:pPr algn="ctr" eaLnBrk="1" hangingPunct="1"/>
            <a:endParaRPr lang="zh-CN" altLang="zh-CN" sz="2000">
              <a:solidFill>
                <a:srgbClr val="000000"/>
              </a:solidFill>
              <a:ea typeface="黑体" panose="02010609060101010101" pitchFamily="49" charset="-122"/>
            </a:endParaRPr>
          </a:p>
          <a:p>
            <a:pPr algn="ctr" eaLnBrk="1" hangingPunct="1"/>
            <a:endParaRPr lang="zh-CN" altLang="zh-CN" sz="2000">
              <a:solidFill>
                <a:srgbClr val="000000"/>
              </a:solidFill>
              <a:ea typeface="黑体" panose="02010609060101010101" pitchFamily="49" charset="-122"/>
            </a:endParaRPr>
          </a:p>
          <a:p>
            <a:pPr algn="ctr" eaLnBrk="1" hangingPunct="1"/>
            <a:endParaRPr lang="zh-CN" altLang="zh-CN" sz="2000">
              <a:solidFill>
                <a:srgbClr val="000000"/>
              </a:solidFill>
              <a:ea typeface="黑体" panose="02010609060101010101" pitchFamily="49" charset="-122"/>
            </a:endParaRPr>
          </a:p>
          <a:p>
            <a:pPr algn="ctr" eaLnBrk="1" hangingPunct="1"/>
            <a:endParaRPr lang="zh-CN" altLang="zh-CN" sz="2000">
              <a:solidFill>
                <a:srgbClr val="000000"/>
              </a:solidFill>
              <a:ea typeface="黑体" panose="02010609060101010101" pitchFamily="49" charset="-122"/>
            </a:endParaRPr>
          </a:p>
          <a:p>
            <a:pPr algn="ctr" eaLnBrk="1" hangingPunct="1"/>
            <a:endParaRPr lang="zh-CN" altLang="zh-CN" sz="2000">
              <a:solidFill>
                <a:srgbClr val="000000"/>
              </a:solidFill>
              <a:ea typeface="黑体" panose="02010609060101010101" pitchFamily="49" charset="-122"/>
            </a:endParaRPr>
          </a:p>
          <a:p>
            <a:pPr algn="ctr" eaLnBrk="1" hangingPunct="1"/>
            <a:endParaRPr lang="zh-CN" altLang="zh-CN" sz="2000">
              <a:solidFill>
                <a:srgbClr val="000000"/>
              </a:solidFill>
              <a:ea typeface="黑体" panose="02010609060101010101" pitchFamily="49" charset="-122"/>
            </a:endParaRPr>
          </a:p>
          <a:p>
            <a:pPr algn="ctr" eaLnBrk="1" hangingPunct="1"/>
            <a:endParaRPr lang="zh-CN" altLang="zh-CN" sz="2000">
              <a:solidFill>
                <a:srgbClr val="000000"/>
              </a:solidFill>
              <a:ea typeface="黑体" panose="02010609060101010101" pitchFamily="49" charset="-122"/>
            </a:endParaRPr>
          </a:p>
          <a:p>
            <a:pPr algn="ctr" eaLnBrk="1" hangingPunct="1"/>
            <a:endParaRPr lang="zh-CN" altLang="zh-CN" sz="2000">
              <a:solidFill>
                <a:srgbClr val="000000"/>
              </a:solidFill>
              <a:ea typeface="黑体" panose="02010609060101010101" pitchFamily="49" charset="-122"/>
            </a:endParaRPr>
          </a:p>
          <a:p>
            <a:pPr eaLnBrk="1" hangingPunct="1"/>
            <a:endParaRPr lang="zh-CN" altLang="zh-CN" sz="2000">
              <a:solidFill>
                <a:srgbClr val="000000"/>
              </a:solidFill>
            </a:endParaRPr>
          </a:p>
        </p:txBody>
      </p:sp>
      <p:pic>
        <p:nvPicPr>
          <p:cNvPr id="56326" name="Picture 6" descr="602376971142574143197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6327" name="Line 7"/>
          <p:cNvSpPr>
            <a:spLocks noChangeShapeType="1"/>
          </p:cNvSpPr>
          <p:nvPr/>
        </p:nvSpPr>
        <p:spPr bwMode="auto">
          <a:xfrm>
            <a:off x="468313" y="2852738"/>
            <a:ext cx="1655762" cy="7207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3</a:t>
            </a:r>
          </a:p>
        </p:txBody>
      </p:sp>
      <p:sp>
        <p:nvSpPr>
          <p:cNvPr id="58371"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58372"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运输问题的应用</a:t>
            </a:r>
          </a:p>
        </p:txBody>
      </p:sp>
      <p:sp>
        <p:nvSpPr>
          <p:cNvPr id="58373" name="Rectangle 5"/>
          <p:cNvSpPr>
            <a:spLocks noChangeArrowheads="1"/>
          </p:cNvSpPr>
          <p:nvPr/>
        </p:nvSpPr>
        <p:spPr bwMode="auto">
          <a:xfrm>
            <a:off x="142875" y="1533525"/>
            <a:ext cx="8893175" cy="664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t>解：根据题意，作出产销平衡与运价表。</a:t>
            </a:r>
          </a:p>
          <a:p>
            <a:pPr algn="ctr" eaLnBrk="1" hangingPunct="1"/>
            <a:r>
              <a:rPr lang="zh-CN" altLang="zh-CN" sz="2800"/>
              <a:t> </a:t>
            </a:r>
          </a:p>
          <a:p>
            <a:pPr algn="ctr" eaLnBrk="1" hangingPunct="1"/>
            <a:endParaRPr lang="zh-CN" altLang="zh-CN" sz="2000">
              <a:solidFill>
                <a:srgbClr val="000000"/>
              </a:solidFill>
            </a:endParaRPr>
          </a:p>
          <a:p>
            <a:pPr algn="ctr" eaLnBrk="1" hangingPunct="1"/>
            <a:endParaRPr lang="zh-CN" altLang="zh-CN" sz="2000">
              <a:solidFill>
                <a:srgbClr val="000000"/>
              </a:solidFill>
            </a:endParaRPr>
          </a:p>
          <a:p>
            <a:pPr algn="ctr" eaLnBrk="1" hangingPunct="1"/>
            <a:endParaRPr lang="zh-CN" altLang="zh-CN" sz="2000">
              <a:solidFill>
                <a:srgbClr val="000000"/>
              </a:solidFill>
            </a:endParaRPr>
          </a:p>
          <a:p>
            <a:pPr algn="ctr" eaLnBrk="1" hangingPunct="1"/>
            <a:endParaRPr lang="zh-CN" altLang="zh-CN" sz="2000">
              <a:solidFill>
                <a:srgbClr val="000000"/>
              </a:solidFill>
            </a:endParaRPr>
          </a:p>
          <a:p>
            <a:pPr algn="ctr" eaLnBrk="1" hangingPunct="1"/>
            <a:endParaRPr lang="zh-CN" altLang="zh-CN" sz="2000">
              <a:solidFill>
                <a:srgbClr val="000000"/>
              </a:solidFill>
            </a:endParaRPr>
          </a:p>
          <a:p>
            <a:pPr algn="ctr" eaLnBrk="1" hangingPunct="1"/>
            <a:endParaRPr lang="zh-CN" altLang="zh-CN" sz="2000">
              <a:solidFill>
                <a:srgbClr val="000000"/>
              </a:solidFill>
            </a:endParaRPr>
          </a:p>
          <a:p>
            <a:pPr algn="ctr" eaLnBrk="1" hangingPunct="1"/>
            <a:endParaRPr lang="zh-CN" altLang="zh-CN" sz="2000">
              <a:solidFill>
                <a:srgbClr val="000000"/>
              </a:solidFill>
            </a:endParaRPr>
          </a:p>
          <a:p>
            <a:pPr algn="ctr" eaLnBrk="1" hangingPunct="1"/>
            <a:endParaRPr lang="zh-CN" altLang="zh-CN" sz="2000">
              <a:solidFill>
                <a:srgbClr val="000000"/>
              </a:solidFill>
            </a:endParaRPr>
          </a:p>
          <a:p>
            <a:pPr algn="ctr" eaLnBrk="1" hangingPunct="1"/>
            <a:endParaRPr lang="zh-CN" altLang="zh-CN" sz="2000">
              <a:solidFill>
                <a:srgbClr val="000000"/>
              </a:solidFill>
            </a:endParaRPr>
          </a:p>
          <a:p>
            <a:pPr algn="ctr" eaLnBrk="1" hangingPunct="1"/>
            <a:endParaRPr lang="zh-CN" altLang="zh-CN" sz="2000">
              <a:solidFill>
                <a:srgbClr val="000000"/>
              </a:solidFill>
            </a:endParaRPr>
          </a:p>
          <a:p>
            <a:pPr algn="ctr" eaLnBrk="1" hangingPunct="1"/>
            <a:endParaRPr lang="zh-CN" altLang="zh-CN" sz="2000">
              <a:solidFill>
                <a:srgbClr val="000000"/>
              </a:solidFill>
            </a:endParaRPr>
          </a:p>
          <a:p>
            <a:pPr eaLnBrk="1" hangingPunct="1"/>
            <a:endParaRPr lang="zh-CN" altLang="zh-CN" sz="2000">
              <a:solidFill>
                <a:srgbClr val="000000"/>
              </a:solidFill>
            </a:endParaRPr>
          </a:p>
        </p:txBody>
      </p:sp>
      <p:pic>
        <p:nvPicPr>
          <p:cNvPr id="58374" name="Picture 6" descr="515815309142574143198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37895" name="Group 7"/>
          <p:cNvGraphicFramePr>
            <a:graphicFrameLocks noGrp="1"/>
          </p:cNvGraphicFramePr>
          <p:nvPr/>
        </p:nvGraphicFramePr>
        <p:xfrm>
          <a:off x="466725" y="2389188"/>
          <a:ext cx="8083550" cy="3055937"/>
        </p:xfrm>
        <a:graphic>
          <a:graphicData uri="http://schemas.openxmlformats.org/drawingml/2006/table">
            <a:tbl>
              <a:tblPr/>
              <a:tblGrid>
                <a:gridCol w="1628775"/>
                <a:gridCol w="1081088"/>
                <a:gridCol w="1138237"/>
                <a:gridCol w="1022350"/>
                <a:gridCol w="1081088"/>
                <a:gridCol w="952500"/>
                <a:gridCol w="1179512"/>
              </a:tblGrid>
              <a:tr h="684284">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200" b="0" i="0" u="none" strike="noStrike" cap="none" normalizeH="0" baseline="0" smtClean="0">
                          <a:ln>
                            <a:noFill/>
                          </a:ln>
                          <a:solidFill>
                            <a:schemeClr val="tx1"/>
                          </a:solidFill>
                          <a:effectLst/>
                          <a:latin typeface="Arial" pitchFamily="34" charset="0"/>
                          <a:ea typeface="仿宋" pitchFamily="49" charset="-122"/>
                        </a:rPr>
                        <a:t>                         </a:t>
                      </a:r>
                      <a:r>
                        <a:rPr kumimoji="0" lang="zh-CN" sz="1200" b="0" i="0" u="none" strike="noStrike" cap="none" normalizeH="0" baseline="0" smtClean="0">
                          <a:ln>
                            <a:noFill/>
                          </a:ln>
                          <a:solidFill>
                            <a:schemeClr val="tx1"/>
                          </a:solidFill>
                          <a:effectLst/>
                          <a:latin typeface="Arial" pitchFamily="34" charset="0"/>
                          <a:ea typeface="仿宋" pitchFamily="49" charset="-122"/>
                        </a:rPr>
                        <a:t>销地</a:t>
                      </a: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sz="1200" b="0" i="0" u="none" strike="noStrike" cap="none" normalizeH="0" baseline="0" smtClean="0">
                          <a:ln>
                            <a:noFill/>
                          </a:ln>
                          <a:solidFill>
                            <a:schemeClr val="tx1"/>
                          </a:solidFill>
                          <a:effectLst/>
                          <a:latin typeface="Arial" pitchFamily="34" charset="0"/>
                          <a:ea typeface="仿宋" pitchFamily="49" charset="-122"/>
                        </a:rPr>
                        <a:t>     运费单价</a:t>
                      </a:r>
                      <a:r>
                        <a:rPr kumimoji="0" lang="zh-CN" altLang="zh-CN" sz="1200" b="0" i="0" u="none" strike="noStrike" cap="none" normalizeH="0" baseline="0" smtClean="0">
                          <a:ln>
                            <a:noFill/>
                          </a:ln>
                          <a:solidFill>
                            <a:schemeClr val="tx1"/>
                          </a:solidFill>
                          <a:effectLst/>
                          <a:latin typeface="Arial" pitchFamily="34" charset="0"/>
                          <a:ea typeface="仿宋" pitchFamily="49" charset="-122"/>
                        </a:rPr>
                        <a:t>/</a:t>
                      </a:r>
                      <a:r>
                        <a:rPr kumimoji="0" lang="zh-CN" sz="1200" b="0" i="0" u="none" strike="noStrike" cap="none" normalizeH="0" baseline="0" smtClean="0">
                          <a:ln>
                            <a:noFill/>
                          </a:ln>
                          <a:solidFill>
                            <a:schemeClr val="tx1"/>
                          </a:solidFill>
                          <a:effectLst/>
                          <a:latin typeface="Arial" pitchFamily="34" charset="0"/>
                          <a:ea typeface="仿宋" pitchFamily="49" charset="-122"/>
                        </a:rPr>
                        <a:t>百元</a:t>
                      </a: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sz="1200" b="0" i="0" u="none" strike="noStrike" cap="none" normalizeH="0" baseline="0" smtClean="0">
                          <a:ln>
                            <a:noFill/>
                          </a:ln>
                          <a:solidFill>
                            <a:schemeClr val="tx1"/>
                          </a:solidFill>
                          <a:effectLst/>
                          <a:latin typeface="Arial" pitchFamily="34" charset="0"/>
                          <a:ea typeface="仿宋" pitchFamily="49" charset="-122"/>
                        </a:rPr>
                        <a:t>产地</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sz="2000" b="0" i="0" u="none" strike="noStrike" cap="none" normalizeH="0" baseline="0" smtClean="0">
                          <a:ln>
                            <a:noFill/>
                          </a:ln>
                          <a:solidFill>
                            <a:schemeClr val="tx1"/>
                          </a:solidFill>
                          <a:effectLst/>
                          <a:latin typeface="Arial" pitchFamily="34" charset="0"/>
                          <a:ea typeface="仿宋" pitchFamily="49" charset="-122"/>
                        </a:rPr>
                        <a:t>一区</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sz="2000" b="0" i="0" u="none" strike="noStrike" cap="none" normalizeH="0" baseline="0" smtClean="0">
                          <a:ln>
                            <a:noFill/>
                          </a:ln>
                          <a:solidFill>
                            <a:srgbClr val="FF0000"/>
                          </a:solidFill>
                          <a:effectLst/>
                          <a:latin typeface="Arial" pitchFamily="34" charset="0"/>
                          <a:ea typeface="仿宋" pitchFamily="49" charset="-122"/>
                        </a:rPr>
                        <a:t>一区</a:t>
                      </a:r>
                      <a:r>
                        <a:rPr kumimoji="0" lang="zh-CN" altLang="zh-CN" sz="2000" b="0" i="0" u="none" strike="noStrike" cap="none" normalizeH="0" baseline="-25000" smtClean="0">
                          <a:ln>
                            <a:noFill/>
                          </a:ln>
                          <a:solidFill>
                            <a:srgbClr val="FF0000"/>
                          </a:solidFill>
                          <a:effectLst/>
                          <a:latin typeface="Arial" pitchFamily="34" charset="0"/>
                          <a:ea typeface="仿宋" pitchFamily="49" charset="-122"/>
                        </a:rPr>
                        <a:t>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sz="2000" b="0" i="0" u="none" strike="noStrike" cap="none" normalizeH="0" baseline="0" smtClean="0">
                          <a:ln>
                            <a:noFill/>
                          </a:ln>
                          <a:solidFill>
                            <a:schemeClr val="tx1"/>
                          </a:solidFill>
                          <a:effectLst/>
                          <a:latin typeface="Arial" pitchFamily="34" charset="0"/>
                          <a:ea typeface="仿宋" pitchFamily="49" charset="-122"/>
                        </a:rPr>
                        <a:t>二区</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sz="2000" b="0" i="0" u="none" strike="noStrike" cap="none" normalizeH="0" baseline="0" smtClean="0">
                          <a:ln>
                            <a:noFill/>
                          </a:ln>
                          <a:solidFill>
                            <a:schemeClr val="tx1"/>
                          </a:solidFill>
                          <a:effectLst/>
                          <a:latin typeface="Arial" pitchFamily="34" charset="0"/>
                          <a:ea typeface="仿宋" pitchFamily="49" charset="-122"/>
                        </a:rPr>
                        <a:t>三区</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sz="2000" b="0" i="0" u="none" strike="noStrike" cap="none" normalizeH="0" baseline="0" smtClean="0">
                          <a:ln>
                            <a:noFill/>
                          </a:ln>
                          <a:solidFill>
                            <a:srgbClr val="FF0000"/>
                          </a:solidFill>
                          <a:effectLst/>
                          <a:latin typeface="Arial" pitchFamily="34" charset="0"/>
                          <a:ea typeface="仿宋" pitchFamily="49" charset="-122"/>
                        </a:rPr>
                        <a:t>三区</a:t>
                      </a:r>
                      <a:r>
                        <a:rPr kumimoji="0" lang="zh-CN" altLang="zh-CN" sz="2000" b="0" i="0" u="none" strike="noStrike" cap="none" normalizeH="0" baseline="-25000" smtClean="0">
                          <a:ln>
                            <a:noFill/>
                          </a:ln>
                          <a:solidFill>
                            <a:srgbClr val="FF0000"/>
                          </a:solidFill>
                          <a:effectLst/>
                          <a:latin typeface="Arial" pitchFamily="34" charset="0"/>
                          <a:ea typeface="仿宋" pitchFamily="49" charset="-122"/>
                        </a:rPr>
                        <a:t>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sz="2000" b="0" i="0" u="none" strike="noStrike" cap="none" normalizeH="0" baseline="0" smtClean="0">
                          <a:ln>
                            <a:noFill/>
                          </a:ln>
                          <a:solidFill>
                            <a:schemeClr val="tx1"/>
                          </a:solidFill>
                          <a:effectLst/>
                          <a:latin typeface="Arial" pitchFamily="34" charset="0"/>
                          <a:ea typeface="仿宋" pitchFamily="49" charset="-122"/>
                        </a:rPr>
                        <a:t>供应量</a:t>
                      </a:r>
                      <a:r>
                        <a:rPr kumimoji="0" lang="zh-CN" altLang="zh-CN" sz="2000" b="0" i="0" u="none" strike="noStrike" cap="none" normalizeH="0" baseline="0" smtClean="0">
                          <a:ln>
                            <a:noFill/>
                          </a:ln>
                          <a:solidFill>
                            <a:schemeClr val="tx1"/>
                          </a:solidFill>
                          <a:effectLst/>
                          <a:latin typeface="Arial" pitchFamily="34" charset="0"/>
                          <a:ea typeface="仿宋" pitchFamily="49" charset="-122"/>
                        </a:rPr>
                        <a:t>/t</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69949">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sz="2000" b="0" i="0" u="none" strike="noStrike" cap="none" normalizeH="0" baseline="0" smtClean="0">
                          <a:ln>
                            <a:noFill/>
                          </a:ln>
                          <a:solidFill>
                            <a:schemeClr val="tx1"/>
                          </a:solidFill>
                          <a:effectLst/>
                          <a:latin typeface="Arial" pitchFamily="34" charset="0"/>
                          <a:ea typeface="仿宋" pitchFamily="49" charset="-122"/>
                        </a:rPr>
                        <a:t>山西盂县</a:t>
                      </a:r>
                      <a:endParaRPr kumimoji="0" lang="zh-CN" sz="2000" b="0" i="0" u="none" strike="noStrike" cap="none" normalizeH="0" baseline="-2500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1.80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1.80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1.70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1.55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1.55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4000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31845">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sz="2000" b="0" i="0" u="none" strike="noStrike" cap="none" normalizeH="0" baseline="0" smtClean="0">
                          <a:ln>
                            <a:noFill/>
                          </a:ln>
                          <a:solidFill>
                            <a:schemeClr val="tx1"/>
                          </a:solidFill>
                          <a:effectLst/>
                          <a:latin typeface="Arial" pitchFamily="34" charset="0"/>
                          <a:ea typeface="仿宋" pitchFamily="49" charset="-122"/>
                        </a:rPr>
                        <a:t>河北临城</a:t>
                      </a:r>
                      <a:endParaRPr kumimoji="0" lang="zh-CN" sz="2000" b="0" i="0" u="none" strike="noStrike" cap="none" normalizeH="0" baseline="-2500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1.60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1.60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1.50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1.75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1.75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1500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33433">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25000" smtClean="0">
                        <a:ln>
                          <a:noFill/>
                        </a:ln>
                        <a:solidFill>
                          <a:srgbClr val="FF0000"/>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rgbClr val="FF0000"/>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rgbClr val="FF0000"/>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rgbClr val="FF0000"/>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rgbClr val="FF0000"/>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rgbClr val="FF0000"/>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036427">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sz="2000" b="0" i="0" u="none" strike="noStrike" cap="none" normalizeH="0" baseline="0" smtClean="0">
                          <a:ln>
                            <a:noFill/>
                          </a:ln>
                          <a:solidFill>
                            <a:schemeClr val="tx1"/>
                          </a:solidFill>
                          <a:effectLst/>
                          <a:latin typeface="Arial" pitchFamily="34" charset="0"/>
                          <a:ea typeface="仿宋" pitchFamily="49" charset="-122"/>
                        </a:rPr>
                        <a:t>需求量</a:t>
                      </a:r>
                      <a:r>
                        <a:rPr kumimoji="0" lang="zh-CN" altLang="zh-CN" sz="2000" b="0" i="0" u="none" strike="noStrike" cap="none" normalizeH="0" baseline="0" smtClean="0">
                          <a:ln>
                            <a:noFill/>
                          </a:ln>
                          <a:solidFill>
                            <a:schemeClr val="tx1"/>
                          </a:solidFill>
                          <a:effectLst/>
                          <a:latin typeface="Arial" pitchFamily="34" charset="0"/>
                          <a:ea typeface="仿宋" pitchFamily="49" charset="-122"/>
                        </a:rPr>
                        <a:t>/t</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2700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rgbClr val="FF0000"/>
                          </a:solidFill>
                          <a:effectLst/>
                          <a:latin typeface="Arial" pitchFamily="34" charset="0"/>
                          <a:ea typeface="仿宋" pitchFamily="49" charset="-122"/>
                        </a:rPr>
                        <a:t>300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1000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1500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rgbClr val="FF0000"/>
                          </a:solidFill>
                          <a:effectLst/>
                          <a:latin typeface="Arial" pitchFamily="34" charset="0"/>
                          <a:ea typeface="仿宋" pitchFamily="49" charset="-122"/>
                        </a:rPr>
                        <a:t>500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         </a:t>
                      </a:r>
                    </a:p>
                    <a:p>
                      <a:pPr marL="0" marR="0" lvl="0" indent="0" algn="l"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6000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a:noFill/>
                    </a:lnBlToTr>
                    <a:noFill/>
                  </a:tcPr>
                </a:tc>
              </a:tr>
            </a:tbl>
          </a:graphicData>
        </a:graphic>
      </p:graphicFrame>
      <p:sp>
        <p:nvSpPr>
          <p:cNvPr id="58426" name="Line 126"/>
          <p:cNvSpPr>
            <a:spLocks noChangeShapeType="1"/>
          </p:cNvSpPr>
          <p:nvPr/>
        </p:nvSpPr>
        <p:spPr bwMode="auto">
          <a:xfrm>
            <a:off x="468313" y="2852738"/>
            <a:ext cx="1655762" cy="7207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58427" name="Line 127"/>
          <p:cNvSpPr>
            <a:spLocks noChangeShapeType="1"/>
          </p:cNvSpPr>
          <p:nvPr/>
        </p:nvSpPr>
        <p:spPr bwMode="auto">
          <a:xfrm>
            <a:off x="1258888" y="2420938"/>
            <a:ext cx="865187" cy="64928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58428" name="Line 128"/>
          <p:cNvSpPr>
            <a:spLocks noChangeShapeType="1"/>
          </p:cNvSpPr>
          <p:nvPr/>
        </p:nvSpPr>
        <p:spPr bwMode="auto">
          <a:xfrm>
            <a:off x="468313" y="2709863"/>
            <a:ext cx="1655762" cy="36036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8017" name="AutoShape 129"/>
          <p:cNvSpPr>
            <a:spLocks/>
          </p:cNvSpPr>
          <p:nvPr/>
        </p:nvSpPr>
        <p:spPr bwMode="auto">
          <a:xfrm>
            <a:off x="1547813" y="4724400"/>
            <a:ext cx="765175" cy="576263"/>
          </a:xfrm>
          <a:prstGeom prst="borderCallout1">
            <a:avLst>
              <a:gd name="adj1" fmla="val 505"/>
              <a:gd name="adj2" fmla="val 28745"/>
              <a:gd name="adj3" fmla="val -29810"/>
              <a:gd name="adj4" fmla="val 112731"/>
            </a:avLst>
          </a:prstGeom>
          <a:solidFill>
            <a:srgbClr val="D28E8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1400"/>
              <a:t>需求必须满足</a:t>
            </a:r>
          </a:p>
        </p:txBody>
      </p:sp>
      <p:sp>
        <p:nvSpPr>
          <p:cNvPr id="38018" name="AutoShape 130"/>
          <p:cNvSpPr>
            <a:spLocks/>
          </p:cNvSpPr>
          <p:nvPr/>
        </p:nvSpPr>
        <p:spPr bwMode="auto">
          <a:xfrm>
            <a:off x="3951288" y="4876800"/>
            <a:ext cx="765175" cy="576263"/>
          </a:xfrm>
          <a:prstGeom prst="borderCallout1">
            <a:avLst>
              <a:gd name="adj1" fmla="val 505"/>
              <a:gd name="adj2" fmla="val 28745"/>
              <a:gd name="adj3" fmla="val -29810"/>
              <a:gd name="adj4" fmla="val 112731"/>
            </a:avLst>
          </a:prstGeom>
          <a:solidFill>
            <a:srgbClr val="D28E8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1400"/>
              <a:t>需求必须满足</a:t>
            </a:r>
          </a:p>
        </p:txBody>
      </p:sp>
      <p:sp>
        <p:nvSpPr>
          <p:cNvPr id="38019" name="AutoShape 131"/>
          <p:cNvSpPr>
            <a:spLocks/>
          </p:cNvSpPr>
          <p:nvPr/>
        </p:nvSpPr>
        <p:spPr bwMode="auto">
          <a:xfrm>
            <a:off x="4814888" y="4876800"/>
            <a:ext cx="765175" cy="576263"/>
          </a:xfrm>
          <a:prstGeom prst="borderCallout1">
            <a:avLst>
              <a:gd name="adj1" fmla="val 505"/>
              <a:gd name="adj2" fmla="val 28745"/>
              <a:gd name="adj3" fmla="val -29810"/>
              <a:gd name="adj4" fmla="val 112731"/>
            </a:avLst>
          </a:prstGeom>
          <a:solidFill>
            <a:srgbClr val="D28E8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1400"/>
              <a:t>需求必须满足</a:t>
            </a:r>
          </a:p>
        </p:txBody>
      </p:sp>
      <p:sp>
        <p:nvSpPr>
          <p:cNvPr id="38020" name="Rectangle 132"/>
          <p:cNvSpPr>
            <a:spLocks noChangeArrowheads="1"/>
          </p:cNvSpPr>
          <p:nvPr/>
        </p:nvSpPr>
        <p:spPr bwMode="auto">
          <a:xfrm>
            <a:off x="7594600" y="4438650"/>
            <a:ext cx="938213"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a:r>
              <a:rPr lang="zh-CN" altLang="zh-CN" sz="2000">
                <a:solidFill>
                  <a:srgbClr val="FF0000"/>
                </a:solidFill>
              </a:rPr>
              <a:t>5500</a:t>
            </a:r>
          </a:p>
        </p:txBody>
      </p:sp>
      <p:sp>
        <p:nvSpPr>
          <p:cNvPr id="38021" name="Rectangle 133"/>
          <p:cNvSpPr>
            <a:spLocks noChangeArrowheads="1"/>
          </p:cNvSpPr>
          <p:nvPr/>
        </p:nvSpPr>
        <p:spPr bwMode="auto">
          <a:xfrm>
            <a:off x="7813675" y="4648200"/>
            <a:ext cx="938213"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a:r>
              <a:rPr lang="zh-CN" altLang="zh-CN" sz="2000">
                <a:solidFill>
                  <a:srgbClr val="FF0000"/>
                </a:solidFill>
              </a:rPr>
              <a:t>6000</a:t>
            </a:r>
          </a:p>
        </p:txBody>
      </p:sp>
      <p:sp>
        <p:nvSpPr>
          <p:cNvPr id="38022" name="Rectangle 134"/>
          <p:cNvSpPr>
            <a:spLocks noChangeArrowheads="1"/>
          </p:cNvSpPr>
          <p:nvPr/>
        </p:nvSpPr>
        <p:spPr bwMode="auto">
          <a:xfrm>
            <a:off x="7527925" y="4076700"/>
            <a:ext cx="938213"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a:r>
              <a:rPr lang="zh-CN" altLang="zh-CN" sz="2000">
                <a:solidFill>
                  <a:srgbClr val="FF0000"/>
                </a:solidFill>
              </a:rPr>
              <a:t>500</a:t>
            </a:r>
          </a:p>
        </p:txBody>
      </p:sp>
      <p:sp>
        <p:nvSpPr>
          <p:cNvPr id="38023" name="AutoShape 135"/>
          <p:cNvSpPr>
            <a:spLocks/>
          </p:cNvSpPr>
          <p:nvPr/>
        </p:nvSpPr>
        <p:spPr bwMode="auto">
          <a:xfrm>
            <a:off x="5726113" y="5951538"/>
            <a:ext cx="1150937" cy="334962"/>
          </a:xfrm>
          <a:prstGeom prst="borderCallout1">
            <a:avLst>
              <a:gd name="adj1" fmla="val 34532"/>
              <a:gd name="adj2" fmla="val 106560"/>
              <a:gd name="adj3" fmla="val -305255"/>
              <a:gd name="adj4" fmla="val 23139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r>
              <a:rPr lang="zh-CN" altLang="zh-CN">
                <a:solidFill>
                  <a:schemeClr val="bg1"/>
                </a:solidFill>
              </a:rPr>
              <a:t>产销平衡</a:t>
            </a:r>
          </a:p>
        </p:txBody>
      </p:sp>
      <p:sp>
        <p:nvSpPr>
          <p:cNvPr id="38024" name="Rectangle 136"/>
          <p:cNvSpPr>
            <a:spLocks noChangeArrowheads="1"/>
          </p:cNvSpPr>
          <p:nvPr/>
        </p:nvSpPr>
        <p:spPr bwMode="auto">
          <a:xfrm>
            <a:off x="6661150" y="4076700"/>
            <a:ext cx="573088"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a:r>
              <a:rPr lang="zh-CN" altLang="zh-CN" sz="2000">
                <a:solidFill>
                  <a:srgbClr val="FF0000"/>
                </a:solidFill>
              </a:rPr>
              <a:t>0</a:t>
            </a:r>
          </a:p>
        </p:txBody>
      </p:sp>
      <p:sp>
        <p:nvSpPr>
          <p:cNvPr id="38025" name="Rectangle 137"/>
          <p:cNvSpPr>
            <a:spLocks noChangeArrowheads="1"/>
          </p:cNvSpPr>
          <p:nvPr/>
        </p:nvSpPr>
        <p:spPr bwMode="auto">
          <a:xfrm>
            <a:off x="5508625" y="4076700"/>
            <a:ext cx="717550"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a:r>
              <a:rPr lang="zh-CN" altLang="zh-CN" sz="2000">
                <a:solidFill>
                  <a:srgbClr val="FF0000"/>
                </a:solidFill>
              </a:rPr>
              <a:t>M</a:t>
            </a:r>
          </a:p>
        </p:txBody>
      </p:sp>
      <p:sp>
        <p:nvSpPr>
          <p:cNvPr id="38026" name="Rectangle 138"/>
          <p:cNvSpPr>
            <a:spLocks noChangeArrowheads="1"/>
          </p:cNvSpPr>
          <p:nvPr/>
        </p:nvSpPr>
        <p:spPr bwMode="auto">
          <a:xfrm>
            <a:off x="2270125" y="4076700"/>
            <a:ext cx="717550"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a:r>
              <a:rPr lang="zh-CN" altLang="zh-CN" sz="2000">
                <a:solidFill>
                  <a:srgbClr val="FF0000"/>
                </a:solidFill>
              </a:rPr>
              <a:t>M</a:t>
            </a:r>
          </a:p>
        </p:txBody>
      </p:sp>
      <p:sp>
        <p:nvSpPr>
          <p:cNvPr id="38027" name="Rectangle 139"/>
          <p:cNvSpPr>
            <a:spLocks noChangeArrowheads="1"/>
          </p:cNvSpPr>
          <p:nvPr/>
        </p:nvSpPr>
        <p:spPr bwMode="auto">
          <a:xfrm>
            <a:off x="4498975" y="4076700"/>
            <a:ext cx="717550"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a:r>
              <a:rPr lang="zh-CN" altLang="zh-CN" sz="2000">
                <a:solidFill>
                  <a:srgbClr val="FF0000"/>
                </a:solidFill>
              </a:rPr>
              <a:t>M</a:t>
            </a:r>
          </a:p>
        </p:txBody>
      </p:sp>
      <p:sp>
        <p:nvSpPr>
          <p:cNvPr id="38028" name="Rectangle 140"/>
          <p:cNvSpPr>
            <a:spLocks noChangeArrowheads="1"/>
          </p:cNvSpPr>
          <p:nvPr/>
        </p:nvSpPr>
        <p:spPr bwMode="auto">
          <a:xfrm>
            <a:off x="3489325" y="4076700"/>
            <a:ext cx="573088"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a:r>
              <a:rPr lang="zh-CN" altLang="zh-CN" sz="2000">
                <a:solidFill>
                  <a:srgbClr val="FF0000"/>
                </a:solidFill>
              </a:rPr>
              <a:t>0</a:t>
            </a:r>
          </a:p>
        </p:txBody>
      </p:sp>
      <p:sp>
        <p:nvSpPr>
          <p:cNvPr id="38029" name="Rectangle 141"/>
          <p:cNvSpPr>
            <a:spLocks noChangeArrowheads="1"/>
          </p:cNvSpPr>
          <p:nvPr/>
        </p:nvSpPr>
        <p:spPr bwMode="auto">
          <a:xfrm>
            <a:off x="463550" y="4076700"/>
            <a:ext cx="1728788"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a:r>
              <a:rPr lang="zh-CN" altLang="zh-CN" sz="2000">
                <a:solidFill>
                  <a:srgbClr val="FF0000"/>
                </a:solidFill>
                <a:ea typeface="仿宋" panose="02010609060101010101" pitchFamily="49" charset="-122"/>
              </a:rPr>
              <a:t>假想生产点</a:t>
            </a:r>
            <a:endParaRPr lang="zh-CN" altLang="zh-CN" sz="2000">
              <a:solidFill>
                <a:srgbClr val="FF0000"/>
              </a:solidFill>
            </a:endParaRPr>
          </a:p>
        </p:txBody>
      </p:sp>
      <p:sp>
        <p:nvSpPr>
          <p:cNvPr id="38030" name="AutoShape 142"/>
          <p:cNvSpPr>
            <a:spLocks/>
          </p:cNvSpPr>
          <p:nvPr/>
        </p:nvSpPr>
        <p:spPr bwMode="auto">
          <a:xfrm>
            <a:off x="4286250" y="1989138"/>
            <a:ext cx="1363663" cy="334962"/>
          </a:xfrm>
          <a:prstGeom prst="borderCallout1">
            <a:avLst>
              <a:gd name="adj1" fmla="val 34532"/>
              <a:gd name="adj2" fmla="val -5537"/>
              <a:gd name="adj3" fmla="val 642296"/>
              <a:gd name="adj4" fmla="val -13365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r>
              <a:rPr lang="zh-CN" altLang="zh-CN">
                <a:solidFill>
                  <a:schemeClr val="bg1"/>
                </a:solidFill>
              </a:rPr>
              <a:t>运输费用？</a:t>
            </a:r>
          </a:p>
        </p:txBody>
      </p:sp>
      <p:sp>
        <p:nvSpPr>
          <p:cNvPr id="38031" name="Rectangle 143"/>
          <p:cNvSpPr>
            <a:spLocks noChangeArrowheads="1"/>
          </p:cNvSpPr>
          <p:nvPr/>
        </p:nvSpPr>
        <p:spPr bwMode="auto">
          <a:xfrm>
            <a:off x="180975" y="5514975"/>
            <a:ext cx="8783638"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solidFill>
                  <a:srgbClr val="000000"/>
                </a:solidFill>
              </a:rPr>
              <a:t>这里 M 代表一个很大的正数，其作用是强迫相应的 x</a:t>
            </a:r>
            <a:r>
              <a:rPr lang="zh-CN" altLang="zh-CN" sz="2000" baseline="-25000">
                <a:solidFill>
                  <a:srgbClr val="000000"/>
                </a:solidFill>
              </a:rPr>
              <a:t>31</a:t>
            </a:r>
            <a:r>
              <a:rPr lang="zh-CN" altLang="zh-CN" sz="2000">
                <a:solidFill>
                  <a:srgbClr val="000000"/>
                </a:solidFill>
              </a:rPr>
              <a:t>、 x</a:t>
            </a:r>
            <a:r>
              <a:rPr lang="zh-CN" altLang="zh-CN" sz="2000" baseline="-25000">
                <a:solidFill>
                  <a:srgbClr val="000000"/>
                </a:solidFill>
              </a:rPr>
              <a:t>33、</a:t>
            </a:r>
            <a:r>
              <a:rPr lang="zh-CN" altLang="zh-CN" sz="2000">
                <a:solidFill>
                  <a:srgbClr val="000000"/>
                </a:solidFill>
              </a:rPr>
              <a:t> x</a:t>
            </a:r>
            <a:r>
              <a:rPr lang="zh-CN" altLang="zh-CN" sz="2000" baseline="-25000">
                <a:solidFill>
                  <a:srgbClr val="000000"/>
                </a:solidFill>
              </a:rPr>
              <a:t>34 </a:t>
            </a:r>
            <a:r>
              <a:rPr lang="zh-CN" altLang="zh-CN" sz="2000">
                <a:solidFill>
                  <a:srgbClr val="000000"/>
                </a:solidFill>
              </a:rPr>
              <a:t>取值为 0。</a:t>
            </a:r>
          </a:p>
        </p:txBody>
      </p:sp>
      <p:sp>
        <p:nvSpPr>
          <p:cNvPr id="38032" name="AutoShape 144"/>
          <p:cNvSpPr>
            <a:spLocks/>
          </p:cNvSpPr>
          <p:nvPr/>
        </p:nvSpPr>
        <p:spPr bwMode="auto">
          <a:xfrm>
            <a:off x="2844800" y="4941888"/>
            <a:ext cx="765175" cy="576262"/>
          </a:xfrm>
          <a:prstGeom prst="borderCallout1">
            <a:avLst>
              <a:gd name="adj1" fmla="val 19986"/>
              <a:gd name="adj2" fmla="val 109880"/>
              <a:gd name="adj3" fmla="val -34551"/>
              <a:gd name="adj4" fmla="val 127306"/>
            </a:avLst>
          </a:prstGeom>
          <a:solidFill>
            <a:srgbClr val="D28E8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1400"/>
              <a:t>非必须满足</a:t>
            </a:r>
          </a:p>
        </p:txBody>
      </p:sp>
      <p:sp>
        <p:nvSpPr>
          <p:cNvPr id="38033" name="AutoShape 145"/>
          <p:cNvSpPr>
            <a:spLocks/>
          </p:cNvSpPr>
          <p:nvPr/>
        </p:nvSpPr>
        <p:spPr bwMode="auto">
          <a:xfrm>
            <a:off x="5940425" y="4941888"/>
            <a:ext cx="765175" cy="576262"/>
          </a:xfrm>
          <a:prstGeom prst="borderCallout1">
            <a:avLst>
              <a:gd name="adj1" fmla="val 19986"/>
              <a:gd name="adj2" fmla="val 109880"/>
              <a:gd name="adj3" fmla="val -34551"/>
              <a:gd name="adj4" fmla="val 127306"/>
            </a:avLst>
          </a:prstGeom>
          <a:solidFill>
            <a:srgbClr val="D28E8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1400"/>
              <a:t>非必须满足</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023"/>
                                        </p:tgtEl>
                                        <p:attrNameLst>
                                          <p:attrName>style.visibility</p:attrName>
                                        </p:attrNameLst>
                                      </p:cBhvr>
                                      <p:to>
                                        <p:strVal val="visible"/>
                                      </p:to>
                                    </p:set>
                                    <p:anim calcmode="lin" valueType="num">
                                      <p:cBhvr additive="base">
                                        <p:cTn id="7" dur="500" fill="hold"/>
                                        <p:tgtEl>
                                          <p:spTgt spid="38023"/>
                                        </p:tgtEl>
                                        <p:attrNameLst>
                                          <p:attrName>ppt_x</p:attrName>
                                        </p:attrNameLst>
                                      </p:cBhvr>
                                      <p:tavLst>
                                        <p:tav tm="0">
                                          <p:val>
                                            <p:strVal val="ppt_x"/>
                                          </p:val>
                                        </p:tav>
                                        <p:tav tm="100000">
                                          <p:val>
                                            <p:strVal val="ppt_x"/>
                                          </p:val>
                                        </p:tav>
                                      </p:tavLst>
                                    </p:anim>
                                    <p:anim calcmode="lin" valueType="num">
                                      <p:cBhvr additive="base">
                                        <p:cTn id="8" dur="500" fill="hold"/>
                                        <p:tgtEl>
                                          <p:spTgt spid="3802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grpId="0" nodeType="clickEffect">
                                  <p:stCondLst>
                                    <p:cond delay="0"/>
                                  </p:stCondLst>
                                  <p:childTnLst>
                                    <p:anim calcmode="lin" valueType="num">
                                      <p:cBhvr additive="base">
                                        <p:cTn id="12" dur="500" fill="hold"/>
                                        <p:tgtEl>
                                          <p:spTgt spid="38020"/>
                                        </p:tgtEl>
                                        <p:attrNameLst>
                                          <p:attrName>ppt_x</p:attrName>
                                        </p:attrNameLst>
                                      </p:cBhvr>
                                      <p:tavLst>
                                        <p:tav tm="0">
                                          <p:val>
                                            <p:strVal val="ppt_x"/>
                                          </p:val>
                                        </p:tav>
                                        <p:tav tm="100000">
                                          <p:val>
                                            <p:strVal val="ppt_x"/>
                                          </p:val>
                                        </p:tav>
                                      </p:tavLst>
                                    </p:anim>
                                    <p:anim calcmode="lin" valueType="num">
                                      <p:cBhvr additive="base">
                                        <p:cTn id="13" dur="500" fill="hold"/>
                                        <p:tgtEl>
                                          <p:spTgt spid="38020"/>
                                        </p:tgtEl>
                                        <p:attrNameLst>
                                          <p:attrName>ppt_y</p:attrName>
                                        </p:attrNameLst>
                                      </p:cBhvr>
                                      <p:tavLst>
                                        <p:tav tm="0">
                                          <p:val>
                                            <p:strVal val="ppt_x"/>
                                          </p:val>
                                        </p:tav>
                                        <p:tav tm="100000">
                                          <p:val>
                                            <p:strVal val="1+ppt_h/2"/>
                                          </p:val>
                                        </p:tav>
                                      </p:tavLst>
                                    </p:anim>
                                    <p:set>
                                      <p:cBhvr>
                                        <p:cTn id="14" dur="1" fill="hold">
                                          <p:stCondLst>
                                            <p:cond delay="499"/>
                                          </p:stCondLst>
                                        </p:cTn>
                                        <p:tgtEl>
                                          <p:spTgt spid="38020"/>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8021"/>
                                        </p:tgtEl>
                                        <p:attrNameLst>
                                          <p:attrName>style.visibility</p:attrName>
                                        </p:attrNameLst>
                                      </p:cBhvr>
                                      <p:to>
                                        <p:strVal val="visible"/>
                                      </p:to>
                                    </p:set>
                                    <p:anim calcmode="lin" valueType="num">
                                      <p:cBhvr additive="base">
                                        <p:cTn id="19" dur="500" fill="hold"/>
                                        <p:tgtEl>
                                          <p:spTgt spid="38021"/>
                                        </p:tgtEl>
                                        <p:attrNameLst>
                                          <p:attrName>ppt_x</p:attrName>
                                        </p:attrNameLst>
                                      </p:cBhvr>
                                      <p:tavLst>
                                        <p:tav tm="0">
                                          <p:val>
                                            <p:strVal val="ppt_x"/>
                                          </p:val>
                                        </p:tav>
                                        <p:tav tm="100000">
                                          <p:val>
                                            <p:strVal val="ppt_x"/>
                                          </p:val>
                                        </p:tav>
                                      </p:tavLst>
                                    </p:anim>
                                    <p:anim calcmode="lin" valueType="num">
                                      <p:cBhvr additive="base">
                                        <p:cTn id="20" dur="500" fill="hold"/>
                                        <p:tgtEl>
                                          <p:spTgt spid="3802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8029"/>
                                        </p:tgtEl>
                                        <p:attrNameLst>
                                          <p:attrName>style.visibility</p:attrName>
                                        </p:attrNameLst>
                                      </p:cBhvr>
                                      <p:to>
                                        <p:strVal val="visible"/>
                                      </p:to>
                                    </p:set>
                                    <p:anim calcmode="lin" valueType="num">
                                      <p:cBhvr additive="base">
                                        <p:cTn id="25" dur="500" fill="hold"/>
                                        <p:tgtEl>
                                          <p:spTgt spid="38029"/>
                                        </p:tgtEl>
                                        <p:attrNameLst>
                                          <p:attrName>ppt_x</p:attrName>
                                        </p:attrNameLst>
                                      </p:cBhvr>
                                      <p:tavLst>
                                        <p:tav tm="0">
                                          <p:val>
                                            <p:strVal val="ppt_x"/>
                                          </p:val>
                                        </p:tav>
                                        <p:tav tm="100000">
                                          <p:val>
                                            <p:strVal val="ppt_x"/>
                                          </p:val>
                                        </p:tav>
                                      </p:tavLst>
                                    </p:anim>
                                    <p:anim calcmode="lin" valueType="num">
                                      <p:cBhvr additive="base">
                                        <p:cTn id="26" dur="500" fill="hold"/>
                                        <p:tgtEl>
                                          <p:spTgt spid="38029"/>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8022"/>
                                        </p:tgtEl>
                                        <p:attrNameLst>
                                          <p:attrName>style.visibility</p:attrName>
                                        </p:attrNameLst>
                                      </p:cBhvr>
                                      <p:to>
                                        <p:strVal val="visible"/>
                                      </p:to>
                                    </p:set>
                                    <p:anim calcmode="lin" valueType="num">
                                      <p:cBhvr additive="base">
                                        <p:cTn id="31" dur="500" fill="hold"/>
                                        <p:tgtEl>
                                          <p:spTgt spid="38022"/>
                                        </p:tgtEl>
                                        <p:attrNameLst>
                                          <p:attrName>ppt_x</p:attrName>
                                        </p:attrNameLst>
                                      </p:cBhvr>
                                      <p:tavLst>
                                        <p:tav tm="0">
                                          <p:val>
                                            <p:strVal val="ppt_x"/>
                                          </p:val>
                                        </p:tav>
                                        <p:tav tm="100000">
                                          <p:val>
                                            <p:strVal val="ppt_x"/>
                                          </p:val>
                                        </p:tav>
                                      </p:tavLst>
                                    </p:anim>
                                    <p:anim calcmode="lin" valueType="num">
                                      <p:cBhvr additive="base">
                                        <p:cTn id="32" dur="500" fill="hold"/>
                                        <p:tgtEl>
                                          <p:spTgt spid="3802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xit" presetSubtype="4" fill="hold" grpId="1" nodeType="clickEffect">
                                  <p:stCondLst>
                                    <p:cond delay="0"/>
                                  </p:stCondLst>
                                  <p:childTnLst>
                                    <p:anim calcmode="lin" valueType="num">
                                      <p:cBhvr additive="base">
                                        <p:cTn id="36" dur="500" fill="hold"/>
                                        <p:tgtEl>
                                          <p:spTgt spid="38023"/>
                                        </p:tgtEl>
                                        <p:attrNameLst>
                                          <p:attrName>ppt_x</p:attrName>
                                        </p:attrNameLst>
                                      </p:cBhvr>
                                      <p:tavLst>
                                        <p:tav tm="0">
                                          <p:val>
                                            <p:strVal val="ppt_x"/>
                                          </p:val>
                                        </p:tav>
                                        <p:tav tm="100000">
                                          <p:val>
                                            <p:strVal val="ppt_x"/>
                                          </p:val>
                                        </p:tav>
                                      </p:tavLst>
                                    </p:anim>
                                    <p:anim calcmode="lin" valueType="num">
                                      <p:cBhvr additive="base">
                                        <p:cTn id="37" dur="500" fill="hold"/>
                                        <p:tgtEl>
                                          <p:spTgt spid="38023"/>
                                        </p:tgtEl>
                                        <p:attrNameLst>
                                          <p:attrName>ppt_y</p:attrName>
                                        </p:attrNameLst>
                                      </p:cBhvr>
                                      <p:tavLst>
                                        <p:tav tm="0">
                                          <p:val>
                                            <p:strVal val="ppt_x"/>
                                          </p:val>
                                        </p:tav>
                                        <p:tav tm="100000">
                                          <p:val>
                                            <p:strVal val="1+ppt_h/2"/>
                                          </p:val>
                                        </p:tav>
                                      </p:tavLst>
                                    </p:anim>
                                    <p:set>
                                      <p:cBhvr>
                                        <p:cTn id="38" dur="1" fill="hold">
                                          <p:stCondLst>
                                            <p:cond delay="499"/>
                                          </p:stCondLst>
                                        </p:cTn>
                                        <p:tgtEl>
                                          <p:spTgt spid="38023"/>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8030"/>
                                        </p:tgtEl>
                                        <p:attrNameLst>
                                          <p:attrName>style.visibility</p:attrName>
                                        </p:attrNameLst>
                                      </p:cBhvr>
                                      <p:to>
                                        <p:strVal val="visible"/>
                                      </p:to>
                                    </p:set>
                                    <p:anim calcmode="lin" valueType="num">
                                      <p:cBhvr additive="base">
                                        <p:cTn id="43" dur="500" fill="hold"/>
                                        <p:tgtEl>
                                          <p:spTgt spid="38030"/>
                                        </p:tgtEl>
                                        <p:attrNameLst>
                                          <p:attrName>ppt_x</p:attrName>
                                        </p:attrNameLst>
                                      </p:cBhvr>
                                      <p:tavLst>
                                        <p:tav tm="0">
                                          <p:val>
                                            <p:strVal val="ppt_x"/>
                                          </p:val>
                                        </p:tav>
                                        <p:tav tm="100000">
                                          <p:val>
                                            <p:strVal val="ppt_x"/>
                                          </p:val>
                                        </p:tav>
                                      </p:tavLst>
                                    </p:anim>
                                    <p:anim calcmode="lin" valueType="num">
                                      <p:cBhvr additive="base">
                                        <p:cTn id="44" dur="500" fill="hold"/>
                                        <p:tgtEl>
                                          <p:spTgt spid="38030"/>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xit" presetSubtype="4" fill="hold" grpId="1" nodeType="clickEffect">
                                  <p:stCondLst>
                                    <p:cond delay="0"/>
                                  </p:stCondLst>
                                  <p:childTnLst>
                                    <p:anim calcmode="lin" valueType="num">
                                      <p:cBhvr additive="base">
                                        <p:cTn id="48" dur="500" fill="hold"/>
                                        <p:tgtEl>
                                          <p:spTgt spid="38030"/>
                                        </p:tgtEl>
                                        <p:attrNameLst>
                                          <p:attrName>ppt_x</p:attrName>
                                        </p:attrNameLst>
                                      </p:cBhvr>
                                      <p:tavLst>
                                        <p:tav tm="0">
                                          <p:val>
                                            <p:strVal val="ppt_x"/>
                                          </p:val>
                                        </p:tav>
                                        <p:tav tm="100000">
                                          <p:val>
                                            <p:strVal val="ppt_x"/>
                                          </p:val>
                                        </p:tav>
                                      </p:tavLst>
                                    </p:anim>
                                    <p:anim calcmode="lin" valueType="num">
                                      <p:cBhvr additive="base">
                                        <p:cTn id="49" dur="500" fill="hold"/>
                                        <p:tgtEl>
                                          <p:spTgt spid="38030"/>
                                        </p:tgtEl>
                                        <p:attrNameLst>
                                          <p:attrName>ppt_y</p:attrName>
                                        </p:attrNameLst>
                                      </p:cBhvr>
                                      <p:tavLst>
                                        <p:tav tm="0">
                                          <p:val>
                                            <p:strVal val="ppt_x"/>
                                          </p:val>
                                        </p:tav>
                                        <p:tav tm="100000">
                                          <p:val>
                                            <p:strVal val="1+ppt_h/2"/>
                                          </p:val>
                                        </p:tav>
                                      </p:tavLst>
                                    </p:anim>
                                    <p:set>
                                      <p:cBhvr>
                                        <p:cTn id="50" dur="1" fill="hold">
                                          <p:stCondLst>
                                            <p:cond delay="499"/>
                                          </p:stCondLst>
                                        </p:cTn>
                                        <p:tgtEl>
                                          <p:spTgt spid="38030"/>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8017"/>
                                        </p:tgtEl>
                                        <p:attrNameLst>
                                          <p:attrName>style.visibility</p:attrName>
                                        </p:attrNameLst>
                                      </p:cBhvr>
                                      <p:to>
                                        <p:strVal val="visible"/>
                                      </p:to>
                                    </p:set>
                                    <p:anim calcmode="lin" valueType="num">
                                      <p:cBhvr additive="base">
                                        <p:cTn id="55" dur="500" fill="hold"/>
                                        <p:tgtEl>
                                          <p:spTgt spid="38017"/>
                                        </p:tgtEl>
                                        <p:attrNameLst>
                                          <p:attrName>ppt_x</p:attrName>
                                        </p:attrNameLst>
                                      </p:cBhvr>
                                      <p:tavLst>
                                        <p:tav tm="0">
                                          <p:val>
                                            <p:strVal val="ppt_x"/>
                                          </p:val>
                                        </p:tav>
                                        <p:tav tm="100000">
                                          <p:val>
                                            <p:strVal val="ppt_x"/>
                                          </p:val>
                                        </p:tav>
                                      </p:tavLst>
                                    </p:anim>
                                    <p:anim calcmode="lin" valueType="num">
                                      <p:cBhvr additive="base">
                                        <p:cTn id="56" dur="500" fill="hold"/>
                                        <p:tgtEl>
                                          <p:spTgt spid="38017"/>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8026"/>
                                        </p:tgtEl>
                                        <p:attrNameLst>
                                          <p:attrName>style.visibility</p:attrName>
                                        </p:attrNameLst>
                                      </p:cBhvr>
                                      <p:to>
                                        <p:strVal val="visible"/>
                                      </p:to>
                                    </p:set>
                                    <p:anim calcmode="lin" valueType="num">
                                      <p:cBhvr additive="base">
                                        <p:cTn id="61" dur="500" fill="hold"/>
                                        <p:tgtEl>
                                          <p:spTgt spid="38026"/>
                                        </p:tgtEl>
                                        <p:attrNameLst>
                                          <p:attrName>ppt_x</p:attrName>
                                        </p:attrNameLst>
                                      </p:cBhvr>
                                      <p:tavLst>
                                        <p:tav tm="0">
                                          <p:val>
                                            <p:strVal val="ppt_x"/>
                                          </p:val>
                                        </p:tav>
                                        <p:tav tm="100000">
                                          <p:val>
                                            <p:strVal val="ppt_x"/>
                                          </p:val>
                                        </p:tav>
                                      </p:tavLst>
                                    </p:anim>
                                    <p:anim calcmode="lin" valueType="num">
                                      <p:cBhvr additive="base">
                                        <p:cTn id="62" dur="500" fill="hold"/>
                                        <p:tgtEl>
                                          <p:spTgt spid="38026"/>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xit" presetSubtype="4" fill="hold" grpId="1" nodeType="clickEffect">
                                  <p:stCondLst>
                                    <p:cond delay="0"/>
                                  </p:stCondLst>
                                  <p:childTnLst>
                                    <p:anim calcmode="lin" valueType="num">
                                      <p:cBhvr additive="base">
                                        <p:cTn id="66" dur="500" fill="hold"/>
                                        <p:tgtEl>
                                          <p:spTgt spid="38017"/>
                                        </p:tgtEl>
                                        <p:attrNameLst>
                                          <p:attrName>ppt_x</p:attrName>
                                        </p:attrNameLst>
                                      </p:cBhvr>
                                      <p:tavLst>
                                        <p:tav tm="0">
                                          <p:val>
                                            <p:strVal val="ppt_x"/>
                                          </p:val>
                                        </p:tav>
                                        <p:tav tm="100000">
                                          <p:val>
                                            <p:strVal val="ppt_x"/>
                                          </p:val>
                                        </p:tav>
                                      </p:tavLst>
                                    </p:anim>
                                    <p:anim calcmode="lin" valueType="num">
                                      <p:cBhvr additive="base">
                                        <p:cTn id="67" dur="500" fill="hold"/>
                                        <p:tgtEl>
                                          <p:spTgt spid="38017"/>
                                        </p:tgtEl>
                                        <p:attrNameLst>
                                          <p:attrName>ppt_y</p:attrName>
                                        </p:attrNameLst>
                                      </p:cBhvr>
                                      <p:tavLst>
                                        <p:tav tm="0">
                                          <p:val>
                                            <p:strVal val="ppt_x"/>
                                          </p:val>
                                        </p:tav>
                                        <p:tav tm="100000">
                                          <p:val>
                                            <p:strVal val="1+ppt_h/2"/>
                                          </p:val>
                                        </p:tav>
                                      </p:tavLst>
                                    </p:anim>
                                    <p:set>
                                      <p:cBhvr>
                                        <p:cTn id="68" dur="1" fill="hold">
                                          <p:stCondLst>
                                            <p:cond delay="499"/>
                                          </p:stCondLst>
                                        </p:cTn>
                                        <p:tgtEl>
                                          <p:spTgt spid="38017"/>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8018"/>
                                        </p:tgtEl>
                                        <p:attrNameLst>
                                          <p:attrName>style.visibility</p:attrName>
                                        </p:attrNameLst>
                                      </p:cBhvr>
                                      <p:to>
                                        <p:strVal val="visible"/>
                                      </p:to>
                                    </p:set>
                                    <p:anim calcmode="lin" valueType="num">
                                      <p:cBhvr additive="base">
                                        <p:cTn id="73" dur="500" fill="hold"/>
                                        <p:tgtEl>
                                          <p:spTgt spid="38018"/>
                                        </p:tgtEl>
                                        <p:attrNameLst>
                                          <p:attrName>ppt_x</p:attrName>
                                        </p:attrNameLst>
                                      </p:cBhvr>
                                      <p:tavLst>
                                        <p:tav tm="0">
                                          <p:val>
                                            <p:strVal val="ppt_x"/>
                                          </p:val>
                                        </p:tav>
                                        <p:tav tm="100000">
                                          <p:val>
                                            <p:strVal val="ppt_x"/>
                                          </p:val>
                                        </p:tav>
                                      </p:tavLst>
                                    </p:anim>
                                    <p:anim calcmode="lin" valueType="num">
                                      <p:cBhvr additive="base">
                                        <p:cTn id="74" dur="500" fill="hold"/>
                                        <p:tgtEl>
                                          <p:spTgt spid="38018"/>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8027"/>
                                        </p:tgtEl>
                                        <p:attrNameLst>
                                          <p:attrName>style.visibility</p:attrName>
                                        </p:attrNameLst>
                                      </p:cBhvr>
                                      <p:to>
                                        <p:strVal val="visible"/>
                                      </p:to>
                                    </p:set>
                                    <p:anim calcmode="lin" valueType="num">
                                      <p:cBhvr additive="base">
                                        <p:cTn id="79" dur="500" fill="hold"/>
                                        <p:tgtEl>
                                          <p:spTgt spid="38027"/>
                                        </p:tgtEl>
                                        <p:attrNameLst>
                                          <p:attrName>ppt_x</p:attrName>
                                        </p:attrNameLst>
                                      </p:cBhvr>
                                      <p:tavLst>
                                        <p:tav tm="0">
                                          <p:val>
                                            <p:strVal val="ppt_x"/>
                                          </p:val>
                                        </p:tav>
                                        <p:tav tm="100000">
                                          <p:val>
                                            <p:strVal val="ppt_x"/>
                                          </p:val>
                                        </p:tav>
                                      </p:tavLst>
                                    </p:anim>
                                    <p:anim calcmode="lin" valueType="num">
                                      <p:cBhvr additive="base">
                                        <p:cTn id="80" dur="500" fill="hold"/>
                                        <p:tgtEl>
                                          <p:spTgt spid="38027"/>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xit" presetSubtype="4" fill="hold" grpId="1" nodeType="clickEffect">
                                  <p:stCondLst>
                                    <p:cond delay="0"/>
                                  </p:stCondLst>
                                  <p:childTnLst>
                                    <p:anim calcmode="lin" valueType="num">
                                      <p:cBhvr additive="base">
                                        <p:cTn id="84" dur="500" fill="hold"/>
                                        <p:tgtEl>
                                          <p:spTgt spid="38018"/>
                                        </p:tgtEl>
                                        <p:attrNameLst>
                                          <p:attrName>ppt_x</p:attrName>
                                        </p:attrNameLst>
                                      </p:cBhvr>
                                      <p:tavLst>
                                        <p:tav tm="0">
                                          <p:val>
                                            <p:strVal val="ppt_x"/>
                                          </p:val>
                                        </p:tav>
                                        <p:tav tm="100000">
                                          <p:val>
                                            <p:strVal val="ppt_x"/>
                                          </p:val>
                                        </p:tav>
                                      </p:tavLst>
                                    </p:anim>
                                    <p:anim calcmode="lin" valueType="num">
                                      <p:cBhvr additive="base">
                                        <p:cTn id="85" dur="500" fill="hold"/>
                                        <p:tgtEl>
                                          <p:spTgt spid="38018"/>
                                        </p:tgtEl>
                                        <p:attrNameLst>
                                          <p:attrName>ppt_y</p:attrName>
                                        </p:attrNameLst>
                                      </p:cBhvr>
                                      <p:tavLst>
                                        <p:tav tm="0">
                                          <p:val>
                                            <p:strVal val="ppt_x"/>
                                          </p:val>
                                        </p:tav>
                                        <p:tav tm="100000">
                                          <p:val>
                                            <p:strVal val="1+ppt_h/2"/>
                                          </p:val>
                                        </p:tav>
                                      </p:tavLst>
                                    </p:anim>
                                    <p:set>
                                      <p:cBhvr>
                                        <p:cTn id="86" dur="1" fill="hold">
                                          <p:stCondLst>
                                            <p:cond delay="499"/>
                                          </p:stCondLst>
                                        </p:cTn>
                                        <p:tgtEl>
                                          <p:spTgt spid="38018"/>
                                        </p:tgtEl>
                                        <p:attrNameLst>
                                          <p:attrName>style.visibility</p:attrName>
                                        </p:attrNameLst>
                                      </p:cBhvr>
                                      <p:to>
                                        <p:strVal val="hidden"/>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8019"/>
                                        </p:tgtEl>
                                        <p:attrNameLst>
                                          <p:attrName>style.visibility</p:attrName>
                                        </p:attrNameLst>
                                      </p:cBhvr>
                                      <p:to>
                                        <p:strVal val="visible"/>
                                      </p:to>
                                    </p:set>
                                    <p:anim calcmode="lin" valueType="num">
                                      <p:cBhvr additive="base">
                                        <p:cTn id="91" dur="500" fill="hold"/>
                                        <p:tgtEl>
                                          <p:spTgt spid="38019"/>
                                        </p:tgtEl>
                                        <p:attrNameLst>
                                          <p:attrName>ppt_x</p:attrName>
                                        </p:attrNameLst>
                                      </p:cBhvr>
                                      <p:tavLst>
                                        <p:tav tm="0">
                                          <p:val>
                                            <p:strVal val="ppt_x"/>
                                          </p:val>
                                        </p:tav>
                                        <p:tav tm="100000">
                                          <p:val>
                                            <p:strVal val="ppt_x"/>
                                          </p:val>
                                        </p:tav>
                                      </p:tavLst>
                                    </p:anim>
                                    <p:anim calcmode="lin" valueType="num">
                                      <p:cBhvr additive="base">
                                        <p:cTn id="92" dur="500" fill="hold"/>
                                        <p:tgtEl>
                                          <p:spTgt spid="38019"/>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8025"/>
                                        </p:tgtEl>
                                        <p:attrNameLst>
                                          <p:attrName>style.visibility</p:attrName>
                                        </p:attrNameLst>
                                      </p:cBhvr>
                                      <p:to>
                                        <p:strVal val="visible"/>
                                      </p:to>
                                    </p:set>
                                    <p:anim calcmode="lin" valueType="num">
                                      <p:cBhvr additive="base">
                                        <p:cTn id="97" dur="500" fill="hold"/>
                                        <p:tgtEl>
                                          <p:spTgt spid="38025"/>
                                        </p:tgtEl>
                                        <p:attrNameLst>
                                          <p:attrName>ppt_x</p:attrName>
                                        </p:attrNameLst>
                                      </p:cBhvr>
                                      <p:tavLst>
                                        <p:tav tm="0">
                                          <p:val>
                                            <p:strVal val="ppt_x"/>
                                          </p:val>
                                        </p:tav>
                                        <p:tav tm="100000">
                                          <p:val>
                                            <p:strVal val="ppt_x"/>
                                          </p:val>
                                        </p:tav>
                                      </p:tavLst>
                                    </p:anim>
                                    <p:anim calcmode="lin" valueType="num">
                                      <p:cBhvr additive="base">
                                        <p:cTn id="98" dur="500" fill="hold"/>
                                        <p:tgtEl>
                                          <p:spTgt spid="38025"/>
                                        </p:tgtEl>
                                        <p:attrNameLst>
                                          <p:attrName>ppt_y</p:attrName>
                                        </p:attrNameLst>
                                      </p:cBhvr>
                                      <p:tavLst>
                                        <p:tav tm="0">
                                          <p:val>
                                            <p:strVal val="1+#ppt_h/2"/>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xit" presetSubtype="4" fill="hold" grpId="1" nodeType="clickEffect">
                                  <p:stCondLst>
                                    <p:cond delay="0"/>
                                  </p:stCondLst>
                                  <p:childTnLst>
                                    <p:anim calcmode="lin" valueType="num">
                                      <p:cBhvr additive="base">
                                        <p:cTn id="102" dur="500" fill="hold"/>
                                        <p:tgtEl>
                                          <p:spTgt spid="38019"/>
                                        </p:tgtEl>
                                        <p:attrNameLst>
                                          <p:attrName>ppt_x</p:attrName>
                                        </p:attrNameLst>
                                      </p:cBhvr>
                                      <p:tavLst>
                                        <p:tav tm="0">
                                          <p:val>
                                            <p:strVal val="ppt_x"/>
                                          </p:val>
                                        </p:tav>
                                        <p:tav tm="100000">
                                          <p:val>
                                            <p:strVal val="ppt_x"/>
                                          </p:val>
                                        </p:tav>
                                      </p:tavLst>
                                    </p:anim>
                                    <p:anim calcmode="lin" valueType="num">
                                      <p:cBhvr additive="base">
                                        <p:cTn id="103" dur="500" fill="hold"/>
                                        <p:tgtEl>
                                          <p:spTgt spid="38019"/>
                                        </p:tgtEl>
                                        <p:attrNameLst>
                                          <p:attrName>ppt_y</p:attrName>
                                        </p:attrNameLst>
                                      </p:cBhvr>
                                      <p:tavLst>
                                        <p:tav tm="0">
                                          <p:val>
                                            <p:strVal val="ppt_x"/>
                                          </p:val>
                                        </p:tav>
                                        <p:tav tm="100000">
                                          <p:val>
                                            <p:strVal val="1+ppt_h/2"/>
                                          </p:val>
                                        </p:tav>
                                      </p:tavLst>
                                    </p:anim>
                                    <p:set>
                                      <p:cBhvr>
                                        <p:cTn id="104" dur="1" fill="hold">
                                          <p:stCondLst>
                                            <p:cond delay="499"/>
                                          </p:stCondLst>
                                        </p:cTn>
                                        <p:tgtEl>
                                          <p:spTgt spid="38019"/>
                                        </p:tgtEl>
                                        <p:attrNameLst>
                                          <p:attrName>style.visibility</p:attrName>
                                        </p:attrNameLst>
                                      </p:cBhvr>
                                      <p:to>
                                        <p:strVal val="hidden"/>
                                      </p:to>
                                    </p:se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38032"/>
                                        </p:tgtEl>
                                        <p:attrNameLst>
                                          <p:attrName>style.visibility</p:attrName>
                                        </p:attrNameLst>
                                      </p:cBhvr>
                                      <p:to>
                                        <p:strVal val="visible"/>
                                      </p:to>
                                    </p:set>
                                    <p:anim calcmode="lin" valueType="num">
                                      <p:cBhvr additive="base">
                                        <p:cTn id="109" dur="500" fill="hold"/>
                                        <p:tgtEl>
                                          <p:spTgt spid="38032"/>
                                        </p:tgtEl>
                                        <p:attrNameLst>
                                          <p:attrName>ppt_x</p:attrName>
                                        </p:attrNameLst>
                                      </p:cBhvr>
                                      <p:tavLst>
                                        <p:tav tm="0">
                                          <p:val>
                                            <p:strVal val="ppt_x"/>
                                          </p:val>
                                        </p:tav>
                                        <p:tav tm="100000">
                                          <p:val>
                                            <p:strVal val="ppt_x"/>
                                          </p:val>
                                        </p:tav>
                                      </p:tavLst>
                                    </p:anim>
                                    <p:anim calcmode="lin" valueType="num">
                                      <p:cBhvr additive="base">
                                        <p:cTn id="110" dur="500" fill="hold"/>
                                        <p:tgtEl>
                                          <p:spTgt spid="38032"/>
                                        </p:tgtEl>
                                        <p:attrNameLst>
                                          <p:attrName>ppt_y</p:attrName>
                                        </p:attrNameLst>
                                      </p:cBhvr>
                                      <p:tavLst>
                                        <p:tav tm="0">
                                          <p:val>
                                            <p:strVal val="1+#ppt_h/2"/>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38028"/>
                                        </p:tgtEl>
                                        <p:attrNameLst>
                                          <p:attrName>style.visibility</p:attrName>
                                        </p:attrNameLst>
                                      </p:cBhvr>
                                      <p:to>
                                        <p:strVal val="visible"/>
                                      </p:to>
                                    </p:set>
                                    <p:anim calcmode="lin" valueType="num">
                                      <p:cBhvr additive="base">
                                        <p:cTn id="115" dur="500" fill="hold"/>
                                        <p:tgtEl>
                                          <p:spTgt spid="38028"/>
                                        </p:tgtEl>
                                        <p:attrNameLst>
                                          <p:attrName>ppt_x</p:attrName>
                                        </p:attrNameLst>
                                      </p:cBhvr>
                                      <p:tavLst>
                                        <p:tav tm="0">
                                          <p:val>
                                            <p:strVal val="ppt_x"/>
                                          </p:val>
                                        </p:tav>
                                        <p:tav tm="100000">
                                          <p:val>
                                            <p:strVal val="ppt_x"/>
                                          </p:val>
                                        </p:tav>
                                      </p:tavLst>
                                    </p:anim>
                                    <p:anim calcmode="lin" valueType="num">
                                      <p:cBhvr additive="base">
                                        <p:cTn id="116" dur="500" fill="hold"/>
                                        <p:tgtEl>
                                          <p:spTgt spid="38028"/>
                                        </p:tgtEl>
                                        <p:attrNameLst>
                                          <p:attrName>ppt_y</p:attrName>
                                        </p:attrNameLst>
                                      </p:cBhvr>
                                      <p:tavLst>
                                        <p:tav tm="0">
                                          <p:val>
                                            <p:strVal val="1+#ppt_h/2"/>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xit" presetSubtype="4" fill="hold" grpId="1" nodeType="clickEffect">
                                  <p:stCondLst>
                                    <p:cond delay="0"/>
                                  </p:stCondLst>
                                  <p:childTnLst>
                                    <p:anim calcmode="lin" valueType="num">
                                      <p:cBhvr additive="base">
                                        <p:cTn id="120" dur="500" fill="hold"/>
                                        <p:tgtEl>
                                          <p:spTgt spid="38032"/>
                                        </p:tgtEl>
                                        <p:attrNameLst>
                                          <p:attrName>ppt_x</p:attrName>
                                        </p:attrNameLst>
                                      </p:cBhvr>
                                      <p:tavLst>
                                        <p:tav tm="0">
                                          <p:val>
                                            <p:strVal val="ppt_x"/>
                                          </p:val>
                                        </p:tav>
                                        <p:tav tm="100000">
                                          <p:val>
                                            <p:strVal val="ppt_x"/>
                                          </p:val>
                                        </p:tav>
                                      </p:tavLst>
                                    </p:anim>
                                    <p:anim calcmode="lin" valueType="num">
                                      <p:cBhvr additive="base">
                                        <p:cTn id="121" dur="500" fill="hold"/>
                                        <p:tgtEl>
                                          <p:spTgt spid="38032"/>
                                        </p:tgtEl>
                                        <p:attrNameLst>
                                          <p:attrName>ppt_y</p:attrName>
                                        </p:attrNameLst>
                                      </p:cBhvr>
                                      <p:tavLst>
                                        <p:tav tm="0">
                                          <p:val>
                                            <p:strVal val="ppt_x"/>
                                          </p:val>
                                        </p:tav>
                                        <p:tav tm="100000">
                                          <p:val>
                                            <p:strVal val="1+ppt_h/2"/>
                                          </p:val>
                                        </p:tav>
                                      </p:tavLst>
                                    </p:anim>
                                    <p:set>
                                      <p:cBhvr>
                                        <p:cTn id="122" dur="1" fill="hold">
                                          <p:stCondLst>
                                            <p:cond delay="499"/>
                                          </p:stCondLst>
                                        </p:cTn>
                                        <p:tgtEl>
                                          <p:spTgt spid="38032"/>
                                        </p:tgtEl>
                                        <p:attrNameLst>
                                          <p:attrName>style.visibility</p:attrName>
                                        </p:attrNameLst>
                                      </p:cBhvr>
                                      <p:to>
                                        <p:strVal val="hidden"/>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38033"/>
                                        </p:tgtEl>
                                        <p:attrNameLst>
                                          <p:attrName>style.visibility</p:attrName>
                                        </p:attrNameLst>
                                      </p:cBhvr>
                                      <p:to>
                                        <p:strVal val="visible"/>
                                      </p:to>
                                    </p:set>
                                    <p:anim calcmode="lin" valueType="num">
                                      <p:cBhvr additive="base">
                                        <p:cTn id="127" dur="500" fill="hold"/>
                                        <p:tgtEl>
                                          <p:spTgt spid="38033"/>
                                        </p:tgtEl>
                                        <p:attrNameLst>
                                          <p:attrName>ppt_x</p:attrName>
                                        </p:attrNameLst>
                                      </p:cBhvr>
                                      <p:tavLst>
                                        <p:tav tm="0">
                                          <p:val>
                                            <p:strVal val="ppt_x"/>
                                          </p:val>
                                        </p:tav>
                                        <p:tav tm="100000">
                                          <p:val>
                                            <p:strVal val="ppt_x"/>
                                          </p:val>
                                        </p:tav>
                                      </p:tavLst>
                                    </p:anim>
                                    <p:anim calcmode="lin" valueType="num">
                                      <p:cBhvr additive="base">
                                        <p:cTn id="128" dur="500" fill="hold"/>
                                        <p:tgtEl>
                                          <p:spTgt spid="38033"/>
                                        </p:tgtEl>
                                        <p:attrNameLst>
                                          <p:attrName>ppt_y</p:attrName>
                                        </p:attrNameLst>
                                      </p:cBhvr>
                                      <p:tavLst>
                                        <p:tav tm="0">
                                          <p:val>
                                            <p:strVal val="1+#ppt_h/2"/>
                                          </p:val>
                                        </p:tav>
                                        <p:tav tm="100000">
                                          <p:val>
                                            <p:strVal val="ppt_y"/>
                                          </p:val>
                                        </p:tav>
                                      </p:tavLst>
                                    </p:anim>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38024"/>
                                        </p:tgtEl>
                                        <p:attrNameLst>
                                          <p:attrName>style.visibility</p:attrName>
                                        </p:attrNameLst>
                                      </p:cBhvr>
                                      <p:to>
                                        <p:strVal val="visible"/>
                                      </p:to>
                                    </p:set>
                                    <p:anim calcmode="lin" valueType="num">
                                      <p:cBhvr additive="base">
                                        <p:cTn id="133" dur="500" fill="hold"/>
                                        <p:tgtEl>
                                          <p:spTgt spid="38024"/>
                                        </p:tgtEl>
                                        <p:attrNameLst>
                                          <p:attrName>ppt_x</p:attrName>
                                        </p:attrNameLst>
                                      </p:cBhvr>
                                      <p:tavLst>
                                        <p:tav tm="0">
                                          <p:val>
                                            <p:strVal val="ppt_x"/>
                                          </p:val>
                                        </p:tav>
                                        <p:tav tm="100000">
                                          <p:val>
                                            <p:strVal val="ppt_x"/>
                                          </p:val>
                                        </p:tav>
                                      </p:tavLst>
                                    </p:anim>
                                    <p:anim calcmode="lin" valueType="num">
                                      <p:cBhvr additive="base">
                                        <p:cTn id="134" dur="500" fill="hold"/>
                                        <p:tgtEl>
                                          <p:spTgt spid="38024"/>
                                        </p:tgtEl>
                                        <p:attrNameLst>
                                          <p:attrName>ppt_y</p:attrName>
                                        </p:attrNameLst>
                                      </p:cBhvr>
                                      <p:tavLst>
                                        <p:tav tm="0">
                                          <p:val>
                                            <p:strVal val="1+#ppt_h/2"/>
                                          </p:val>
                                        </p:tav>
                                        <p:tav tm="100000">
                                          <p:val>
                                            <p:strVal val="ppt_y"/>
                                          </p:val>
                                        </p:tav>
                                      </p:tavLst>
                                    </p:anim>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 presetClass="exit" presetSubtype="4" fill="hold" grpId="1" nodeType="clickEffect">
                                  <p:stCondLst>
                                    <p:cond delay="0"/>
                                  </p:stCondLst>
                                  <p:childTnLst>
                                    <p:anim calcmode="lin" valueType="num">
                                      <p:cBhvr additive="base">
                                        <p:cTn id="138" dur="500" fill="hold"/>
                                        <p:tgtEl>
                                          <p:spTgt spid="38033"/>
                                        </p:tgtEl>
                                        <p:attrNameLst>
                                          <p:attrName>ppt_x</p:attrName>
                                        </p:attrNameLst>
                                      </p:cBhvr>
                                      <p:tavLst>
                                        <p:tav tm="0">
                                          <p:val>
                                            <p:strVal val="ppt_x"/>
                                          </p:val>
                                        </p:tav>
                                        <p:tav tm="100000">
                                          <p:val>
                                            <p:strVal val="ppt_x"/>
                                          </p:val>
                                        </p:tav>
                                      </p:tavLst>
                                    </p:anim>
                                    <p:anim calcmode="lin" valueType="num">
                                      <p:cBhvr additive="base">
                                        <p:cTn id="139" dur="500" fill="hold"/>
                                        <p:tgtEl>
                                          <p:spTgt spid="38033"/>
                                        </p:tgtEl>
                                        <p:attrNameLst>
                                          <p:attrName>ppt_y</p:attrName>
                                        </p:attrNameLst>
                                      </p:cBhvr>
                                      <p:tavLst>
                                        <p:tav tm="0">
                                          <p:val>
                                            <p:strVal val="ppt_x"/>
                                          </p:val>
                                        </p:tav>
                                        <p:tav tm="100000">
                                          <p:val>
                                            <p:strVal val="1+ppt_h/2"/>
                                          </p:val>
                                        </p:tav>
                                      </p:tavLst>
                                    </p:anim>
                                    <p:set>
                                      <p:cBhvr>
                                        <p:cTn id="140" dur="1" fill="hold">
                                          <p:stCondLst>
                                            <p:cond delay="499"/>
                                          </p:stCondLst>
                                        </p:cTn>
                                        <p:tgtEl>
                                          <p:spTgt spid="38033"/>
                                        </p:tgtEl>
                                        <p:attrNameLst>
                                          <p:attrName>style.visibility</p:attrName>
                                        </p:attrNameLst>
                                      </p:cBhvr>
                                      <p:to>
                                        <p:strVal val="hidden"/>
                                      </p:to>
                                    </p:se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38031"/>
                                        </p:tgtEl>
                                        <p:attrNameLst>
                                          <p:attrName>style.visibility</p:attrName>
                                        </p:attrNameLst>
                                      </p:cBhvr>
                                      <p:to>
                                        <p:strVal val="visible"/>
                                      </p:to>
                                    </p:set>
                                    <p:anim calcmode="lin" valueType="num">
                                      <p:cBhvr additive="base">
                                        <p:cTn id="145" dur="500" fill="hold"/>
                                        <p:tgtEl>
                                          <p:spTgt spid="38031"/>
                                        </p:tgtEl>
                                        <p:attrNameLst>
                                          <p:attrName>ppt_x</p:attrName>
                                        </p:attrNameLst>
                                      </p:cBhvr>
                                      <p:tavLst>
                                        <p:tav tm="0">
                                          <p:val>
                                            <p:strVal val="ppt_x"/>
                                          </p:val>
                                        </p:tav>
                                        <p:tav tm="100000">
                                          <p:val>
                                            <p:strVal val="ppt_x"/>
                                          </p:val>
                                        </p:tav>
                                      </p:tavLst>
                                    </p:anim>
                                    <p:anim calcmode="lin" valueType="num">
                                      <p:cBhvr additive="base">
                                        <p:cTn id="146" dur="500" fill="hold"/>
                                        <p:tgtEl>
                                          <p:spTgt spid="380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17" grpId="0" animBg="1"/>
      <p:bldP spid="38017" grpId="1" animBg="1"/>
      <p:bldP spid="38018" grpId="0" animBg="1"/>
      <p:bldP spid="38018" grpId="1" animBg="1"/>
      <p:bldP spid="38019" grpId="0" animBg="1"/>
      <p:bldP spid="38019" grpId="1" animBg="1"/>
      <p:bldP spid="38020" grpId="0" animBg="1"/>
      <p:bldP spid="38021" grpId="0" animBg="1"/>
      <p:bldP spid="38022" grpId="0" animBg="1"/>
      <p:bldP spid="38023" grpId="0" animBg="1"/>
      <p:bldP spid="38023" grpId="1" animBg="1"/>
      <p:bldP spid="38024" grpId="0" animBg="1"/>
      <p:bldP spid="38025" grpId="0" animBg="1"/>
      <p:bldP spid="38026" grpId="0" animBg="1"/>
      <p:bldP spid="38027" grpId="0" animBg="1"/>
      <p:bldP spid="38028" grpId="0" animBg="1"/>
      <p:bldP spid="38029" grpId="0" animBg="1"/>
      <p:bldP spid="38030" grpId="0" animBg="1"/>
      <p:bldP spid="38030" grpId="1" animBg="1"/>
      <p:bldP spid="38031" grpId="0" animBg="1"/>
      <p:bldP spid="38032" grpId="0" animBg="1"/>
      <p:bldP spid="38032" grpId="1" animBg="1"/>
      <p:bldP spid="38033" grpId="0" animBg="1"/>
      <p:bldP spid="38033"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3</a:t>
            </a:r>
          </a:p>
        </p:txBody>
      </p:sp>
      <p:sp>
        <p:nvSpPr>
          <p:cNvPr id="60419"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60420"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运输问题的应用</a:t>
            </a:r>
          </a:p>
        </p:txBody>
      </p:sp>
      <p:sp>
        <p:nvSpPr>
          <p:cNvPr id="60421" name="Rectangle 5"/>
          <p:cNvSpPr>
            <a:spLocks noChangeArrowheads="1"/>
          </p:cNvSpPr>
          <p:nvPr/>
        </p:nvSpPr>
        <p:spPr bwMode="auto">
          <a:xfrm>
            <a:off x="468313" y="1533525"/>
            <a:ext cx="8567737" cy="664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endParaRPr lang="zh-CN" altLang="zh-CN" sz="2800"/>
          </a:p>
          <a:p>
            <a:pPr eaLnBrk="1" hangingPunct="1"/>
            <a:r>
              <a:rPr lang="zh-CN" altLang="zh-CN" sz="2800"/>
              <a:t>由软件计算可得，最优解为：</a:t>
            </a:r>
          </a:p>
          <a:p>
            <a:pPr eaLnBrk="1" hangingPunct="1"/>
            <a:r>
              <a:rPr lang="zh-CN" altLang="zh-CN" sz="2800">
                <a:solidFill>
                  <a:srgbClr val="000000"/>
                </a:solidFill>
                <a:ea typeface="黑体" panose="02010609060101010101" pitchFamily="49" charset="-122"/>
              </a:rPr>
              <a:t>X</a:t>
            </a:r>
            <a:r>
              <a:rPr lang="zh-CN" altLang="zh-CN" sz="2800" baseline="-25000">
                <a:solidFill>
                  <a:srgbClr val="000000"/>
                </a:solidFill>
                <a:ea typeface="黑体" panose="02010609060101010101" pitchFamily="49" charset="-122"/>
              </a:rPr>
              <a:t>11</a:t>
            </a:r>
            <a:r>
              <a:rPr lang="zh-CN" altLang="zh-CN" sz="2800">
                <a:solidFill>
                  <a:srgbClr val="000000"/>
                </a:solidFill>
                <a:ea typeface="黑体" panose="02010609060101010101" pitchFamily="49" charset="-122"/>
              </a:rPr>
              <a:t>=2200,X</a:t>
            </a:r>
            <a:r>
              <a:rPr lang="zh-CN" altLang="zh-CN" sz="2800" baseline="-25000">
                <a:solidFill>
                  <a:srgbClr val="000000"/>
                </a:solidFill>
                <a:ea typeface="黑体" panose="02010609060101010101" pitchFamily="49" charset="-122"/>
              </a:rPr>
              <a:t>14</a:t>
            </a:r>
            <a:r>
              <a:rPr lang="zh-CN" altLang="zh-CN" sz="2800">
                <a:solidFill>
                  <a:srgbClr val="000000"/>
                </a:solidFill>
                <a:ea typeface="黑体" panose="02010609060101010101" pitchFamily="49" charset="-122"/>
              </a:rPr>
              <a:t>=1500,X</a:t>
            </a:r>
            <a:r>
              <a:rPr lang="zh-CN" altLang="zh-CN" sz="2800" baseline="-25000">
                <a:solidFill>
                  <a:srgbClr val="000000"/>
                </a:solidFill>
                <a:ea typeface="黑体" panose="02010609060101010101" pitchFamily="49" charset="-122"/>
              </a:rPr>
              <a:t>15</a:t>
            </a:r>
            <a:r>
              <a:rPr lang="zh-CN" altLang="zh-CN" sz="2800">
                <a:solidFill>
                  <a:srgbClr val="000000"/>
                </a:solidFill>
                <a:ea typeface="黑体" panose="02010609060101010101" pitchFamily="49" charset="-122"/>
              </a:rPr>
              <a:t>=300,X</a:t>
            </a:r>
            <a:r>
              <a:rPr lang="zh-CN" altLang="zh-CN" sz="2800" baseline="-25000">
                <a:solidFill>
                  <a:srgbClr val="000000"/>
                </a:solidFill>
                <a:ea typeface="黑体" panose="02010609060101010101" pitchFamily="49" charset="-122"/>
              </a:rPr>
              <a:t>21</a:t>
            </a:r>
            <a:r>
              <a:rPr lang="zh-CN" altLang="zh-CN" sz="2800">
                <a:solidFill>
                  <a:srgbClr val="000000"/>
                </a:solidFill>
                <a:ea typeface="黑体" panose="02010609060101010101" pitchFamily="49" charset="-122"/>
              </a:rPr>
              <a:t>=500,</a:t>
            </a:r>
          </a:p>
          <a:p>
            <a:pPr eaLnBrk="1" hangingPunct="1"/>
            <a:r>
              <a:rPr lang="zh-CN" altLang="zh-CN" sz="2800">
                <a:solidFill>
                  <a:srgbClr val="000000"/>
                </a:solidFill>
                <a:ea typeface="黑体" panose="02010609060101010101" pitchFamily="49" charset="-122"/>
              </a:rPr>
              <a:t>X</a:t>
            </a:r>
            <a:r>
              <a:rPr lang="zh-CN" altLang="zh-CN" sz="2800" baseline="-25000">
                <a:solidFill>
                  <a:srgbClr val="000000"/>
                </a:solidFill>
                <a:ea typeface="黑体" panose="02010609060101010101" pitchFamily="49" charset="-122"/>
              </a:rPr>
              <a:t>23</a:t>
            </a:r>
            <a:r>
              <a:rPr lang="zh-CN" altLang="zh-CN" sz="2800">
                <a:solidFill>
                  <a:srgbClr val="000000"/>
                </a:solidFill>
                <a:ea typeface="黑体" panose="02010609060101010101" pitchFamily="49" charset="-122"/>
              </a:rPr>
              <a:t>=1000,X</a:t>
            </a:r>
            <a:r>
              <a:rPr lang="zh-CN" altLang="zh-CN" sz="2800" baseline="-25000">
                <a:solidFill>
                  <a:srgbClr val="000000"/>
                </a:solidFill>
                <a:ea typeface="黑体" panose="02010609060101010101" pitchFamily="49" charset="-122"/>
              </a:rPr>
              <a:t>32</a:t>
            </a:r>
            <a:r>
              <a:rPr lang="zh-CN" altLang="zh-CN" sz="2800">
                <a:solidFill>
                  <a:srgbClr val="000000"/>
                </a:solidFill>
                <a:ea typeface="黑体" panose="02010609060101010101" pitchFamily="49" charset="-122"/>
              </a:rPr>
              <a:t>=300,X</a:t>
            </a:r>
            <a:r>
              <a:rPr lang="zh-CN" altLang="zh-CN" sz="2800" baseline="-25000">
                <a:solidFill>
                  <a:srgbClr val="000000"/>
                </a:solidFill>
                <a:ea typeface="黑体" panose="02010609060101010101" pitchFamily="49" charset="-122"/>
              </a:rPr>
              <a:t>35</a:t>
            </a:r>
            <a:r>
              <a:rPr lang="zh-CN" altLang="zh-CN" sz="2800">
                <a:solidFill>
                  <a:srgbClr val="000000"/>
                </a:solidFill>
                <a:ea typeface="黑体" panose="02010609060101010101" pitchFamily="49" charset="-122"/>
              </a:rPr>
              <a:t>=200</a:t>
            </a:r>
          </a:p>
          <a:p>
            <a:pPr eaLnBrk="1" hangingPunct="1"/>
            <a:r>
              <a:rPr lang="zh-CN" altLang="zh-CN" sz="2800"/>
              <a:t>总运费为9050百元</a:t>
            </a:r>
          </a:p>
          <a:p>
            <a:pPr algn="ctr" eaLnBrk="1" hangingPunct="1"/>
            <a:endParaRPr lang="zh-CN" altLang="zh-CN" sz="2000">
              <a:solidFill>
                <a:srgbClr val="000000"/>
              </a:solidFill>
              <a:ea typeface="黑体" panose="02010609060101010101" pitchFamily="49" charset="-122"/>
            </a:endParaRPr>
          </a:p>
        </p:txBody>
      </p:sp>
      <p:pic>
        <p:nvPicPr>
          <p:cNvPr id="60422" name="Picture 6" descr="124903429142574143199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0423" name="Line 7"/>
          <p:cNvSpPr>
            <a:spLocks noChangeShapeType="1"/>
          </p:cNvSpPr>
          <p:nvPr/>
        </p:nvSpPr>
        <p:spPr bwMode="auto">
          <a:xfrm>
            <a:off x="468313" y="2852738"/>
            <a:ext cx="1655762" cy="7207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3</a:t>
            </a:r>
          </a:p>
        </p:txBody>
      </p:sp>
      <p:sp>
        <p:nvSpPr>
          <p:cNvPr id="62467"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62468"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运输问题的应用</a:t>
            </a:r>
          </a:p>
        </p:txBody>
      </p:sp>
      <p:sp>
        <p:nvSpPr>
          <p:cNvPr id="62469" name="Rectangle 5"/>
          <p:cNvSpPr>
            <a:spLocks noChangeArrowheads="1"/>
          </p:cNvSpPr>
          <p:nvPr/>
        </p:nvSpPr>
        <p:spPr bwMode="auto">
          <a:xfrm>
            <a:off x="142875" y="1533525"/>
            <a:ext cx="8893175" cy="664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t>例 5.   设有 A、B、C 三个化肥厂供应四个地区的农用化肥。假设等量的化肥在这些地区使用效果相同，有关数</a:t>
            </a:r>
          </a:p>
          <a:p>
            <a:pPr eaLnBrk="1" hangingPunct="1"/>
            <a:r>
              <a:rPr lang="zh-CN" altLang="zh-CN" sz="2800"/>
              <a:t>据如表。     </a:t>
            </a:r>
            <a:r>
              <a:rPr lang="zh-CN" altLang="zh-CN" sz="2000"/>
              <a:t>   </a:t>
            </a:r>
          </a:p>
          <a:p>
            <a:pPr eaLnBrk="1" hangingPunct="1"/>
            <a:endParaRPr lang="zh-CN" altLang="zh-CN" sz="2000"/>
          </a:p>
          <a:p>
            <a:pPr eaLnBrk="1" hangingPunct="1"/>
            <a:endParaRPr lang="zh-CN" altLang="zh-CN" sz="2000"/>
          </a:p>
          <a:p>
            <a:pPr eaLnBrk="1" hangingPunct="1"/>
            <a:endParaRPr lang="zh-CN" altLang="zh-CN" sz="2000"/>
          </a:p>
          <a:p>
            <a:pPr eaLnBrk="1" hangingPunct="1"/>
            <a:endParaRPr lang="zh-CN" altLang="zh-CN" sz="2000"/>
          </a:p>
          <a:p>
            <a:pPr eaLnBrk="1" hangingPunct="1"/>
            <a:endParaRPr lang="zh-CN" altLang="zh-CN" sz="2000"/>
          </a:p>
          <a:p>
            <a:pPr eaLnBrk="1" hangingPunct="1"/>
            <a:endParaRPr lang="zh-CN" altLang="zh-CN" sz="2000"/>
          </a:p>
          <a:p>
            <a:pPr eaLnBrk="1" hangingPunct="1"/>
            <a:endParaRPr lang="zh-CN" altLang="zh-CN" sz="2000"/>
          </a:p>
          <a:p>
            <a:pPr eaLnBrk="1" hangingPunct="1"/>
            <a:endParaRPr lang="zh-CN" altLang="zh-CN" sz="2000"/>
          </a:p>
          <a:p>
            <a:pPr eaLnBrk="1" hangingPunct="1"/>
            <a:endParaRPr lang="zh-CN" altLang="zh-CN" sz="2000"/>
          </a:p>
          <a:p>
            <a:pPr eaLnBrk="1" hangingPunct="1"/>
            <a:endParaRPr lang="zh-CN" altLang="zh-CN" sz="2000"/>
          </a:p>
          <a:p>
            <a:pPr eaLnBrk="1" hangingPunct="1"/>
            <a:endParaRPr lang="zh-CN" altLang="zh-CN" sz="2000"/>
          </a:p>
          <a:p>
            <a:pPr eaLnBrk="1" hangingPunct="1"/>
            <a:r>
              <a:rPr lang="zh-CN" altLang="zh-CN" sz="2800"/>
              <a:t>试求总费用为最低的化肥调拨方案。</a:t>
            </a:r>
            <a:r>
              <a:rPr lang="zh-CN" altLang="zh-CN" sz="2000"/>
              <a:t>               </a:t>
            </a:r>
          </a:p>
        </p:txBody>
      </p:sp>
      <p:pic>
        <p:nvPicPr>
          <p:cNvPr id="62470" name="Picture 6" descr="41966124714257414320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39943" name="Group 7"/>
          <p:cNvGraphicFramePr>
            <a:graphicFrameLocks noGrp="1"/>
          </p:cNvGraphicFramePr>
          <p:nvPr/>
        </p:nvGraphicFramePr>
        <p:xfrm>
          <a:off x="466725" y="2925763"/>
          <a:ext cx="8027988" cy="3086100"/>
        </p:xfrm>
        <a:graphic>
          <a:graphicData uri="http://schemas.openxmlformats.org/drawingml/2006/table">
            <a:tbl>
              <a:tblPr/>
              <a:tblGrid>
                <a:gridCol w="1625600"/>
                <a:gridCol w="1241425"/>
                <a:gridCol w="1296988"/>
                <a:gridCol w="1214437"/>
                <a:gridCol w="1228725"/>
                <a:gridCol w="1420813"/>
              </a:tblGrid>
              <a:tr h="735013">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200" b="0" i="0" u="none" strike="noStrike" cap="none" normalizeH="0" baseline="0" smtClean="0">
                          <a:ln>
                            <a:noFill/>
                          </a:ln>
                          <a:solidFill>
                            <a:schemeClr val="tx1"/>
                          </a:solidFill>
                          <a:effectLst/>
                          <a:latin typeface="Arial" pitchFamily="34" charset="0"/>
                          <a:ea typeface="仿宋" pitchFamily="49" charset="-122"/>
                        </a:rPr>
                        <a:t>                        </a:t>
                      </a:r>
                      <a:r>
                        <a:rPr kumimoji="0" lang="zh-CN" sz="1200" b="0" i="0" u="none" strike="noStrike" cap="none" normalizeH="0" baseline="0" smtClean="0">
                          <a:ln>
                            <a:noFill/>
                          </a:ln>
                          <a:solidFill>
                            <a:schemeClr val="tx1"/>
                          </a:solidFill>
                          <a:effectLst/>
                          <a:latin typeface="Arial" pitchFamily="34" charset="0"/>
                          <a:ea typeface="仿宋" pitchFamily="49" charset="-122"/>
                        </a:rPr>
                        <a:t>销地</a:t>
                      </a: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sz="1200" b="0" i="0" u="none" strike="noStrike" cap="none" normalizeH="0" baseline="0" smtClean="0">
                          <a:ln>
                            <a:noFill/>
                          </a:ln>
                          <a:solidFill>
                            <a:schemeClr val="tx1"/>
                          </a:solidFill>
                          <a:effectLst/>
                          <a:latin typeface="Arial" pitchFamily="34" charset="0"/>
                          <a:ea typeface="仿宋" pitchFamily="49" charset="-122"/>
                        </a:rPr>
                        <a:t>     运费单价</a:t>
                      </a:r>
                      <a:r>
                        <a:rPr kumimoji="0" lang="zh-CN" altLang="zh-CN" sz="1200" b="0" i="0" u="none" strike="noStrike" cap="none" normalizeH="0" baseline="0" smtClean="0">
                          <a:ln>
                            <a:noFill/>
                          </a:ln>
                          <a:solidFill>
                            <a:schemeClr val="tx1"/>
                          </a:solidFill>
                          <a:effectLst/>
                          <a:latin typeface="Arial" pitchFamily="34" charset="0"/>
                          <a:ea typeface="仿宋" pitchFamily="49" charset="-122"/>
                        </a:rPr>
                        <a:t>/</a:t>
                      </a:r>
                      <a:r>
                        <a:rPr kumimoji="0" lang="zh-CN" sz="1200" b="0" i="0" u="none" strike="noStrike" cap="none" normalizeH="0" baseline="0" smtClean="0">
                          <a:ln>
                            <a:noFill/>
                          </a:ln>
                          <a:solidFill>
                            <a:schemeClr val="tx1"/>
                          </a:solidFill>
                          <a:effectLst/>
                          <a:latin typeface="Arial" pitchFamily="34" charset="0"/>
                          <a:ea typeface="仿宋" pitchFamily="49" charset="-122"/>
                        </a:rPr>
                        <a:t>（元</a:t>
                      </a:r>
                      <a:r>
                        <a:rPr kumimoji="0" lang="zh-CN" altLang="zh-CN" sz="1200" b="0" i="0" u="none" strike="noStrike" cap="none" normalizeH="0" baseline="0" smtClean="0">
                          <a:ln>
                            <a:noFill/>
                          </a:ln>
                          <a:solidFill>
                            <a:schemeClr val="tx1"/>
                          </a:solidFill>
                          <a:effectLst/>
                          <a:latin typeface="Arial" pitchFamily="34" charset="0"/>
                          <a:ea typeface="仿宋" pitchFamily="49" charset="-122"/>
                        </a:rPr>
                        <a:t>/</a:t>
                      </a:r>
                      <a:r>
                        <a:rPr kumimoji="0" lang="zh-CN" sz="1200" b="0" i="0" u="none" strike="noStrike" cap="none" normalizeH="0" baseline="0" smtClean="0">
                          <a:ln>
                            <a:noFill/>
                          </a:ln>
                          <a:solidFill>
                            <a:schemeClr val="tx1"/>
                          </a:solidFill>
                          <a:effectLst/>
                          <a:latin typeface="Arial" pitchFamily="34" charset="0"/>
                          <a:ea typeface="仿宋" pitchFamily="49" charset="-122"/>
                        </a:rPr>
                        <a:t>吨</a:t>
                      </a:r>
                      <a:r>
                        <a:rPr kumimoji="0" lang="zh-CN" altLang="zh-CN" sz="1200" b="0" i="0" u="none" strike="noStrike" cap="none" normalizeH="0" baseline="0" smtClean="0">
                          <a:ln>
                            <a:noFill/>
                          </a:ln>
                          <a:solidFill>
                            <a:schemeClr val="tx1"/>
                          </a:solidFill>
                          <a:effectLst/>
                          <a:latin typeface="Arial" pitchFamily="34" charset="0"/>
                          <a:ea typeface="仿宋" pitchFamily="49" charset="-122"/>
                        </a:rPr>
                        <a:t>)</a:t>
                      </a: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sz="1200" b="0" i="0" u="none" strike="noStrike" cap="none" normalizeH="0" baseline="0" smtClean="0">
                          <a:ln>
                            <a:noFill/>
                          </a:ln>
                          <a:solidFill>
                            <a:schemeClr val="tx1"/>
                          </a:solidFill>
                          <a:effectLst/>
                          <a:latin typeface="Arial" pitchFamily="34" charset="0"/>
                          <a:ea typeface="仿宋" pitchFamily="49" charset="-122"/>
                        </a:rPr>
                        <a:t>产地</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I</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II</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III</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IV</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sz="1800" b="0" i="0" u="none" strike="noStrike" cap="none" normalizeH="0" baseline="0" smtClean="0">
                          <a:ln>
                            <a:noFill/>
                          </a:ln>
                          <a:solidFill>
                            <a:schemeClr val="tx1"/>
                          </a:solidFill>
                          <a:effectLst/>
                          <a:latin typeface="Arial" pitchFamily="34" charset="0"/>
                          <a:ea typeface="仿宋" pitchFamily="49" charset="-122"/>
                        </a:rPr>
                        <a:t>产量</a:t>
                      </a:r>
                      <a:r>
                        <a:rPr kumimoji="0" lang="zh-CN" altLang="zh-CN" sz="1800" b="0" i="0" u="none" strike="noStrike" cap="none" normalizeH="0" baseline="0" smtClean="0">
                          <a:ln>
                            <a:noFill/>
                          </a:ln>
                          <a:solidFill>
                            <a:schemeClr val="tx1"/>
                          </a:solidFill>
                          <a:effectLst/>
                          <a:latin typeface="Arial" pitchFamily="34" charset="0"/>
                          <a:ea typeface="仿宋" pitchFamily="49" charset="-122"/>
                        </a:rPr>
                        <a:t>/</a:t>
                      </a:r>
                      <a:r>
                        <a:rPr kumimoji="0" lang="zh-CN" sz="1800" b="0" i="0" u="none" strike="noStrike" cap="none" normalizeH="0" baseline="0" smtClean="0">
                          <a:ln>
                            <a:noFill/>
                          </a:ln>
                          <a:solidFill>
                            <a:schemeClr val="tx1"/>
                          </a:solidFill>
                          <a:effectLst/>
                          <a:latin typeface="Arial" pitchFamily="34" charset="0"/>
                          <a:ea typeface="仿宋" pitchFamily="49" charset="-122"/>
                        </a:rPr>
                        <a:t>万吨</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41325">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A</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16</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13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22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17</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50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52438">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B</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14</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13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19</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15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60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33388">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C</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19</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20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23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50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01650">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sz="1800" b="0" i="0" u="none" strike="noStrike" cap="none" normalizeH="0" baseline="0" smtClean="0">
                          <a:ln>
                            <a:noFill/>
                          </a:ln>
                          <a:solidFill>
                            <a:schemeClr val="tx1"/>
                          </a:solidFill>
                          <a:effectLst/>
                          <a:latin typeface="Arial" pitchFamily="34" charset="0"/>
                          <a:ea typeface="仿宋" pitchFamily="49" charset="-122"/>
                        </a:rPr>
                        <a:t>最低需求</a:t>
                      </a:r>
                      <a:r>
                        <a:rPr kumimoji="0" lang="zh-CN" altLang="zh-CN" sz="1800" b="0" i="0" u="none" strike="noStrike" cap="none" normalizeH="0" baseline="0" smtClean="0">
                          <a:ln>
                            <a:noFill/>
                          </a:ln>
                          <a:solidFill>
                            <a:schemeClr val="tx1"/>
                          </a:solidFill>
                          <a:effectLst/>
                          <a:latin typeface="Arial" pitchFamily="34" charset="0"/>
                          <a:ea typeface="仿宋" pitchFamily="49" charset="-122"/>
                        </a:rPr>
                        <a:t>/</a:t>
                      </a:r>
                      <a:r>
                        <a:rPr kumimoji="0" lang="zh-CN" sz="1800" b="0" i="0" u="none" strike="noStrike" cap="none" normalizeH="0" baseline="0" smtClean="0">
                          <a:ln>
                            <a:noFill/>
                          </a:ln>
                          <a:solidFill>
                            <a:schemeClr val="tx1"/>
                          </a:solidFill>
                          <a:effectLst/>
                          <a:latin typeface="Arial" pitchFamily="34" charset="0"/>
                          <a:ea typeface="仿宋" pitchFamily="49" charset="-122"/>
                        </a:rPr>
                        <a:t>万吨</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30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70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10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8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22288">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sz="1800" b="0" i="0" u="none" strike="noStrike" cap="none" normalizeH="0" baseline="0" smtClean="0">
                          <a:ln>
                            <a:noFill/>
                          </a:ln>
                          <a:solidFill>
                            <a:schemeClr val="tx1"/>
                          </a:solidFill>
                          <a:effectLst/>
                          <a:latin typeface="Arial" pitchFamily="34" charset="0"/>
                          <a:ea typeface="仿宋" pitchFamily="49" charset="-122"/>
                        </a:rPr>
                        <a:t>最高需求</a:t>
                      </a:r>
                      <a:r>
                        <a:rPr kumimoji="0" lang="zh-CN" altLang="zh-CN" sz="1800" b="0" i="0" u="none" strike="noStrike" cap="none" normalizeH="0" baseline="0" smtClean="0">
                          <a:ln>
                            <a:noFill/>
                          </a:ln>
                          <a:solidFill>
                            <a:schemeClr val="tx1"/>
                          </a:solidFill>
                          <a:effectLst/>
                          <a:latin typeface="Arial" pitchFamily="34" charset="0"/>
                          <a:ea typeface="仿宋" pitchFamily="49" charset="-122"/>
                        </a:rPr>
                        <a:t>/</a:t>
                      </a:r>
                      <a:r>
                        <a:rPr kumimoji="0" lang="zh-CN" sz="1800" b="0" i="0" u="none" strike="noStrike" cap="none" normalizeH="0" baseline="0" smtClean="0">
                          <a:ln>
                            <a:noFill/>
                          </a:ln>
                          <a:solidFill>
                            <a:schemeClr val="tx1"/>
                          </a:solidFill>
                          <a:effectLst/>
                          <a:latin typeface="Arial" pitchFamily="34" charset="0"/>
                          <a:ea typeface="仿宋" pitchFamily="49" charset="-122"/>
                        </a:rPr>
                        <a:t>万吨</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50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70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30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sz="1800" b="0" i="0" u="none" strike="noStrike" cap="none" normalizeH="0" baseline="0" smtClean="0">
                          <a:ln>
                            <a:noFill/>
                          </a:ln>
                          <a:solidFill>
                            <a:schemeClr val="tx1"/>
                          </a:solidFill>
                          <a:effectLst/>
                          <a:latin typeface="Arial" pitchFamily="34" charset="0"/>
                          <a:ea typeface="仿宋" pitchFamily="49" charset="-122"/>
                        </a:rPr>
                        <a:t>不限</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8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2522" name="Line 128"/>
          <p:cNvSpPr>
            <a:spLocks noChangeShapeType="1"/>
          </p:cNvSpPr>
          <p:nvPr/>
        </p:nvSpPr>
        <p:spPr bwMode="auto">
          <a:xfrm>
            <a:off x="468313" y="3573463"/>
            <a:ext cx="1655762" cy="71913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62523" name="Line 129"/>
          <p:cNvSpPr>
            <a:spLocks noChangeShapeType="1"/>
          </p:cNvSpPr>
          <p:nvPr/>
        </p:nvSpPr>
        <p:spPr bwMode="auto">
          <a:xfrm>
            <a:off x="1260475" y="2925763"/>
            <a:ext cx="863600" cy="7191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62524" name="Line 130"/>
          <p:cNvSpPr>
            <a:spLocks noChangeShapeType="1"/>
          </p:cNvSpPr>
          <p:nvPr/>
        </p:nvSpPr>
        <p:spPr bwMode="auto">
          <a:xfrm>
            <a:off x="468313" y="3284538"/>
            <a:ext cx="1655762" cy="36036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3</a:t>
            </a:r>
          </a:p>
        </p:txBody>
      </p:sp>
      <p:sp>
        <p:nvSpPr>
          <p:cNvPr id="64515"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64516"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运输问题的应用</a:t>
            </a:r>
          </a:p>
        </p:txBody>
      </p:sp>
      <p:sp>
        <p:nvSpPr>
          <p:cNvPr id="64517" name="Rectangle 5"/>
          <p:cNvSpPr>
            <a:spLocks noChangeArrowheads="1"/>
          </p:cNvSpPr>
          <p:nvPr/>
        </p:nvSpPr>
        <p:spPr bwMode="auto">
          <a:xfrm>
            <a:off x="142875" y="1533525"/>
            <a:ext cx="8893175" cy="664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t>解：根据题意，作出产销平衡与运价表。                </a:t>
            </a:r>
            <a:endParaRPr lang="zh-CN" altLang="zh-CN" sz="2000"/>
          </a:p>
          <a:p>
            <a:pPr algn="ctr" eaLnBrk="1" hangingPunct="1"/>
            <a:endParaRPr lang="zh-CN" altLang="zh-CN" sz="2000"/>
          </a:p>
          <a:p>
            <a:pPr algn="ctr" eaLnBrk="1" hangingPunct="1"/>
            <a:endParaRPr lang="zh-CN" altLang="zh-CN" sz="2000"/>
          </a:p>
          <a:p>
            <a:pPr algn="ctr" eaLnBrk="1" hangingPunct="1"/>
            <a:endParaRPr lang="zh-CN" altLang="zh-CN" sz="2000"/>
          </a:p>
          <a:p>
            <a:pPr algn="ctr" eaLnBrk="1" hangingPunct="1"/>
            <a:endParaRPr lang="zh-CN" altLang="zh-CN" sz="2000"/>
          </a:p>
          <a:p>
            <a:pPr algn="ctr" eaLnBrk="1" hangingPunct="1"/>
            <a:endParaRPr lang="zh-CN" altLang="zh-CN" sz="2000"/>
          </a:p>
          <a:p>
            <a:pPr algn="ctr" eaLnBrk="1" hangingPunct="1"/>
            <a:endParaRPr lang="zh-CN" altLang="zh-CN" sz="2000"/>
          </a:p>
          <a:p>
            <a:pPr algn="ctr" eaLnBrk="1" hangingPunct="1"/>
            <a:endParaRPr lang="zh-CN" altLang="zh-CN" sz="2000"/>
          </a:p>
          <a:p>
            <a:pPr algn="ctr" eaLnBrk="1" hangingPunct="1"/>
            <a:endParaRPr lang="zh-CN" altLang="zh-CN" sz="2000"/>
          </a:p>
          <a:p>
            <a:pPr algn="ctr" eaLnBrk="1" hangingPunct="1"/>
            <a:endParaRPr lang="zh-CN" altLang="zh-CN" sz="2000"/>
          </a:p>
          <a:p>
            <a:pPr algn="ctr" eaLnBrk="1" hangingPunct="1"/>
            <a:endParaRPr lang="zh-CN" altLang="zh-CN" sz="2000"/>
          </a:p>
          <a:p>
            <a:pPr algn="ctr" eaLnBrk="1" hangingPunct="1"/>
            <a:endParaRPr lang="zh-CN" altLang="zh-CN" sz="2000"/>
          </a:p>
          <a:p>
            <a:pPr algn="ctr" eaLnBrk="1" hangingPunct="1"/>
            <a:endParaRPr lang="zh-CN" altLang="zh-CN" sz="2000"/>
          </a:p>
          <a:p>
            <a:pPr eaLnBrk="1" hangingPunct="1"/>
            <a:r>
              <a:rPr lang="zh-CN" altLang="zh-CN" sz="2000"/>
              <a:t>   </a:t>
            </a:r>
          </a:p>
        </p:txBody>
      </p:sp>
      <p:pic>
        <p:nvPicPr>
          <p:cNvPr id="64518" name="Picture 6" descr="210066978142574143201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40967" name="Group 7"/>
          <p:cNvGraphicFramePr>
            <a:graphicFrameLocks noGrp="1"/>
          </p:cNvGraphicFramePr>
          <p:nvPr/>
        </p:nvGraphicFramePr>
        <p:xfrm>
          <a:off x="466725" y="2347913"/>
          <a:ext cx="7997825" cy="3195637"/>
        </p:xfrm>
        <a:graphic>
          <a:graphicData uri="http://schemas.openxmlformats.org/drawingml/2006/table">
            <a:tbl>
              <a:tblPr/>
              <a:tblGrid>
                <a:gridCol w="1905000"/>
                <a:gridCol w="850900"/>
                <a:gridCol w="758825"/>
                <a:gridCol w="884238"/>
                <a:gridCol w="785812"/>
                <a:gridCol w="717550"/>
                <a:gridCol w="744538"/>
                <a:gridCol w="1350962"/>
              </a:tblGrid>
              <a:tr h="735013">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200" b="0" i="0" u="none" strike="noStrike" cap="none" normalizeH="0" baseline="0" smtClean="0">
                          <a:ln>
                            <a:noFill/>
                          </a:ln>
                          <a:solidFill>
                            <a:schemeClr val="tx1"/>
                          </a:solidFill>
                          <a:effectLst/>
                          <a:latin typeface="Arial" pitchFamily="34" charset="0"/>
                          <a:ea typeface="仿宋" pitchFamily="49" charset="-122"/>
                        </a:rPr>
                        <a:t>                          </a:t>
                      </a:r>
                      <a:r>
                        <a:rPr kumimoji="0" lang="zh-CN" sz="1200" b="0" i="0" u="none" strike="noStrike" cap="none" normalizeH="0" baseline="0" smtClean="0">
                          <a:ln>
                            <a:noFill/>
                          </a:ln>
                          <a:solidFill>
                            <a:schemeClr val="tx1"/>
                          </a:solidFill>
                          <a:effectLst/>
                          <a:latin typeface="Arial" pitchFamily="34" charset="0"/>
                          <a:ea typeface="仿宋" pitchFamily="49" charset="-122"/>
                        </a:rPr>
                        <a:t>销地</a:t>
                      </a: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sz="1200" b="0" i="0" u="none" strike="noStrike" cap="none" normalizeH="0" baseline="0" smtClean="0">
                          <a:ln>
                            <a:noFill/>
                          </a:ln>
                          <a:solidFill>
                            <a:schemeClr val="tx1"/>
                          </a:solidFill>
                          <a:effectLst/>
                          <a:latin typeface="Arial" pitchFamily="34" charset="0"/>
                          <a:ea typeface="仿宋" pitchFamily="49" charset="-122"/>
                        </a:rPr>
                        <a:t>     运费单价</a:t>
                      </a:r>
                      <a:r>
                        <a:rPr kumimoji="0" lang="zh-CN" altLang="zh-CN" sz="1200" b="0" i="0" u="none" strike="noStrike" cap="none" normalizeH="0" baseline="0" smtClean="0">
                          <a:ln>
                            <a:noFill/>
                          </a:ln>
                          <a:solidFill>
                            <a:schemeClr val="tx1"/>
                          </a:solidFill>
                          <a:effectLst/>
                          <a:latin typeface="Arial" pitchFamily="34" charset="0"/>
                          <a:ea typeface="仿宋" pitchFamily="49" charset="-122"/>
                        </a:rPr>
                        <a:t>/</a:t>
                      </a:r>
                      <a:r>
                        <a:rPr kumimoji="0" lang="zh-CN" sz="1200" b="0" i="0" u="none" strike="noStrike" cap="none" normalizeH="0" baseline="0" smtClean="0">
                          <a:ln>
                            <a:noFill/>
                          </a:ln>
                          <a:solidFill>
                            <a:schemeClr val="tx1"/>
                          </a:solidFill>
                          <a:effectLst/>
                          <a:latin typeface="Arial" pitchFamily="34" charset="0"/>
                          <a:ea typeface="仿宋" pitchFamily="49" charset="-122"/>
                        </a:rPr>
                        <a:t>（元</a:t>
                      </a:r>
                      <a:r>
                        <a:rPr kumimoji="0" lang="zh-CN" altLang="zh-CN" sz="1200" b="0" i="0" u="none" strike="noStrike" cap="none" normalizeH="0" baseline="0" smtClean="0">
                          <a:ln>
                            <a:noFill/>
                          </a:ln>
                          <a:solidFill>
                            <a:schemeClr val="tx1"/>
                          </a:solidFill>
                          <a:effectLst/>
                          <a:latin typeface="Arial" pitchFamily="34" charset="0"/>
                          <a:ea typeface="仿宋" pitchFamily="49" charset="-122"/>
                        </a:rPr>
                        <a:t>/</a:t>
                      </a:r>
                      <a:r>
                        <a:rPr kumimoji="0" lang="zh-CN" sz="1200" b="0" i="0" u="none" strike="noStrike" cap="none" normalizeH="0" baseline="0" smtClean="0">
                          <a:ln>
                            <a:noFill/>
                          </a:ln>
                          <a:solidFill>
                            <a:schemeClr val="tx1"/>
                          </a:solidFill>
                          <a:effectLst/>
                          <a:latin typeface="Arial" pitchFamily="34" charset="0"/>
                          <a:ea typeface="仿宋" pitchFamily="49" charset="-122"/>
                        </a:rPr>
                        <a:t>吨</a:t>
                      </a:r>
                      <a:r>
                        <a:rPr kumimoji="0" lang="zh-CN" altLang="zh-CN" sz="1200" b="0" i="0" u="none" strike="noStrike" cap="none" normalizeH="0" baseline="0" smtClean="0">
                          <a:ln>
                            <a:noFill/>
                          </a:ln>
                          <a:solidFill>
                            <a:schemeClr val="tx1"/>
                          </a:solidFill>
                          <a:effectLst/>
                          <a:latin typeface="Arial" pitchFamily="34" charset="0"/>
                          <a:ea typeface="仿宋" pitchFamily="49" charset="-122"/>
                        </a:rPr>
                        <a:t>)</a:t>
                      </a: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sz="1200" b="0" i="0" u="none" strike="noStrike" cap="none" normalizeH="0" baseline="0" smtClean="0">
                          <a:ln>
                            <a:noFill/>
                          </a:ln>
                          <a:solidFill>
                            <a:schemeClr val="tx1"/>
                          </a:solidFill>
                          <a:effectLst/>
                          <a:latin typeface="Arial" pitchFamily="34" charset="0"/>
                          <a:ea typeface="仿宋" pitchFamily="49" charset="-122"/>
                        </a:rPr>
                        <a:t>产地</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rgbClr val="FF0000"/>
                          </a:solidFill>
                          <a:effectLst/>
                          <a:latin typeface="Arial" pitchFamily="34" charset="0"/>
                          <a:ea typeface="仿宋" pitchFamily="49" charset="-122"/>
                        </a:rPr>
                        <a:t>I′</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rgbClr val="FF0000"/>
                          </a:solidFill>
                          <a:effectLst/>
                          <a:latin typeface="Arial" pitchFamily="34" charset="0"/>
                          <a:ea typeface="仿宋" pitchFamily="49" charset="-122"/>
                        </a:rPr>
                        <a:t>I″</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II</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III</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rgbClr val="FF0000"/>
                          </a:solidFill>
                          <a:effectLst/>
                          <a:latin typeface="Arial" pitchFamily="34" charset="0"/>
                          <a:ea typeface="仿宋" pitchFamily="49" charset="-122"/>
                        </a:rPr>
                        <a:t>IV′</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rgbClr val="FF0000"/>
                          </a:solidFill>
                          <a:effectLst/>
                          <a:latin typeface="Arial" pitchFamily="34" charset="0"/>
                          <a:ea typeface="仿宋" pitchFamily="49" charset="-122"/>
                        </a:rPr>
                        <a:t>IV</a:t>
                      </a:r>
                      <a:r>
                        <a:rPr kumimoji="0" lang="zh-CN" altLang="zh-CN" sz="1800" b="0" i="0" u="none" strike="noStrike" cap="none" normalizeH="0" baseline="0" smtClean="0">
                          <a:ln>
                            <a:noFill/>
                          </a:ln>
                          <a:solidFill>
                            <a:srgbClr val="FF0000"/>
                          </a:solidFill>
                          <a:effectLst/>
                          <a:latin typeface="Arial" pitchFamily="34" charset="0"/>
                          <a:ea typeface="仿宋" pitchFamily="49" charset="-122"/>
                        </a:rPr>
                        <a:t>″</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sz="1800" b="0" i="0" u="none" strike="noStrike" cap="none" normalizeH="0" baseline="0" smtClean="0">
                          <a:ln>
                            <a:noFill/>
                          </a:ln>
                          <a:solidFill>
                            <a:schemeClr val="tx1"/>
                          </a:solidFill>
                          <a:effectLst/>
                          <a:latin typeface="Arial" pitchFamily="34" charset="0"/>
                          <a:ea typeface="仿宋" pitchFamily="49" charset="-122"/>
                        </a:rPr>
                        <a:t>产量</a:t>
                      </a:r>
                      <a:r>
                        <a:rPr kumimoji="0" lang="zh-CN" altLang="zh-CN" sz="1800" b="0" i="0" u="none" strike="noStrike" cap="none" normalizeH="0" baseline="0" smtClean="0">
                          <a:ln>
                            <a:noFill/>
                          </a:ln>
                          <a:solidFill>
                            <a:schemeClr val="tx1"/>
                          </a:solidFill>
                          <a:effectLst/>
                          <a:latin typeface="Arial" pitchFamily="34" charset="0"/>
                          <a:ea typeface="仿宋" pitchFamily="49" charset="-122"/>
                        </a:rPr>
                        <a:t>/</a:t>
                      </a:r>
                      <a:r>
                        <a:rPr kumimoji="0" lang="zh-CN" sz="1800" b="0" i="0" u="none" strike="noStrike" cap="none" normalizeH="0" baseline="0" smtClean="0">
                          <a:ln>
                            <a:noFill/>
                          </a:ln>
                          <a:solidFill>
                            <a:schemeClr val="tx1"/>
                          </a:solidFill>
                          <a:effectLst/>
                          <a:latin typeface="Arial" pitchFamily="34" charset="0"/>
                          <a:ea typeface="仿宋" pitchFamily="49" charset="-122"/>
                        </a:rPr>
                        <a:t>万吨</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41325">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A</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16</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16</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13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22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17</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17</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50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52438">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B</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14</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14</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13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19</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15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15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60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33388">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C</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19</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19</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20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23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M</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M</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50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77825">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hlinkClick r:id="" action="ppaction://hlinkshowjump?jump=nextslide"/>
                        </a:rPr>
                        <a:t>D</a:t>
                      </a:r>
                      <a:endParaRPr kumimoji="0" lang="zh-CN" altLang="zh-CN" sz="18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800" b="0" i="0" u="none" strike="noStrike" cap="none" normalizeH="0" baseline="0" smtClean="0">
                        <a:ln>
                          <a:noFill/>
                        </a:ln>
                        <a:solidFill>
                          <a:srgbClr val="FF0000"/>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800" b="0" i="0" u="none" strike="noStrike" cap="none" normalizeH="0" baseline="0" smtClean="0">
                        <a:ln>
                          <a:noFill/>
                        </a:ln>
                        <a:solidFill>
                          <a:srgbClr val="FF0000"/>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800" b="0" i="0" u="none" strike="noStrike" cap="none" normalizeH="0" baseline="0" smtClean="0">
                        <a:ln>
                          <a:noFill/>
                        </a:ln>
                        <a:solidFill>
                          <a:srgbClr val="FF0000"/>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800" b="0" i="0" u="none" strike="noStrike" cap="none" normalizeH="0" baseline="0" smtClean="0">
                        <a:ln>
                          <a:noFill/>
                        </a:ln>
                        <a:solidFill>
                          <a:srgbClr val="FF0000"/>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800" b="0" i="0" u="none" strike="noStrike" cap="none" normalizeH="0" baseline="0" smtClean="0">
                        <a:ln>
                          <a:noFill/>
                        </a:ln>
                        <a:solidFill>
                          <a:srgbClr val="FF0000"/>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800" b="0" i="0" u="none" strike="noStrike" cap="none" normalizeH="0" baseline="0" smtClean="0">
                        <a:ln>
                          <a:noFill/>
                        </a:ln>
                        <a:solidFill>
                          <a:srgbClr val="FF0000"/>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50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755650">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sz="1800" b="0" i="0" u="none" strike="noStrike" cap="none" normalizeH="0" baseline="0" smtClean="0">
                          <a:ln>
                            <a:noFill/>
                          </a:ln>
                          <a:solidFill>
                            <a:schemeClr val="tx1"/>
                          </a:solidFill>
                          <a:effectLst/>
                          <a:latin typeface="Arial" pitchFamily="34" charset="0"/>
                          <a:ea typeface="仿宋" pitchFamily="49" charset="-122"/>
                        </a:rPr>
                        <a:t>销量</a:t>
                      </a:r>
                      <a:r>
                        <a:rPr kumimoji="0" lang="zh-CN" altLang="zh-CN" sz="1800" b="0" i="0" u="none" strike="noStrike" cap="none" normalizeH="0" baseline="0" smtClean="0">
                          <a:ln>
                            <a:noFill/>
                          </a:ln>
                          <a:solidFill>
                            <a:schemeClr val="tx1"/>
                          </a:solidFill>
                          <a:effectLst/>
                          <a:latin typeface="Arial" pitchFamily="34" charset="0"/>
                          <a:ea typeface="仿宋" pitchFamily="49" charset="-122"/>
                        </a:rPr>
                        <a:t>/</a:t>
                      </a:r>
                      <a:r>
                        <a:rPr kumimoji="0" lang="zh-CN" sz="1800" b="0" i="0" u="none" strike="noStrike" cap="none" normalizeH="0" baseline="0" smtClean="0">
                          <a:ln>
                            <a:noFill/>
                          </a:ln>
                          <a:solidFill>
                            <a:schemeClr val="tx1"/>
                          </a:solidFill>
                          <a:effectLst/>
                          <a:latin typeface="Arial" pitchFamily="34" charset="0"/>
                          <a:ea typeface="仿宋" pitchFamily="49" charset="-122"/>
                        </a:rPr>
                        <a:t>万吨</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30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20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70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30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10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8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          210</a:t>
                      </a: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210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a:noFill/>
                    </a:lnBlToTr>
                    <a:noFill/>
                  </a:tcPr>
                </a:tc>
              </a:tr>
            </a:tbl>
          </a:graphicData>
        </a:graphic>
      </p:graphicFrame>
      <p:sp>
        <p:nvSpPr>
          <p:cNvPr id="64585" name="Line 167"/>
          <p:cNvSpPr>
            <a:spLocks noChangeShapeType="1"/>
          </p:cNvSpPr>
          <p:nvPr/>
        </p:nvSpPr>
        <p:spPr bwMode="auto">
          <a:xfrm>
            <a:off x="468313" y="3573463"/>
            <a:ext cx="1655762" cy="71913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64586" name="Line 168"/>
          <p:cNvSpPr>
            <a:spLocks noChangeShapeType="1"/>
          </p:cNvSpPr>
          <p:nvPr/>
        </p:nvSpPr>
        <p:spPr bwMode="auto">
          <a:xfrm>
            <a:off x="1260475" y="2349500"/>
            <a:ext cx="1079500" cy="71913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64587" name="Line 169"/>
          <p:cNvSpPr>
            <a:spLocks noChangeShapeType="1"/>
          </p:cNvSpPr>
          <p:nvPr/>
        </p:nvSpPr>
        <p:spPr bwMode="auto">
          <a:xfrm>
            <a:off x="468313" y="2708275"/>
            <a:ext cx="1871662" cy="3603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1130" name="AutoShape 170"/>
          <p:cNvSpPr>
            <a:spLocks/>
          </p:cNvSpPr>
          <p:nvPr/>
        </p:nvSpPr>
        <p:spPr bwMode="auto">
          <a:xfrm>
            <a:off x="1790700" y="5157788"/>
            <a:ext cx="765175" cy="574675"/>
          </a:xfrm>
          <a:prstGeom prst="borderCallout1">
            <a:avLst>
              <a:gd name="adj1" fmla="val 505"/>
              <a:gd name="adj2" fmla="val 28745"/>
              <a:gd name="adj3" fmla="val -29810"/>
              <a:gd name="adj4" fmla="val 112731"/>
            </a:avLst>
          </a:prstGeom>
          <a:solidFill>
            <a:srgbClr val="D28E8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1400"/>
              <a:t>必须满足</a:t>
            </a:r>
          </a:p>
        </p:txBody>
      </p:sp>
      <p:sp>
        <p:nvSpPr>
          <p:cNvPr id="41131" name="AutoShape 171"/>
          <p:cNvSpPr>
            <a:spLocks/>
          </p:cNvSpPr>
          <p:nvPr/>
        </p:nvSpPr>
        <p:spPr bwMode="auto">
          <a:xfrm>
            <a:off x="3438525" y="5229225"/>
            <a:ext cx="765175" cy="576263"/>
          </a:xfrm>
          <a:prstGeom prst="borderCallout1">
            <a:avLst>
              <a:gd name="adj1" fmla="val 505"/>
              <a:gd name="adj2" fmla="val 28745"/>
              <a:gd name="adj3" fmla="val -29810"/>
              <a:gd name="adj4" fmla="val 112731"/>
            </a:avLst>
          </a:prstGeom>
          <a:solidFill>
            <a:srgbClr val="D28E8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1400"/>
              <a:t>必须满足</a:t>
            </a:r>
          </a:p>
        </p:txBody>
      </p:sp>
      <p:sp>
        <p:nvSpPr>
          <p:cNvPr id="41132" name="AutoShape 172"/>
          <p:cNvSpPr>
            <a:spLocks/>
          </p:cNvSpPr>
          <p:nvPr/>
        </p:nvSpPr>
        <p:spPr bwMode="auto">
          <a:xfrm>
            <a:off x="5030788" y="5157788"/>
            <a:ext cx="765175" cy="574675"/>
          </a:xfrm>
          <a:prstGeom prst="borderCallout1">
            <a:avLst>
              <a:gd name="adj1" fmla="val 505"/>
              <a:gd name="adj2" fmla="val 28745"/>
              <a:gd name="adj3" fmla="val -29810"/>
              <a:gd name="adj4" fmla="val 112731"/>
            </a:avLst>
          </a:prstGeom>
          <a:solidFill>
            <a:srgbClr val="D28E8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1400"/>
              <a:t>必须满足</a:t>
            </a:r>
          </a:p>
        </p:txBody>
      </p:sp>
      <p:sp>
        <p:nvSpPr>
          <p:cNvPr id="41133" name="AutoShape 173"/>
          <p:cNvSpPr>
            <a:spLocks/>
          </p:cNvSpPr>
          <p:nvPr/>
        </p:nvSpPr>
        <p:spPr bwMode="auto">
          <a:xfrm>
            <a:off x="7372350" y="5694363"/>
            <a:ext cx="928688" cy="685800"/>
          </a:xfrm>
          <a:prstGeom prst="borderCallout1">
            <a:avLst>
              <a:gd name="adj1" fmla="val 16792"/>
              <a:gd name="adj2" fmla="val -8139"/>
              <a:gd name="adj3" fmla="val -153986"/>
              <a:gd name="adj4" fmla="val -64546"/>
            </a:avLst>
          </a:prstGeom>
          <a:solidFill>
            <a:srgbClr val="D28E8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1400"/>
              <a:t>虚设产地运费为0</a:t>
            </a:r>
          </a:p>
        </p:txBody>
      </p:sp>
      <p:sp>
        <p:nvSpPr>
          <p:cNvPr id="64592" name="Rectangle 174"/>
          <p:cNvSpPr>
            <a:spLocks noChangeArrowheads="1"/>
          </p:cNvSpPr>
          <p:nvPr/>
        </p:nvSpPr>
        <p:spPr bwMode="auto">
          <a:xfrm>
            <a:off x="6375400" y="4868863"/>
            <a:ext cx="717550" cy="28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a:r>
              <a:rPr lang="zh-CN" altLang="zh-CN" sz="2000">
                <a:solidFill>
                  <a:srgbClr val="FF0000"/>
                </a:solidFill>
              </a:rPr>
              <a:t>50</a:t>
            </a:r>
          </a:p>
        </p:txBody>
      </p:sp>
      <p:sp>
        <p:nvSpPr>
          <p:cNvPr id="41135" name="Rectangle 175"/>
          <p:cNvSpPr>
            <a:spLocks noChangeArrowheads="1"/>
          </p:cNvSpPr>
          <p:nvPr/>
        </p:nvSpPr>
        <p:spPr bwMode="auto">
          <a:xfrm>
            <a:off x="2487613" y="4508500"/>
            <a:ext cx="715962"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a:r>
              <a:rPr lang="zh-CN" altLang="zh-CN" sz="2000">
                <a:solidFill>
                  <a:srgbClr val="FF0000"/>
                </a:solidFill>
              </a:rPr>
              <a:t>M</a:t>
            </a:r>
          </a:p>
        </p:txBody>
      </p:sp>
      <p:sp>
        <p:nvSpPr>
          <p:cNvPr id="41136" name="Rectangle 176"/>
          <p:cNvSpPr>
            <a:spLocks noChangeArrowheads="1"/>
          </p:cNvSpPr>
          <p:nvPr/>
        </p:nvSpPr>
        <p:spPr bwMode="auto">
          <a:xfrm>
            <a:off x="4070350" y="4505325"/>
            <a:ext cx="717550"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a:r>
              <a:rPr lang="zh-CN" altLang="zh-CN" sz="2000">
                <a:solidFill>
                  <a:srgbClr val="FF0000"/>
                </a:solidFill>
              </a:rPr>
              <a:t>M</a:t>
            </a:r>
          </a:p>
        </p:txBody>
      </p:sp>
      <p:sp>
        <p:nvSpPr>
          <p:cNvPr id="41137" name="Rectangle 177"/>
          <p:cNvSpPr>
            <a:spLocks noChangeArrowheads="1"/>
          </p:cNvSpPr>
          <p:nvPr/>
        </p:nvSpPr>
        <p:spPr bwMode="auto">
          <a:xfrm>
            <a:off x="5654675" y="4508500"/>
            <a:ext cx="717550"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a:r>
              <a:rPr lang="zh-CN" altLang="zh-CN" sz="2000">
                <a:solidFill>
                  <a:srgbClr val="FF0000"/>
                </a:solidFill>
              </a:rPr>
              <a:t>M</a:t>
            </a:r>
          </a:p>
        </p:txBody>
      </p:sp>
      <p:sp>
        <p:nvSpPr>
          <p:cNvPr id="41138" name="Rectangle 178"/>
          <p:cNvSpPr>
            <a:spLocks noChangeArrowheads="1"/>
          </p:cNvSpPr>
          <p:nvPr/>
        </p:nvSpPr>
        <p:spPr bwMode="auto">
          <a:xfrm>
            <a:off x="3279775" y="4508500"/>
            <a:ext cx="717550"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a:r>
              <a:rPr lang="zh-CN" altLang="zh-CN" sz="2000">
                <a:solidFill>
                  <a:srgbClr val="FF0000"/>
                </a:solidFill>
              </a:rPr>
              <a:t>0</a:t>
            </a:r>
          </a:p>
        </p:txBody>
      </p:sp>
      <p:sp>
        <p:nvSpPr>
          <p:cNvPr id="41139" name="Rectangle 179"/>
          <p:cNvSpPr>
            <a:spLocks noChangeArrowheads="1"/>
          </p:cNvSpPr>
          <p:nvPr/>
        </p:nvSpPr>
        <p:spPr bwMode="auto">
          <a:xfrm>
            <a:off x="4935538" y="4505325"/>
            <a:ext cx="715962"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a:r>
              <a:rPr lang="zh-CN" altLang="zh-CN" sz="2000">
                <a:solidFill>
                  <a:srgbClr val="FF0000"/>
                </a:solidFill>
              </a:rPr>
              <a:t>0</a:t>
            </a:r>
          </a:p>
        </p:txBody>
      </p:sp>
      <p:sp>
        <p:nvSpPr>
          <p:cNvPr id="41140" name="Rectangle 180"/>
          <p:cNvSpPr>
            <a:spLocks noChangeArrowheads="1"/>
          </p:cNvSpPr>
          <p:nvPr/>
        </p:nvSpPr>
        <p:spPr bwMode="auto">
          <a:xfrm>
            <a:off x="6446838" y="4508500"/>
            <a:ext cx="717550"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a:r>
              <a:rPr lang="zh-CN" altLang="zh-CN" sz="2000">
                <a:solidFill>
                  <a:srgbClr val="FF0000"/>
                </a:solidFill>
              </a:rPr>
              <a:t>0</a:t>
            </a:r>
          </a:p>
        </p:txBody>
      </p:sp>
      <p:sp>
        <p:nvSpPr>
          <p:cNvPr id="41141" name="AutoShape 181"/>
          <p:cNvSpPr>
            <a:spLocks/>
          </p:cNvSpPr>
          <p:nvPr/>
        </p:nvSpPr>
        <p:spPr bwMode="auto">
          <a:xfrm>
            <a:off x="5943600" y="5808663"/>
            <a:ext cx="928688" cy="685800"/>
          </a:xfrm>
          <a:prstGeom prst="borderCallout1">
            <a:avLst>
              <a:gd name="adj1" fmla="val 16792"/>
              <a:gd name="adj2" fmla="val -8139"/>
              <a:gd name="adj3" fmla="val -153986"/>
              <a:gd name="adj4" fmla="val -64546"/>
            </a:avLst>
          </a:prstGeom>
          <a:solidFill>
            <a:srgbClr val="D28E8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1400"/>
              <a:t>虚设产地运费为0</a:t>
            </a:r>
          </a:p>
        </p:txBody>
      </p:sp>
      <p:sp>
        <p:nvSpPr>
          <p:cNvPr id="41142" name="AutoShape 182"/>
          <p:cNvSpPr>
            <a:spLocks/>
          </p:cNvSpPr>
          <p:nvPr/>
        </p:nvSpPr>
        <p:spPr bwMode="auto">
          <a:xfrm>
            <a:off x="4210050" y="5808663"/>
            <a:ext cx="928688" cy="685800"/>
          </a:xfrm>
          <a:prstGeom prst="borderCallout1">
            <a:avLst>
              <a:gd name="adj1" fmla="val 16792"/>
              <a:gd name="adj2" fmla="val -8139"/>
              <a:gd name="adj3" fmla="val -153986"/>
              <a:gd name="adj4" fmla="val -64546"/>
            </a:avLst>
          </a:prstGeom>
          <a:solidFill>
            <a:srgbClr val="D28E8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1400"/>
              <a:t>虚设产地运费为0</a:t>
            </a:r>
          </a:p>
        </p:txBody>
      </p:sp>
      <p:sp>
        <p:nvSpPr>
          <p:cNvPr id="41143" name="AutoShape 183"/>
          <p:cNvSpPr>
            <a:spLocks/>
          </p:cNvSpPr>
          <p:nvPr/>
        </p:nvSpPr>
        <p:spPr bwMode="auto">
          <a:xfrm>
            <a:off x="4352925" y="1989138"/>
            <a:ext cx="1363663" cy="334962"/>
          </a:xfrm>
          <a:prstGeom prst="borderCallout1">
            <a:avLst>
              <a:gd name="adj1" fmla="val 34532"/>
              <a:gd name="adj2" fmla="val -5537"/>
              <a:gd name="adj3" fmla="val 787264"/>
              <a:gd name="adj4" fmla="val -12994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r>
              <a:rPr lang="zh-CN" altLang="zh-CN">
                <a:solidFill>
                  <a:schemeClr val="bg1"/>
                </a:solidFill>
              </a:rPr>
              <a:t>运输费用？</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143"/>
                                        </p:tgtEl>
                                        <p:attrNameLst>
                                          <p:attrName>style.visibility</p:attrName>
                                        </p:attrNameLst>
                                      </p:cBhvr>
                                      <p:to>
                                        <p:strVal val="visible"/>
                                      </p:to>
                                    </p:set>
                                    <p:anim calcmode="lin" valueType="num">
                                      <p:cBhvr additive="base">
                                        <p:cTn id="7" dur="500" fill="hold"/>
                                        <p:tgtEl>
                                          <p:spTgt spid="41143"/>
                                        </p:tgtEl>
                                        <p:attrNameLst>
                                          <p:attrName>ppt_x</p:attrName>
                                        </p:attrNameLst>
                                      </p:cBhvr>
                                      <p:tavLst>
                                        <p:tav tm="0">
                                          <p:val>
                                            <p:strVal val="ppt_x"/>
                                          </p:val>
                                        </p:tav>
                                        <p:tav tm="100000">
                                          <p:val>
                                            <p:strVal val="ppt_x"/>
                                          </p:val>
                                        </p:tav>
                                      </p:tavLst>
                                    </p:anim>
                                    <p:anim calcmode="lin" valueType="num">
                                      <p:cBhvr additive="base">
                                        <p:cTn id="8" dur="500" fill="hold"/>
                                        <p:tgtEl>
                                          <p:spTgt spid="4114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grpId="1" nodeType="clickEffect">
                                  <p:stCondLst>
                                    <p:cond delay="0"/>
                                  </p:stCondLst>
                                  <p:childTnLst>
                                    <p:anim calcmode="lin" valueType="num">
                                      <p:cBhvr additive="base">
                                        <p:cTn id="12" dur="500" fill="hold"/>
                                        <p:tgtEl>
                                          <p:spTgt spid="41143"/>
                                        </p:tgtEl>
                                        <p:attrNameLst>
                                          <p:attrName>ppt_x</p:attrName>
                                        </p:attrNameLst>
                                      </p:cBhvr>
                                      <p:tavLst>
                                        <p:tav tm="0">
                                          <p:val>
                                            <p:strVal val="ppt_x"/>
                                          </p:val>
                                        </p:tav>
                                        <p:tav tm="100000">
                                          <p:val>
                                            <p:strVal val="ppt_x"/>
                                          </p:val>
                                        </p:tav>
                                      </p:tavLst>
                                    </p:anim>
                                    <p:anim calcmode="lin" valueType="num">
                                      <p:cBhvr additive="base">
                                        <p:cTn id="13" dur="500" fill="hold"/>
                                        <p:tgtEl>
                                          <p:spTgt spid="41143"/>
                                        </p:tgtEl>
                                        <p:attrNameLst>
                                          <p:attrName>ppt_y</p:attrName>
                                        </p:attrNameLst>
                                      </p:cBhvr>
                                      <p:tavLst>
                                        <p:tav tm="0">
                                          <p:val>
                                            <p:strVal val="ppt_x"/>
                                          </p:val>
                                        </p:tav>
                                        <p:tav tm="100000">
                                          <p:val>
                                            <p:strVal val="1+ppt_h/2"/>
                                          </p:val>
                                        </p:tav>
                                      </p:tavLst>
                                    </p:anim>
                                    <p:set>
                                      <p:cBhvr>
                                        <p:cTn id="14" dur="1" fill="hold">
                                          <p:stCondLst>
                                            <p:cond delay="499"/>
                                          </p:stCondLst>
                                        </p:cTn>
                                        <p:tgtEl>
                                          <p:spTgt spid="41143"/>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130"/>
                                        </p:tgtEl>
                                        <p:attrNameLst>
                                          <p:attrName>style.visibility</p:attrName>
                                        </p:attrNameLst>
                                      </p:cBhvr>
                                      <p:to>
                                        <p:strVal val="visible"/>
                                      </p:to>
                                    </p:set>
                                    <p:anim calcmode="lin" valueType="num">
                                      <p:cBhvr additive="base">
                                        <p:cTn id="19" dur="500" fill="hold"/>
                                        <p:tgtEl>
                                          <p:spTgt spid="41130"/>
                                        </p:tgtEl>
                                        <p:attrNameLst>
                                          <p:attrName>ppt_x</p:attrName>
                                        </p:attrNameLst>
                                      </p:cBhvr>
                                      <p:tavLst>
                                        <p:tav tm="0">
                                          <p:val>
                                            <p:strVal val="ppt_x"/>
                                          </p:val>
                                        </p:tav>
                                        <p:tav tm="100000">
                                          <p:val>
                                            <p:strVal val="ppt_x"/>
                                          </p:val>
                                        </p:tav>
                                      </p:tavLst>
                                    </p:anim>
                                    <p:anim calcmode="lin" valueType="num">
                                      <p:cBhvr additive="base">
                                        <p:cTn id="20" dur="500" fill="hold"/>
                                        <p:tgtEl>
                                          <p:spTgt spid="4113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1135"/>
                                        </p:tgtEl>
                                        <p:attrNameLst>
                                          <p:attrName>style.visibility</p:attrName>
                                        </p:attrNameLst>
                                      </p:cBhvr>
                                      <p:to>
                                        <p:strVal val="visible"/>
                                      </p:to>
                                    </p:set>
                                    <p:anim calcmode="lin" valueType="num">
                                      <p:cBhvr additive="base">
                                        <p:cTn id="25" dur="500" fill="hold"/>
                                        <p:tgtEl>
                                          <p:spTgt spid="41135"/>
                                        </p:tgtEl>
                                        <p:attrNameLst>
                                          <p:attrName>ppt_x</p:attrName>
                                        </p:attrNameLst>
                                      </p:cBhvr>
                                      <p:tavLst>
                                        <p:tav tm="0">
                                          <p:val>
                                            <p:strVal val="ppt_x"/>
                                          </p:val>
                                        </p:tav>
                                        <p:tav tm="100000">
                                          <p:val>
                                            <p:strVal val="ppt_x"/>
                                          </p:val>
                                        </p:tav>
                                      </p:tavLst>
                                    </p:anim>
                                    <p:anim calcmode="lin" valueType="num">
                                      <p:cBhvr additive="base">
                                        <p:cTn id="26" dur="500" fill="hold"/>
                                        <p:tgtEl>
                                          <p:spTgt spid="4113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xit" presetSubtype="4" fill="hold" grpId="1" nodeType="clickEffect">
                                  <p:stCondLst>
                                    <p:cond delay="0"/>
                                  </p:stCondLst>
                                  <p:childTnLst>
                                    <p:anim calcmode="lin" valueType="num">
                                      <p:cBhvr additive="base">
                                        <p:cTn id="30" dur="500" fill="hold"/>
                                        <p:tgtEl>
                                          <p:spTgt spid="41130"/>
                                        </p:tgtEl>
                                        <p:attrNameLst>
                                          <p:attrName>ppt_x</p:attrName>
                                        </p:attrNameLst>
                                      </p:cBhvr>
                                      <p:tavLst>
                                        <p:tav tm="0">
                                          <p:val>
                                            <p:strVal val="ppt_x"/>
                                          </p:val>
                                        </p:tav>
                                        <p:tav tm="100000">
                                          <p:val>
                                            <p:strVal val="ppt_x"/>
                                          </p:val>
                                        </p:tav>
                                      </p:tavLst>
                                    </p:anim>
                                    <p:anim calcmode="lin" valueType="num">
                                      <p:cBhvr additive="base">
                                        <p:cTn id="31" dur="500" fill="hold"/>
                                        <p:tgtEl>
                                          <p:spTgt spid="41130"/>
                                        </p:tgtEl>
                                        <p:attrNameLst>
                                          <p:attrName>ppt_y</p:attrName>
                                        </p:attrNameLst>
                                      </p:cBhvr>
                                      <p:tavLst>
                                        <p:tav tm="0">
                                          <p:val>
                                            <p:strVal val="ppt_x"/>
                                          </p:val>
                                        </p:tav>
                                        <p:tav tm="100000">
                                          <p:val>
                                            <p:strVal val="1+ppt_h/2"/>
                                          </p:val>
                                        </p:tav>
                                      </p:tavLst>
                                    </p:anim>
                                    <p:set>
                                      <p:cBhvr>
                                        <p:cTn id="32" dur="1" fill="hold">
                                          <p:stCondLst>
                                            <p:cond delay="499"/>
                                          </p:stCondLst>
                                        </p:cTn>
                                        <p:tgtEl>
                                          <p:spTgt spid="41130"/>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1131"/>
                                        </p:tgtEl>
                                        <p:attrNameLst>
                                          <p:attrName>style.visibility</p:attrName>
                                        </p:attrNameLst>
                                      </p:cBhvr>
                                      <p:to>
                                        <p:strVal val="visible"/>
                                      </p:to>
                                    </p:set>
                                    <p:anim calcmode="lin" valueType="num">
                                      <p:cBhvr additive="base">
                                        <p:cTn id="37" dur="500" fill="hold"/>
                                        <p:tgtEl>
                                          <p:spTgt spid="41131"/>
                                        </p:tgtEl>
                                        <p:attrNameLst>
                                          <p:attrName>ppt_x</p:attrName>
                                        </p:attrNameLst>
                                      </p:cBhvr>
                                      <p:tavLst>
                                        <p:tav tm="0">
                                          <p:val>
                                            <p:strVal val="ppt_x"/>
                                          </p:val>
                                        </p:tav>
                                        <p:tav tm="100000">
                                          <p:val>
                                            <p:strVal val="ppt_x"/>
                                          </p:val>
                                        </p:tav>
                                      </p:tavLst>
                                    </p:anim>
                                    <p:anim calcmode="lin" valueType="num">
                                      <p:cBhvr additive="base">
                                        <p:cTn id="38" dur="500" fill="hold"/>
                                        <p:tgtEl>
                                          <p:spTgt spid="41131"/>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1136"/>
                                        </p:tgtEl>
                                        <p:attrNameLst>
                                          <p:attrName>style.visibility</p:attrName>
                                        </p:attrNameLst>
                                      </p:cBhvr>
                                      <p:to>
                                        <p:strVal val="visible"/>
                                      </p:to>
                                    </p:set>
                                    <p:anim calcmode="lin" valueType="num">
                                      <p:cBhvr additive="base">
                                        <p:cTn id="43" dur="500" fill="hold"/>
                                        <p:tgtEl>
                                          <p:spTgt spid="41136"/>
                                        </p:tgtEl>
                                        <p:attrNameLst>
                                          <p:attrName>ppt_x</p:attrName>
                                        </p:attrNameLst>
                                      </p:cBhvr>
                                      <p:tavLst>
                                        <p:tav tm="0">
                                          <p:val>
                                            <p:strVal val="ppt_x"/>
                                          </p:val>
                                        </p:tav>
                                        <p:tav tm="100000">
                                          <p:val>
                                            <p:strVal val="ppt_x"/>
                                          </p:val>
                                        </p:tav>
                                      </p:tavLst>
                                    </p:anim>
                                    <p:anim calcmode="lin" valueType="num">
                                      <p:cBhvr additive="base">
                                        <p:cTn id="44" dur="500" fill="hold"/>
                                        <p:tgtEl>
                                          <p:spTgt spid="41136"/>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xit" presetSubtype="4" fill="hold" grpId="1" nodeType="clickEffect">
                                  <p:stCondLst>
                                    <p:cond delay="0"/>
                                  </p:stCondLst>
                                  <p:childTnLst>
                                    <p:anim calcmode="lin" valueType="num">
                                      <p:cBhvr additive="base">
                                        <p:cTn id="48" dur="500" fill="hold"/>
                                        <p:tgtEl>
                                          <p:spTgt spid="41131"/>
                                        </p:tgtEl>
                                        <p:attrNameLst>
                                          <p:attrName>ppt_x</p:attrName>
                                        </p:attrNameLst>
                                      </p:cBhvr>
                                      <p:tavLst>
                                        <p:tav tm="0">
                                          <p:val>
                                            <p:strVal val="ppt_x"/>
                                          </p:val>
                                        </p:tav>
                                        <p:tav tm="100000">
                                          <p:val>
                                            <p:strVal val="ppt_x"/>
                                          </p:val>
                                        </p:tav>
                                      </p:tavLst>
                                    </p:anim>
                                    <p:anim calcmode="lin" valueType="num">
                                      <p:cBhvr additive="base">
                                        <p:cTn id="49" dur="500" fill="hold"/>
                                        <p:tgtEl>
                                          <p:spTgt spid="41131"/>
                                        </p:tgtEl>
                                        <p:attrNameLst>
                                          <p:attrName>ppt_y</p:attrName>
                                        </p:attrNameLst>
                                      </p:cBhvr>
                                      <p:tavLst>
                                        <p:tav tm="0">
                                          <p:val>
                                            <p:strVal val="ppt_x"/>
                                          </p:val>
                                        </p:tav>
                                        <p:tav tm="100000">
                                          <p:val>
                                            <p:strVal val="1+ppt_h/2"/>
                                          </p:val>
                                        </p:tav>
                                      </p:tavLst>
                                    </p:anim>
                                    <p:set>
                                      <p:cBhvr>
                                        <p:cTn id="50" dur="1" fill="hold">
                                          <p:stCondLst>
                                            <p:cond delay="499"/>
                                          </p:stCondLst>
                                        </p:cTn>
                                        <p:tgtEl>
                                          <p:spTgt spid="41131"/>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1132"/>
                                        </p:tgtEl>
                                        <p:attrNameLst>
                                          <p:attrName>style.visibility</p:attrName>
                                        </p:attrNameLst>
                                      </p:cBhvr>
                                      <p:to>
                                        <p:strVal val="visible"/>
                                      </p:to>
                                    </p:set>
                                    <p:anim calcmode="lin" valueType="num">
                                      <p:cBhvr additive="base">
                                        <p:cTn id="55" dur="500" fill="hold"/>
                                        <p:tgtEl>
                                          <p:spTgt spid="41132"/>
                                        </p:tgtEl>
                                        <p:attrNameLst>
                                          <p:attrName>ppt_x</p:attrName>
                                        </p:attrNameLst>
                                      </p:cBhvr>
                                      <p:tavLst>
                                        <p:tav tm="0">
                                          <p:val>
                                            <p:strVal val="ppt_x"/>
                                          </p:val>
                                        </p:tav>
                                        <p:tav tm="100000">
                                          <p:val>
                                            <p:strVal val="ppt_x"/>
                                          </p:val>
                                        </p:tav>
                                      </p:tavLst>
                                    </p:anim>
                                    <p:anim calcmode="lin" valueType="num">
                                      <p:cBhvr additive="base">
                                        <p:cTn id="56" dur="500" fill="hold"/>
                                        <p:tgtEl>
                                          <p:spTgt spid="41132"/>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1137"/>
                                        </p:tgtEl>
                                        <p:attrNameLst>
                                          <p:attrName>style.visibility</p:attrName>
                                        </p:attrNameLst>
                                      </p:cBhvr>
                                      <p:to>
                                        <p:strVal val="visible"/>
                                      </p:to>
                                    </p:set>
                                    <p:anim calcmode="lin" valueType="num">
                                      <p:cBhvr additive="base">
                                        <p:cTn id="61" dur="500" fill="hold"/>
                                        <p:tgtEl>
                                          <p:spTgt spid="41137"/>
                                        </p:tgtEl>
                                        <p:attrNameLst>
                                          <p:attrName>ppt_x</p:attrName>
                                        </p:attrNameLst>
                                      </p:cBhvr>
                                      <p:tavLst>
                                        <p:tav tm="0">
                                          <p:val>
                                            <p:strVal val="ppt_x"/>
                                          </p:val>
                                        </p:tav>
                                        <p:tav tm="100000">
                                          <p:val>
                                            <p:strVal val="ppt_x"/>
                                          </p:val>
                                        </p:tav>
                                      </p:tavLst>
                                    </p:anim>
                                    <p:anim calcmode="lin" valueType="num">
                                      <p:cBhvr additive="base">
                                        <p:cTn id="62" dur="500" fill="hold"/>
                                        <p:tgtEl>
                                          <p:spTgt spid="41137"/>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xit" presetSubtype="4" fill="hold" grpId="1" nodeType="clickEffect">
                                  <p:stCondLst>
                                    <p:cond delay="0"/>
                                  </p:stCondLst>
                                  <p:childTnLst>
                                    <p:anim calcmode="lin" valueType="num">
                                      <p:cBhvr additive="base">
                                        <p:cTn id="66" dur="500" fill="hold"/>
                                        <p:tgtEl>
                                          <p:spTgt spid="41132"/>
                                        </p:tgtEl>
                                        <p:attrNameLst>
                                          <p:attrName>ppt_x</p:attrName>
                                        </p:attrNameLst>
                                      </p:cBhvr>
                                      <p:tavLst>
                                        <p:tav tm="0">
                                          <p:val>
                                            <p:strVal val="ppt_x"/>
                                          </p:val>
                                        </p:tav>
                                        <p:tav tm="100000">
                                          <p:val>
                                            <p:strVal val="ppt_x"/>
                                          </p:val>
                                        </p:tav>
                                      </p:tavLst>
                                    </p:anim>
                                    <p:anim calcmode="lin" valueType="num">
                                      <p:cBhvr additive="base">
                                        <p:cTn id="67" dur="500" fill="hold"/>
                                        <p:tgtEl>
                                          <p:spTgt spid="41132"/>
                                        </p:tgtEl>
                                        <p:attrNameLst>
                                          <p:attrName>ppt_y</p:attrName>
                                        </p:attrNameLst>
                                      </p:cBhvr>
                                      <p:tavLst>
                                        <p:tav tm="0">
                                          <p:val>
                                            <p:strVal val="ppt_x"/>
                                          </p:val>
                                        </p:tav>
                                        <p:tav tm="100000">
                                          <p:val>
                                            <p:strVal val="1+ppt_h/2"/>
                                          </p:val>
                                        </p:tav>
                                      </p:tavLst>
                                    </p:anim>
                                    <p:set>
                                      <p:cBhvr>
                                        <p:cTn id="68" dur="1" fill="hold">
                                          <p:stCondLst>
                                            <p:cond delay="499"/>
                                          </p:stCondLst>
                                        </p:cTn>
                                        <p:tgtEl>
                                          <p:spTgt spid="41132"/>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1142"/>
                                        </p:tgtEl>
                                        <p:attrNameLst>
                                          <p:attrName>style.visibility</p:attrName>
                                        </p:attrNameLst>
                                      </p:cBhvr>
                                      <p:to>
                                        <p:strVal val="visible"/>
                                      </p:to>
                                    </p:set>
                                    <p:anim calcmode="lin" valueType="num">
                                      <p:cBhvr additive="base">
                                        <p:cTn id="73" dur="500" fill="hold"/>
                                        <p:tgtEl>
                                          <p:spTgt spid="41142"/>
                                        </p:tgtEl>
                                        <p:attrNameLst>
                                          <p:attrName>ppt_x</p:attrName>
                                        </p:attrNameLst>
                                      </p:cBhvr>
                                      <p:tavLst>
                                        <p:tav tm="0">
                                          <p:val>
                                            <p:strVal val="ppt_x"/>
                                          </p:val>
                                        </p:tav>
                                        <p:tav tm="100000">
                                          <p:val>
                                            <p:strVal val="ppt_x"/>
                                          </p:val>
                                        </p:tav>
                                      </p:tavLst>
                                    </p:anim>
                                    <p:anim calcmode="lin" valueType="num">
                                      <p:cBhvr additive="base">
                                        <p:cTn id="74" dur="500" fill="hold"/>
                                        <p:tgtEl>
                                          <p:spTgt spid="41142"/>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1138"/>
                                        </p:tgtEl>
                                        <p:attrNameLst>
                                          <p:attrName>style.visibility</p:attrName>
                                        </p:attrNameLst>
                                      </p:cBhvr>
                                      <p:to>
                                        <p:strVal val="visible"/>
                                      </p:to>
                                    </p:set>
                                    <p:anim calcmode="lin" valueType="num">
                                      <p:cBhvr additive="base">
                                        <p:cTn id="79" dur="500" fill="hold"/>
                                        <p:tgtEl>
                                          <p:spTgt spid="41138"/>
                                        </p:tgtEl>
                                        <p:attrNameLst>
                                          <p:attrName>ppt_x</p:attrName>
                                        </p:attrNameLst>
                                      </p:cBhvr>
                                      <p:tavLst>
                                        <p:tav tm="0">
                                          <p:val>
                                            <p:strVal val="ppt_x"/>
                                          </p:val>
                                        </p:tav>
                                        <p:tav tm="100000">
                                          <p:val>
                                            <p:strVal val="ppt_x"/>
                                          </p:val>
                                        </p:tav>
                                      </p:tavLst>
                                    </p:anim>
                                    <p:anim calcmode="lin" valueType="num">
                                      <p:cBhvr additive="base">
                                        <p:cTn id="80" dur="500" fill="hold"/>
                                        <p:tgtEl>
                                          <p:spTgt spid="41138"/>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xit" presetSubtype="4" fill="hold" grpId="1" nodeType="clickEffect">
                                  <p:stCondLst>
                                    <p:cond delay="0"/>
                                  </p:stCondLst>
                                  <p:childTnLst>
                                    <p:anim calcmode="lin" valueType="num">
                                      <p:cBhvr additive="base">
                                        <p:cTn id="84" dur="500" fill="hold"/>
                                        <p:tgtEl>
                                          <p:spTgt spid="41142"/>
                                        </p:tgtEl>
                                        <p:attrNameLst>
                                          <p:attrName>ppt_x</p:attrName>
                                        </p:attrNameLst>
                                      </p:cBhvr>
                                      <p:tavLst>
                                        <p:tav tm="0">
                                          <p:val>
                                            <p:strVal val="ppt_x"/>
                                          </p:val>
                                        </p:tav>
                                        <p:tav tm="100000">
                                          <p:val>
                                            <p:strVal val="ppt_x"/>
                                          </p:val>
                                        </p:tav>
                                      </p:tavLst>
                                    </p:anim>
                                    <p:anim calcmode="lin" valueType="num">
                                      <p:cBhvr additive="base">
                                        <p:cTn id="85" dur="500" fill="hold"/>
                                        <p:tgtEl>
                                          <p:spTgt spid="41142"/>
                                        </p:tgtEl>
                                        <p:attrNameLst>
                                          <p:attrName>ppt_y</p:attrName>
                                        </p:attrNameLst>
                                      </p:cBhvr>
                                      <p:tavLst>
                                        <p:tav tm="0">
                                          <p:val>
                                            <p:strVal val="ppt_x"/>
                                          </p:val>
                                        </p:tav>
                                        <p:tav tm="100000">
                                          <p:val>
                                            <p:strVal val="1+ppt_h/2"/>
                                          </p:val>
                                        </p:tav>
                                      </p:tavLst>
                                    </p:anim>
                                    <p:set>
                                      <p:cBhvr>
                                        <p:cTn id="86" dur="1" fill="hold">
                                          <p:stCondLst>
                                            <p:cond delay="499"/>
                                          </p:stCondLst>
                                        </p:cTn>
                                        <p:tgtEl>
                                          <p:spTgt spid="41142"/>
                                        </p:tgtEl>
                                        <p:attrNameLst>
                                          <p:attrName>style.visibility</p:attrName>
                                        </p:attrNameLst>
                                      </p:cBhvr>
                                      <p:to>
                                        <p:strVal val="hidden"/>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41141"/>
                                        </p:tgtEl>
                                        <p:attrNameLst>
                                          <p:attrName>style.visibility</p:attrName>
                                        </p:attrNameLst>
                                      </p:cBhvr>
                                      <p:to>
                                        <p:strVal val="visible"/>
                                      </p:to>
                                    </p:set>
                                    <p:anim calcmode="lin" valueType="num">
                                      <p:cBhvr additive="base">
                                        <p:cTn id="91" dur="500" fill="hold"/>
                                        <p:tgtEl>
                                          <p:spTgt spid="41141"/>
                                        </p:tgtEl>
                                        <p:attrNameLst>
                                          <p:attrName>ppt_x</p:attrName>
                                        </p:attrNameLst>
                                      </p:cBhvr>
                                      <p:tavLst>
                                        <p:tav tm="0">
                                          <p:val>
                                            <p:strVal val="ppt_x"/>
                                          </p:val>
                                        </p:tav>
                                        <p:tav tm="100000">
                                          <p:val>
                                            <p:strVal val="ppt_x"/>
                                          </p:val>
                                        </p:tav>
                                      </p:tavLst>
                                    </p:anim>
                                    <p:anim calcmode="lin" valueType="num">
                                      <p:cBhvr additive="base">
                                        <p:cTn id="92" dur="500" fill="hold"/>
                                        <p:tgtEl>
                                          <p:spTgt spid="41141"/>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41139"/>
                                        </p:tgtEl>
                                        <p:attrNameLst>
                                          <p:attrName>style.visibility</p:attrName>
                                        </p:attrNameLst>
                                      </p:cBhvr>
                                      <p:to>
                                        <p:strVal val="visible"/>
                                      </p:to>
                                    </p:set>
                                    <p:anim calcmode="lin" valueType="num">
                                      <p:cBhvr additive="base">
                                        <p:cTn id="97" dur="500" fill="hold"/>
                                        <p:tgtEl>
                                          <p:spTgt spid="41139"/>
                                        </p:tgtEl>
                                        <p:attrNameLst>
                                          <p:attrName>ppt_x</p:attrName>
                                        </p:attrNameLst>
                                      </p:cBhvr>
                                      <p:tavLst>
                                        <p:tav tm="0">
                                          <p:val>
                                            <p:strVal val="ppt_x"/>
                                          </p:val>
                                        </p:tav>
                                        <p:tav tm="100000">
                                          <p:val>
                                            <p:strVal val="ppt_x"/>
                                          </p:val>
                                        </p:tav>
                                      </p:tavLst>
                                    </p:anim>
                                    <p:anim calcmode="lin" valueType="num">
                                      <p:cBhvr additive="base">
                                        <p:cTn id="98" dur="500" fill="hold"/>
                                        <p:tgtEl>
                                          <p:spTgt spid="41139"/>
                                        </p:tgtEl>
                                        <p:attrNameLst>
                                          <p:attrName>ppt_y</p:attrName>
                                        </p:attrNameLst>
                                      </p:cBhvr>
                                      <p:tavLst>
                                        <p:tav tm="0">
                                          <p:val>
                                            <p:strVal val="1+#ppt_h/2"/>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xit" presetSubtype="4" fill="hold" grpId="1" nodeType="clickEffect">
                                  <p:stCondLst>
                                    <p:cond delay="0"/>
                                  </p:stCondLst>
                                  <p:childTnLst>
                                    <p:anim calcmode="lin" valueType="num">
                                      <p:cBhvr additive="base">
                                        <p:cTn id="102" dur="500" fill="hold"/>
                                        <p:tgtEl>
                                          <p:spTgt spid="41141"/>
                                        </p:tgtEl>
                                        <p:attrNameLst>
                                          <p:attrName>ppt_x</p:attrName>
                                        </p:attrNameLst>
                                      </p:cBhvr>
                                      <p:tavLst>
                                        <p:tav tm="0">
                                          <p:val>
                                            <p:strVal val="ppt_x"/>
                                          </p:val>
                                        </p:tav>
                                        <p:tav tm="100000">
                                          <p:val>
                                            <p:strVal val="ppt_x"/>
                                          </p:val>
                                        </p:tav>
                                      </p:tavLst>
                                    </p:anim>
                                    <p:anim calcmode="lin" valueType="num">
                                      <p:cBhvr additive="base">
                                        <p:cTn id="103" dur="500" fill="hold"/>
                                        <p:tgtEl>
                                          <p:spTgt spid="41141"/>
                                        </p:tgtEl>
                                        <p:attrNameLst>
                                          <p:attrName>ppt_y</p:attrName>
                                        </p:attrNameLst>
                                      </p:cBhvr>
                                      <p:tavLst>
                                        <p:tav tm="0">
                                          <p:val>
                                            <p:strVal val="ppt_x"/>
                                          </p:val>
                                        </p:tav>
                                        <p:tav tm="100000">
                                          <p:val>
                                            <p:strVal val="1+ppt_h/2"/>
                                          </p:val>
                                        </p:tav>
                                      </p:tavLst>
                                    </p:anim>
                                    <p:set>
                                      <p:cBhvr>
                                        <p:cTn id="104" dur="1" fill="hold">
                                          <p:stCondLst>
                                            <p:cond delay="499"/>
                                          </p:stCondLst>
                                        </p:cTn>
                                        <p:tgtEl>
                                          <p:spTgt spid="41141"/>
                                        </p:tgtEl>
                                        <p:attrNameLst>
                                          <p:attrName>style.visibility</p:attrName>
                                        </p:attrNameLst>
                                      </p:cBhvr>
                                      <p:to>
                                        <p:strVal val="hidden"/>
                                      </p:to>
                                    </p:se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41133"/>
                                        </p:tgtEl>
                                        <p:attrNameLst>
                                          <p:attrName>style.visibility</p:attrName>
                                        </p:attrNameLst>
                                      </p:cBhvr>
                                      <p:to>
                                        <p:strVal val="visible"/>
                                      </p:to>
                                    </p:set>
                                    <p:anim calcmode="lin" valueType="num">
                                      <p:cBhvr additive="base">
                                        <p:cTn id="109" dur="500" fill="hold"/>
                                        <p:tgtEl>
                                          <p:spTgt spid="41133"/>
                                        </p:tgtEl>
                                        <p:attrNameLst>
                                          <p:attrName>ppt_x</p:attrName>
                                        </p:attrNameLst>
                                      </p:cBhvr>
                                      <p:tavLst>
                                        <p:tav tm="0">
                                          <p:val>
                                            <p:strVal val="ppt_x"/>
                                          </p:val>
                                        </p:tav>
                                        <p:tav tm="100000">
                                          <p:val>
                                            <p:strVal val="ppt_x"/>
                                          </p:val>
                                        </p:tav>
                                      </p:tavLst>
                                    </p:anim>
                                    <p:anim calcmode="lin" valueType="num">
                                      <p:cBhvr additive="base">
                                        <p:cTn id="110" dur="500" fill="hold"/>
                                        <p:tgtEl>
                                          <p:spTgt spid="41133"/>
                                        </p:tgtEl>
                                        <p:attrNameLst>
                                          <p:attrName>ppt_y</p:attrName>
                                        </p:attrNameLst>
                                      </p:cBhvr>
                                      <p:tavLst>
                                        <p:tav tm="0">
                                          <p:val>
                                            <p:strVal val="1+#ppt_h/2"/>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41140"/>
                                        </p:tgtEl>
                                        <p:attrNameLst>
                                          <p:attrName>style.visibility</p:attrName>
                                        </p:attrNameLst>
                                      </p:cBhvr>
                                      <p:to>
                                        <p:strVal val="visible"/>
                                      </p:to>
                                    </p:set>
                                    <p:anim calcmode="lin" valueType="num">
                                      <p:cBhvr additive="base">
                                        <p:cTn id="115" dur="500" fill="hold"/>
                                        <p:tgtEl>
                                          <p:spTgt spid="41140"/>
                                        </p:tgtEl>
                                        <p:attrNameLst>
                                          <p:attrName>ppt_x</p:attrName>
                                        </p:attrNameLst>
                                      </p:cBhvr>
                                      <p:tavLst>
                                        <p:tav tm="0">
                                          <p:val>
                                            <p:strVal val="ppt_x"/>
                                          </p:val>
                                        </p:tav>
                                        <p:tav tm="100000">
                                          <p:val>
                                            <p:strVal val="ppt_x"/>
                                          </p:val>
                                        </p:tav>
                                      </p:tavLst>
                                    </p:anim>
                                    <p:anim calcmode="lin" valueType="num">
                                      <p:cBhvr additive="base">
                                        <p:cTn id="116" dur="500" fill="hold"/>
                                        <p:tgtEl>
                                          <p:spTgt spid="41140"/>
                                        </p:tgtEl>
                                        <p:attrNameLst>
                                          <p:attrName>ppt_y</p:attrName>
                                        </p:attrNameLst>
                                      </p:cBhvr>
                                      <p:tavLst>
                                        <p:tav tm="0">
                                          <p:val>
                                            <p:strVal val="1+#ppt_h/2"/>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xit" presetSubtype="4" fill="hold" grpId="1" nodeType="clickEffect">
                                  <p:stCondLst>
                                    <p:cond delay="0"/>
                                  </p:stCondLst>
                                  <p:childTnLst>
                                    <p:anim calcmode="lin" valueType="num">
                                      <p:cBhvr additive="base">
                                        <p:cTn id="120" dur="500" fill="hold"/>
                                        <p:tgtEl>
                                          <p:spTgt spid="41133"/>
                                        </p:tgtEl>
                                        <p:attrNameLst>
                                          <p:attrName>ppt_x</p:attrName>
                                        </p:attrNameLst>
                                      </p:cBhvr>
                                      <p:tavLst>
                                        <p:tav tm="0">
                                          <p:val>
                                            <p:strVal val="ppt_x"/>
                                          </p:val>
                                        </p:tav>
                                        <p:tav tm="100000">
                                          <p:val>
                                            <p:strVal val="ppt_x"/>
                                          </p:val>
                                        </p:tav>
                                      </p:tavLst>
                                    </p:anim>
                                    <p:anim calcmode="lin" valueType="num">
                                      <p:cBhvr additive="base">
                                        <p:cTn id="121" dur="500" fill="hold"/>
                                        <p:tgtEl>
                                          <p:spTgt spid="41133"/>
                                        </p:tgtEl>
                                        <p:attrNameLst>
                                          <p:attrName>ppt_y</p:attrName>
                                        </p:attrNameLst>
                                      </p:cBhvr>
                                      <p:tavLst>
                                        <p:tav tm="0">
                                          <p:val>
                                            <p:strVal val="ppt_x"/>
                                          </p:val>
                                        </p:tav>
                                        <p:tav tm="100000">
                                          <p:val>
                                            <p:strVal val="1+ppt_h/2"/>
                                          </p:val>
                                        </p:tav>
                                      </p:tavLst>
                                    </p:anim>
                                    <p:set>
                                      <p:cBhvr>
                                        <p:cTn id="122" dur="1" fill="hold">
                                          <p:stCondLst>
                                            <p:cond delay="499"/>
                                          </p:stCondLst>
                                        </p:cTn>
                                        <p:tgtEl>
                                          <p:spTgt spid="411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30" grpId="0" animBg="1"/>
      <p:bldP spid="41130" grpId="1" animBg="1"/>
      <p:bldP spid="41131" grpId="0" animBg="1"/>
      <p:bldP spid="41131" grpId="1" animBg="1"/>
      <p:bldP spid="41132" grpId="0" animBg="1"/>
      <p:bldP spid="41132" grpId="1" animBg="1"/>
      <p:bldP spid="41133" grpId="0" animBg="1"/>
      <p:bldP spid="41133" grpId="1" animBg="1"/>
      <p:bldP spid="41135" grpId="0" animBg="1"/>
      <p:bldP spid="41136" grpId="0" animBg="1"/>
      <p:bldP spid="41137" grpId="0" animBg="1"/>
      <p:bldP spid="41138" grpId="0" animBg="1"/>
      <p:bldP spid="41139" grpId="0" animBg="1"/>
      <p:bldP spid="41140" grpId="0" animBg="1"/>
      <p:bldP spid="41141" grpId="0" animBg="1"/>
      <p:bldP spid="41141" grpId="1" animBg="1"/>
      <p:bldP spid="41142" grpId="0" animBg="1"/>
      <p:bldP spid="41142" grpId="1" animBg="1"/>
      <p:bldP spid="41143" grpId="0" animBg="1"/>
      <p:bldP spid="41143"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3</a:t>
            </a:r>
          </a:p>
        </p:txBody>
      </p:sp>
      <p:sp>
        <p:nvSpPr>
          <p:cNvPr id="66563"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66564"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运输问题的应用</a:t>
            </a:r>
          </a:p>
        </p:txBody>
      </p:sp>
      <p:sp>
        <p:nvSpPr>
          <p:cNvPr id="66565" name="Rectangle 5"/>
          <p:cNvSpPr>
            <a:spLocks noChangeArrowheads="1"/>
          </p:cNvSpPr>
          <p:nvPr/>
        </p:nvSpPr>
        <p:spPr bwMode="auto">
          <a:xfrm>
            <a:off x="142875" y="1533525"/>
            <a:ext cx="8893175" cy="664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t>应用软件计算，最优解如表。     </a:t>
            </a:r>
          </a:p>
          <a:p>
            <a:pPr algn="ctr" eaLnBrk="1" hangingPunct="1"/>
            <a:r>
              <a:rPr lang="zh-CN" altLang="zh-CN" sz="2000"/>
              <a:t>                                                                                       单位/万吨</a:t>
            </a:r>
          </a:p>
          <a:p>
            <a:pPr algn="ctr" eaLnBrk="1" hangingPunct="1"/>
            <a:endParaRPr lang="zh-CN" altLang="zh-CN" sz="2000"/>
          </a:p>
          <a:p>
            <a:pPr algn="ctr" eaLnBrk="1" hangingPunct="1"/>
            <a:endParaRPr lang="zh-CN" altLang="zh-CN" sz="2000"/>
          </a:p>
          <a:p>
            <a:pPr algn="ctr" eaLnBrk="1" hangingPunct="1"/>
            <a:endParaRPr lang="zh-CN" altLang="zh-CN" sz="2000"/>
          </a:p>
          <a:p>
            <a:pPr algn="ctr" eaLnBrk="1" hangingPunct="1"/>
            <a:endParaRPr lang="zh-CN" altLang="zh-CN" sz="2000"/>
          </a:p>
          <a:p>
            <a:pPr algn="ctr" eaLnBrk="1" hangingPunct="1"/>
            <a:endParaRPr lang="zh-CN" altLang="zh-CN" sz="2000"/>
          </a:p>
          <a:p>
            <a:pPr algn="ctr" eaLnBrk="1" hangingPunct="1"/>
            <a:endParaRPr lang="zh-CN" altLang="zh-CN" sz="2000"/>
          </a:p>
          <a:p>
            <a:pPr algn="ctr" eaLnBrk="1" hangingPunct="1"/>
            <a:endParaRPr lang="zh-CN" altLang="zh-CN" sz="2000"/>
          </a:p>
          <a:p>
            <a:pPr algn="ctr" eaLnBrk="1" hangingPunct="1"/>
            <a:endParaRPr lang="zh-CN" altLang="zh-CN" sz="2000"/>
          </a:p>
          <a:p>
            <a:pPr algn="ctr" eaLnBrk="1" hangingPunct="1"/>
            <a:endParaRPr lang="zh-CN" altLang="zh-CN" sz="2000"/>
          </a:p>
          <a:p>
            <a:pPr algn="ctr" eaLnBrk="1" hangingPunct="1"/>
            <a:endParaRPr lang="zh-CN" altLang="zh-CN" sz="2000"/>
          </a:p>
          <a:p>
            <a:pPr algn="ctr" eaLnBrk="1" hangingPunct="1"/>
            <a:endParaRPr lang="zh-CN" altLang="zh-CN" sz="2000"/>
          </a:p>
          <a:p>
            <a:pPr eaLnBrk="1" hangingPunct="1"/>
            <a:r>
              <a:rPr lang="zh-CN" altLang="zh-CN" sz="2800"/>
              <a:t>最小总费用为2460万元。</a:t>
            </a:r>
          </a:p>
          <a:p>
            <a:pPr algn="ctr" eaLnBrk="1" hangingPunct="1"/>
            <a:endParaRPr lang="zh-CN" altLang="zh-CN" sz="2000"/>
          </a:p>
          <a:p>
            <a:pPr algn="ctr" eaLnBrk="1" hangingPunct="1"/>
            <a:endParaRPr lang="zh-CN" altLang="zh-CN" sz="2000"/>
          </a:p>
          <a:p>
            <a:pPr algn="ctr" eaLnBrk="1" hangingPunct="1"/>
            <a:endParaRPr lang="zh-CN" altLang="zh-CN" sz="2000"/>
          </a:p>
          <a:p>
            <a:pPr algn="ctr" eaLnBrk="1" hangingPunct="1"/>
            <a:endParaRPr lang="zh-CN" altLang="zh-CN" sz="2000"/>
          </a:p>
          <a:p>
            <a:pPr algn="ctr" eaLnBrk="1" hangingPunct="1"/>
            <a:endParaRPr lang="zh-CN" altLang="zh-CN" sz="2000"/>
          </a:p>
          <a:p>
            <a:pPr algn="ctr" eaLnBrk="1" hangingPunct="1"/>
            <a:endParaRPr lang="zh-CN" altLang="zh-CN" sz="2000"/>
          </a:p>
          <a:p>
            <a:pPr algn="ctr" eaLnBrk="1" hangingPunct="1"/>
            <a:endParaRPr lang="zh-CN" altLang="zh-CN" sz="2000"/>
          </a:p>
          <a:p>
            <a:pPr algn="ctr" eaLnBrk="1" hangingPunct="1"/>
            <a:endParaRPr lang="zh-CN" altLang="zh-CN" sz="2000"/>
          </a:p>
          <a:p>
            <a:pPr algn="ctr" eaLnBrk="1" hangingPunct="1"/>
            <a:endParaRPr lang="zh-CN" altLang="zh-CN" sz="2000"/>
          </a:p>
          <a:p>
            <a:pPr algn="ctr" eaLnBrk="1" hangingPunct="1"/>
            <a:endParaRPr lang="zh-CN" altLang="zh-CN" sz="2000"/>
          </a:p>
          <a:p>
            <a:pPr algn="ctr" eaLnBrk="1" hangingPunct="1"/>
            <a:endParaRPr lang="zh-CN" altLang="zh-CN" sz="2000"/>
          </a:p>
          <a:p>
            <a:pPr algn="ctr" eaLnBrk="1" hangingPunct="1"/>
            <a:endParaRPr lang="zh-CN" altLang="zh-CN" sz="2000"/>
          </a:p>
          <a:p>
            <a:pPr eaLnBrk="1" hangingPunct="1"/>
            <a:r>
              <a:rPr lang="zh-CN" altLang="zh-CN" sz="2000"/>
              <a:t>   </a:t>
            </a:r>
          </a:p>
        </p:txBody>
      </p:sp>
      <p:pic>
        <p:nvPicPr>
          <p:cNvPr id="66566" name="Picture 6" descr="11404322214257414320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41991" name="Group 7"/>
          <p:cNvGraphicFramePr>
            <a:graphicFrameLocks noGrp="1"/>
          </p:cNvGraphicFramePr>
          <p:nvPr/>
        </p:nvGraphicFramePr>
        <p:xfrm>
          <a:off x="466725" y="2347913"/>
          <a:ext cx="7997825" cy="3195637"/>
        </p:xfrm>
        <a:graphic>
          <a:graphicData uri="http://schemas.openxmlformats.org/drawingml/2006/table">
            <a:tbl>
              <a:tblPr/>
              <a:tblGrid>
                <a:gridCol w="1905000"/>
                <a:gridCol w="850900"/>
                <a:gridCol w="758825"/>
                <a:gridCol w="884238"/>
                <a:gridCol w="785812"/>
                <a:gridCol w="717550"/>
                <a:gridCol w="744538"/>
                <a:gridCol w="1350962"/>
              </a:tblGrid>
              <a:tr h="735013">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200" b="0" i="0" u="none" strike="noStrike" cap="none" normalizeH="0" baseline="0" dirty="0" smtClean="0">
                          <a:ln>
                            <a:noFill/>
                          </a:ln>
                          <a:solidFill>
                            <a:schemeClr val="tx1"/>
                          </a:solidFill>
                          <a:effectLst/>
                          <a:latin typeface="Arial" pitchFamily="34" charset="0"/>
                          <a:ea typeface="仿宋" pitchFamily="49" charset="-122"/>
                        </a:rPr>
                        <a:t>                          </a:t>
                      </a:r>
                      <a:r>
                        <a:rPr kumimoji="0" lang="zh-CN" sz="1200" b="0" i="0" u="none" strike="noStrike" cap="none" normalizeH="0" baseline="0" dirty="0" smtClean="0">
                          <a:ln>
                            <a:noFill/>
                          </a:ln>
                          <a:solidFill>
                            <a:schemeClr val="tx1"/>
                          </a:solidFill>
                          <a:effectLst/>
                          <a:latin typeface="Arial" pitchFamily="34" charset="0"/>
                          <a:ea typeface="仿宋" pitchFamily="49" charset="-122"/>
                        </a:rPr>
                        <a:t>销地</a:t>
                      </a: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sz="1200" b="0" i="0" u="none" strike="noStrike" cap="none" normalizeH="0" baseline="0" dirty="0" smtClean="0">
                          <a:ln>
                            <a:noFill/>
                          </a:ln>
                          <a:solidFill>
                            <a:schemeClr val="tx1"/>
                          </a:solidFill>
                          <a:effectLst/>
                          <a:latin typeface="Arial" pitchFamily="34" charset="0"/>
                          <a:ea typeface="仿宋" pitchFamily="49" charset="-122"/>
                        </a:rPr>
                        <a:t>     运输量</a:t>
                      </a: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sz="1200" b="0" i="0" u="none" strike="noStrike" cap="none" normalizeH="0" baseline="0" dirty="0" smtClean="0">
                          <a:ln>
                            <a:noFill/>
                          </a:ln>
                          <a:solidFill>
                            <a:schemeClr val="tx1"/>
                          </a:solidFill>
                          <a:effectLst/>
                          <a:latin typeface="Arial" pitchFamily="34" charset="0"/>
                          <a:ea typeface="仿宋" pitchFamily="49" charset="-122"/>
                        </a:rPr>
                        <a:t>产地</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I′</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I″</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II</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III</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IV′</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IV</a:t>
                      </a:r>
                      <a:r>
                        <a:rPr kumimoji="0" lang="zh-CN" altLang="zh-CN" sz="1800" b="0" i="0" u="none" strike="noStrike" cap="none" normalizeH="0" baseline="0" smtClean="0">
                          <a:ln>
                            <a:noFill/>
                          </a:ln>
                          <a:solidFill>
                            <a:schemeClr val="tx1"/>
                          </a:solidFill>
                          <a:effectLst/>
                          <a:latin typeface="Arial" pitchFamily="34" charset="0"/>
                          <a:ea typeface="仿宋" pitchFamily="49" charset="-122"/>
                        </a:rPr>
                        <a:t>″</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sz="1800" b="0" i="0" u="none" strike="noStrike" cap="none" normalizeH="0" baseline="0" smtClean="0">
                          <a:ln>
                            <a:noFill/>
                          </a:ln>
                          <a:solidFill>
                            <a:schemeClr val="tx1"/>
                          </a:solidFill>
                          <a:effectLst/>
                          <a:latin typeface="Arial" pitchFamily="34" charset="0"/>
                          <a:ea typeface="仿宋" pitchFamily="49" charset="-122"/>
                        </a:rPr>
                        <a:t>产量</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41325">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A</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8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8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50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8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8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8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50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52438">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B</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8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8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20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8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10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en-US" altLang="zh-CN" sz="1800" b="0" i="0" u="none" strike="noStrike" cap="none" normalizeH="0" baseline="0" dirty="0" smtClean="0">
                          <a:ln>
                            <a:noFill/>
                          </a:ln>
                          <a:solidFill>
                            <a:schemeClr val="tx1"/>
                          </a:solidFill>
                          <a:effectLst/>
                          <a:latin typeface="Arial" pitchFamily="34" charset="0"/>
                          <a:ea typeface="仿宋" pitchFamily="49" charset="-122"/>
                        </a:rPr>
                        <a:t>30</a:t>
                      </a:r>
                      <a:endParaRPr kumimoji="0" lang="zh-CN" altLang="zh-CN" sz="1800" b="0" i="0" u="none" strike="noStrike" cap="none" normalizeH="0" baseline="0" dirty="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dirty="0" smtClean="0">
                          <a:ln>
                            <a:noFill/>
                          </a:ln>
                          <a:solidFill>
                            <a:schemeClr val="tx1"/>
                          </a:solidFill>
                          <a:effectLst/>
                          <a:latin typeface="Arial" pitchFamily="34" charset="0"/>
                          <a:ea typeface="仿宋" pitchFamily="49" charset="-122"/>
                        </a:rPr>
                        <a:t>60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33388">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C</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30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20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8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8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8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50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77825">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D</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8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8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8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30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8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20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50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755650">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sz="1800" b="0" i="0" u="none" strike="noStrike" cap="none" normalizeH="0" baseline="0" smtClean="0">
                          <a:ln>
                            <a:noFill/>
                          </a:ln>
                          <a:solidFill>
                            <a:schemeClr val="tx1"/>
                          </a:solidFill>
                          <a:effectLst/>
                          <a:latin typeface="Arial" pitchFamily="34" charset="0"/>
                          <a:ea typeface="仿宋" pitchFamily="49" charset="-122"/>
                        </a:rPr>
                        <a:t>销量</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30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20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70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30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10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50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          210</a:t>
                      </a: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210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a:noFill/>
                    </a:lnBlToTr>
                    <a:noFill/>
                  </a:tcPr>
                </a:tc>
              </a:tr>
            </a:tbl>
          </a:graphicData>
        </a:graphic>
      </p:graphicFrame>
      <p:sp>
        <p:nvSpPr>
          <p:cNvPr id="66633" name="Line 167"/>
          <p:cNvSpPr>
            <a:spLocks noChangeShapeType="1"/>
          </p:cNvSpPr>
          <p:nvPr/>
        </p:nvSpPr>
        <p:spPr bwMode="auto">
          <a:xfrm>
            <a:off x="468313" y="3573463"/>
            <a:ext cx="1655762" cy="71913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66634" name="Line 168"/>
          <p:cNvSpPr>
            <a:spLocks noChangeShapeType="1"/>
          </p:cNvSpPr>
          <p:nvPr/>
        </p:nvSpPr>
        <p:spPr bwMode="auto">
          <a:xfrm>
            <a:off x="1260475" y="2349500"/>
            <a:ext cx="1079500" cy="71913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66635" name="Line 169"/>
          <p:cNvSpPr>
            <a:spLocks noChangeShapeType="1"/>
          </p:cNvSpPr>
          <p:nvPr/>
        </p:nvSpPr>
        <p:spPr bwMode="auto">
          <a:xfrm>
            <a:off x="468313" y="2708275"/>
            <a:ext cx="1871662" cy="3603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a:t>
            </a:r>
            <a:r>
              <a:rPr lang="en-US" altLang="zh-CN" sz="2800">
                <a:solidFill>
                  <a:srgbClr val="000000"/>
                </a:solidFill>
              </a:rPr>
              <a:t>3</a:t>
            </a:r>
            <a:endParaRPr lang="zh-CN" altLang="zh-CN" sz="2800">
              <a:solidFill>
                <a:srgbClr val="000000"/>
              </a:solidFill>
            </a:endParaRPr>
          </a:p>
        </p:txBody>
      </p:sp>
      <p:sp>
        <p:nvSpPr>
          <p:cNvPr id="68611"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68612"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运输问题的应用</a:t>
            </a:r>
          </a:p>
        </p:txBody>
      </p:sp>
      <p:sp>
        <p:nvSpPr>
          <p:cNvPr id="68613" name="Rectangle 5"/>
          <p:cNvSpPr>
            <a:spLocks noChangeArrowheads="1"/>
          </p:cNvSpPr>
          <p:nvPr/>
        </p:nvSpPr>
        <p:spPr bwMode="auto">
          <a:xfrm>
            <a:off x="142875" y="1533525"/>
            <a:ext cx="8893175" cy="664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t>例 6.</a:t>
            </a:r>
            <a:r>
              <a:rPr lang="zh-CN" altLang="en-US" sz="2800"/>
              <a:t>某运输问题如下表所示，并假设各</a:t>
            </a:r>
            <a:r>
              <a:rPr lang="zh-CN" altLang="zh-CN" sz="2800"/>
              <a:t>个产地的货物</a:t>
            </a:r>
            <a:r>
              <a:rPr lang="zh-CN" altLang="en-US" sz="2800"/>
              <a:t>储存都</a:t>
            </a:r>
            <a:r>
              <a:rPr lang="zh-CN" altLang="zh-CN" sz="2800"/>
              <a:t>发生费用，其中1、2、3产地的单位存储费用分别为3、2、1元。假定产地2的物资必须至少运出28个单位，产地3至少运出17个单位，试求费用最少的运输方案</a:t>
            </a:r>
            <a:r>
              <a:rPr lang="zh-CN" altLang="en-US" sz="2800"/>
              <a:t>。</a:t>
            </a:r>
            <a:endParaRPr lang="zh-CN" altLang="zh-CN" sz="2800"/>
          </a:p>
          <a:p>
            <a:pPr algn="ctr" eaLnBrk="1" hangingPunct="1"/>
            <a:r>
              <a:rPr lang="zh-CN" altLang="zh-CN" sz="2000"/>
              <a:t>                                                                                               单位：元</a:t>
            </a:r>
            <a:endParaRPr lang="zh-CN" altLang="zh-CN" sz="2800"/>
          </a:p>
          <a:p>
            <a:pPr algn="ctr" eaLnBrk="1" hangingPunct="1"/>
            <a:endParaRPr lang="zh-CN" altLang="zh-CN" sz="2000">
              <a:solidFill>
                <a:srgbClr val="000000"/>
              </a:solidFill>
              <a:ea typeface="黑体" panose="02010609060101010101" pitchFamily="49" charset="-122"/>
            </a:endParaRPr>
          </a:p>
          <a:p>
            <a:pPr algn="ctr" eaLnBrk="1" hangingPunct="1"/>
            <a:endParaRPr lang="zh-CN" altLang="zh-CN" sz="2000">
              <a:solidFill>
                <a:srgbClr val="000000"/>
              </a:solidFill>
              <a:ea typeface="黑体" panose="02010609060101010101" pitchFamily="49" charset="-122"/>
            </a:endParaRPr>
          </a:p>
          <a:p>
            <a:pPr algn="ctr" eaLnBrk="1" hangingPunct="1"/>
            <a:endParaRPr lang="zh-CN" altLang="zh-CN" sz="2000">
              <a:solidFill>
                <a:srgbClr val="000000"/>
              </a:solidFill>
              <a:ea typeface="黑体" panose="02010609060101010101" pitchFamily="49" charset="-122"/>
            </a:endParaRPr>
          </a:p>
          <a:p>
            <a:pPr algn="ctr" eaLnBrk="1" hangingPunct="1"/>
            <a:endParaRPr lang="zh-CN" altLang="zh-CN" sz="2000">
              <a:solidFill>
                <a:srgbClr val="000000"/>
              </a:solidFill>
              <a:ea typeface="黑体" panose="02010609060101010101" pitchFamily="49" charset="-122"/>
            </a:endParaRPr>
          </a:p>
          <a:p>
            <a:pPr algn="ctr" eaLnBrk="1" hangingPunct="1"/>
            <a:endParaRPr lang="zh-CN" altLang="zh-CN" sz="2000">
              <a:solidFill>
                <a:srgbClr val="000000"/>
              </a:solidFill>
              <a:ea typeface="黑体" panose="02010609060101010101" pitchFamily="49" charset="-122"/>
            </a:endParaRPr>
          </a:p>
          <a:p>
            <a:pPr algn="ctr" eaLnBrk="1" hangingPunct="1"/>
            <a:endParaRPr lang="zh-CN" altLang="zh-CN" sz="2000">
              <a:solidFill>
                <a:srgbClr val="000000"/>
              </a:solidFill>
              <a:ea typeface="黑体" panose="02010609060101010101" pitchFamily="49" charset="-122"/>
            </a:endParaRPr>
          </a:p>
          <a:p>
            <a:pPr algn="ctr" eaLnBrk="1" hangingPunct="1"/>
            <a:endParaRPr lang="zh-CN" altLang="zh-CN" sz="2000">
              <a:solidFill>
                <a:srgbClr val="000000"/>
              </a:solidFill>
              <a:ea typeface="黑体" panose="02010609060101010101" pitchFamily="49" charset="-122"/>
            </a:endParaRPr>
          </a:p>
          <a:p>
            <a:pPr algn="ctr" eaLnBrk="1" hangingPunct="1"/>
            <a:endParaRPr lang="zh-CN" altLang="zh-CN" sz="2000">
              <a:solidFill>
                <a:srgbClr val="000000"/>
              </a:solidFill>
              <a:ea typeface="黑体" panose="02010609060101010101" pitchFamily="49" charset="-122"/>
            </a:endParaRPr>
          </a:p>
          <a:p>
            <a:pPr algn="ctr" eaLnBrk="1" hangingPunct="1"/>
            <a:endParaRPr lang="zh-CN" altLang="zh-CN" sz="2000">
              <a:solidFill>
                <a:srgbClr val="000000"/>
              </a:solidFill>
              <a:ea typeface="黑体" panose="02010609060101010101" pitchFamily="49" charset="-122"/>
            </a:endParaRPr>
          </a:p>
          <a:p>
            <a:pPr algn="ctr" eaLnBrk="1" hangingPunct="1"/>
            <a:endParaRPr lang="zh-CN" altLang="zh-CN" sz="2000">
              <a:solidFill>
                <a:srgbClr val="000000"/>
              </a:solidFill>
              <a:ea typeface="黑体" panose="02010609060101010101" pitchFamily="49" charset="-122"/>
            </a:endParaRPr>
          </a:p>
          <a:p>
            <a:pPr eaLnBrk="1" hangingPunct="1"/>
            <a:endParaRPr lang="zh-CN" altLang="zh-CN" sz="2000">
              <a:solidFill>
                <a:srgbClr val="000000"/>
              </a:solidFill>
            </a:endParaRPr>
          </a:p>
        </p:txBody>
      </p:sp>
      <p:pic>
        <p:nvPicPr>
          <p:cNvPr id="68614" name="Picture 6" descr="39511968214257414320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43015" name="Group 7"/>
          <p:cNvGraphicFramePr>
            <a:graphicFrameLocks noGrp="1"/>
          </p:cNvGraphicFramePr>
          <p:nvPr/>
        </p:nvGraphicFramePr>
        <p:xfrm>
          <a:off x="466725" y="3643313"/>
          <a:ext cx="8180388" cy="2743200"/>
        </p:xfrm>
        <a:graphic>
          <a:graphicData uri="http://schemas.openxmlformats.org/drawingml/2006/table">
            <a:tbl>
              <a:tblPr/>
              <a:tblGrid>
                <a:gridCol w="1628775"/>
                <a:gridCol w="1638300"/>
                <a:gridCol w="1697038"/>
                <a:gridCol w="1616075"/>
                <a:gridCol w="1600200"/>
              </a:tblGrid>
              <a:tr h="684213">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200" b="0" i="0" u="none" strike="noStrike" cap="none" normalizeH="0" baseline="0" smtClean="0">
                          <a:ln>
                            <a:noFill/>
                          </a:ln>
                          <a:solidFill>
                            <a:schemeClr val="tx1"/>
                          </a:solidFill>
                          <a:effectLst/>
                          <a:latin typeface="Arial" pitchFamily="34" charset="0"/>
                          <a:ea typeface="仿宋" pitchFamily="49" charset="-122"/>
                        </a:rPr>
                        <a:t>                         </a:t>
                      </a:r>
                      <a:r>
                        <a:rPr kumimoji="0" lang="zh-CN" sz="1200" b="0" i="0" u="none" strike="noStrike" cap="none" normalizeH="0" baseline="0" smtClean="0">
                          <a:ln>
                            <a:noFill/>
                          </a:ln>
                          <a:solidFill>
                            <a:schemeClr val="tx1"/>
                          </a:solidFill>
                          <a:effectLst/>
                          <a:latin typeface="Arial" pitchFamily="34" charset="0"/>
                          <a:ea typeface="仿宋" pitchFamily="49" charset="-122"/>
                        </a:rPr>
                        <a:t>销地</a:t>
                      </a: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sz="1200" b="0" i="0" u="none" strike="noStrike" cap="none" normalizeH="0" baseline="0" smtClean="0">
                          <a:ln>
                            <a:noFill/>
                          </a:ln>
                          <a:solidFill>
                            <a:schemeClr val="tx1"/>
                          </a:solidFill>
                          <a:effectLst/>
                          <a:latin typeface="Arial" pitchFamily="34" charset="0"/>
                          <a:ea typeface="仿宋" pitchFamily="49" charset="-122"/>
                        </a:rPr>
                        <a:t>     运费单价</a:t>
                      </a:r>
                      <a:r>
                        <a:rPr kumimoji="0" lang="zh-CN" altLang="zh-CN" sz="1200" b="0" i="0" u="none" strike="noStrike" cap="none" normalizeH="0" baseline="0" smtClean="0">
                          <a:ln>
                            <a:noFill/>
                          </a:ln>
                          <a:solidFill>
                            <a:schemeClr val="tx1"/>
                          </a:solidFill>
                          <a:effectLst/>
                          <a:latin typeface="Arial" pitchFamily="34" charset="0"/>
                          <a:ea typeface="仿宋" pitchFamily="49" charset="-122"/>
                        </a:rPr>
                        <a:t>/</a:t>
                      </a:r>
                      <a:r>
                        <a:rPr kumimoji="0" lang="zh-CN" sz="1200" b="0" i="0" u="none" strike="noStrike" cap="none" normalizeH="0" baseline="0" smtClean="0">
                          <a:ln>
                            <a:noFill/>
                          </a:ln>
                          <a:solidFill>
                            <a:schemeClr val="tx1"/>
                          </a:solidFill>
                          <a:effectLst/>
                          <a:latin typeface="Arial" pitchFamily="34" charset="0"/>
                          <a:ea typeface="仿宋" pitchFamily="49" charset="-122"/>
                        </a:rPr>
                        <a:t>元</a:t>
                      </a: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sz="1200" b="0" i="0" u="none" strike="noStrike" cap="none" normalizeH="0" baseline="0" smtClean="0">
                          <a:ln>
                            <a:noFill/>
                          </a:ln>
                          <a:solidFill>
                            <a:schemeClr val="tx1"/>
                          </a:solidFill>
                          <a:effectLst/>
                          <a:latin typeface="Arial" pitchFamily="34" charset="0"/>
                          <a:ea typeface="仿宋" pitchFamily="49" charset="-122"/>
                        </a:rPr>
                        <a:t>产地</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sz="2000" b="0" i="0" u="none" strike="noStrike" cap="none" normalizeH="0" baseline="0" smtClean="0">
                          <a:ln>
                            <a:noFill/>
                          </a:ln>
                          <a:solidFill>
                            <a:schemeClr val="tx1"/>
                          </a:solidFill>
                          <a:effectLst/>
                          <a:latin typeface="Arial" pitchFamily="34" charset="0"/>
                          <a:ea typeface="仿宋" pitchFamily="49" charset="-122"/>
                        </a:rPr>
                        <a:t>产量</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69900">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4</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20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4</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30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33388">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20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723900">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sz="2000" b="0" i="0" u="none" strike="noStrike" cap="none" normalizeH="0" baseline="0" smtClean="0">
                          <a:ln>
                            <a:noFill/>
                          </a:ln>
                          <a:solidFill>
                            <a:schemeClr val="tx1"/>
                          </a:solidFill>
                          <a:effectLst/>
                          <a:latin typeface="Arial" pitchFamily="34" charset="0"/>
                          <a:ea typeface="仿宋" pitchFamily="49" charset="-122"/>
                        </a:rPr>
                        <a:t>销量</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20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30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10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rgbClr val="FF0000"/>
                          </a:solidFill>
                          <a:effectLst/>
                          <a:latin typeface="Arial" pitchFamily="34" charset="0"/>
                          <a:ea typeface="仿宋" pitchFamily="49" charset="-122"/>
                        </a:rPr>
                        <a:t>        70</a:t>
                      </a: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rgbClr val="FF0000"/>
                          </a:solidFill>
                          <a:effectLst/>
                          <a:latin typeface="Arial" pitchFamily="34" charset="0"/>
                          <a:ea typeface="仿宋" pitchFamily="49" charset="-122"/>
                        </a:rPr>
                        <a:t>60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a:noFill/>
                    </a:lnBlToTr>
                    <a:noFill/>
                  </a:tcPr>
                </a:tc>
              </a:tr>
            </a:tbl>
          </a:graphicData>
        </a:graphic>
      </p:graphicFrame>
      <p:sp>
        <p:nvSpPr>
          <p:cNvPr id="68654" name="Line 94"/>
          <p:cNvSpPr>
            <a:spLocks noChangeShapeType="1"/>
          </p:cNvSpPr>
          <p:nvPr/>
        </p:nvSpPr>
        <p:spPr bwMode="auto">
          <a:xfrm>
            <a:off x="468313" y="2852738"/>
            <a:ext cx="1655762" cy="7207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68655" name="Line 95"/>
          <p:cNvSpPr>
            <a:spLocks noChangeShapeType="1"/>
          </p:cNvSpPr>
          <p:nvPr/>
        </p:nvSpPr>
        <p:spPr bwMode="auto">
          <a:xfrm>
            <a:off x="1260475" y="3644900"/>
            <a:ext cx="792163" cy="6477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68656" name="Line 96"/>
          <p:cNvSpPr>
            <a:spLocks noChangeShapeType="1"/>
          </p:cNvSpPr>
          <p:nvPr/>
        </p:nvSpPr>
        <p:spPr bwMode="auto">
          <a:xfrm>
            <a:off x="468313" y="4005263"/>
            <a:ext cx="1655762" cy="2873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3</a:t>
            </a:r>
          </a:p>
        </p:txBody>
      </p:sp>
      <p:sp>
        <p:nvSpPr>
          <p:cNvPr id="70659"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70660"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运输问题的应用</a:t>
            </a:r>
          </a:p>
        </p:txBody>
      </p:sp>
      <p:sp>
        <p:nvSpPr>
          <p:cNvPr id="70661" name="Rectangle 5"/>
          <p:cNvSpPr>
            <a:spLocks noChangeArrowheads="1"/>
          </p:cNvSpPr>
          <p:nvPr/>
        </p:nvSpPr>
        <p:spPr bwMode="auto">
          <a:xfrm>
            <a:off x="142875" y="1533525"/>
            <a:ext cx="8893175" cy="664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t>产大于销问题，构造产销平衡与运价表。            </a:t>
            </a:r>
            <a:endParaRPr lang="zh-CN" altLang="zh-CN" sz="2000"/>
          </a:p>
          <a:p>
            <a:pPr eaLnBrk="1" hangingPunct="1"/>
            <a:endParaRPr lang="zh-CN" altLang="zh-CN" sz="2000"/>
          </a:p>
          <a:p>
            <a:pPr eaLnBrk="1" hangingPunct="1"/>
            <a:endParaRPr lang="zh-CN" altLang="zh-CN" sz="2000"/>
          </a:p>
          <a:p>
            <a:pPr eaLnBrk="1" hangingPunct="1"/>
            <a:endParaRPr lang="zh-CN" altLang="zh-CN" sz="2000"/>
          </a:p>
          <a:p>
            <a:pPr eaLnBrk="1" hangingPunct="1"/>
            <a:endParaRPr lang="zh-CN" altLang="zh-CN" sz="2000"/>
          </a:p>
          <a:p>
            <a:pPr eaLnBrk="1" hangingPunct="1"/>
            <a:endParaRPr lang="zh-CN" altLang="zh-CN" sz="2000"/>
          </a:p>
          <a:p>
            <a:pPr eaLnBrk="1" hangingPunct="1"/>
            <a:endParaRPr lang="zh-CN" altLang="zh-CN" sz="2000"/>
          </a:p>
          <a:p>
            <a:pPr eaLnBrk="1" hangingPunct="1"/>
            <a:endParaRPr lang="zh-CN" altLang="zh-CN" sz="2000"/>
          </a:p>
          <a:p>
            <a:pPr eaLnBrk="1" hangingPunct="1"/>
            <a:endParaRPr lang="zh-CN" altLang="zh-CN" sz="2000"/>
          </a:p>
          <a:p>
            <a:pPr eaLnBrk="1" hangingPunct="1"/>
            <a:endParaRPr lang="zh-CN" altLang="zh-CN" sz="2000"/>
          </a:p>
          <a:p>
            <a:pPr eaLnBrk="1" hangingPunct="1"/>
            <a:endParaRPr lang="zh-CN" altLang="zh-CN" sz="2000"/>
          </a:p>
          <a:p>
            <a:pPr eaLnBrk="1" hangingPunct="1"/>
            <a:endParaRPr lang="zh-CN" altLang="zh-CN" sz="2000"/>
          </a:p>
          <a:p>
            <a:pPr eaLnBrk="1" hangingPunct="1"/>
            <a:r>
              <a:rPr lang="zh-CN" altLang="zh-CN" sz="2000"/>
              <a:t>              </a:t>
            </a:r>
          </a:p>
        </p:txBody>
      </p:sp>
      <p:pic>
        <p:nvPicPr>
          <p:cNvPr id="70662" name="Picture 6" descr="330203700142574143205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44039" name="Group 7"/>
          <p:cNvGraphicFramePr>
            <a:graphicFrameLocks noGrp="1"/>
          </p:cNvGraphicFramePr>
          <p:nvPr/>
        </p:nvGraphicFramePr>
        <p:xfrm>
          <a:off x="466725" y="2636838"/>
          <a:ext cx="8027988" cy="3724275"/>
        </p:xfrm>
        <a:graphic>
          <a:graphicData uri="http://schemas.openxmlformats.org/drawingml/2006/table">
            <a:tbl>
              <a:tblPr/>
              <a:tblGrid>
                <a:gridCol w="1625600"/>
                <a:gridCol w="1241425"/>
                <a:gridCol w="1296988"/>
                <a:gridCol w="1214437"/>
                <a:gridCol w="1228725"/>
                <a:gridCol w="1420813"/>
              </a:tblGrid>
              <a:tr h="733425">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200" b="0" i="0" u="none" strike="noStrike" cap="none" normalizeH="0" baseline="0" smtClean="0">
                          <a:ln>
                            <a:noFill/>
                          </a:ln>
                          <a:solidFill>
                            <a:schemeClr val="tx1"/>
                          </a:solidFill>
                          <a:effectLst/>
                          <a:latin typeface="Arial" pitchFamily="34" charset="0"/>
                          <a:ea typeface="仿宋" pitchFamily="49" charset="-122"/>
                        </a:rPr>
                        <a:t>                        </a:t>
                      </a:r>
                      <a:r>
                        <a:rPr kumimoji="0" lang="zh-CN" sz="1200" b="0" i="0" u="none" strike="noStrike" cap="none" normalizeH="0" baseline="0" smtClean="0">
                          <a:ln>
                            <a:noFill/>
                          </a:ln>
                          <a:solidFill>
                            <a:schemeClr val="tx1"/>
                          </a:solidFill>
                          <a:effectLst/>
                          <a:latin typeface="Arial" pitchFamily="34" charset="0"/>
                          <a:ea typeface="仿宋" pitchFamily="49" charset="-122"/>
                        </a:rPr>
                        <a:t>销地</a:t>
                      </a: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sz="1200" b="0" i="0" u="none" strike="noStrike" cap="none" normalizeH="0" baseline="0" smtClean="0">
                          <a:ln>
                            <a:noFill/>
                          </a:ln>
                          <a:solidFill>
                            <a:schemeClr val="tx1"/>
                          </a:solidFill>
                          <a:effectLst/>
                          <a:latin typeface="Arial" pitchFamily="34" charset="0"/>
                          <a:ea typeface="仿宋" pitchFamily="49" charset="-122"/>
                        </a:rPr>
                        <a:t>     运费单价</a:t>
                      </a: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sz="1200" b="0" i="0" u="none" strike="noStrike" cap="none" normalizeH="0" baseline="0" smtClean="0">
                          <a:ln>
                            <a:noFill/>
                          </a:ln>
                          <a:solidFill>
                            <a:schemeClr val="tx1"/>
                          </a:solidFill>
                          <a:effectLst/>
                          <a:latin typeface="Arial" pitchFamily="34" charset="0"/>
                          <a:ea typeface="仿宋" pitchFamily="49" charset="-122"/>
                        </a:rPr>
                        <a:t>产地</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800" b="0" i="0" u="none" strike="noStrike" cap="none" normalizeH="0" baseline="0" smtClean="0">
                        <a:ln>
                          <a:noFill/>
                        </a:ln>
                        <a:solidFill>
                          <a:srgbClr val="FF0000"/>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sz="1800" b="0" i="0" u="none" strike="noStrike" cap="none" normalizeH="0" baseline="0" smtClean="0">
                          <a:ln>
                            <a:noFill/>
                          </a:ln>
                          <a:solidFill>
                            <a:schemeClr val="tx1"/>
                          </a:solidFill>
                          <a:effectLst/>
                          <a:latin typeface="Arial" pitchFamily="34" charset="0"/>
                          <a:ea typeface="仿宋" pitchFamily="49" charset="-122"/>
                        </a:rPr>
                        <a:t>产量</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41325">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4</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800" b="0" i="0" u="none" strike="noStrike" cap="none" normalizeH="0" baseline="0" smtClean="0">
                        <a:ln>
                          <a:noFill/>
                        </a:ln>
                        <a:solidFill>
                          <a:srgbClr val="FF0000"/>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20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52438">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4</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800" b="0" i="0" u="none" strike="noStrike" cap="none" normalizeH="0" baseline="0" smtClean="0">
                        <a:ln>
                          <a:noFill/>
                        </a:ln>
                        <a:solidFill>
                          <a:srgbClr val="FF0000"/>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28</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33388">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4</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800" b="0" i="0" u="none" strike="noStrike" cap="none" normalizeH="0" baseline="0" smtClean="0">
                        <a:ln>
                          <a:noFill/>
                        </a:ln>
                        <a:solidFill>
                          <a:srgbClr val="FF0000"/>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03238">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800" b="0" i="0" u="none" strike="noStrike" cap="none" normalizeH="0" baseline="0" smtClean="0">
                        <a:ln>
                          <a:noFill/>
                        </a:ln>
                        <a:solidFill>
                          <a:srgbClr val="FF0000"/>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17</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01650">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800" b="0" i="0" u="none" strike="noStrike" cap="none" normalizeH="0" baseline="0" smtClean="0">
                        <a:ln>
                          <a:noFill/>
                        </a:ln>
                        <a:solidFill>
                          <a:srgbClr val="FF0000"/>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58813">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sz="1800" b="0" i="0" u="none" strike="noStrike" cap="none" normalizeH="0" baseline="0" smtClean="0">
                          <a:ln>
                            <a:noFill/>
                          </a:ln>
                          <a:solidFill>
                            <a:schemeClr val="tx1"/>
                          </a:solidFill>
                          <a:effectLst/>
                          <a:latin typeface="Arial" pitchFamily="34" charset="0"/>
                          <a:ea typeface="仿宋" pitchFamily="49" charset="-122"/>
                        </a:rPr>
                        <a:t>销量</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20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30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10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800" b="0" i="0" u="none" strike="noStrike" cap="none" normalizeH="0" baseline="0" smtClean="0">
                        <a:ln>
                          <a:noFill/>
                        </a:ln>
                        <a:solidFill>
                          <a:srgbClr val="FF0000"/>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70</a:t>
                      </a:r>
                    </a:p>
                    <a:p>
                      <a:pPr marL="0" marR="0" lvl="0" indent="0" algn="l" defTabSz="914400" rtl="0" eaLnBrk="1" fontAlgn="base" latinLnBrk="0" hangingPunct="1">
                        <a:lnSpc>
                          <a:spcPct val="100000"/>
                        </a:lnSpc>
                        <a:spcBef>
                          <a:spcPct val="20000"/>
                        </a:spcBef>
                        <a:spcAft>
                          <a:spcPct val="0"/>
                        </a:spcAft>
                        <a:buClrTx/>
                        <a:buSzPct val="100000"/>
                        <a:buFontTx/>
                        <a:buNone/>
                        <a:tabLst/>
                      </a:pPr>
                      <a:endParaRPr kumimoji="0" lang="zh-CN" altLang="zh-CN" sz="1800" b="0" i="0" u="none" strike="noStrike" cap="none" normalizeH="0" baseline="0" smtClean="0">
                        <a:ln>
                          <a:noFill/>
                        </a:ln>
                        <a:solidFill>
                          <a:srgbClr val="FF0000"/>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a:noFill/>
                    </a:lnBlToTr>
                    <a:noFill/>
                  </a:tcPr>
                </a:tc>
              </a:tr>
            </a:tbl>
          </a:graphicData>
        </a:graphic>
      </p:graphicFrame>
      <p:sp>
        <p:nvSpPr>
          <p:cNvPr id="70722" name="Line 148"/>
          <p:cNvSpPr>
            <a:spLocks noChangeShapeType="1"/>
          </p:cNvSpPr>
          <p:nvPr/>
        </p:nvSpPr>
        <p:spPr bwMode="auto">
          <a:xfrm>
            <a:off x="468313" y="3573463"/>
            <a:ext cx="1655762" cy="71913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70723" name="Line 149"/>
          <p:cNvSpPr>
            <a:spLocks noChangeShapeType="1"/>
          </p:cNvSpPr>
          <p:nvPr/>
        </p:nvSpPr>
        <p:spPr bwMode="auto">
          <a:xfrm>
            <a:off x="1260475" y="2636838"/>
            <a:ext cx="863600" cy="72072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70724" name="Line 150"/>
          <p:cNvSpPr>
            <a:spLocks noChangeShapeType="1"/>
          </p:cNvSpPr>
          <p:nvPr/>
        </p:nvSpPr>
        <p:spPr bwMode="auto">
          <a:xfrm>
            <a:off x="468313" y="2997200"/>
            <a:ext cx="1655762" cy="3603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4183" name="AutoShape 151"/>
          <p:cNvSpPr>
            <a:spLocks/>
          </p:cNvSpPr>
          <p:nvPr/>
        </p:nvSpPr>
        <p:spPr bwMode="auto">
          <a:xfrm>
            <a:off x="8096250" y="3856038"/>
            <a:ext cx="1011238" cy="365125"/>
          </a:xfrm>
          <a:prstGeom prst="borderCallout1">
            <a:avLst>
              <a:gd name="adj1" fmla="val 31616"/>
              <a:gd name="adj2" fmla="val -7468"/>
              <a:gd name="adj3" fmla="val 29005"/>
              <a:gd name="adj4" fmla="val -21588"/>
            </a:avLst>
          </a:prstGeom>
          <a:solidFill>
            <a:srgbClr val="D28E8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1400"/>
              <a:t>必须满足</a:t>
            </a:r>
          </a:p>
        </p:txBody>
      </p:sp>
      <p:sp>
        <p:nvSpPr>
          <p:cNvPr id="44184" name="AutoShape 152"/>
          <p:cNvSpPr>
            <a:spLocks/>
          </p:cNvSpPr>
          <p:nvPr/>
        </p:nvSpPr>
        <p:spPr bwMode="auto">
          <a:xfrm>
            <a:off x="8315325" y="4808538"/>
            <a:ext cx="1063625" cy="276225"/>
          </a:xfrm>
          <a:prstGeom prst="borderCallout1">
            <a:avLst>
              <a:gd name="adj1" fmla="val 41764"/>
              <a:gd name="adj2" fmla="val -7102"/>
              <a:gd name="adj3" fmla="val 38310"/>
              <a:gd name="adj4" fmla="val -29477"/>
            </a:avLst>
          </a:prstGeom>
          <a:solidFill>
            <a:srgbClr val="D28E8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1400"/>
              <a:t>必须满足</a:t>
            </a:r>
          </a:p>
        </p:txBody>
      </p:sp>
      <p:sp>
        <p:nvSpPr>
          <p:cNvPr id="44185" name="Rectangle 153"/>
          <p:cNvSpPr>
            <a:spLocks noChangeArrowheads="1"/>
          </p:cNvSpPr>
          <p:nvPr/>
        </p:nvSpPr>
        <p:spPr bwMode="auto">
          <a:xfrm>
            <a:off x="6154738" y="5737225"/>
            <a:ext cx="715962"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a:r>
              <a:rPr lang="zh-CN" altLang="zh-CN" sz="2000">
                <a:solidFill>
                  <a:srgbClr val="FF0000"/>
                </a:solidFill>
              </a:rPr>
              <a:t>10</a:t>
            </a:r>
          </a:p>
        </p:txBody>
      </p:sp>
      <p:sp>
        <p:nvSpPr>
          <p:cNvPr id="44186" name="Rectangle 154"/>
          <p:cNvSpPr>
            <a:spLocks noChangeArrowheads="1"/>
          </p:cNvSpPr>
          <p:nvPr/>
        </p:nvSpPr>
        <p:spPr bwMode="auto">
          <a:xfrm>
            <a:off x="6088063" y="3860800"/>
            <a:ext cx="715962"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a:r>
              <a:rPr lang="zh-CN" altLang="zh-CN" sz="2000">
                <a:solidFill>
                  <a:srgbClr val="FF0000"/>
                </a:solidFill>
              </a:rPr>
              <a:t>M</a:t>
            </a:r>
          </a:p>
        </p:txBody>
      </p:sp>
      <p:sp>
        <p:nvSpPr>
          <p:cNvPr id="44187" name="Rectangle 155"/>
          <p:cNvSpPr>
            <a:spLocks noChangeArrowheads="1"/>
          </p:cNvSpPr>
          <p:nvPr/>
        </p:nvSpPr>
        <p:spPr bwMode="auto">
          <a:xfrm>
            <a:off x="6088063" y="4724400"/>
            <a:ext cx="715962"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a:r>
              <a:rPr lang="zh-CN" altLang="zh-CN" sz="2000">
                <a:solidFill>
                  <a:srgbClr val="FF0000"/>
                </a:solidFill>
              </a:rPr>
              <a:t>M</a:t>
            </a:r>
          </a:p>
        </p:txBody>
      </p:sp>
      <p:sp>
        <p:nvSpPr>
          <p:cNvPr id="44188" name="Rectangle 156"/>
          <p:cNvSpPr>
            <a:spLocks noChangeArrowheads="1"/>
          </p:cNvSpPr>
          <p:nvPr/>
        </p:nvSpPr>
        <p:spPr bwMode="auto">
          <a:xfrm>
            <a:off x="6088063" y="3429000"/>
            <a:ext cx="715962"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a:r>
              <a:rPr lang="zh-CN" altLang="zh-CN" sz="2000">
                <a:solidFill>
                  <a:srgbClr val="FF0000"/>
                </a:solidFill>
              </a:rPr>
              <a:t>3</a:t>
            </a:r>
          </a:p>
        </p:txBody>
      </p:sp>
      <p:sp>
        <p:nvSpPr>
          <p:cNvPr id="44189" name="Rectangle 157"/>
          <p:cNvSpPr>
            <a:spLocks noChangeArrowheads="1"/>
          </p:cNvSpPr>
          <p:nvPr/>
        </p:nvSpPr>
        <p:spPr bwMode="auto">
          <a:xfrm>
            <a:off x="6088063" y="4292600"/>
            <a:ext cx="715962"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a:r>
              <a:rPr lang="zh-CN" altLang="zh-CN" sz="2000">
                <a:solidFill>
                  <a:srgbClr val="FF0000"/>
                </a:solidFill>
              </a:rPr>
              <a:t>2</a:t>
            </a:r>
          </a:p>
        </p:txBody>
      </p:sp>
      <p:sp>
        <p:nvSpPr>
          <p:cNvPr id="44190" name="Rectangle 158"/>
          <p:cNvSpPr>
            <a:spLocks noChangeArrowheads="1"/>
          </p:cNvSpPr>
          <p:nvPr/>
        </p:nvSpPr>
        <p:spPr bwMode="auto">
          <a:xfrm>
            <a:off x="6083300" y="5229225"/>
            <a:ext cx="717550"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a:r>
              <a:rPr lang="zh-CN" altLang="zh-CN" sz="2000">
                <a:solidFill>
                  <a:srgbClr val="FF0000"/>
                </a:solidFill>
              </a:rPr>
              <a:t>1</a:t>
            </a:r>
          </a:p>
        </p:txBody>
      </p:sp>
      <p:sp>
        <p:nvSpPr>
          <p:cNvPr id="44191" name="Rectangle 159"/>
          <p:cNvSpPr>
            <a:spLocks noChangeArrowheads="1"/>
          </p:cNvSpPr>
          <p:nvPr/>
        </p:nvSpPr>
        <p:spPr bwMode="auto">
          <a:xfrm>
            <a:off x="6875463" y="6022975"/>
            <a:ext cx="717550"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a:r>
              <a:rPr lang="zh-CN" altLang="zh-CN" sz="2000">
                <a:solidFill>
                  <a:srgbClr val="FF0000"/>
                </a:solidFill>
              </a:rPr>
              <a:t>60</a:t>
            </a:r>
          </a:p>
        </p:txBody>
      </p:sp>
      <p:sp>
        <p:nvSpPr>
          <p:cNvPr id="44192" name="Rectangle 160"/>
          <p:cNvSpPr>
            <a:spLocks noChangeArrowheads="1"/>
          </p:cNvSpPr>
          <p:nvPr/>
        </p:nvSpPr>
        <p:spPr bwMode="auto">
          <a:xfrm>
            <a:off x="7162800" y="6022975"/>
            <a:ext cx="717550"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a:r>
              <a:rPr lang="zh-CN" altLang="zh-CN" sz="2000">
                <a:solidFill>
                  <a:srgbClr val="FF0000"/>
                </a:solidFill>
              </a:rPr>
              <a:t>70</a:t>
            </a:r>
          </a:p>
        </p:txBody>
      </p:sp>
      <p:sp>
        <p:nvSpPr>
          <p:cNvPr id="44193" name="Rectangle 161"/>
          <p:cNvSpPr>
            <a:spLocks noChangeArrowheads="1"/>
          </p:cNvSpPr>
          <p:nvPr/>
        </p:nvSpPr>
        <p:spPr bwMode="auto">
          <a:xfrm>
            <a:off x="5870575" y="2636838"/>
            <a:ext cx="1293813"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a:r>
              <a:rPr lang="zh-CN" altLang="zh-CN">
                <a:solidFill>
                  <a:srgbClr val="FF0000"/>
                </a:solidFill>
                <a:ea typeface="仿宋" panose="02010609060101010101" pitchFamily="49" charset="-122"/>
              </a:rPr>
              <a:t>4（库存）</a:t>
            </a:r>
            <a:endParaRPr lang="zh-CN" altLang="zh-CN" sz="2000">
              <a:solidFill>
                <a:srgbClr val="FF0000"/>
              </a:solidFill>
            </a:endParaRPr>
          </a:p>
        </p:txBody>
      </p:sp>
      <p:sp>
        <p:nvSpPr>
          <p:cNvPr id="44194" name="AutoShape 162"/>
          <p:cNvSpPr>
            <a:spLocks/>
          </p:cNvSpPr>
          <p:nvPr/>
        </p:nvSpPr>
        <p:spPr bwMode="auto">
          <a:xfrm>
            <a:off x="6953250" y="1560513"/>
            <a:ext cx="1363663" cy="334962"/>
          </a:xfrm>
          <a:prstGeom prst="borderCallout1">
            <a:avLst>
              <a:gd name="adj1" fmla="val 34532"/>
              <a:gd name="adj2" fmla="val -5537"/>
              <a:gd name="adj3" fmla="val 617037"/>
              <a:gd name="adj4" fmla="val -2948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r>
              <a:rPr lang="zh-CN" altLang="zh-CN">
                <a:solidFill>
                  <a:schemeClr val="bg1"/>
                </a:solidFill>
              </a:rPr>
              <a:t>运输费用？</a:t>
            </a:r>
          </a:p>
        </p:txBody>
      </p:sp>
      <p:sp>
        <p:nvSpPr>
          <p:cNvPr id="44195" name="AutoShape 163"/>
          <p:cNvSpPr>
            <a:spLocks/>
          </p:cNvSpPr>
          <p:nvPr/>
        </p:nvSpPr>
        <p:spPr bwMode="auto">
          <a:xfrm>
            <a:off x="8172450" y="2998788"/>
            <a:ext cx="935038" cy="285750"/>
          </a:xfrm>
          <a:prstGeom prst="borderCallout1">
            <a:avLst>
              <a:gd name="adj1" fmla="val 40338"/>
              <a:gd name="adj2" fmla="val -8074"/>
              <a:gd name="adj3" fmla="val 197097"/>
              <a:gd name="adj4" fmla="val -145421"/>
            </a:avLst>
          </a:prstGeom>
          <a:solidFill>
            <a:srgbClr val="D28E8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1400"/>
              <a:t>存储费用</a:t>
            </a:r>
          </a:p>
        </p:txBody>
      </p:sp>
      <p:sp>
        <p:nvSpPr>
          <p:cNvPr id="44196" name="AutoShape 164"/>
          <p:cNvSpPr>
            <a:spLocks/>
          </p:cNvSpPr>
          <p:nvPr/>
        </p:nvSpPr>
        <p:spPr bwMode="auto">
          <a:xfrm>
            <a:off x="8029575" y="4217988"/>
            <a:ext cx="935038" cy="285750"/>
          </a:xfrm>
          <a:prstGeom prst="borderCallout1">
            <a:avLst>
              <a:gd name="adj1" fmla="val 40338"/>
              <a:gd name="adj2" fmla="val -8074"/>
              <a:gd name="adj3" fmla="val 82671"/>
              <a:gd name="adj4" fmla="val -157940"/>
            </a:avLst>
          </a:prstGeom>
          <a:solidFill>
            <a:srgbClr val="D28E8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1400"/>
              <a:t>存储费用</a:t>
            </a:r>
          </a:p>
        </p:txBody>
      </p:sp>
      <p:sp>
        <p:nvSpPr>
          <p:cNvPr id="44197" name="AutoShape 165"/>
          <p:cNvSpPr>
            <a:spLocks/>
          </p:cNvSpPr>
          <p:nvPr/>
        </p:nvSpPr>
        <p:spPr bwMode="auto">
          <a:xfrm>
            <a:off x="8096250" y="5303838"/>
            <a:ext cx="935038" cy="285750"/>
          </a:xfrm>
          <a:prstGeom prst="borderCallout1">
            <a:avLst>
              <a:gd name="adj1" fmla="val 40338"/>
              <a:gd name="adj2" fmla="val -8074"/>
              <a:gd name="adj3" fmla="val 82671"/>
              <a:gd name="adj4" fmla="val -157940"/>
            </a:avLst>
          </a:prstGeom>
          <a:solidFill>
            <a:srgbClr val="D28E8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1400"/>
              <a:t>存储费用</a:t>
            </a:r>
          </a:p>
        </p:txBody>
      </p:sp>
      <p:sp>
        <p:nvSpPr>
          <p:cNvPr id="44198" name="AutoShape 166"/>
          <p:cNvSpPr>
            <a:spLocks/>
          </p:cNvSpPr>
          <p:nvPr/>
        </p:nvSpPr>
        <p:spPr bwMode="auto">
          <a:xfrm>
            <a:off x="5002213" y="6161088"/>
            <a:ext cx="1150937" cy="333375"/>
          </a:xfrm>
          <a:prstGeom prst="borderCallout1">
            <a:avLst>
              <a:gd name="adj1" fmla="val 34532"/>
              <a:gd name="adj2" fmla="val 106560"/>
              <a:gd name="adj3" fmla="val 3125"/>
              <a:gd name="adj4" fmla="val 20328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r>
              <a:rPr lang="zh-CN" altLang="zh-CN">
                <a:solidFill>
                  <a:schemeClr val="bg1"/>
                </a:solidFill>
              </a:rPr>
              <a:t>产销平衡</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198"/>
                                        </p:tgtEl>
                                        <p:attrNameLst>
                                          <p:attrName>style.visibility</p:attrName>
                                        </p:attrNameLst>
                                      </p:cBhvr>
                                      <p:to>
                                        <p:strVal val="visible"/>
                                      </p:to>
                                    </p:set>
                                    <p:anim calcmode="lin" valueType="num">
                                      <p:cBhvr additive="base">
                                        <p:cTn id="7" dur="500" fill="hold"/>
                                        <p:tgtEl>
                                          <p:spTgt spid="44198"/>
                                        </p:tgtEl>
                                        <p:attrNameLst>
                                          <p:attrName>ppt_x</p:attrName>
                                        </p:attrNameLst>
                                      </p:cBhvr>
                                      <p:tavLst>
                                        <p:tav tm="0">
                                          <p:val>
                                            <p:strVal val="ppt_x"/>
                                          </p:val>
                                        </p:tav>
                                        <p:tav tm="100000">
                                          <p:val>
                                            <p:strVal val="ppt_x"/>
                                          </p:val>
                                        </p:tav>
                                      </p:tavLst>
                                    </p:anim>
                                    <p:anim calcmode="lin" valueType="num">
                                      <p:cBhvr additive="base">
                                        <p:cTn id="8" dur="500" fill="hold"/>
                                        <p:tgtEl>
                                          <p:spTgt spid="4419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grpId="0" nodeType="clickEffect">
                                  <p:stCondLst>
                                    <p:cond delay="0"/>
                                  </p:stCondLst>
                                  <p:childTnLst>
                                    <p:anim calcmode="lin" valueType="num">
                                      <p:cBhvr additive="base">
                                        <p:cTn id="12" dur="500" fill="hold"/>
                                        <p:tgtEl>
                                          <p:spTgt spid="44191"/>
                                        </p:tgtEl>
                                        <p:attrNameLst>
                                          <p:attrName>ppt_x</p:attrName>
                                        </p:attrNameLst>
                                      </p:cBhvr>
                                      <p:tavLst>
                                        <p:tav tm="0">
                                          <p:val>
                                            <p:strVal val="ppt_x"/>
                                          </p:val>
                                        </p:tav>
                                        <p:tav tm="100000">
                                          <p:val>
                                            <p:strVal val="ppt_x"/>
                                          </p:val>
                                        </p:tav>
                                      </p:tavLst>
                                    </p:anim>
                                    <p:anim calcmode="lin" valueType="num">
                                      <p:cBhvr additive="base">
                                        <p:cTn id="13" dur="500" fill="hold"/>
                                        <p:tgtEl>
                                          <p:spTgt spid="44191"/>
                                        </p:tgtEl>
                                        <p:attrNameLst>
                                          <p:attrName>ppt_y</p:attrName>
                                        </p:attrNameLst>
                                      </p:cBhvr>
                                      <p:tavLst>
                                        <p:tav tm="0">
                                          <p:val>
                                            <p:strVal val="ppt_x"/>
                                          </p:val>
                                        </p:tav>
                                        <p:tav tm="100000">
                                          <p:val>
                                            <p:strVal val="1+ppt_h/2"/>
                                          </p:val>
                                        </p:tav>
                                      </p:tavLst>
                                    </p:anim>
                                    <p:set>
                                      <p:cBhvr>
                                        <p:cTn id="14" dur="1" fill="hold">
                                          <p:stCondLst>
                                            <p:cond delay="499"/>
                                          </p:stCondLst>
                                        </p:cTn>
                                        <p:tgtEl>
                                          <p:spTgt spid="44191"/>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192"/>
                                        </p:tgtEl>
                                        <p:attrNameLst>
                                          <p:attrName>style.visibility</p:attrName>
                                        </p:attrNameLst>
                                      </p:cBhvr>
                                      <p:to>
                                        <p:strVal val="visible"/>
                                      </p:to>
                                    </p:set>
                                    <p:anim calcmode="lin" valueType="num">
                                      <p:cBhvr additive="base">
                                        <p:cTn id="19" dur="500" fill="hold"/>
                                        <p:tgtEl>
                                          <p:spTgt spid="44192"/>
                                        </p:tgtEl>
                                        <p:attrNameLst>
                                          <p:attrName>ppt_x</p:attrName>
                                        </p:attrNameLst>
                                      </p:cBhvr>
                                      <p:tavLst>
                                        <p:tav tm="0">
                                          <p:val>
                                            <p:strVal val="ppt_x"/>
                                          </p:val>
                                        </p:tav>
                                        <p:tav tm="100000">
                                          <p:val>
                                            <p:strVal val="ppt_x"/>
                                          </p:val>
                                        </p:tav>
                                      </p:tavLst>
                                    </p:anim>
                                    <p:anim calcmode="lin" valueType="num">
                                      <p:cBhvr additive="base">
                                        <p:cTn id="20" dur="500" fill="hold"/>
                                        <p:tgtEl>
                                          <p:spTgt spid="4419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4193"/>
                                        </p:tgtEl>
                                        <p:attrNameLst>
                                          <p:attrName>style.visibility</p:attrName>
                                        </p:attrNameLst>
                                      </p:cBhvr>
                                      <p:to>
                                        <p:strVal val="visible"/>
                                      </p:to>
                                    </p:set>
                                    <p:anim calcmode="lin" valueType="num">
                                      <p:cBhvr additive="base">
                                        <p:cTn id="25" dur="500" fill="hold"/>
                                        <p:tgtEl>
                                          <p:spTgt spid="44193"/>
                                        </p:tgtEl>
                                        <p:attrNameLst>
                                          <p:attrName>ppt_x</p:attrName>
                                        </p:attrNameLst>
                                      </p:cBhvr>
                                      <p:tavLst>
                                        <p:tav tm="0">
                                          <p:val>
                                            <p:strVal val="ppt_x"/>
                                          </p:val>
                                        </p:tav>
                                        <p:tav tm="100000">
                                          <p:val>
                                            <p:strVal val="ppt_x"/>
                                          </p:val>
                                        </p:tav>
                                      </p:tavLst>
                                    </p:anim>
                                    <p:anim calcmode="lin" valueType="num">
                                      <p:cBhvr additive="base">
                                        <p:cTn id="26" dur="500" fill="hold"/>
                                        <p:tgtEl>
                                          <p:spTgt spid="4419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4185"/>
                                        </p:tgtEl>
                                        <p:attrNameLst>
                                          <p:attrName>style.visibility</p:attrName>
                                        </p:attrNameLst>
                                      </p:cBhvr>
                                      <p:to>
                                        <p:strVal val="visible"/>
                                      </p:to>
                                    </p:set>
                                    <p:anim calcmode="lin" valueType="num">
                                      <p:cBhvr additive="base">
                                        <p:cTn id="31" dur="500" fill="hold"/>
                                        <p:tgtEl>
                                          <p:spTgt spid="44185"/>
                                        </p:tgtEl>
                                        <p:attrNameLst>
                                          <p:attrName>ppt_x</p:attrName>
                                        </p:attrNameLst>
                                      </p:cBhvr>
                                      <p:tavLst>
                                        <p:tav tm="0">
                                          <p:val>
                                            <p:strVal val="ppt_x"/>
                                          </p:val>
                                        </p:tav>
                                        <p:tav tm="100000">
                                          <p:val>
                                            <p:strVal val="ppt_x"/>
                                          </p:val>
                                        </p:tav>
                                      </p:tavLst>
                                    </p:anim>
                                    <p:anim calcmode="lin" valueType="num">
                                      <p:cBhvr additive="base">
                                        <p:cTn id="32" dur="500" fill="hold"/>
                                        <p:tgtEl>
                                          <p:spTgt spid="44185"/>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xit" presetSubtype="4" fill="hold" grpId="1" nodeType="clickEffect">
                                  <p:stCondLst>
                                    <p:cond delay="0"/>
                                  </p:stCondLst>
                                  <p:childTnLst>
                                    <p:anim calcmode="lin" valueType="num">
                                      <p:cBhvr additive="base">
                                        <p:cTn id="36" dur="500" fill="hold"/>
                                        <p:tgtEl>
                                          <p:spTgt spid="44198"/>
                                        </p:tgtEl>
                                        <p:attrNameLst>
                                          <p:attrName>ppt_x</p:attrName>
                                        </p:attrNameLst>
                                      </p:cBhvr>
                                      <p:tavLst>
                                        <p:tav tm="0">
                                          <p:val>
                                            <p:strVal val="ppt_x"/>
                                          </p:val>
                                        </p:tav>
                                        <p:tav tm="100000">
                                          <p:val>
                                            <p:strVal val="ppt_x"/>
                                          </p:val>
                                        </p:tav>
                                      </p:tavLst>
                                    </p:anim>
                                    <p:anim calcmode="lin" valueType="num">
                                      <p:cBhvr additive="base">
                                        <p:cTn id="37" dur="500" fill="hold"/>
                                        <p:tgtEl>
                                          <p:spTgt spid="44198"/>
                                        </p:tgtEl>
                                        <p:attrNameLst>
                                          <p:attrName>ppt_y</p:attrName>
                                        </p:attrNameLst>
                                      </p:cBhvr>
                                      <p:tavLst>
                                        <p:tav tm="0">
                                          <p:val>
                                            <p:strVal val="ppt_x"/>
                                          </p:val>
                                        </p:tav>
                                        <p:tav tm="100000">
                                          <p:val>
                                            <p:strVal val="1+ppt_h/2"/>
                                          </p:val>
                                        </p:tav>
                                      </p:tavLst>
                                    </p:anim>
                                    <p:set>
                                      <p:cBhvr>
                                        <p:cTn id="38" dur="1" fill="hold">
                                          <p:stCondLst>
                                            <p:cond delay="499"/>
                                          </p:stCondLst>
                                        </p:cTn>
                                        <p:tgtEl>
                                          <p:spTgt spid="44198"/>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4194"/>
                                        </p:tgtEl>
                                        <p:attrNameLst>
                                          <p:attrName>style.visibility</p:attrName>
                                        </p:attrNameLst>
                                      </p:cBhvr>
                                      <p:to>
                                        <p:strVal val="visible"/>
                                      </p:to>
                                    </p:set>
                                    <p:anim calcmode="lin" valueType="num">
                                      <p:cBhvr additive="base">
                                        <p:cTn id="43" dur="500" fill="hold"/>
                                        <p:tgtEl>
                                          <p:spTgt spid="44194"/>
                                        </p:tgtEl>
                                        <p:attrNameLst>
                                          <p:attrName>ppt_x</p:attrName>
                                        </p:attrNameLst>
                                      </p:cBhvr>
                                      <p:tavLst>
                                        <p:tav tm="0">
                                          <p:val>
                                            <p:strVal val="ppt_x"/>
                                          </p:val>
                                        </p:tav>
                                        <p:tav tm="100000">
                                          <p:val>
                                            <p:strVal val="ppt_x"/>
                                          </p:val>
                                        </p:tav>
                                      </p:tavLst>
                                    </p:anim>
                                    <p:anim calcmode="lin" valueType="num">
                                      <p:cBhvr additive="base">
                                        <p:cTn id="44" dur="500" fill="hold"/>
                                        <p:tgtEl>
                                          <p:spTgt spid="44194"/>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xit" presetSubtype="4" fill="hold" grpId="1" nodeType="clickEffect">
                                  <p:stCondLst>
                                    <p:cond delay="0"/>
                                  </p:stCondLst>
                                  <p:childTnLst>
                                    <p:anim calcmode="lin" valueType="num">
                                      <p:cBhvr additive="base">
                                        <p:cTn id="48" dur="500" fill="hold"/>
                                        <p:tgtEl>
                                          <p:spTgt spid="44194"/>
                                        </p:tgtEl>
                                        <p:attrNameLst>
                                          <p:attrName>ppt_x</p:attrName>
                                        </p:attrNameLst>
                                      </p:cBhvr>
                                      <p:tavLst>
                                        <p:tav tm="0">
                                          <p:val>
                                            <p:strVal val="ppt_x"/>
                                          </p:val>
                                        </p:tav>
                                        <p:tav tm="100000">
                                          <p:val>
                                            <p:strVal val="ppt_x"/>
                                          </p:val>
                                        </p:tav>
                                      </p:tavLst>
                                    </p:anim>
                                    <p:anim calcmode="lin" valueType="num">
                                      <p:cBhvr additive="base">
                                        <p:cTn id="49" dur="500" fill="hold"/>
                                        <p:tgtEl>
                                          <p:spTgt spid="44194"/>
                                        </p:tgtEl>
                                        <p:attrNameLst>
                                          <p:attrName>ppt_y</p:attrName>
                                        </p:attrNameLst>
                                      </p:cBhvr>
                                      <p:tavLst>
                                        <p:tav tm="0">
                                          <p:val>
                                            <p:strVal val="ppt_x"/>
                                          </p:val>
                                        </p:tav>
                                        <p:tav tm="100000">
                                          <p:val>
                                            <p:strVal val="1+ppt_h/2"/>
                                          </p:val>
                                        </p:tav>
                                      </p:tavLst>
                                    </p:anim>
                                    <p:set>
                                      <p:cBhvr>
                                        <p:cTn id="50" dur="1" fill="hold">
                                          <p:stCondLst>
                                            <p:cond delay="499"/>
                                          </p:stCondLst>
                                        </p:cTn>
                                        <p:tgtEl>
                                          <p:spTgt spid="44194"/>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4183"/>
                                        </p:tgtEl>
                                        <p:attrNameLst>
                                          <p:attrName>style.visibility</p:attrName>
                                        </p:attrNameLst>
                                      </p:cBhvr>
                                      <p:to>
                                        <p:strVal val="visible"/>
                                      </p:to>
                                    </p:set>
                                    <p:anim calcmode="lin" valueType="num">
                                      <p:cBhvr additive="base">
                                        <p:cTn id="55" dur="500" fill="hold"/>
                                        <p:tgtEl>
                                          <p:spTgt spid="44183"/>
                                        </p:tgtEl>
                                        <p:attrNameLst>
                                          <p:attrName>ppt_x</p:attrName>
                                        </p:attrNameLst>
                                      </p:cBhvr>
                                      <p:tavLst>
                                        <p:tav tm="0">
                                          <p:val>
                                            <p:strVal val="ppt_x"/>
                                          </p:val>
                                        </p:tav>
                                        <p:tav tm="100000">
                                          <p:val>
                                            <p:strVal val="ppt_x"/>
                                          </p:val>
                                        </p:tav>
                                      </p:tavLst>
                                    </p:anim>
                                    <p:anim calcmode="lin" valueType="num">
                                      <p:cBhvr additive="base">
                                        <p:cTn id="56" dur="500" fill="hold"/>
                                        <p:tgtEl>
                                          <p:spTgt spid="44183"/>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4186"/>
                                        </p:tgtEl>
                                        <p:attrNameLst>
                                          <p:attrName>style.visibility</p:attrName>
                                        </p:attrNameLst>
                                      </p:cBhvr>
                                      <p:to>
                                        <p:strVal val="visible"/>
                                      </p:to>
                                    </p:set>
                                    <p:anim calcmode="lin" valueType="num">
                                      <p:cBhvr additive="base">
                                        <p:cTn id="61" dur="500" fill="hold"/>
                                        <p:tgtEl>
                                          <p:spTgt spid="44186"/>
                                        </p:tgtEl>
                                        <p:attrNameLst>
                                          <p:attrName>ppt_x</p:attrName>
                                        </p:attrNameLst>
                                      </p:cBhvr>
                                      <p:tavLst>
                                        <p:tav tm="0">
                                          <p:val>
                                            <p:strVal val="ppt_x"/>
                                          </p:val>
                                        </p:tav>
                                        <p:tav tm="100000">
                                          <p:val>
                                            <p:strVal val="ppt_x"/>
                                          </p:val>
                                        </p:tav>
                                      </p:tavLst>
                                    </p:anim>
                                    <p:anim calcmode="lin" valueType="num">
                                      <p:cBhvr additive="base">
                                        <p:cTn id="62" dur="500" fill="hold"/>
                                        <p:tgtEl>
                                          <p:spTgt spid="44186"/>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xit" presetSubtype="4" fill="hold" grpId="1" nodeType="clickEffect">
                                  <p:stCondLst>
                                    <p:cond delay="0"/>
                                  </p:stCondLst>
                                  <p:childTnLst>
                                    <p:anim calcmode="lin" valueType="num">
                                      <p:cBhvr additive="base">
                                        <p:cTn id="66" dur="500" fill="hold"/>
                                        <p:tgtEl>
                                          <p:spTgt spid="44183"/>
                                        </p:tgtEl>
                                        <p:attrNameLst>
                                          <p:attrName>ppt_x</p:attrName>
                                        </p:attrNameLst>
                                      </p:cBhvr>
                                      <p:tavLst>
                                        <p:tav tm="0">
                                          <p:val>
                                            <p:strVal val="ppt_x"/>
                                          </p:val>
                                        </p:tav>
                                        <p:tav tm="100000">
                                          <p:val>
                                            <p:strVal val="ppt_x"/>
                                          </p:val>
                                        </p:tav>
                                      </p:tavLst>
                                    </p:anim>
                                    <p:anim calcmode="lin" valueType="num">
                                      <p:cBhvr additive="base">
                                        <p:cTn id="67" dur="500" fill="hold"/>
                                        <p:tgtEl>
                                          <p:spTgt spid="44183"/>
                                        </p:tgtEl>
                                        <p:attrNameLst>
                                          <p:attrName>ppt_y</p:attrName>
                                        </p:attrNameLst>
                                      </p:cBhvr>
                                      <p:tavLst>
                                        <p:tav tm="0">
                                          <p:val>
                                            <p:strVal val="ppt_x"/>
                                          </p:val>
                                        </p:tav>
                                        <p:tav tm="100000">
                                          <p:val>
                                            <p:strVal val="1+ppt_h/2"/>
                                          </p:val>
                                        </p:tav>
                                      </p:tavLst>
                                    </p:anim>
                                    <p:set>
                                      <p:cBhvr>
                                        <p:cTn id="68" dur="1" fill="hold">
                                          <p:stCondLst>
                                            <p:cond delay="499"/>
                                          </p:stCondLst>
                                        </p:cTn>
                                        <p:tgtEl>
                                          <p:spTgt spid="44183"/>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4184"/>
                                        </p:tgtEl>
                                        <p:attrNameLst>
                                          <p:attrName>style.visibility</p:attrName>
                                        </p:attrNameLst>
                                      </p:cBhvr>
                                      <p:to>
                                        <p:strVal val="visible"/>
                                      </p:to>
                                    </p:set>
                                    <p:anim calcmode="lin" valueType="num">
                                      <p:cBhvr additive="base">
                                        <p:cTn id="73" dur="500" fill="hold"/>
                                        <p:tgtEl>
                                          <p:spTgt spid="44184"/>
                                        </p:tgtEl>
                                        <p:attrNameLst>
                                          <p:attrName>ppt_x</p:attrName>
                                        </p:attrNameLst>
                                      </p:cBhvr>
                                      <p:tavLst>
                                        <p:tav tm="0">
                                          <p:val>
                                            <p:strVal val="ppt_x"/>
                                          </p:val>
                                        </p:tav>
                                        <p:tav tm="100000">
                                          <p:val>
                                            <p:strVal val="ppt_x"/>
                                          </p:val>
                                        </p:tav>
                                      </p:tavLst>
                                    </p:anim>
                                    <p:anim calcmode="lin" valueType="num">
                                      <p:cBhvr additive="base">
                                        <p:cTn id="74" dur="500" fill="hold"/>
                                        <p:tgtEl>
                                          <p:spTgt spid="44184"/>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4187"/>
                                        </p:tgtEl>
                                        <p:attrNameLst>
                                          <p:attrName>style.visibility</p:attrName>
                                        </p:attrNameLst>
                                      </p:cBhvr>
                                      <p:to>
                                        <p:strVal val="visible"/>
                                      </p:to>
                                    </p:set>
                                    <p:anim calcmode="lin" valueType="num">
                                      <p:cBhvr additive="base">
                                        <p:cTn id="79" dur="500" fill="hold"/>
                                        <p:tgtEl>
                                          <p:spTgt spid="44187"/>
                                        </p:tgtEl>
                                        <p:attrNameLst>
                                          <p:attrName>ppt_x</p:attrName>
                                        </p:attrNameLst>
                                      </p:cBhvr>
                                      <p:tavLst>
                                        <p:tav tm="0">
                                          <p:val>
                                            <p:strVal val="ppt_x"/>
                                          </p:val>
                                        </p:tav>
                                        <p:tav tm="100000">
                                          <p:val>
                                            <p:strVal val="ppt_x"/>
                                          </p:val>
                                        </p:tav>
                                      </p:tavLst>
                                    </p:anim>
                                    <p:anim calcmode="lin" valueType="num">
                                      <p:cBhvr additive="base">
                                        <p:cTn id="80" dur="500" fill="hold"/>
                                        <p:tgtEl>
                                          <p:spTgt spid="44187"/>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xit" presetSubtype="4" fill="hold" grpId="1" nodeType="clickEffect">
                                  <p:stCondLst>
                                    <p:cond delay="0"/>
                                  </p:stCondLst>
                                  <p:childTnLst>
                                    <p:anim calcmode="lin" valueType="num">
                                      <p:cBhvr additive="base">
                                        <p:cTn id="84" dur="500" fill="hold"/>
                                        <p:tgtEl>
                                          <p:spTgt spid="44184"/>
                                        </p:tgtEl>
                                        <p:attrNameLst>
                                          <p:attrName>ppt_x</p:attrName>
                                        </p:attrNameLst>
                                      </p:cBhvr>
                                      <p:tavLst>
                                        <p:tav tm="0">
                                          <p:val>
                                            <p:strVal val="ppt_x"/>
                                          </p:val>
                                        </p:tav>
                                        <p:tav tm="100000">
                                          <p:val>
                                            <p:strVal val="ppt_x"/>
                                          </p:val>
                                        </p:tav>
                                      </p:tavLst>
                                    </p:anim>
                                    <p:anim calcmode="lin" valueType="num">
                                      <p:cBhvr additive="base">
                                        <p:cTn id="85" dur="500" fill="hold"/>
                                        <p:tgtEl>
                                          <p:spTgt spid="44184"/>
                                        </p:tgtEl>
                                        <p:attrNameLst>
                                          <p:attrName>ppt_y</p:attrName>
                                        </p:attrNameLst>
                                      </p:cBhvr>
                                      <p:tavLst>
                                        <p:tav tm="0">
                                          <p:val>
                                            <p:strVal val="ppt_x"/>
                                          </p:val>
                                        </p:tav>
                                        <p:tav tm="100000">
                                          <p:val>
                                            <p:strVal val="1+ppt_h/2"/>
                                          </p:val>
                                        </p:tav>
                                      </p:tavLst>
                                    </p:anim>
                                    <p:set>
                                      <p:cBhvr>
                                        <p:cTn id="86" dur="1" fill="hold">
                                          <p:stCondLst>
                                            <p:cond delay="499"/>
                                          </p:stCondLst>
                                        </p:cTn>
                                        <p:tgtEl>
                                          <p:spTgt spid="44184"/>
                                        </p:tgtEl>
                                        <p:attrNameLst>
                                          <p:attrName>style.visibility</p:attrName>
                                        </p:attrNameLst>
                                      </p:cBhvr>
                                      <p:to>
                                        <p:strVal val="hidden"/>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44195"/>
                                        </p:tgtEl>
                                        <p:attrNameLst>
                                          <p:attrName>style.visibility</p:attrName>
                                        </p:attrNameLst>
                                      </p:cBhvr>
                                      <p:to>
                                        <p:strVal val="visible"/>
                                      </p:to>
                                    </p:set>
                                    <p:anim calcmode="lin" valueType="num">
                                      <p:cBhvr additive="base">
                                        <p:cTn id="91" dur="500" fill="hold"/>
                                        <p:tgtEl>
                                          <p:spTgt spid="44195"/>
                                        </p:tgtEl>
                                        <p:attrNameLst>
                                          <p:attrName>ppt_x</p:attrName>
                                        </p:attrNameLst>
                                      </p:cBhvr>
                                      <p:tavLst>
                                        <p:tav tm="0">
                                          <p:val>
                                            <p:strVal val="ppt_x"/>
                                          </p:val>
                                        </p:tav>
                                        <p:tav tm="100000">
                                          <p:val>
                                            <p:strVal val="ppt_x"/>
                                          </p:val>
                                        </p:tav>
                                      </p:tavLst>
                                    </p:anim>
                                    <p:anim calcmode="lin" valueType="num">
                                      <p:cBhvr additive="base">
                                        <p:cTn id="92" dur="500" fill="hold"/>
                                        <p:tgtEl>
                                          <p:spTgt spid="44195"/>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44188"/>
                                        </p:tgtEl>
                                        <p:attrNameLst>
                                          <p:attrName>style.visibility</p:attrName>
                                        </p:attrNameLst>
                                      </p:cBhvr>
                                      <p:to>
                                        <p:strVal val="visible"/>
                                      </p:to>
                                    </p:set>
                                    <p:anim calcmode="lin" valueType="num">
                                      <p:cBhvr additive="base">
                                        <p:cTn id="97" dur="500" fill="hold"/>
                                        <p:tgtEl>
                                          <p:spTgt spid="44188"/>
                                        </p:tgtEl>
                                        <p:attrNameLst>
                                          <p:attrName>ppt_x</p:attrName>
                                        </p:attrNameLst>
                                      </p:cBhvr>
                                      <p:tavLst>
                                        <p:tav tm="0">
                                          <p:val>
                                            <p:strVal val="ppt_x"/>
                                          </p:val>
                                        </p:tav>
                                        <p:tav tm="100000">
                                          <p:val>
                                            <p:strVal val="ppt_x"/>
                                          </p:val>
                                        </p:tav>
                                      </p:tavLst>
                                    </p:anim>
                                    <p:anim calcmode="lin" valueType="num">
                                      <p:cBhvr additive="base">
                                        <p:cTn id="98" dur="500" fill="hold"/>
                                        <p:tgtEl>
                                          <p:spTgt spid="44188"/>
                                        </p:tgtEl>
                                        <p:attrNameLst>
                                          <p:attrName>ppt_y</p:attrName>
                                        </p:attrNameLst>
                                      </p:cBhvr>
                                      <p:tavLst>
                                        <p:tav tm="0">
                                          <p:val>
                                            <p:strVal val="1+#ppt_h/2"/>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xit" presetSubtype="4" fill="hold" grpId="1" nodeType="clickEffect">
                                  <p:stCondLst>
                                    <p:cond delay="0"/>
                                  </p:stCondLst>
                                  <p:childTnLst>
                                    <p:anim calcmode="lin" valueType="num">
                                      <p:cBhvr additive="base">
                                        <p:cTn id="102" dur="500" fill="hold"/>
                                        <p:tgtEl>
                                          <p:spTgt spid="44195"/>
                                        </p:tgtEl>
                                        <p:attrNameLst>
                                          <p:attrName>ppt_x</p:attrName>
                                        </p:attrNameLst>
                                      </p:cBhvr>
                                      <p:tavLst>
                                        <p:tav tm="0">
                                          <p:val>
                                            <p:strVal val="ppt_x"/>
                                          </p:val>
                                        </p:tav>
                                        <p:tav tm="100000">
                                          <p:val>
                                            <p:strVal val="ppt_x"/>
                                          </p:val>
                                        </p:tav>
                                      </p:tavLst>
                                    </p:anim>
                                    <p:anim calcmode="lin" valueType="num">
                                      <p:cBhvr additive="base">
                                        <p:cTn id="103" dur="500" fill="hold"/>
                                        <p:tgtEl>
                                          <p:spTgt spid="44195"/>
                                        </p:tgtEl>
                                        <p:attrNameLst>
                                          <p:attrName>ppt_y</p:attrName>
                                        </p:attrNameLst>
                                      </p:cBhvr>
                                      <p:tavLst>
                                        <p:tav tm="0">
                                          <p:val>
                                            <p:strVal val="ppt_x"/>
                                          </p:val>
                                        </p:tav>
                                        <p:tav tm="100000">
                                          <p:val>
                                            <p:strVal val="1+ppt_h/2"/>
                                          </p:val>
                                        </p:tav>
                                      </p:tavLst>
                                    </p:anim>
                                    <p:set>
                                      <p:cBhvr>
                                        <p:cTn id="104" dur="1" fill="hold">
                                          <p:stCondLst>
                                            <p:cond delay="499"/>
                                          </p:stCondLst>
                                        </p:cTn>
                                        <p:tgtEl>
                                          <p:spTgt spid="44195"/>
                                        </p:tgtEl>
                                        <p:attrNameLst>
                                          <p:attrName>style.visibility</p:attrName>
                                        </p:attrNameLst>
                                      </p:cBhvr>
                                      <p:to>
                                        <p:strVal val="hidden"/>
                                      </p:to>
                                    </p:se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44196"/>
                                        </p:tgtEl>
                                        <p:attrNameLst>
                                          <p:attrName>style.visibility</p:attrName>
                                        </p:attrNameLst>
                                      </p:cBhvr>
                                      <p:to>
                                        <p:strVal val="visible"/>
                                      </p:to>
                                    </p:set>
                                    <p:anim calcmode="lin" valueType="num">
                                      <p:cBhvr additive="base">
                                        <p:cTn id="109" dur="500" fill="hold"/>
                                        <p:tgtEl>
                                          <p:spTgt spid="44196"/>
                                        </p:tgtEl>
                                        <p:attrNameLst>
                                          <p:attrName>ppt_x</p:attrName>
                                        </p:attrNameLst>
                                      </p:cBhvr>
                                      <p:tavLst>
                                        <p:tav tm="0">
                                          <p:val>
                                            <p:strVal val="ppt_x"/>
                                          </p:val>
                                        </p:tav>
                                        <p:tav tm="100000">
                                          <p:val>
                                            <p:strVal val="ppt_x"/>
                                          </p:val>
                                        </p:tav>
                                      </p:tavLst>
                                    </p:anim>
                                    <p:anim calcmode="lin" valueType="num">
                                      <p:cBhvr additive="base">
                                        <p:cTn id="110" dur="500" fill="hold"/>
                                        <p:tgtEl>
                                          <p:spTgt spid="44196"/>
                                        </p:tgtEl>
                                        <p:attrNameLst>
                                          <p:attrName>ppt_y</p:attrName>
                                        </p:attrNameLst>
                                      </p:cBhvr>
                                      <p:tavLst>
                                        <p:tav tm="0">
                                          <p:val>
                                            <p:strVal val="1+#ppt_h/2"/>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44189"/>
                                        </p:tgtEl>
                                        <p:attrNameLst>
                                          <p:attrName>style.visibility</p:attrName>
                                        </p:attrNameLst>
                                      </p:cBhvr>
                                      <p:to>
                                        <p:strVal val="visible"/>
                                      </p:to>
                                    </p:set>
                                    <p:anim calcmode="lin" valueType="num">
                                      <p:cBhvr additive="base">
                                        <p:cTn id="115" dur="500" fill="hold"/>
                                        <p:tgtEl>
                                          <p:spTgt spid="44189"/>
                                        </p:tgtEl>
                                        <p:attrNameLst>
                                          <p:attrName>ppt_x</p:attrName>
                                        </p:attrNameLst>
                                      </p:cBhvr>
                                      <p:tavLst>
                                        <p:tav tm="0">
                                          <p:val>
                                            <p:strVal val="ppt_x"/>
                                          </p:val>
                                        </p:tav>
                                        <p:tav tm="100000">
                                          <p:val>
                                            <p:strVal val="ppt_x"/>
                                          </p:val>
                                        </p:tav>
                                      </p:tavLst>
                                    </p:anim>
                                    <p:anim calcmode="lin" valueType="num">
                                      <p:cBhvr additive="base">
                                        <p:cTn id="116" dur="500" fill="hold"/>
                                        <p:tgtEl>
                                          <p:spTgt spid="44189"/>
                                        </p:tgtEl>
                                        <p:attrNameLst>
                                          <p:attrName>ppt_y</p:attrName>
                                        </p:attrNameLst>
                                      </p:cBhvr>
                                      <p:tavLst>
                                        <p:tav tm="0">
                                          <p:val>
                                            <p:strVal val="1+#ppt_h/2"/>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xit" presetSubtype="4" fill="hold" grpId="1" nodeType="clickEffect">
                                  <p:stCondLst>
                                    <p:cond delay="0"/>
                                  </p:stCondLst>
                                  <p:childTnLst>
                                    <p:anim calcmode="lin" valueType="num">
                                      <p:cBhvr additive="base">
                                        <p:cTn id="120" dur="500" fill="hold"/>
                                        <p:tgtEl>
                                          <p:spTgt spid="44196"/>
                                        </p:tgtEl>
                                        <p:attrNameLst>
                                          <p:attrName>ppt_x</p:attrName>
                                        </p:attrNameLst>
                                      </p:cBhvr>
                                      <p:tavLst>
                                        <p:tav tm="0">
                                          <p:val>
                                            <p:strVal val="ppt_x"/>
                                          </p:val>
                                        </p:tav>
                                        <p:tav tm="100000">
                                          <p:val>
                                            <p:strVal val="ppt_x"/>
                                          </p:val>
                                        </p:tav>
                                      </p:tavLst>
                                    </p:anim>
                                    <p:anim calcmode="lin" valueType="num">
                                      <p:cBhvr additive="base">
                                        <p:cTn id="121" dur="500" fill="hold"/>
                                        <p:tgtEl>
                                          <p:spTgt spid="44196"/>
                                        </p:tgtEl>
                                        <p:attrNameLst>
                                          <p:attrName>ppt_y</p:attrName>
                                        </p:attrNameLst>
                                      </p:cBhvr>
                                      <p:tavLst>
                                        <p:tav tm="0">
                                          <p:val>
                                            <p:strVal val="ppt_x"/>
                                          </p:val>
                                        </p:tav>
                                        <p:tav tm="100000">
                                          <p:val>
                                            <p:strVal val="1+ppt_h/2"/>
                                          </p:val>
                                        </p:tav>
                                      </p:tavLst>
                                    </p:anim>
                                    <p:set>
                                      <p:cBhvr>
                                        <p:cTn id="122" dur="1" fill="hold">
                                          <p:stCondLst>
                                            <p:cond delay="499"/>
                                          </p:stCondLst>
                                        </p:cTn>
                                        <p:tgtEl>
                                          <p:spTgt spid="44196"/>
                                        </p:tgtEl>
                                        <p:attrNameLst>
                                          <p:attrName>style.visibility</p:attrName>
                                        </p:attrNameLst>
                                      </p:cBhvr>
                                      <p:to>
                                        <p:strVal val="hidden"/>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44197"/>
                                        </p:tgtEl>
                                        <p:attrNameLst>
                                          <p:attrName>style.visibility</p:attrName>
                                        </p:attrNameLst>
                                      </p:cBhvr>
                                      <p:to>
                                        <p:strVal val="visible"/>
                                      </p:to>
                                    </p:set>
                                    <p:anim calcmode="lin" valueType="num">
                                      <p:cBhvr additive="base">
                                        <p:cTn id="127" dur="500" fill="hold"/>
                                        <p:tgtEl>
                                          <p:spTgt spid="44197"/>
                                        </p:tgtEl>
                                        <p:attrNameLst>
                                          <p:attrName>ppt_x</p:attrName>
                                        </p:attrNameLst>
                                      </p:cBhvr>
                                      <p:tavLst>
                                        <p:tav tm="0">
                                          <p:val>
                                            <p:strVal val="ppt_x"/>
                                          </p:val>
                                        </p:tav>
                                        <p:tav tm="100000">
                                          <p:val>
                                            <p:strVal val="ppt_x"/>
                                          </p:val>
                                        </p:tav>
                                      </p:tavLst>
                                    </p:anim>
                                    <p:anim calcmode="lin" valueType="num">
                                      <p:cBhvr additive="base">
                                        <p:cTn id="128" dur="500" fill="hold"/>
                                        <p:tgtEl>
                                          <p:spTgt spid="44197"/>
                                        </p:tgtEl>
                                        <p:attrNameLst>
                                          <p:attrName>ppt_y</p:attrName>
                                        </p:attrNameLst>
                                      </p:cBhvr>
                                      <p:tavLst>
                                        <p:tav tm="0">
                                          <p:val>
                                            <p:strVal val="1+#ppt_h/2"/>
                                          </p:val>
                                        </p:tav>
                                        <p:tav tm="100000">
                                          <p:val>
                                            <p:strVal val="ppt_y"/>
                                          </p:val>
                                        </p:tav>
                                      </p:tavLst>
                                    </p:anim>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44190"/>
                                        </p:tgtEl>
                                        <p:attrNameLst>
                                          <p:attrName>style.visibility</p:attrName>
                                        </p:attrNameLst>
                                      </p:cBhvr>
                                      <p:to>
                                        <p:strVal val="visible"/>
                                      </p:to>
                                    </p:set>
                                    <p:anim calcmode="lin" valueType="num">
                                      <p:cBhvr additive="base">
                                        <p:cTn id="133" dur="500" fill="hold"/>
                                        <p:tgtEl>
                                          <p:spTgt spid="44190"/>
                                        </p:tgtEl>
                                        <p:attrNameLst>
                                          <p:attrName>ppt_x</p:attrName>
                                        </p:attrNameLst>
                                      </p:cBhvr>
                                      <p:tavLst>
                                        <p:tav tm="0">
                                          <p:val>
                                            <p:strVal val="ppt_x"/>
                                          </p:val>
                                        </p:tav>
                                        <p:tav tm="100000">
                                          <p:val>
                                            <p:strVal val="ppt_x"/>
                                          </p:val>
                                        </p:tav>
                                      </p:tavLst>
                                    </p:anim>
                                    <p:anim calcmode="lin" valueType="num">
                                      <p:cBhvr additive="base">
                                        <p:cTn id="134" dur="500" fill="hold"/>
                                        <p:tgtEl>
                                          <p:spTgt spid="44190"/>
                                        </p:tgtEl>
                                        <p:attrNameLst>
                                          <p:attrName>ppt_y</p:attrName>
                                        </p:attrNameLst>
                                      </p:cBhvr>
                                      <p:tavLst>
                                        <p:tav tm="0">
                                          <p:val>
                                            <p:strVal val="1+#ppt_h/2"/>
                                          </p:val>
                                        </p:tav>
                                        <p:tav tm="100000">
                                          <p:val>
                                            <p:strVal val="ppt_y"/>
                                          </p:val>
                                        </p:tav>
                                      </p:tavLst>
                                    </p:anim>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 presetClass="exit" presetSubtype="4" fill="hold" grpId="1" nodeType="clickEffect">
                                  <p:stCondLst>
                                    <p:cond delay="0"/>
                                  </p:stCondLst>
                                  <p:childTnLst>
                                    <p:anim calcmode="lin" valueType="num">
                                      <p:cBhvr additive="base">
                                        <p:cTn id="138" dur="500" fill="hold"/>
                                        <p:tgtEl>
                                          <p:spTgt spid="44197"/>
                                        </p:tgtEl>
                                        <p:attrNameLst>
                                          <p:attrName>ppt_x</p:attrName>
                                        </p:attrNameLst>
                                      </p:cBhvr>
                                      <p:tavLst>
                                        <p:tav tm="0">
                                          <p:val>
                                            <p:strVal val="ppt_x"/>
                                          </p:val>
                                        </p:tav>
                                        <p:tav tm="100000">
                                          <p:val>
                                            <p:strVal val="ppt_x"/>
                                          </p:val>
                                        </p:tav>
                                      </p:tavLst>
                                    </p:anim>
                                    <p:anim calcmode="lin" valueType="num">
                                      <p:cBhvr additive="base">
                                        <p:cTn id="139" dur="500" fill="hold"/>
                                        <p:tgtEl>
                                          <p:spTgt spid="44197"/>
                                        </p:tgtEl>
                                        <p:attrNameLst>
                                          <p:attrName>ppt_y</p:attrName>
                                        </p:attrNameLst>
                                      </p:cBhvr>
                                      <p:tavLst>
                                        <p:tav tm="0">
                                          <p:val>
                                            <p:strVal val="ppt_x"/>
                                          </p:val>
                                        </p:tav>
                                        <p:tav tm="100000">
                                          <p:val>
                                            <p:strVal val="1+ppt_h/2"/>
                                          </p:val>
                                        </p:tav>
                                      </p:tavLst>
                                    </p:anim>
                                    <p:set>
                                      <p:cBhvr>
                                        <p:cTn id="140" dur="1" fill="hold">
                                          <p:stCondLst>
                                            <p:cond delay="499"/>
                                          </p:stCondLst>
                                        </p:cTn>
                                        <p:tgtEl>
                                          <p:spTgt spid="441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83" grpId="0" animBg="1"/>
      <p:bldP spid="44183" grpId="1" animBg="1"/>
      <p:bldP spid="44184" grpId="0" animBg="1"/>
      <p:bldP spid="44184" grpId="1" animBg="1"/>
      <p:bldP spid="44185" grpId="0" animBg="1"/>
      <p:bldP spid="44186" grpId="0" animBg="1"/>
      <p:bldP spid="44187" grpId="0" animBg="1"/>
      <p:bldP spid="44188" grpId="0" animBg="1"/>
      <p:bldP spid="44189" grpId="0" animBg="1"/>
      <p:bldP spid="44190" grpId="0" animBg="1"/>
      <p:bldP spid="44191" grpId="0" animBg="1"/>
      <p:bldP spid="44192" grpId="0" animBg="1"/>
      <p:bldP spid="44193" grpId="0" animBg="1"/>
      <p:bldP spid="44194" grpId="0" animBg="1"/>
      <p:bldP spid="44194" grpId="1" animBg="1"/>
      <p:bldP spid="44195" grpId="0" animBg="1"/>
      <p:bldP spid="44195" grpId="1" animBg="1"/>
      <p:bldP spid="44196" grpId="0" animBg="1"/>
      <p:bldP spid="44196" grpId="1" animBg="1"/>
      <p:bldP spid="44197" grpId="0" animBg="1"/>
      <p:bldP spid="44197" grpId="1" animBg="1"/>
      <p:bldP spid="44198" grpId="0" animBg="1"/>
      <p:bldP spid="44198"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3</a:t>
            </a:r>
          </a:p>
        </p:txBody>
      </p:sp>
      <p:sp>
        <p:nvSpPr>
          <p:cNvPr id="72707"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72708"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运输问题的应用</a:t>
            </a:r>
          </a:p>
        </p:txBody>
      </p:sp>
      <p:sp>
        <p:nvSpPr>
          <p:cNvPr id="72709" name="Rectangle 5"/>
          <p:cNvSpPr>
            <a:spLocks noChangeArrowheads="1"/>
          </p:cNvSpPr>
          <p:nvPr/>
        </p:nvSpPr>
        <p:spPr bwMode="auto">
          <a:xfrm>
            <a:off x="468313" y="1533525"/>
            <a:ext cx="8567737" cy="664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endParaRPr lang="zh-CN" altLang="zh-CN" sz="2800"/>
          </a:p>
          <a:p>
            <a:pPr eaLnBrk="1" hangingPunct="1"/>
            <a:r>
              <a:rPr lang="zh-CN" altLang="zh-CN" sz="2800"/>
              <a:t>由软件计算可得，最优解为：</a:t>
            </a:r>
          </a:p>
          <a:p>
            <a:pPr eaLnBrk="1" hangingPunct="1"/>
            <a:r>
              <a:rPr lang="zh-CN" altLang="zh-CN" sz="2800">
                <a:solidFill>
                  <a:srgbClr val="000000"/>
                </a:solidFill>
                <a:ea typeface="黑体" panose="02010609060101010101" pitchFamily="49" charset="-122"/>
              </a:rPr>
              <a:t>X</a:t>
            </a:r>
            <a:r>
              <a:rPr lang="zh-CN" altLang="zh-CN" sz="2800" baseline="-25000">
                <a:solidFill>
                  <a:srgbClr val="000000"/>
                </a:solidFill>
                <a:ea typeface="黑体" panose="02010609060101010101" pitchFamily="49" charset="-122"/>
              </a:rPr>
              <a:t>11</a:t>
            </a:r>
            <a:r>
              <a:rPr lang="zh-CN" altLang="zh-CN" sz="2800">
                <a:solidFill>
                  <a:srgbClr val="000000"/>
                </a:solidFill>
                <a:ea typeface="黑体" panose="02010609060101010101" pitchFamily="49" charset="-122"/>
              </a:rPr>
              <a:t>=13,X</a:t>
            </a:r>
            <a:r>
              <a:rPr lang="zh-CN" altLang="zh-CN" sz="2800" baseline="-25000">
                <a:solidFill>
                  <a:srgbClr val="000000"/>
                </a:solidFill>
                <a:ea typeface="黑体" panose="02010609060101010101" pitchFamily="49" charset="-122"/>
              </a:rPr>
              <a:t>14</a:t>
            </a:r>
            <a:r>
              <a:rPr lang="zh-CN" altLang="zh-CN" sz="2800">
                <a:solidFill>
                  <a:srgbClr val="000000"/>
                </a:solidFill>
                <a:ea typeface="黑体" panose="02010609060101010101" pitchFamily="49" charset="-122"/>
              </a:rPr>
              <a:t>=7,X</a:t>
            </a:r>
            <a:r>
              <a:rPr lang="zh-CN" altLang="zh-CN" sz="2800" baseline="-25000">
                <a:solidFill>
                  <a:srgbClr val="000000"/>
                </a:solidFill>
                <a:ea typeface="黑体" panose="02010609060101010101" pitchFamily="49" charset="-122"/>
              </a:rPr>
              <a:t>22</a:t>
            </a:r>
            <a:r>
              <a:rPr lang="zh-CN" altLang="zh-CN" sz="2800">
                <a:solidFill>
                  <a:srgbClr val="000000"/>
                </a:solidFill>
                <a:ea typeface="黑体" panose="02010609060101010101" pitchFamily="49" charset="-122"/>
              </a:rPr>
              <a:t>=28,X</a:t>
            </a:r>
            <a:r>
              <a:rPr lang="zh-CN" altLang="zh-CN" sz="2800" baseline="-25000">
                <a:solidFill>
                  <a:srgbClr val="000000"/>
                </a:solidFill>
                <a:ea typeface="黑体" panose="02010609060101010101" pitchFamily="49" charset="-122"/>
              </a:rPr>
              <a:t>32</a:t>
            </a:r>
            <a:r>
              <a:rPr lang="zh-CN" altLang="zh-CN" sz="2800">
                <a:solidFill>
                  <a:srgbClr val="000000"/>
                </a:solidFill>
                <a:ea typeface="黑体" panose="02010609060101010101" pitchFamily="49" charset="-122"/>
              </a:rPr>
              <a:t>=2,</a:t>
            </a:r>
          </a:p>
          <a:p>
            <a:pPr eaLnBrk="1" hangingPunct="1"/>
            <a:r>
              <a:rPr lang="zh-CN" altLang="zh-CN" sz="2800">
                <a:solidFill>
                  <a:srgbClr val="000000"/>
                </a:solidFill>
                <a:ea typeface="黑体" panose="02010609060101010101" pitchFamily="49" charset="-122"/>
              </a:rPr>
              <a:t>X</a:t>
            </a:r>
            <a:r>
              <a:rPr lang="zh-CN" altLang="zh-CN" sz="2800" baseline="-25000">
                <a:solidFill>
                  <a:srgbClr val="000000"/>
                </a:solidFill>
                <a:ea typeface="黑体" panose="02010609060101010101" pitchFamily="49" charset="-122"/>
              </a:rPr>
              <a:t>41</a:t>
            </a:r>
            <a:r>
              <a:rPr lang="zh-CN" altLang="zh-CN" sz="2800">
                <a:solidFill>
                  <a:srgbClr val="000000"/>
                </a:solidFill>
                <a:ea typeface="黑体" panose="02010609060101010101" pitchFamily="49" charset="-122"/>
              </a:rPr>
              <a:t>=7,X</a:t>
            </a:r>
            <a:r>
              <a:rPr lang="zh-CN" altLang="zh-CN" sz="2800" baseline="-25000">
                <a:solidFill>
                  <a:srgbClr val="000000"/>
                </a:solidFill>
                <a:ea typeface="黑体" panose="02010609060101010101" pitchFamily="49" charset="-122"/>
              </a:rPr>
              <a:t>43</a:t>
            </a:r>
            <a:r>
              <a:rPr lang="zh-CN" altLang="zh-CN" sz="2800">
                <a:solidFill>
                  <a:srgbClr val="000000"/>
                </a:solidFill>
                <a:ea typeface="黑体" panose="02010609060101010101" pitchFamily="49" charset="-122"/>
              </a:rPr>
              <a:t>=10,X</a:t>
            </a:r>
            <a:r>
              <a:rPr lang="zh-CN" altLang="zh-CN" sz="2800" baseline="-25000">
                <a:solidFill>
                  <a:srgbClr val="000000"/>
                </a:solidFill>
                <a:ea typeface="黑体" panose="02010609060101010101" pitchFamily="49" charset="-122"/>
              </a:rPr>
              <a:t>54</a:t>
            </a:r>
            <a:r>
              <a:rPr lang="zh-CN" altLang="zh-CN" sz="2800">
                <a:solidFill>
                  <a:srgbClr val="000000"/>
                </a:solidFill>
                <a:ea typeface="黑体" panose="02010609060101010101" pitchFamily="49" charset="-122"/>
              </a:rPr>
              <a:t>=3.</a:t>
            </a:r>
          </a:p>
          <a:p>
            <a:pPr eaLnBrk="1" hangingPunct="1"/>
            <a:r>
              <a:rPr lang="zh-CN" altLang="zh-CN" sz="2800"/>
              <a:t>总运费为207元。</a:t>
            </a:r>
          </a:p>
          <a:p>
            <a:pPr algn="ctr" eaLnBrk="1" hangingPunct="1"/>
            <a:endParaRPr lang="zh-CN" altLang="zh-CN" sz="2000">
              <a:solidFill>
                <a:srgbClr val="000000"/>
              </a:solidFill>
              <a:ea typeface="黑体" panose="02010609060101010101" pitchFamily="49" charset="-122"/>
            </a:endParaRPr>
          </a:p>
        </p:txBody>
      </p:sp>
      <p:pic>
        <p:nvPicPr>
          <p:cNvPr id="72710" name="Picture 6" descr="36874287414257414320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2711" name="Line 7"/>
          <p:cNvSpPr>
            <a:spLocks noChangeShapeType="1"/>
          </p:cNvSpPr>
          <p:nvPr/>
        </p:nvSpPr>
        <p:spPr bwMode="auto">
          <a:xfrm>
            <a:off x="468313" y="2852738"/>
            <a:ext cx="1655762" cy="7207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3</a:t>
            </a:r>
          </a:p>
        </p:txBody>
      </p:sp>
      <p:sp>
        <p:nvSpPr>
          <p:cNvPr id="74755"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74756"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运输问题的应用</a:t>
            </a:r>
          </a:p>
        </p:txBody>
      </p:sp>
      <p:sp>
        <p:nvSpPr>
          <p:cNvPr id="46085" name="Rectangle 5"/>
          <p:cNvSpPr>
            <a:spLocks noChangeArrowheads="1"/>
          </p:cNvSpPr>
          <p:nvPr/>
        </p:nvSpPr>
        <p:spPr bwMode="auto">
          <a:xfrm>
            <a:off x="468313" y="1533525"/>
            <a:ext cx="8567737" cy="664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endParaRPr lang="zh-CN" altLang="zh-CN" sz="2800"/>
          </a:p>
          <a:p>
            <a:pPr eaLnBrk="1" hangingPunct="1"/>
            <a:r>
              <a:rPr lang="zh-CN" altLang="zh-CN" sz="2800"/>
              <a:t>例7. 某厂按合同规定须于当年每个季度末分别提供 10、15、25、20 台同一规格的柴油机。已知该厂各季度的生产能力及生产每台柴油机的成本如表所示。如果生产出来的柴油机当季不交货，每台每积压一个季度需储存、维护等费用 0.15 万元。试求在完成合同的情况下，该厂全年生产总费用最小的决策方案。</a:t>
            </a:r>
          </a:p>
          <a:p>
            <a:pPr eaLnBrk="1" hangingPunct="1"/>
            <a:endParaRPr lang="zh-CN" altLang="zh-CN" sz="2800"/>
          </a:p>
          <a:p>
            <a:pPr algn="ctr" eaLnBrk="1" hangingPunct="1"/>
            <a:endParaRPr lang="zh-CN" altLang="zh-CN" sz="2000">
              <a:solidFill>
                <a:srgbClr val="000000"/>
              </a:solidFill>
              <a:ea typeface="黑体" panose="02010609060101010101" pitchFamily="49" charset="-122"/>
            </a:endParaRPr>
          </a:p>
        </p:txBody>
      </p:sp>
      <p:pic>
        <p:nvPicPr>
          <p:cNvPr id="74758" name="Picture 6" descr="611237406142574143217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4759" name="Line 7"/>
          <p:cNvSpPr>
            <a:spLocks noChangeShapeType="1"/>
          </p:cNvSpPr>
          <p:nvPr/>
        </p:nvSpPr>
        <p:spPr bwMode="auto">
          <a:xfrm>
            <a:off x="468313" y="2852738"/>
            <a:ext cx="1655762" cy="7207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6088" name="Rectangle 8"/>
          <p:cNvSpPr>
            <a:spLocks noChangeArrowheads="1"/>
          </p:cNvSpPr>
          <p:nvPr/>
        </p:nvSpPr>
        <p:spPr bwMode="auto">
          <a:xfrm>
            <a:off x="468313" y="1484313"/>
            <a:ext cx="8567737"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t>二、生产与储存问题</a:t>
            </a:r>
            <a:endParaRPr lang="zh-CN" altLang="zh-CN" sz="2000">
              <a:solidFill>
                <a:srgbClr val="000000"/>
              </a:solidFill>
              <a:ea typeface="黑体" panose="02010609060101010101" pitchFamily="49"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088"/>
                                        </p:tgtEl>
                                        <p:attrNameLst>
                                          <p:attrName>style.visibility</p:attrName>
                                        </p:attrNameLst>
                                      </p:cBhvr>
                                      <p:to>
                                        <p:strVal val="visible"/>
                                      </p:to>
                                    </p:set>
                                    <p:anim calcmode="lin" valueType="num">
                                      <p:cBhvr additive="base">
                                        <p:cTn id="7" dur="1000" fill="hold"/>
                                        <p:tgtEl>
                                          <p:spTgt spid="46088"/>
                                        </p:tgtEl>
                                        <p:attrNameLst>
                                          <p:attrName>ppt_x</p:attrName>
                                        </p:attrNameLst>
                                      </p:cBhvr>
                                      <p:tavLst>
                                        <p:tav tm="0">
                                          <p:val>
                                            <p:strVal val="ppt_x"/>
                                          </p:val>
                                        </p:tav>
                                        <p:tav tm="100000">
                                          <p:val>
                                            <p:strVal val="ppt_x"/>
                                          </p:val>
                                        </p:tav>
                                      </p:tavLst>
                                    </p:anim>
                                    <p:anim calcmode="lin" valueType="num">
                                      <p:cBhvr additive="base">
                                        <p:cTn id="8" dur="1000" fill="hold"/>
                                        <p:tgtEl>
                                          <p:spTgt spid="4608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085"/>
                                        </p:tgtEl>
                                        <p:attrNameLst>
                                          <p:attrName>style.visibility</p:attrName>
                                        </p:attrNameLst>
                                      </p:cBhvr>
                                      <p:to>
                                        <p:strVal val="visible"/>
                                      </p:to>
                                    </p:set>
                                    <p:anim calcmode="lin" valueType="num">
                                      <p:cBhvr additive="base">
                                        <p:cTn id="13" dur="1000" fill="hold"/>
                                        <p:tgtEl>
                                          <p:spTgt spid="46085"/>
                                        </p:tgtEl>
                                        <p:attrNameLst>
                                          <p:attrName>ppt_x</p:attrName>
                                        </p:attrNameLst>
                                      </p:cBhvr>
                                      <p:tavLst>
                                        <p:tav tm="0">
                                          <p:val>
                                            <p:strVal val="ppt_x"/>
                                          </p:val>
                                        </p:tav>
                                        <p:tav tm="100000">
                                          <p:val>
                                            <p:strVal val="ppt_x"/>
                                          </p:val>
                                        </p:tav>
                                      </p:tavLst>
                                    </p:anim>
                                    <p:anim calcmode="lin" valueType="num">
                                      <p:cBhvr additive="base">
                                        <p:cTn id="14" dur="1000" fill="hold"/>
                                        <p:tgtEl>
                                          <p:spTgt spid="460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animBg="1"/>
      <p:bldP spid="4608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1</a:t>
            </a:r>
          </a:p>
        </p:txBody>
      </p:sp>
      <p:sp>
        <p:nvSpPr>
          <p:cNvPr id="21507"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1508"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a:t>运 输 模 型</a:t>
            </a:r>
          </a:p>
        </p:txBody>
      </p:sp>
      <p:sp>
        <p:nvSpPr>
          <p:cNvPr id="21509" name="Rectangle 5"/>
          <p:cNvSpPr>
            <a:spLocks noChangeArrowheads="1"/>
          </p:cNvSpPr>
          <p:nvPr/>
        </p:nvSpPr>
        <p:spPr bwMode="auto">
          <a:xfrm>
            <a:off x="127000" y="1557338"/>
            <a:ext cx="8893175" cy="6646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t>例 1.   某公司从两个产地 A</a:t>
            </a:r>
            <a:r>
              <a:rPr lang="zh-CN" altLang="zh-CN" sz="2800" baseline="-25000"/>
              <a:t>1</a:t>
            </a:r>
            <a:r>
              <a:rPr lang="zh-CN" altLang="zh-CN" sz="2800"/>
              <a:t>、A</a:t>
            </a:r>
            <a:r>
              <a:rPr lang="zh-CN" altLang="zh-CN" sz="2800" baseline="-25000"/>
              <a:t>2</a:t>
            </a:r>
            <a:r>
              <a:rPr lang="zh-CN" altLang="zh-CN" sz="2800"/>
              <a:t> 将物品运往三个销地 B</a:t>
            </a:r>
            <a:r>
              <a:rPr lang="zh-CN" altLang="zh-CN" sz="2800" baseline="-25000"/>
              <a:t>1</a:t>
            </a:r>
            <a:r>
              <a:rPr lang="zh-CN" altLang="zh-CN" sz="2800"/>
              <a:t>、B</a:t>
            </a:r>
            <a:r>
              <a:rPr lang="zh-CN" altLang="zh-CN" sz="2800" baseline="-25000"/>
              <a:t>2</a:t>
            </a:r>
            <a:r>
              <a:rPr lang="zh-CN" altLang="zh-CN" sz="2800"/>
              <a:t>、B</a:t>
            </a:r>
            <a:r>
              <a:rPr lang="zh-CN" altLang="zh-CN" sz="2800" baseline="-25000"/>
              <a:t>3</a:t>
            </a:r>
            <a:r>
              <a:rPr lang="zh-CN" altLang="zh-CN" sz="2800"/>
              <a:t>，各产地的产量、各销地的销量和各产地运往各销地的每件物品的运费如表所示，问：应如何调运可使总运输费用最小？</a:t>
            </a:r>
            <a:r>
              <a:rPr lang="zh-CN" altLang="zh-CN" sz="2400">
                <a:solidFill>
                  <a:srgbClr val="000000"/>
                </a:solidFill>
              </a:rPr>
              <a:t>      </a:t>
            </a:r>
          </a:p>
          <a:p>
            <a:pPr algn="ctr" eaLnBrk="1" hangingPunct="1"/>
            <a:r>
              <a:rPr lang="zh-CN" altLang="zh-CN" sz="2000"/>
              <a:t> </a:t>
            </a:r>
            <a:endParaRPr lang="zh-CN" altLang="zh-CN" sz="2000">
              <a:solidFill>
                <a:srgbClr val="000000"/>
              </a:solidFill>
            </a:endParaRPr>
          </a:p>
        </p:txBody>
      </p:sp>
      <p:pic>
        <p:nvPicPr>
          <p:cNvPr id="21510" name="Picture 6" descr="12753593914257414317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19463" name="Group 7"/>
          <p:cNvGraphicFramePr>
            <a:graphicFrameLocks noGrp="1"/>
          </p:cNvGraphicFramePr>
          <p:nvPr/>
        </p:nvGraphicFramePr>
        <p:xfrm>
          <a:off x="466725" y="3571875"/>
          <a:ext cx="8191500" cy="2800350"/>
        </p:xfrm>
        <a:graphic>
          <a:graphicData uri="http://schemas.openxmlformats.org/drawingml/2006/table">
            <a:tbl>
              <a:tblPr/>
              <a:tblGrid>
                <a:gridCol w="1625600"/>
                <a:gridCol w="1641475"/>
                <a:gridCol w="1641475"/>
                <a:gridCol w="1641475"/>
                <a:gridCol w="1641475"/>
              </a:tblGrid>
              <a:tr h="685800">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200" b="0" i="0" u="none" strike="noStrike" cap="none" normalizeH="0" baseline="0" smtClean="0">
                          <a:ln>
                            <a:noFill/>
                          </a:ln>
                          <a:solidFill>
                            <a:schemeClr val="tx1"/>
                          </a:solidFill>
                          <a:effectLst/>
                          <a:latin typeface="Arial" pitchFamily="34" charset="0"/>
                          <a:ea typeface="仿宋" pitchFamily="49" charset="-122"/>
                        </a:rPr>
                        <a:t>                        </a:t>
                      </a:r>
                      <a:r>
                        <a:rPr kumimoji="0" lang="zh-CN" sz="1200" b="0" i="0" u="none" strike="noStrike" cap="none" normalizeH="0" baseline="0" smtClean="0">
                          <a:ln>
                            <a:noFill/>
                          </a:ln>
                          <a:solidFill>
                            <a:schemeClr val="tx1"/>
                          </a:solidFill>
                          <a:effectLst/>
                          <a:latin typeface="Arial" pitchFamily="34" charset="0"/>
                          <a:ea typeface="仿宋" pitchFamily="49" charset="-122"/>
                        </a:rPr>
                        <a:t>销地</a:t>
                      </a: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sz="1200" b="0" i="0" u="none" strike="noStrike" cap="none" normalizeH="0" baseline="0" smtClean="0">
                          <a:ln>
                            <a:noFill/>
                          </a:ln>
                          <a:solidFill>
                            <a:schemeClr val="tx1"/>
                          </a:solidFill>
                          <a:effectLst/>
                          <a:latin typeface="Arial" pitchFamily="34" charset="0"/>
                          <a:ea typeface="仿宋" pitchFamily="49" charset="-122"/>
                        </a:rPr>
                        <a:t>     运费单价</a:t>
                      </a:r>
                      <a:r>
                        <a:rPr kumimoji="0" lang="zh-CN" altLang="zh-CN" sz="1200" b="0" i="0" u="none" strike="noStrike" cap="none" normalizeH="0" baseline="0" smtClean="0">
                          <a:ln>
                            <a:noFill/>
                          </a:ln>
                          <a:solidFill>
                            <a:schemeClr val="tx1"/>
                          </a:solidFill>
                          <a:effectLst/>
                          <a:latin typeface="Arial" pitchFamily="34" charset="0"/>
                          <a:ea typeface="仿宋" pitchFamily="49" charset="-122"/>
                        </a:rPr>
                        <a:t>/</a:t>
                      </a:r>
                      <a:r>
                        <a:rPr kumimoji="0" lang="zh-CN" sz="1200" b="0" i="0" u="none" strike="noStrike" cap="none" normalizeH="0" baseline="0" smtClean="0">
                          <a:ln>
                            <a:noFill/>
                          </a:ln>
                          <a:solidFill>
                            <a:schemeClr val="tx1"/>
                          </a:solidFill>
                          <a:effectLst/>
                          <a:latin typeface="Arial" pitchFamily="34" charset="0"/>
                          <a:ea typeface="仿宋" pitchFamily="49" charset="-122"/>
                        </a:rPr>
                        <a:t>元</a:t>
                      </a: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sz="1200" b="0" i="0" u="none" strike="noStrike" cap="none" normalizeH="0" baseline="0" smtClean="0">
                          <a:ln>
                            <a:noFill/>
                          </a:ln>
                          <a:solidFill>
                            <a:schemeClr val="tx1"/>
                          </a:solidFill>
                          <a:effectLst/>
                          <a:latin typeface="Arial" pitchFamily="34" charset="0"/>
                          <a:ea typeface="仿宋" pitchFamily="49" charset="-122"/>
                        </a:rPr>
                        <a:t>产地</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sz="2000" b="0" i="0" u="none" strike="noStrike" cap="none" normalizeH="0" baseline="0" smtClean="0">
                          <a:ln>
                            <a:noFill/>
                          </a:ln>
                          <a:solidFill>
                            <a:schemeClr val="tx1"/>
                          </a:solidFill>
                          <a:effectLst/>
                          <a:latin typeface="Arial" pitchFamily="34" charset="0"/>
                          <a:ea typeface="仿宋" pitchFamily="49" charset="-122"/>
                        </a:rPr>
                        <a:t>产量</a:t>
                      </a:r>
                      <a:r>
                        <a:rPr kumimoji="0" lang="zh-CN" altLang="zh-CN" sz="2000" b="0" i="0" u="none" strike="noStrike" cap="none" normalizeH="0" baseline="0" smtClean="0">
                          <a:ln>
                            <a:noFill/>
                          </a:ln>
                          <a:solidFill>
                            <a:schemeClr val="tx1"/>
                          </a:solidFill>
                          <a:effectLst/>
                          <a:latin typeface="Arial" pitchFamily="34" charset="0"/>
                          <a:ea typeface="仿宋" pitchFamily="49" charset="-122"/>
                        </a:rPr>
                        <a:t>/</a:t>
                      </a:r>
                      <a:r>
                        <a:rPr kumimoji="0" lang="zh-CN" sz="2000" b="0" i="0" u="none" strike="noStrike" cap="none" normalizeH="0" baseline="0" smtClean="0">
                          <a:ln>
                            <a:noFill/>
                          </a:ln>
                          <a:solidFill>
                            <a:schemeClr val="tx1"/>
                          </a:solidFill>
                          <a:effectLst/>
                          <a:latin typeface="Arial" pitchFamily="34" charset="0"/>
                          <a:ea typeface="仿宋" pitchFamily="49" charset="-122"/>
                        </a:rPr>
                        <a:t>件</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95325">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A</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6</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4</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6</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200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95325">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A</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6</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300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723900">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sz="2000" b="0" i="0" u="none" strike="noStrike" cap="none" normalizeH="0" baseline="0" smtClean="0">
                          <a:ln>
                            <a:noFill/>
                          </a:ln>
                          <a:solidFill>
                            <a:schemeClr val="tx1"/>
                          </a:solidFill>
                          <a:effectLst/>
                          <a:latin typeface="Arial" pitchFamily="34" charset="0"/>
                          <a:ea typeface="仿宋" pitchFamily="49" charset="-122"/>
                        </a:rPr>
                        <a:t>销量</a:t>
                      </a:r>
                      <a:r>
                        <a:rPr kumimoji="0" lang="zh-CN" altLang="zh-CN" sz="2000" b="0" i="0" u="none" strike="noStrike" cap="none" normalizeH="0" baseline="0" smtClean="0">
                          <a:ln>
                            <a:noFill/>
                          </a:ln>
                          <a:solidFill>
                            <a:schemeClr val="tx1"/>
                          </a:solidFill>
                          <a:effectLst/>
                          <a:latin typeface="Arial" pitchFamily="34" charset="0"/>
                          <a:ea typeface="仿宋" pitchFamily="49" charset="-122"/>
                        </a:rPr>
                        <a:t>/</a:t>
                      </a:r>
                      <a:r>
                        <a:rPr kumimoji="0" lang="zh-CN" sz="2000" b="0" i="0" u="none" strike="noStrike" cap="none" normalizeH="0" baseline="0" smtClean="0">
                          <a:ln>
                            <a:noFill/>
                          </a:ln>
                          <a:solidFill>
                            <a:schemeClr val="tx1"/>
                          </a:solidFill>
                          <a:effectLst/>
                          <a:latin typeface="Arial" pitchFamily="34" charset="0"/>
                          <a:ea typeface="仿宋" pitchFamily="49" charset="-122"/>
                        </a:rPr>
                        <a:t>件</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150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150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200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1543" name="Line 77"/>
          <p:cNvSpPr>
            <a:spLocks noChangeShapeType="1"/>
          </p:cNvSpPr>
          <p:nvPr/>
        </p:nvSpPr>
        <p:spPr bwMode="auto">
          <a:xfrm>
            <a:off x="468313" y="3573463"/>
            <a:ext cx="1655762" cy="71913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1544" name="Line 78"/>
          <p:cNvSpPr>
            <a:spLocks noChangeShapeType="1"/>
          </p:cNvSpPr>
          <p:nvPr/>
        </p:nvSpPr>
        <p:spPr bwMode="auto">
          <a:xfrm>
            <a:off x="1260475" y="3573463"/>
            <a:ext cx="863600" cy="7191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1545" name="Line 79"/>
          <p:cNvSpPr>
            <a:spLocks noChangeShapeType="1"/>
          </p:cNvSpPr>
          <p:nvPr/>
        </p:nvSpPr>
        <p:spPr bwMode="auto">
          <a:xfrm>
            <a:off x="468313" y="3932238"/>
            <a:ext cx="1655762" cy="36036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3</a:t>
            </a:r>
          </a:p>
        </p:txBody>
      </p:sp>
      <p:sp>
        <p:nvSpPr>
          <p:cNvPr id="76803"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76804"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运输问题的应用</a:t>
            </a:r>
          </a:p>
        </p:txBody>
      </p:sp>
      <p:sp>
        <p:nvSpPr>
          <p:cNvPr id="76805" name="Rectangle 5"/>
          <p:cNvSpPr>
            <a:spLocks noChangeArrowheads="1"/>
          </p:cNvSpPr>
          <p:nvPr/>
        </p:nvSpPr>
        <p:spPr bwMode="auto">
          <a:xfrm>
            <a:off x="249238" y="1630363"/>
            <a:ext cx="8567737" cy="5759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9pPr>
          </a:lstStyle>
          <a:p>
            <a:pPr algn="ctr" eaLnBrk="1" hangingPunct="1"/>
            <a:endParaRPr lang="zh-CN" altLang="zh-CN" sz="2800"/>
          </a:p>
          <a:p>
            <a:pPr algn="ctr" eaLnBrk="1" hangingPunct="1"/>
            <a:r>
              <a:rPr lang="zh-CN" altLang="zh-CN" sz="2800"/>
              <a:t> </a:t>
            </a:r>
          </a:p>
          <a:p>
            <a:pPr eaLnBrk="1" hangingPunct="1"/>
            <a:endParaRPr lang="zh-CN" altLang="zh-CN" sz="2800"/>
          </a:p>
          <a:p>
            <a:pPr eaLnBrk="1" hangingPunct="1"/>
            <a:endParaRPr lang="zh-CN" altLang="zh-CN" sz="2800"/>
          </a:p>
          <a:p>
            <a:pPr algn="ctr" eaLnBrk="1" hangingPunct="1"/>
            <a:endParaRPr lang="zh-CN" altLang="zh-CN" sz="2000">
              <a:solidFill>
                <a:srgbClr val="000000"/>
              </a:solidFill>
              <a:ea typeface="黑体" panose="02010609060101010101" pitchFamily="49" charset="-122"/>
            </a:endParaRPr>
          </a:p>
        </p:txBody>
      </p:sp>
      <p:pic>
        <p:nvPicPr>
          <p:cNvPr id="76806" name="Picture 6" descr="66005060142574143218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6807" name="Line 7"/>
          <p:cNvSpPr>
            <a:spLocks noChangeShapeType="1"/>
          </p:cNvSpPr>
          <p:nvPr/>
        </p:nvSpPr>
        <p:spPr bwMode="auto">
          <a:xfrm>
            <a:off x="468313" y="2852738"/>
            <a:ext cx="1655762" cy="7207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aphicFrame>
        <p:nvGraphicFramePr>
          <p:cNvPr id="47112" name="Group 8"/>
          <p:cNvGraphicFramePr>
            <a:graphicFrameLocks noGrp="1"/>
          </p:cNvGraphicFramePr>
          <p:nvPr/>
        </p:nvGraphicFramePr>
        <p:xfrm>
          <a:off x="455613" y="2420938"/>
          <a:ext cx="8201025" cy="3113087"/>
        </p:xfrm>
        <a:graphic>
          <a:graphicData uri="http://schemas.openxmlformats.org/drawingml/2006/table">
            <a:tbl>
              <a:tblPr/>
              <a:tblGrid>
                <a:gridCol w="2730500"/>
                <a:gridCol w="2735262"/>
                <a:gridCol w="2735263"/>
              </a:tblGrid>
              <a:tr h="608013">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sz="2000" b="0" i="0" u="none" strike="noStrike" cap="none" normalizeH="0" baseline="0" smtClean="0">
                          <a:ln>
                            <a:noFill/>
                          </a:ln>
                          <a:solidFill>
                            <a:schemeClr val="tx1"/>
                          </a:solidFill>
                          <a:effectLst/>
                          <a:latin typeface="Arial" pitchFamily="34" charset="0"/>
                          <a:ea typeface="仿宋" pitchFamily="49" charset="-122"/>
                        </a:rPr>
                        <a:t>季度</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sz="2000" b="0" i="0" u="none" strike="noStrike" cap="none" normalizeH="0" baseline="0" smtClean="0">
                          <a:ln>
                            <a:noFill/>
                          </a:ln>
                          <a:solidFill>
                            <a:schemeClr val="tx1"/>
                          </a:solidFill>
                          <a:effectLst/>
                          <a:latin typeface="Arial" pitchFamily="34" charset="0"/>
                          <a:ea typeface="仿宋" pitchFamily="49" charset="-122"/>
                        </a:rPr>
                        <a:t>生产能力</a:t>
                      </a:r>
                      <a:r>
                        <a:rPr kumimoji="0" lang="zh-CN" altLang="zh-CN" sz="2000" b="0" i="0" u="none" strike="noStrike" cap="none" normalizeH="0" baseline="0" smtClean="0">
                          <a:ln>
                            <a:noFill/>
                          </a:ln>
                          <a:solidFill>
                            <a:schemeClr val="tx1"/>
                          </a:solidFill>
                          <a:effectLst/>
                          <a:latin typeface="Arial" pitchFamily="34" charset="0"/>
                          <a:ea typeface="仿宋" pitchFamily="49" charset="-122"/>
                        </a:rPr>
                        <a:t>/</a:t>
                      </a:r>
                      <a:r>
                        <a:rPr kumimoji="0" lang="zh-CN" sz="2000" b="0" i="0" u="none" strike="noStrike" cap="none" normalizeH="0" baseline="0" smtClean="0">
                          <a:ln>
                            <a:noFill/>
                          </a:ln>
                          <a:solidFill>
                            <a:schemeClr val="tx1"/>
                          </a:solidFill>
                          <a:effectLst/>
                          <a:latin typeface="Arial" pitchFamily="34" charset="0"/>
                          <a:ea typeface="仿宋" pitchFamily="49" charset="-122"/>
                        </a:rPr>
                        <a:t>台</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sz="2000" b="0" i="0" u="none" strike="noStrike" cap="none" normalizeH="0" baseline="0" smtClean="0">
                          <a:ln>
                            <a:noFill/>
                          </a:ln>
                          <a:solidFill>
                            <a:schemeClr val="tx1"/>
                          </a:solidFill>
                          <a:effectLst/>
                          <a:latin typeface="Arial" pitchFamily="34" charset="0"/>
                          <a:ea typeface="仿宋" pitchFamily="49" charset="-122"/>
                        </a:rPr>
                        <a:t>单位成本</a:t>
                      </a:r>
                      <a:r>
                        <a:rPr kumimoji="0" lang="zh-CN" altLang="zh-CN" sz="2000" b="0" i="0" u="none" strike="noStrike" cap="none" normalizeH="0" baseline="0" smtClean="0">
                          <a:ln>
                            <a:noFill/>
                          </a:ln>
                          <a:solidFill>
                            <a:schemeClr val="tx1"/>
                          </a:solidFill>
                          <a:effectLst/>
                          <a:latin typeface="Arial" pitchFamily="34" charset="0"/>
                          <a:ea typeface="仿宋" pitchFamily="49" charset="-122"/>
                        </a:rPr>
                        <a:t>/</a:t>
                      </a:r>
                      <a:r>
                        <a:rPr kumimoji="0" lang="zh-CN" sz="2000" b="0" i="0" u="none" strike="noStrike" cap="none" normalizeH="0" baseline="0" smtClean="0">
                          <a:ln>
                            <a:noFill/>
                          </a:ln>
                          <a:solidFill>
                            <a:schemeClr val="tx1"/>
                          </a:solidFill>
                          <a:effectLst/>
                          <a:latin typeface="Arial" pitchFamily="34" charset="0"/>
                          <a:ea typeface="仿宋" pitchFamily="49" charset="-122"/>
                        </a:rPr>
                        <a:t>万元</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19125">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I</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25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10.8</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19125">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II</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35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11.1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17538">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III</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30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11.0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49288">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IV</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10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11.3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3</a:t>
            </a:r>
          </a:p>
        </p:txBody>
      </p:sp>
      <p:sp>
        <p:nvSpPr>
          <p:cNvPr id="78851"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78852"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运输问题的应用</a:t>
            </a:r>
          </a:p>
        </p:txBody>
      </p:sp>
      <p:sp>
        <p:nvSpPr>
          <p:cNvPr id="48133" name="Rectangle 5"/>
          <p:cNvSpPr>
            <a:spLocks noChangeArrowheads="1"/>
          </p:cNvSpPr>
          <p:nvPr/>
        </p:nvSpPr>
        <p:spPr bwMode="auto">
          <a:xfrm>
            <a:off x="249238" y="1630363"/>
            <a:ext cx="8567737"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9pPr>
          </a:lstStyle>
          <a:p>
            <a:pPr algn="just" eaLnBrk="1" hangingPunct="1"/>
            <a:r>
              <a:rPr lang="zh-CN" altLang="zh-CN" sz="2800">
                <a:solidFill>
                  <a:srgbClr val="000000"/>
                </a:solidFill>
              </a:rPr>
              <a:t>解：设 x</a:t>
            </a:r>
            <a:r>
              <a:rPr lang="zh-CN" altLang="zh-CN" sz="2800" baseline="-25000">
                <a:solidFill>
                  <a:srgbClr val="000000"/>
                </a:solidFill>
              </a:rPr>
              <a:t>ij</a:t>
            </a:r>
            <a:r>
              <a:rPr lang="zh-CN" altLang="zh-CN" sz="2800">
                <a:solidFill>
                  <a:srgbClr val="000000"/>
                </a:solidFill>
              </a:rPr>
              <a:t> 为第 i 季度生产的第 j 季度交货的柴油机数目，应满足：</a:t>
            </a:r>
            <a:endParaRPr lang="zh-CN" altLang="zh-CN" sz="2000">
              <a:solidFill>
                <a:srgbClr val="000000"/>
              </a:solidFill>
              <a:ea typeface="黑体" panose="02010609060101010101" pitchFamily="49" charset="-122"/>
            </a:endParaRPr>
          </a:p>
        </p:txBody>
      </p:sp>
      <p:pic>
        <p:nvPicPr>
          <p:cNvPr id="78854" name="Picture 6" descr="401657420142574143224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8855" name="Line 7"/>
          <p:cNvSpPr>
            <a:spLocks noChangeShapeType="1"/>
          </p:cNvSpPr>
          <p:nvPr/>
        </p:nvSpPr>
        <p:spPr bwMode="auto">
          <a:xfrm>
            <a:off x="468313" y="2852738"/>
            <a:ext cx="1655762" cy="7207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8136" name="Rectangle 8"/>
          <p:cNvSpPr>
            <a:spLocks noChangeArrowheads="1"/>
          </p:cNvSpPr>
          <p:nvPr/>
        </p:nvSpPr>
        <p:spPr bwMode="auto">
          <a:xfrm>
            <a:off x="322263" y="2779713"/>
            <a:ext cx="8567737" cy="172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solidFill>
                  <a:srgbClr val="000000"/>
                </a:solidFill>
              </a:rPr>
              <a:t>交货：  </a:t>
            </a:r>
            <a:r>
              <a:rPr lang="zh-CN" altLang="zh-CN" sz="2800" i="1">
                <a:solidFill>
                  <a:srgbClr val="000000"/>
                </a:solidFill>
              </a:rPr>
              <a:t>x</a:t>
            </a:r>
            <a:r>
              <a:rPr lang="zh-CN" altLang="zh-CN" sz="2800" baseline="-25000">
                <a:solidFill>
                  <a:srgbClr val="000000"/>
                </a:solidFill>
              </a:rPr>
              <a:t>11</a:t>
            </a:r>
            <a:r>
              <a:rPr lang="zh-CN" altLang="zh-CN" sz="2800">
                <a:solidFill>
                  <a:srgbClr val="000000"/>
                </a:solidFill>
              </a:rPr>
              <a:t> = 10                            (第</a:t>
            </a:r>
            <a:r>
              <a:rPr lang="zh-CN" altLang="zh-CN" sz="2800"/>
              <a:t>I季度</a:t>
            </a:r>
            <a:r>
              <a:rPr lang="zh-CN" altLang="zh-CN" sz="2800">
                <a:solidFill>
                  <a:srgbClr val="000000"/>
                </a:solidFill>
              </a:rPr>
              <a:t>)</a:t>
            </a:r>
          </a:p>
          <a:p>
            <a:pPr eaLnBrk="1" hangingPunct="1"/>
            <a:r>
              <a:rPr lang="zh-CN" altLang="zh-CN" sz="2800">
                <a:solidFill>
                  <a:srgbClr val="000000"/>
                </a:solidFill>
              </a:rPr>
              <a:t>	          </a:t>
            </a:r>
            <a:r>
              <a:rPr lang="zh-CN" altLang="zh-CN" sz="2800" i="1">
                <a:solidFill>
                  <a:srgbClr val="000000"/>
                </a:solidFill>
              </a:rPr>
              <a:t>x</a:t>
            </a:r>
            <a:r>
              <a:rPr lang="zh-CN" altLang="zh-CN" sz="2800" baseline="-25000">
                <a:solidFill>
                  <a:srgbClr val="000000"/>
                </a:solidFill>
              </a:rPr>
              <a:t>12 </a:t>
            </a:r>
            <a:r>
              <a:rPr lang="zh-CN" altLang="zh-CN" sz="2800">
                <a:solidFill>
                  <a:srgbClr val="000000"/>
                </a:solidFill>
              </a:rPr>
              <a:t>+ </a:t>
            </a:r>
            <a:r>
              <a:rPr lang="zh-CN" altLang="zh-CN" sz="2800" i="1">
                <a:solidFill>
                  <a:srgbClr val="000000"/>
                </a:solidFill>
              </a:rPr>
              <a:t>x</a:t>
            </a:r>
            <a:r>
              <a:rPr lang="zh-CN" altLang="zh-CN" sz="2800" baseline="-25000">
                <a:solidFill>
                  <a:srgbClr val="000000"/>
                </a:solidFill>
              </a:rPr>
              <a:t>22</a:t>
            </a:r>
            <a:r>
              <a:rPr lang="zh-CN" altLang="zh-CN" sz="2800">
                <a:solidFill>
                  <a:srgbClr val="000000"/>
                </a:solidFill>
              </a:rPr>
              <a:t> = 15                    (第</a:t>
            </a:r>
            <a:r>
              <a:rPr lang="zh-CN" altLang="zh-CN" sz="2800"/>
              <a:t>II季度</a:t>
            </a:r>
            <a:r>
              <a:rPr lang="zh-CN" altLang="zh-CN" sz="2800">
                <a:solidFill>
                  <a:srgbClr val="000000"/>
                </a:solidFill>
              </a:rPr>
              <a:t>)</a:t>
            </a:r>
          </a:p>
          <a:p>
            <a:pPr eaLnBrk="1" hangingPunct="1"/>
            <a:r>
              <a:rPr lang="zh-CN" altLang="zh-CN" sz="2800">
                <a:solidFill>
                  <a:srgbClr val="000000"/>
                </a:solidFill>
              </a:rPr>
              <a:t>	          </a:t>
            </a:r>
            <a:r>
              <a:rPr lang="zh-CN" altLang="zh-CN" sz="2800" i="1">
                <a:solidFill>
                  <a:srgbClr val="000000"/>
                </a:solidFill>
              </a:rPr>
              <a:t>x</a:t>
            </a:r>
            <a:r>
              <a:rPr lang="zh-CN" altLang="zh-CN" sz="2800" baseline="-25000">
                <a:solidFill>
                  <a:srgbClr val="000000"/>
                </a:solidFill>
              </a:rPr>
              <a:t>13</a:t>
            </a:r>
            <a:r>
              <a:rPr lang="zh-CN" altLang="zh-CN" sz="2800">
                <a:solidFill>
                  <a:srgbClr val="000000"/>
                </a:solidFill>
              </a:rPr>
              <a:t> + </a:t>
            </a:r>
            <a:r>
              <a:rPr lang="zh-CN" altLang="zh-CN" sz="2800" i="1">
                <a:solidFill>
                  <a:srgbClr val="000000"/>
                </a:solidFill>
              </a:rPr>
              <a:t>x</a:t>
            </a:r>
            <a:r>
              <a:rPr lang="zh-CN" altLang="zh-CN" sz="2800" baseline="-25000">
                <a:solidFill>
                  <a:srgbClr val="000000"/>
                </a:solidFill>
              </a:rPr>
              <a:t>23</a:t>
            </a:r>
            <a:r>
              <a:rPr lang="zh-CN" altLang="zh-CN" sz="2800">
                <a:solidFill>
                  <a:srgbClr val="000000"/>
                </a:solidFill>
              </a:rPr>
              <a:t> + </a:t>
            </a:r>
            <a:r>
              <a:rPr lang="zh-CN" altLang="zh-CN" sz="2800" i="1">
                <a:solidFill>
                  <a:srgbClr val="000000"/>
                </a:solidFill>
              </a:rPr>
              <a:t>x</a:t>
            </a:r>
            <a:r>
              <a:rPr lang="zh-CN" altLang="zh-CN" sz="2800" baseline="-25000">
                <a:solidFill>
                  <a:srgbClr val="000000"/>
                </a:solidFill>
              </a:rPr>
              <a:t>33</a:t>
            </a:r>
            <a:r>
              <a:rPr lang="zh-CN" altLang="zh-CN" sz="2800">
                <a:solidFill>
                  <a:srgbClr val="000000"/>
                </a:solidFill>
              </a:rPr>
              <a:t> = 25           (第</a:t>
            </a:r>
            <a:r>
              <a:rPr lang="zh-CN" altLang="zh-CN" sz="2800"/>
              <a:t>III季度</a:t>
            </a:r>
            <a:r>
              <a:rPr lang="zh-CN" altLang="zh-CN" sz="2800">
                <a:solidFill>
                  <a:srgbClr val="000000"/>
                </a:solidFill>
              </a:rPr>
              <a:t>)</a:t>
            </a:r>
          </a:p>
          <a:p>
            <a:pPr eaLnBrk="1" hangingPunct="1"/>
            <a:r>
              <a:rPr lang="zh-CN" altLang="zh-CN" sz="2800" i="1">
                <a:solidFill>
                  <a:srgbClr val="000000"/>
                </a:solidFill>
              </a:rPr>
              <a:t>            x</a:t>
            </a:r>
            <a:r>
              <a:rPr lang="zh-CN" altLang="zh-CN" sz="2800" baseline="-25000">
                <a:solidFill>
                  <a:srgbClr val="000000"/>
                </a:solidFill>
              </a:rPr>
              <a:t>14</a:t>
            </a:r>
            <a:r>
              <a:rPr lang="zh-CN" altLang="zh-CN" sz="2800">
                <a:solidFill>
                  <a:srgbClr val="000000"/>
                </a:solidFill>
              </a:rPr>
              <a:t> + </a:t>
            </a:r>
            <a:r>
              <a:rPr lang="zh-CN" altLang="zh-CN" sz="2800" i="1">
                <a:solidFill>
                  <a:srgbClr val="000000"/>
                </a:solidFill>
              </a:rPr>
              <a:t>x</a:t>
            </a:r>
            <a:r>
              <a:rPr lang="zh-CN" altLang="zh-CN" sz="2800" baseline="-25000">
                <a:solidFill>
                  <a:srgbClr val="000000"/>
                </a:solidFill>
              </a:rPr>
              <a:t>24</a:t>
            </a:r>
            <a:r>
              <a:rPr lang="zh-CN" altLang="zh-CN" sz="2800">
                <a:solidFill>
                  <a:srgbClr val="000000"/>
                </a:solidFill>
              </a:rPr>
              <a:t> + </a:t>
            </a:r>
            <a:r>
              <a:rPr lang="zh-CN" altLang="zh-CN" sz="2800" i="1">
                <a:solidFill>
                  <a:srgbClr val="000000"/>
                </a:solidFill>
              </a:rPr>
              <a:t>x</a:t>
            </a:r>
            <a:r>
              <a:rPr lang="zh-CN" altLang="zh-CN" sz="2800" baseline="-25000">
                <a:solidFill>
                  <a:srgbClr val="000000"/>
                </a:solidFill>
              </a:rPr>
              <a:t>34</a:t>
            </a:r>
            <a:r>
              <a:rPr lang="zh-CN" altLang="zh-CN" sz="2800">
                <a:solidFill>
                  <a:srgbClr val="000000"/>
                </a:solidFill>
              </a:rPr>
              <a:t> + </a:t>
            </a:r>
            <a:r>
              <a:rPr lang="zh-CN" altLang="zh-CN" sz="2800" i="1">
                <a:solidFill>
                  <a:srgbClr val="000000"/>
                </a:solidFill>
              </a:rPr>
              <a:t>x</a:t>
            </a:r>
            <a:r>
              <a:rPr lang="zh-CN" altLang="zh-CN" sz="2800" baseline="-25000">
                <a:solidFill>
                  <a:srgbClr val="000000"/>
                </a:solidFill>
              </a:rPr>
              <a:t>44</a:t>
            </a:r>
            <a:r>
              <a:rPr lang="zh-CN" altLang="zh-CN" sz="2800">
                <a:solidFill>
                  <a:srgbClr val="000000"/>
                </a:solidFill>
              </a:rPr>
              <a:t> = 20   (第</a:t>
            </a:r>
            <a:r>
              <a:rPr lang="zh-CN" altLang="zh-CN" sz="2800"/>
              <a:t>IV季度</a:t>
            </a:r>
            <a:r>
              <a:rPr lang="zh-CN" altLang="zh-CN" sz="2800">
                <a:solidFill>
                  <a:srgbClr val="000000"/>
                </a:solidFill>
              </a:rPr>
              <a:t>)</a:t>
            </a:r>
            <a:endParaRPr lang="zh-CN" altLang="zh-CN" sz="2000">
              <a:solidFill>
                <a:srgbClr val="000000"/>
              </a:solidFill>
              <a:ea typeface="黑体" panose="02010609060101010101" pitchFamily="49" charset="-122"/>
            </a:endParaRPr>
          </a:p>
        </p:txBody>
      </p:sp>
      <p:sp>
        <p:nvSpPr>
          <p:cNvPr id="48137" name="Rectangle 9"/>
          <p:cNvSpPr>
            <a:spLocks noChangeArrowheads="1"/>
          </p:cNvSpPr>
          <p:nvPr/>
        </p:nvSpPr>
        <p:spPr bwMode="auto">
          <a:xfrm>
            <a:off x="323850" y="4581525"/>
            <a:ext cx="8567738" cy="172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solidFill>
                  <a:srgbClr val="000000"/>
                </a:solidFill>
              </a:rPr>
              <a:t>生产：  </a:t>
            </a:r>
            <a:r>
              <a:rPr lang="zh-CN" altLang="zh-CN" sz="2800" i="1">
                <a:solidFill>
                  <a:srgbClr val="000000"/>
                </a:solidFill>
              </a:rPr>
              <a:t>x</a:t>
            </a:r>
            <a:r>
              <a:rPr lang="zh-CN" altLang="zh-CN" sz="2800" baseline="-25000">
                <a:solidFill>
                  <a:srgbClr val="000000"/>
                </a:solidFill>
              </a:rPr>
              <a:t>11 </a:t>
            </a:r>
            <a:r>
              <a:rPr lang="zh-CN" altLang="zh-CN" sz="2800">
                <a:solidFill>
                  <a:srgbClr val="000000"/>
                </a:solidFill>
              </a:rPr>
              <a:t>+ </a:t>
            </a:r>
            <a:r>
              <a:rPr lang="zh-CN" altLang="zh-CN" sz="2800" i="1">
                <a:solidFill>
                  <a:srgbClr val="000000"/>
                </a:solidFill>
              </a:rPr>
              <a:t>x</a:t>
            </a:r>
            <a:r>
              <a:rPr lang="zh-CN" altLang="zh-CN" sz="2800" baseline="-25000">
                <a:solidFill>
                  <a:srgbClr val="000000"/>
                </a:solidFill>
              </a:rPr>
              <a:t>12</a:t>
            </a:r>
            <a:r>
              <a:rPr lang="zh-CN" altLang="zh-CN" sz="2800">
                <a:solidFill>
                  <a:srgbClr val="000000"/>
                </a:solidFill>
              </a:rPr>
              <a:t> + </a:t>
            </a:r>
            <a:r>
              <a:rPr lang="zh-CN" altLang="zh-CN" sz="2800" i="1">
                <a:solidFill>
                  <a:srgbClr val="000000"/>
                </a:solidFill>
              </a:rPr>
              <a:t>x</a:t>
            </a:r>
            <a:r>
              <a:rPr lang="zh-CN" altLang="zh-CN" sz="2800" baseline="-25000">
                <a:solidFill>
                  <a:srgbClr val="000000"/>
                </a:solidFill>
              </a:rPr>
              <a:t>13 </a:t>
            </a:r>
            <a:r>
              <a:rPr lang="zh-CN" altLang="zh-CN" sz="2800">
                <a:solidFill>
                  <a:srgbClr val="000000"/>
                </a:solidFill>
              </a:rPr>
              <a:t>+ </a:t>
            </a:r>
            <a:r>
              <a:rPr lang="zh-CN" altLang="zh-CN" sz="2800" i="1">
                <a:solidFill>
                  <a:srgbClr val="000000"/>
                </a:solidFill>
              </a:rPr>
              <a:t>x</a:t>
            </a:r>
            <a:r>
              <a:rPr lang="zh-CN" altLang="zh-CN" sz="2800" baseline="-25000">
                <a:solidFill>
                  <a:srgbClr val="000000"/>
                </a:solidFill>
              </a:rPr>
              <a:t>14 </a:t>
            </a:r>
            <a:r>
              <a:rPr lang="zh-CN" altLang="zh-CN" sz="2800">
                <a:solidFill>
                  <a:srgbClr val="000000"/>
                </a:solidFill>
              </a:rPr>
              <a:t>≤ 25   (第</a:t>
            </a:r>
            <a:r>
              <a:rPr lang="zh-CN" altLang="zh-CN" sz="2800"/>
              <a:t>I季度</a:t>
            </a:r>
            <a:r>
              <a:rPr lang="zh-CN" altLang="zh-CN" sz="2800">
                <a:solidFill>
                  <a:srgbClr val="000000"/>
                </a:solidFill>
              </a:rPr>
              <a:t>)</a:t>
            </a:r>
          </a:p>
          <a:p>
            <a:pPr eaLnBrk="1" hangingPunct="1"/>
            <a:r>
              <a:rPr lang="zh-CN" altLang="zh-CN" sz="2800">
                <a:solidFill>
                  <a:srgbClr val="000000"/>
                </a:solidFill>
              </a:rPr>
              <a:t>	          </a:t>
            </a:r>
            <a:r>
              <a:rPr lang="zh-CN" altLang="zh-CN" sz="2800" i="1">
                <a:solidFill>
                  <a:srgbClr val="000000"/>
                </a:solidFill>
              </a:rPr>
              <a:t>x</a:t>
            </a:r>
            <a:r>
              <a:rPr lang="zh-CN" altLang="zh-CN" sz="2800" baseline="-25000">
                <a:solidFill>
                  <a:srgbClr val="000000"/>
                </a:solidFill>
              </a:rPr>
              <a:t>22 </a:t>
            </a:r>
            <a:r>
              <a:rPr lang="zh-CN" altLang="zh-CN" sz="2800">
                <a:solidFill>
                  <a:srgbClr val="000000"/>
                </a:solidFill>
              </a:rPr>
              <a:t>+ </a:t>
            </a:r>
            <a:r>
              <a:rPr lang="zh-CN" altLang="zh-CN" sz="2800" i="1">
                <a:solidFill>
                  <a:srgbClr val="000000"/>
                </a:solidFill>
              </a:rPr>
              <a:t>x</a:t>
            </a:r>
            <a:r>
              <a:rPr lang="zh-CN" altLang="zh-CN" sz="2800" baseline="-25000">
                <a:solidFill>
                  <a:srgbClr val="000000"/>
                </a:solidFill>
              </a:rPr>
              <a:t>23</a:t>
            </a:r>
            <a:r>
              <a:rPr lang="zh-CN" altLang="zh-CN" sz="2800">
                <a:solidFill>
                  <a:srgbClr val="000000"/>
                </a:solidFill>
              </a:rPr>
              <a:t> + </a:t>
            </a:r>
            <a:r>
              <a:rPr lang="zh-CN" altLang="zh-CN" sz="2800" i="1">
                <a:solidFill>
                  <a:srgbClr val="000000"/>
                </a:solidFill>
              </a:rPr>
              <a:t>x</a:t>
            </a:r>
            <a:r>
              <a:rPr lang="zh-CN" altLang="zh-CN" sz="2800" baseline="-25000">
                <a:solidFill>
                  <a:srgbClr val="000000"/>
                </a:solidFill>
              </a:rPr>
              <a:t>24 </a:t>
            </a:r>
            <a:r>
              <a:rPr lang="zh-CN" altLang="zh-CN" sz="2800">
                <a:solidFill>
                  <a:srgbClr val="000000"/>
                </a:solidFill>
              </a:rPr>
              <a:t>≤ 35           (第</a:t>
            </a:r>
            <a:r>
              <a:rPr lang="zh-CN" altLang="zh-CN" sz="2800"/>
              <a:t>II季度</a:t>
            </a:r>
            <a:r>
              <a:rPr lang="zh-CN" altLang="zh-CN" sz="2800">
                <a:solidFill>
                  <a:srgbClr val="000000"/>
                </a:solidFill>
              </a:rPr>
              <a:t>)</a:t>
            </a:r>
          </a:p>
          <a:p>
            <a:pPr eaLnBrk="1" hangingPunct="1"/>
            <a:r>
              <a:rPr lang="zh-CN" altLang="zh-CN" sz="2800">
                <a:solidFill>
                  <a:srgbClr val="000000"/>
                </a:solidFill>
              </a:rPr>
              <a:t>            </a:t>
            </a:r>
            <a:r>
              <a:rPr lang="zh-CN" altLang="zh-CN" sz="2800" i="1">
                <a:solidFill>
                  <a:srgbClr val="000000"/>
                </a:solidFill>
              </a:rPr>
              <a:t>x</a:t>
            </a:r>
            <a:r>
              <a:rPr lang="zh-CN" altLang="zh-CN" sz="2800" baseline="-25000">
                <a:solidFill>
                  <a:srgbClr val="000000"/>
                </a:solidFill>
              </a:rPr>
              <a:t>33 </a:t>
            </a:r>
            <a:r>
              <a:rPr lang="zh-CN" altLang="zh-CN" sz="2800">
                <a:solidFill>
                  <a:srgbClr val="000000"/>
                </a:solidFill>
              </a:rPr>
              <a:t>+ </a:t>
            </a:r>
            <a:r>
              <a:rPr lang="zh-CN" altLang="zh-CN" sz="2800" i="1">
                <a:solidFill>
                  <a:srgbClr val="000000"/>
                </a:solidFill>
              </a:rPr>
              <a:t>x</a:t>
            </a:r>
            <a:r>
              <a:rPr lang="zh-CN" altLang="zh-CN" sz="2800" baseline="-25000">
                <a:solidFill>
                  <a:srgbClr val="000000"/>
                </a:solidFill>
              </a:rPr>
              <a:t>34  </a:t>
            </a:r>
            <a:r>
              <a:rPr lang="zh-CN" altLang="zh-CN" sz="2800">
                <a:solidFill>
                  <a:srgbClr val="000000"/>
                </a:solidFill>
              </a:rPr>
              <a:t>≤ 30                  (第</a:t>
            </a:r>
            <a:r>
              <a:rPr lang="zh-CN" altLang="zh-CN" sz="2800"/>
              <a:t>III季度</a:t>
            </a:r>
            <a:r>
              <a:rPr lang="zh-CN" altLang="zh-CN" sz="2800">
                <a:solidFill>
                  <a:srgbClr val="000000"/>
                </a:solidFill>
              </a:rPr>
              <a:t>)</a:t>
            </a:r>
          </a:p>
          <a:p>
            <a:pPr eaLnBrk="1" hangingPunct="1"/>
            <a:r>
              <a:rPr lang="zh-CN" altLang="zh-CN" sz="2800" i="1">
                <a:solidFill>
                  <a:srgbClr val="000000"/>
                </a:solidFill>
              </a:rPr>
              <a:t>            x</a:t>
            </a:r>
            <a:r>
              <a:rPr lang="zh-CN" altLang="zh-CN" sz="2800" baseline="-25000">
                <a:solidFill>
                  <a:srgbClr val="000000"/>
                </a:solidFill>
              </a:rPr>
              <a:t>44</a:t>
            </a:r>
            <a:r>
              <a:rPr lang="zh-CN" altLang="zh-CN" sz="2800">
                <a:solidFill>
                  <a:srgbClr val="000000"/>
                </a:solidFill>
              </a:rPr>
              <a:t> ≤ 10                           (第</a:t>
            </a:r>
            <a:r>
              <a:rPr lang="zh-CN" altLang="zh-CN" sz="2800"/>
              <a:t>IV季度</a:t>
            </a:r>
            <a:r>
              <a:rPr lang="zh-CN" altLang="zh-CN" sz="2800">
                <a:solidFill>
                  <a:srgbClr val="000000"/>
                </a:solidFill>
              </a:rPr>
              <a:t>)</a:t>
            </a:r>
            <a:endParaRPr lang="zh-CN" altLang="zh-CN" sz="2000">
              <a:solidFill>
                <a:srgbClr val="000000"/>
              </a:solidFill>
              <a:ea typeface="黑体" panose="02010609060101010101" pitchFamily="49"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133"/>
                                        </p:tgtEl>
                                        <p:attrNameLst>
                                          <p:attrName>style.visibility</p:attrName>
                                        </p:attrNameLst>
                                      </p:cBhvr>
                                      <p:to>
                                        <p:strVal val="visible"/>
                                      </p:to>
                                    </p:set>
                                    <p:anim calcmode="lin" valueType="num">
                                      <p:cBhvr additive="base">
                                        <p:cTn id="7" dur="1000" fill="hold"/>
                                        <p:tgtEl>
                                          <p:spTgt spid="48133"/>
                                        </p:tgtEl>
                                        <p:attrNameLst>
                                          <p:attrName>ppt_x</p:attrName>
                                        </p:attrNameLst>
                                      </p:cBhvr>
                                      <p:tavLst>
                                        <p:tav tm="0">
                                          <p:val>
                                            <p:strVal val="ppt_x"/>
                                          </p:val>
                                        </p:tav>
                                        <p:tav tm="100000">
                                          <p:val>
                                            <p:strVal val="ppt_x"/>
                                          </p:val>
                                        </p:tav>
                                      </p:tavLst>
                                    </p:anim>
                                    <p:anim calcmode="lin" valueType="num">
                                      <p:cBhvr additive="base">
                                        <p:cTn id="8" dur="1000" fill="hold"/>
                                        <p:tgtEl>
                                          <p:spTgt spid="4813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8136"/>
                                        </p:tgtEl>
                                        <p:attrNameLst>
                                          <p:attrName>style.visibility</p:attrName>
                                        </p:attrNameLst>
                                      </p:cBhvr>
                                      <p:to>
                                        <p:strVal val="visible"/>
                                      </p:to>
                                    </p:set>
                                    <p:anim calcmode="lin" valueType="num">
                                      <p:cBhvr additive="base">
                                        <p:cTn id="13" dur="1000" fill="hold"/>
                                        <p:tgtEl>
                                          <p:spTgt spid="48136"/>
                                        </p:tgtEl>
                                        <p:attrNameLst>
                                          <p:attrName>ppt_x</p:attrName>
                                        </p:attrNameLst>
                                      </p:cBhvr>
                                      <p:tavLst>
                                        <p:tav tm="0">
                                          <p:val>
                                            <p:strVal val="ppt_x"/>
                                          </p:val>
                                        </p:tav>
                                        <p:tav tm="100000">
                                          <p:val>
                                            <p:strVal val="ppt_x"/>
                                          </p:val>
                                        </p:tav>
                                      </p:tavLst>
                                    </p:anim>
                                    <p:anim calcmode="lin" valueType="num">
                                      <p:cBhvr additive="base">
                                        <p:cTn id="14" dur="1000" fill="hold"/>
                                        <p:tgtEl>
                                          <p:spTgt spid="4813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8137"/>
                                        </p:tgtEl>
                                        <p:attrNameLst>
                                          <p:attrName>style.visibility</p:attrName>
                                        </p:attrNameLst>
                                      </p:cBhvr>
                                      <p:to>
                                        <p:strVal val="visible"/>
                                      </p:to>
                                    </p:set>
                                    <p:anim calcmode="lin" valueType="num">
                                      <p:cBhvr additive="base">
                                        <p:cTn id="19" dur="1000" fill="hold"/>
                                        <p:tgtEl>
                                          <p:spTgt spid="48137"/>
                                        </p:tgtEl>
                                        <p:attrNameLst>
                                          <p:attrName>ppt_x</p:attrName>
                                        </p:attrNameLst>
                                      </p:cBhvr>
                                      <p:tavLst>
                                        <p:tav tm="0">
                                          <p:val>
                                            <p:strVal val="ppt_x"/>
                                          </p:val>
                                        </p:tav>
                                        <p:tav tm="100000">
                                          <p:val>
                                            <p:strVal val="ppt_x"/>
                                          </p:val>
                                        </p:tav>
                                      </p:tavLst>
                                    </p:anim>
                                    <p:anim calcmode="lin" valueType="num">
                                      <p:cBhvr additive="base">
                                        <p:cTn id="20" dur="1000" fill="hold"/>
                                        <p:tgtEl>
                                          <p:spTgt spid="481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animBg="1"/>
      <p:bldP spid="48136" grpId="0" animBg="1"/>
      <p:bldP spid="48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3</a:t>
            </a:r>
          </a:p>
        </p:txBody>
      </p:sp>
      <p:sp>
        <p:nvSpPr>
          <p:cNvPr id="80899"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0900"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运输问题的应用</a:t>
            </a:r>
          </a:p>
        </p:txBody>
      </p:sp>
      <p:sp>
        <p:nvSpPr>
          <p:cNvPr id="80901" name="Rectangle 5"/>
          <p:cNvSpPr>
            <a:spLocks noChangeArrowheads="1"/>
          </p:cNvSpPr>
          <p:nvPr/>
        </p:nvSpPr>
        <p:spPr bwMode="auto">
          <a:xfrm>
            <a:off x="249238" y="1630363"/>
            <a:ext cx="8567737" cy="5759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9pPr>
          </a:lstStyle>
          <a:p>
            <a:pPr algn="just" eaLnBrk="1" hangingPunct="1"/>
            <a:r>
              <a:rPr lang="zh-CN" altLang="zh-CN" sz="2800">
                <a:solidFill>
                  <a:srgbClr val="000000"/>
                </a:solidFill>
              </a:rPr>
              <a:t>设 c</a:t>
            </a:r>
            <a:r>
              <a:rPr lang="zh-CN" altLang="zh-CN" sz="2800" baseline="-25000">
                <a:solidFill>
                  <a:srgbClr val="000000"/>
                </a:solidFill>
              </a:rPr>
              <a:t>ij</a:t>
            </a:r>
            <a:r>
              <a:rPr lang="zh-CN" altLang="zh-CN" sz="2800">
                <a:solidFill>
                  <a:srgbClr val="000000"/>
                </a:solidFill>
              </a:rPr>
              <a:t> 为第 i 季度生产的第 j 季度交货的柴油机的实际成本，应是</a:t>
            </a:r>
            <a:r>
              <a:rPr lang="zh-CN" altLang="en-US" sz="2800">
                <a:solidFill>
                  <a:srgbClr val="FF0000"/>
                </a:solidFill>
              </a:rPr>
              <a:t>第</a:t>
            </a:r>
            <a:r>
              <a:rPr lang="en-US" altLang="zh-CN" sz="2800">
                <a:solidFill>
                  <a:srgbClr val="FF0000"/>
                </a:solidFill>
              </a:rPr>
              <a:t>i</a:t>
            </a:r>
            <a:r>
              <a:rPr lang="zh-CN" altLang="zh-CN" sz="2800">
                <a:solidFill>
                  <a:srgbClr val="FF0000"/>
                </a:solidFill>
              </a:rPr>
              <a:t>季度</a:t>
            </a:r>
            <a:r>
              <a:rPr lang="zh-CN" altLang="en-US" sz="2800">
                <a:solidFill>
                  <a:srgbClr val="FF0000"/>
                </a:solidFill>
              </a:rPr>
              <a:t>生产</a:t>
            </a:r>
            <a:r>
              <a:rPr lang="zh-CN" altLang="zh-CN" sz="2800">
                <a:solidFill>
                  <a:srgbClr val="FF0000"/>
                </a:solidFill>
              </a:rPr>
              <a:t>单位成本加上存储、维护费用</a:t>
            </a:r>
            <a:r>
              <a:rPr lang="zh-CN" altLang="zh-CN" sz="2800">
                <a:solidFill>
                  <a:srgbClr val="000000"/>
                </a:solidFill>
              </a:rPr>
              <a:t>。</a:t>
            </a:r>
          </a:p>
          <a:p>
            <a:pPr algn="just" eaLnBrk="1" hangingPunct="1"/>
            <a:r>
              <a:rPr lang="zh-CN" altLang="zh-CN" sz="2000">
                <a:solidFill>
                  <a:srgbClr val="000000"/>
                </a:solidFill>
              </a:rPr>
              <a:t>                                                                                                       单位/万元</a:t>
            </a:r>
          </a:p>
          <a:p>
            <a:pPr algn="just" eaLnBrk="1" hangingPunct="1"/>
            <a:endParaRPr lang="zh-CN" altLang="zh-CN" sz="2800">
              <a:solidFill>
                <a:srgbClr val="000000"/>
              </a:solidFill>
            </a:endParaRPr>
          </a:p>
          <a:p>
            <a:pPr algn="ctr" eaLnBrk="1" hangingPunct="1"/>
            <a:endParaRPr lang="zh-CN" altLang="zh-CN" sz="2000">
              <a:solidFill>
                <a:srgbClr val="000000"/>
              </a:solidFill>
              <a:ea typeface="黑体" panose="02010609060101010101" pitchFamily="49" charset="-122"/>
            </a:endParaRPr>
          </a:p>
        </p:txBody>
      </p:sp>
      <p:pic>
        <p:nvPicPr>
          <p:cNvPr id="80902" name="Picture 6" descr="441665018142574143225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0903" name="Line 7"/>
          <p:cNvSpPr>
            <a:spLocks noChangeShapeType="1"/>
          </p:cNvSpPr>
          <p:nvPr/>
        </p:nvSpPr>
        <p:spPr bwMode="auto">
          <a:xfrm>
            <a:off x="468313" y="2852738"/>
            <a:ext cx="1655762" cy="7207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aphicFrame>
        <p:nvGraphicFramePr>
          <p:cNvPr id="49160" name="Group 8"/>
          <p:cNvGraphicFramePr>
            <a:graphicFrameLocks noGrp="1"/>
          </p:cNvGraphicFramePr>
          <p:nvPr/>
        </p:nvGraphicFramePr>
        <p:xfrm>
          <a:off x="455613" y="3211513"/>
          <a:ext cx="8191500" cy="3116262"/>
        </p:xfrm>
        <a:graphic>
          <a:graphicData uri="http://schemas.openxmlformats.org/drawingml/2006/table">
            <a:tbl>
              <a:tblPr/>
              <a:tblGrid>
                <a:gridCol w="1625600"/>
                <a:gridCol w="1641475"/>
                <a:gridCol w="1641475"/>
                <a:gridCol w="1641475"/>
                <a:gridCol w="1641475"/>
              </a:tblGrid>
              <a:tr h="999866">
                <a:tc>
                  <a:txBody>
                    <a:body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dirty="0" smtClean="0">
                          <a:ln>
                            <a:noFill/>
                          </a:ln>
                          <a:solidFill>
                            <a:schemeClr val="tx1"/>
                          </a:solidFill>
                          <a:effectLst/>
                          <a:latin typeface="Arial" pitchFamily="34" charset="0"/>
                          <a:ea typeface="仿宋" pitchFamily="49" charset="-122"/>
                        </a:rPr>
                        <a:t>      </a:t>
                      </a:r>
                      <a:r>
                        <a:rPr kumimoji="0" lang="zh-CN" altLang="zh-CN" sz="1800" b="0" i="0" u="none" strike="noStrike" cap="none" normalizeH="0" baseline="0" dirty="0" smtClean="0">
                          <a:ln>
                            <a:noFill/>
                          </a:ln>
                          <a:solidFill>
                            <a:schemeClr val="tx1"/>
                          </a:solidFill>
                          <a:effectLst/>
                          <a:latin typeface="Arial" pitchFamily="34" charset="0"/>
                          <a:ea typeface="仿宋" pitchFamily="49" charset="-122"/>
                        </a:rPr>
                        <a:t>         </a:t>
                      </a:r>
                      <a:r>
                        <a:rPr kumimoji="0" lang="en-US" altLang="zh-CN" sz="1800" b="0" i="0" u="none" strike="noStrike" cap="none" normalizeH="0" baseline="0" dirty="0" smtClean="0">
                          <a:ln>
                            <a:noFill/>
                          </a:ln>
                          <a:solidFill>
                            <a:schemeClr val="tx1"/>
                          </a:solidFill>
                          <a:effectLst/>
                          <a:latin typeface="Arial" pitchFamily="34" charset="0"/>
                          <a:ea typeface="仿宋" pitchFamily="49" charset="-122"/>
                        </a:rPr>
                        <a:t>j</a:t>
                      </a:r>
                      <a:endParaRPr kumimoji="0" lang="zh-CN" altLang="zh-CN" sz="1800" b="0" i="0" u="none" strike="noStrike" cap="none" normalizeH="0" baseline="0" dirty="0" smtClean="0">
                        <a:ln>
                          <a:noFill/>
                        </a:ln>
                        <a:solidFill>
                          <a:schemeClr val="tx1"/>
                        </a:solidFill>
                        <a:effectLst/>
                        <a:latin typeface="Arial" pitchFamily="34" charset="0"/>
                        <a:ea typeface="仿宋" pitchFamily="49" charset="-122"/>
                      </a:endParaRP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en-US" altLang="zh-CN" sz="1800" b="0" i="0" u="none" strike="noStrike" cap="none" normalizeH="0" baseline="0" dirty="0" smtClean="0">
                          <a:ln>
                            <a:noFill/>
                          </a:ln>
                          <a:solidFill>
                            <a:schemeClr val="tx1"/>
                          </a:solidFill>
                          <a:effectLst/>
                          <a:latin typeface="Arial" pitchFamily="34" charset="0"/>
                          <a:ea typeface="仿宋" pitchFamily="49" charset="-122"/>
                        </a:rPr>
                        <a:t>   i</a:t>
                      </a:r>
                      <a:endParaRPr kumimoji="0" lang="zh-CN" altLang="zh-CN" sz="1800" b="0" i="0" u="none" strike="noStrike" cap="none" normalizeH="0" baseline="0" dirty="0" smtClean="0">
                        <a:ln>
                          <a:noFill/>
                        </a:ln>
                        <a:solidFill>
                          <a:schemeClr val="tx1"/>
                        </a:solidFill>
                        <a:effectLst/>
                        <a:latin typeface="Arial" pitchFamily="34" charset="0"/>
                        <a:ea typeface="仿宋" pitchFamily="49" charset="-122"/>
                      </a:endParaRPr>
                    </a:p>
                    <a:p>
                      <a:pPr marL="0" marR="0" lvl="0" indent="0" algn="l"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dirty="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I</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II</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III</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IV</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22352">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I</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10.8</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10.95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11.10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11.25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20763">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II</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11.10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11.25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11.40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22352">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III</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11.00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11.15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50930">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IV</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11.30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9247" name="AutoShape 95"/>
          <p:cNvSpPr>
            <a:spLocks/>
          </p:cNvSpPr>
          <p:nvPr/>
        </p:nvSpPr>
        <p:spPr bwMode="auto">
          <a:xfrm>
            <a:off x="3495675" y="2713038"/>
            <a:ext cx="2660650" cy="334962"/>
          </a:xfrm>
          <a:prstGeom prst="borderCallout1">
            <a:avLst>
              <a:gd name="adj1" fmla="val 34532"/>
              <a:gd name="adj2" fmla="val -2838"/>
              <a:gd name="adj3" fmla="val 677000"/>
              <a:gd name="adj4" fmla="val -1751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r>
              <a:rPr lang="zh-CN" altLang="zh-CN">
                <a:solidFill>
                  <a:schemeClr val="bg1"/>
                </a:solidFill>
              </a:rPr>
              <a:t>不可能的情况，费用？</a:t>
            </a:r>
          </a:p>
        </p:txBody>
      </p:sp>
      <p:sp>
        <p:nvSpPr>
          <p:cNvPr id="49248" name="Rectangle 96"/>
          <p:cNvSpPr>
            <a:spLocks noChangeArrowheads="1"/>
          </p:cNvSpPr>
          <p:nvPr/>
        </p:nvSpPr>
        <p:spPr bwMode="auto">
          <a:xfrm>
            <a:off x="2554288" y="4724400"/>
            <a:ext cx="715962"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a:r>
              <a:rPr lang="zh-CN" altLang="zh-CN" sz="2000">
                <a:solidFill>
                  <a:srgbClr val="FF0000"/>
                </a:solidFill>
              </a:rPr>
              <a:t>M</a:t>
            </a:r>
          </a:p>
        </p:txBody>
      </p:sp>
      <p:sp>
        <p:nvSpPr>
          <p:cNvPr id="49249" name="Rectangle 97"/>
          <p:cNvSpPr>
            <a:spLocks noChangeArrowheads="1"/>
          </p:cNvSpPr>
          <p:nvPr/>
        </p:nvSpPr>
        <p:spPr bwMode="auto">
          <a:xfrm>
            <a:off x="2555875" y="5299075"/>
            <a:ext cx="717550"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a:r>
              <a:rPr lang="zh-CN" altLang="zh-CN" sz="2000">
                <a:solidFill>
                  <a:srgbClr val="FF0000"/>
                </a:solidFill>
              </a:rPr>
              <a:t>M</a:t>
            </a:r>
          </a:p>
        </p:txBody>
      </p:sp>
      <p:sp>
        <p:nvSpPr>
          <p:cNvPr id="49250" name="Rectangle 98"/>
          <p:cNvSpPr>
            <a:spLocks noChangeArrowheads="1"/>
          </p:cNvSpPr>
          <p:nvPr/>
        </p:nvSpPr>
        <p:spPr bwMode="auto">
          <a:xfrm>
            <a:off x="4211638" y="5300663"/>
            <a:ext cx="715962"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a:r>
              <a:rPr lang="zh-CN" altLang="zh-CN" sz="2000">
                <a:solidFill>
                  <a:srgbClr val="FF0000"/>
                </a:solidFill>
              </a:rPr>
              <a:t>M</a:t>
            </a:r>
          </a:p>
        </p:txBody>
      </p:sp>
      <p:sp>
        <p:nvSpPr>
          <p:cNvPr id="49251" name="Rectangle 99"/>
          <p:cNvSpPr>
            <a:spLocks noChangeArrowheads="1"/>
          </p:cNvSpPr>
          <p:nvPr/>
        </p:nvSpPr>
        <p:spPr bwMode="auto">
          <a:xfrm>
            <a:off x="2555875" y="5880100"/>
            <a:ext cx="717550"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a:r>
              <a:rPr lang="zh-CN" altLang="zh-CN" sz="2000">
                <a:solidFill>
                  <a:srgbClr val="FF0000"/>
                </a:solidFill>
              </a:rPr>
              <a:t>M</a:t>
            </a:r>
          </a:p>
        </p:txBody>
      </p:sp>
      <p:sp>
        <p:nvSpPr>
          <p:cNvPr id="49252" name="Rectangle 100"/>
          <p:cNvSpPr>
            <a:spLocks noChangeArrowheads="1"/>
          </p:cNvSpPr>
          <p:nvPr/>
        </p:nvSpPr>
        <p:spPr bwMode="auto">
          <a:xfrm>
            <a:off x="4214813" y="5805488"/>
            <a:ext cx="717550"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a:r>
              <a:rPr lang="zh-CN" altLang="zh-CN" sz="2000">
                <a:solidFill>
                  <a:srgbClr val="FF0000"/>
                </a:solidFill>
              </a:rPr>
              <a:t>M</a:t>
            </a:r>
          </a:p>
        </p:txBody>
      </p:sp>
      <p:sp>
        <p:nvSpPr>
          <p:cNvPr id="49253" name="Rectangle 101"/>
          <p:cNvSpPr>
            <a:spLocks noChangeArrowheads="1"/>
          </p:cNvSpPr>
          <p:nvPr/>
        </p:nvSpPr>
        <p:spPr bwMode="auto">
          <a:xfrm>
            <a:off x="5872163" y="5805488"/>
            <a:ext cx="717550"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a:r>
              <a:rPr lang="zh-CN" altLang="zh-CN" sz="2000">
                <a:solidFill>
                  <a:srgbClr val="FF0000"/>
                </a:solidFill>
              </a:rPr>
              <a:t>M</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247"/>
                                        </p:tgtEl>
                                        <p:attrNameLst>
                                          <p:attrName>style.visibility</p:attrName>
                                        </p:attrNameLst>
                                      </p:cBhvr>
                                      <p:to>
                                        <p:strVal val="visible"/>
                                      </p:to>
                                    </p:set>
                                    <p:anim calcmode="lin" valueType="num">
                                      <p:cBhvr additive="base">
                                        <p:cTn id="7" dur="500" fill="hold"/>
                                        <p:tgtEl>
                                          <p:spTgt spid="49247"/>
                                        </p:tgtEl>
                                        <p:attrNameLst>
                                          <p:attrName>ppt_x</p:attrName>
                                        </p:attrNameLst>
                                      </p:cBhvr>
                                      <p:tavLst>
                                        <p:tav tm="0">
                                          <p:val>
                                            <p:strVal val="ppt_x"/>
                                          </p:val>
                                        </p:tav>
                                        <p:tav tm="100000">
                                          <p:val>
                                            <p:strVal val="ppt_x"/>
                                          </p:val>
                                        </p:tav>
                                      </p:tavLst>
                                    </p:anim>
                                    <p:anim calcmode="lin" valueType="num">
                                      <p:cBhvr additive="base">
                                        <p:cTn id="8" dur="500" fill="hold"/>
                                        <p:tgtEl>
                                          <p:spTgt spid="4924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grpId="1" nodeType="clickEffect">
                                  <p:stCondLst>
                                    <p:cond delay="0"/>
                                  </p:stCondLst>
                                  <p:childTnLst>
                                    <p:anim calcmode="lin" valueType="num">
                                      <p:cBhvr additive="base">
                                        <p:cTn id="12" dur="500" fill="hold"/>
                                        <p:tgtEl>
                                          <p:spTgt spid="49247"/>
                                        </p:tgtEl>
                                        <p:attrNameLst>
                                          <p:attrName>ppt_x</p:attrName>
                                        </p:attrNameLst>
                                      </p:cBhvr>
                                      <p:tavLst>
                                        <p:tav tm="0">
                                          <p:val>
                                            <p:strVal val="ppt_x"/>
                                          </p:val>
                                        </p:tav>
                                        <p:tav tm="100000">
                                          <p:val>
                                            <p:strVal val="ppt_x"/>
                                          </p:val>
                                        </p:tav>
                                      </p:tavLst>
                                    </p:anim>
                                    <p:anim calcmode="lin" valueType="num">
                                      <p:cBhvr additive="base">
                                        <p:cTn id="13" dur="500" fill="hold"/>
                                        <p:tgtEl>
                                          <p:spTgt spid="49247"/>
                                        </p:tgtEl>
                                        <p:attrNameLst>
                                          <p:attrName>ppt_y</p:attrName>
                                        </p:attrNameLst>
                                      </p:cBhvr>
                                      <p:tavLst>
                                        <p:tav tm="0">
                                          <p:val>
                                            <p:strVal val="ppt_x"/>
                                          </p:val>
                                        </p:tav>
                                        <p:tav tm="100000">
                                          <p:val>
                                            <p:strVal val="1+ppt_h/2"/>
                                          </p:val>
                                        </p:tav>
                                      </p:tavLst>
                                    </p:anim>
                                    <p:set>
                                      <p:cBhvr>
                                        <p:cTn id="14" dur="1" fill="hold">
                                          <p:stCondLst>
                                            <p:cond delay="499"/>
                                          </p:stCondLst>
                                        </p:cTn>
                                        <p:tgtEl>
                                          <p:spTgt spid="49247"/>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9248"/>
                                        </p:tgtEl>
                                        <p:attrNameLst>
                                          <p:attrName>style.visibility</p:attrName>
                                        </p:attrNameLst>
                                      </p:cBhvr>
                                      <p:to>
                                        <p:strVal val="visible"/>
                                      </p:to>
                                    </p:set>
                                    <p:anim calcmode="lin" valueType="num">
                                      <p:cBhvr additive="base">
                                        <p:cTn id="19" dur="500" fill="hold"/>
                                        <p:tgtEl>
                                          <p:spTgt spid="49248"/>
                                        </p:tgtEl>
                                        <p:attrNameLst>
                                          <p:attrName>ppt_x</p:attrName>
                                        </p:attrNameLst>
                                      </p:cBhvr>
                                      <p:tavLst>
                                        <p:tav tm="0">
                                          <p:val>
                                            <p:strVal val="ppt_x"/>
                                          </p:val>
                                        </p:tav>
                                        <p:tav tm="100000">
                                          <p:val>
                                            <p:strVal val="ppt_x"/>
                                          </p:val>
                                        </p:tav>
                                      </p:tavLst>
                                    </p:anim>
                                    <p:anim calcmode="lin" valueType="num">
                                      <p:cBhvr additive="base">
                                        <p:cTn id="20" dur="500" fill="hold"/>
                                        <p:tgtEl>
                                          <p:spTgt spid="4924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9249"/>
                                        </p:tgtEl>
                                        <p:attrNameLst>
                                          <p:attrName>style.visibility</p:attrName>
                                        </p:attrNameLst>
                                      </p:cBhvr>
                                      <p:to>
                                        <p:strVal val="visible"/>
                                      </p:to>
                                    </p:set>
                                    <p:anim calcmode="lin" valueType="num">
                                      <p:cBhvr additive="base">
                                        <p:cTn id="25" dur="500" fill="hold"/>
                                        <p:tgtEl>
                                          <p:spTgt spid="49249"/>
                                        </p:tgtEl>
                                        <p:attrNameLst>
                                          <p:attrName>ppt_x</p:attrName>
                                        </p:attrNameLst>
                                      </p:cBhvr>
                                      <p:tavLst>
                                        <p:tav tm="0">
                                          <p:val>
                                            <p:strVal val="ppt_x"/>
                                          </p:val>
                                        </p:tav>
                                        <p:tav tm="100000">
                                          <p:val>
                                            <p:strVal val="ppt_x"/>
                                          </p:val>
                                        </p:tav>
                                      </p:tavLst>
                                    </p:anim>
                                    <p:anim calcmode="lin" valueType="num">
                                      <p:cBhvr additive="base">
                                        <p:cTn id="26" dur="500" fill="hold"/>
                                        <p:tgtEl>
                                          <p:spTgt spid="49249"/>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9250"/>
                                        </p:tgtEl>
                                        <p:attrNameLst>
                                          <p:attrName>style.visibility</p:attrName>
                                        </p:attrNameLst>
                                      </p:cBhvr>
                                      <p:to>
                                        <p:strVal val="visible"/>
                                      </p:to>
                                    </p:set>
                                    <p:anim calcmode="lin" valueType="num">
                                      <p:cBhvr additive="base">
                                        <p:cTn id="31" dur="500" fill="hold"/>
                                        <p:tgtEl>
                                          <p:spTgt spid="49250"/>
                                        </p:tgtEl>
                                        <p:attrNameLst>
                                          <p:attrName>ppt_x</p:attrName>
                                        </p:attrNameLst>
                                      </p:cBhvr>
                                      <p:tavLst>
                                        <p:tav tm="0">
                                          <p:val>
                                            <p:strVal val="ppt_x"/>
                                          </p:val>
                                        </p:tav>
                                        <p:tav tm="100000">
                                          <p:val>
                                            <p:strVal val="ppt_x"/>
                                          </p:val>
                                        </p:tav>
                                      </p:tavLst>
                                    </p:anim>
                                    <p:anim calcmode="lin" valueType="num">
                                      <p:cBhvr additive="base">
                                        <p:cTn id="32" dur="500" fill="hold"/>
                                        <p:tgtEl>
                                          <p:spTgt spid="49250"/>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9251"/>
                                        </p:tgtEl>
                                        <p:attrNameLst>
                                          <p:attrName>style.visibility</p:attrName>
                                        </p:attrNameLst>
                                      </p:cBhvr>
                                      <p:to>
                                        <p:strVal val="visible"/>
                                      </p:to>
                                    </p:set>
                                    <p:anim calcmode="lin" valueType="num">
                                      <p:cBhvr additive="base">
                                        <p:cTn id="37" dur="500" fill="hold"/>
                                        <p:tgtEl>
                                          <p:spTgt spid="49251"/>
                                        </p:tgtEl>
                                        <p:attrNameLst>
                                          <p:attrName>ppt_x</p:attrName>
                                        </p:attrNameLst>
                                      </p:cBhvr>
                                      <p:tavLst>
                                        <p:tav tm="0">
                                          <p:val>
                                            <p:strVal val="ppt_x"/>
                                          </p:val>
                                        </p:tav>
                                        <p:tav tm="100000">
                                          <p:val>
                                            <p:strVal val="ppt_x"/>
                                          </p:val>
                                        </p:tav>
                                      </p:tavLst>
                                    </p:anim>
                                    <p:anim calcmode="lin" valueType="num">
                                      <p:cBhvr additive="base">
                                        <p:cTn id="38" dur="500" fill="hold"/>
                                        <p:tgtEl>
                                          <p:spTgt spid="49251"/>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9252"/>
                                        </p:tgtEl>
                                        <p:attrNameLst>
                                          <p:attrName>style.visibility</p:attrName>
                                        </p:attrNameLst>
                                      </p:cBhvr>
                                      <p:to>
                                        <p:strVal val="visible"/>
                                      </p:to>
                                    </p:set>
                                    <p:anim calcmode="lin" valueType="num">
                                      <p:cBhvr additive="base">
                                        <p:cTn id="43" dur="500" fill="hold"/>
                                        <p:tgtEl>
                                          <p:spTgt spid="49252"/>
                                        </p:tgtEl>
                                        <p:attrNameLst>
                                          <p:attrName>ppt_x</p:attrName>
                                        </p:attrNameLst>
                                      </p:cBhvr>
                                      <p:tavLst>
                                        <p:tav tm="0">
                                          <p:val>
                                            <p:strVal val="ppt_x"/>
                                          </p:val>
                                        </p:tav>
                                        <p:tav tm="100000">
                                          <p:val>
                                            <p:strVal val="ppt_x"/>
                                          </p:val>
                                        </p:tav>
                                      </p:tavLst>
                                    </p:anim>
                                    <p:anim calcmode="lin" valueType="num">
                                      <p:cBhvr additive="base">
                                        <p:cTn id="44" dur="500" fill="hold"/>
                                        <p:tgtEl>
                                          <p:spTgt spid="49252"/>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9253"/>
                                        </p:tgtEl>
                                        <p:attrNameLst>
                                          <p:attrName>style.visibility</p:attrName>
                                        </p:attrNameLst>
                                      </p:cBhvr>
                                      <p:to>
                                        <p:strVal val="visible"/>
                                      </p:to>
                                    </p:set>
                                    <p:anim calcmode="lin" valueType="num">
                                      <p:cBhvr additive="base">
                                        <p:cTn id="49" dur="500" fill="hold"/>
                                        <p:tgtEl>
                                          <p:spTgt spid="49253"/>
                                        </p:tgtEl>
                                        <p:attrNameLst>
                                          <p:attrName>ppt_x</p:attrName>
                                        </p:attrNameLst>
                                      </p:cBhvr>
                                      <p:tavLst>
                                        <p:tav tm="0">
                                          <p:val>
                                            <p:strVal val="ppt_x"/>
                                          </p:val>
                                        </p:tav>
                                        <p:tav tm="100000">
                                          <p:val>
                                            <p:strVal val="ppt_x"/>
                                          </p:val>
                                        </p:tav>
                                      </p:tavLst>
                                    </p:anim>
                                    <p:anim calcmode="lin" valueType="num">
                                      <p:cBhvr additive="base">
                                        <p:cTn id="50" dur="500" fill="hold"/>
                                        <p:tgtEl>
                                          <p:spTgt spid="492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47" grpId="0" animBg="1"/>
      <p:bldP spid="49247" grpId="1" animBg="1"/>
      <p:bldP spid="49248" grpId="0" animBg="1"/>
      <p:bldP spid="49249" grpId="0" animBg="1"/>
      <p:bldP spid="49250" grpId="0" animBg="1"/>
      <p:bldP spid="49251" grpId="0" animBg="1"/>
      <p:bldP spid="49252" grpId="0" animBg="1"/>
      <p:bldP spid="4925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3</a:t>
            </a:r>
          </a:p>
        </p:txBody>
      </p:sp>
      <p:sp>
        <p:nvSpPr>
          <p:cNvPr id="82947"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2948"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运输问题的应用</a:t>
            </a:r>
          </a:p>
        </p:txBody>
      </p:sp>
      <p:sp>
        <p:nvSpPr>
          <p:cNvPr id="82949" name="Rectangle 5"/>
          <p:cNvSpPr>
            <a:spLocks noChangeArrowheads="1"/>
          </p:cNvSpPr>
          <p:nvPr/>
        </p:nvSpPr>
        <p:spPr bwMode="auto">
          <a:xfrm>
            <a:off x="249238" y="1630363"/>
            <a:ext cx="8567737" cy="5759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9pPr>
          </a:lstStyle>
          <a:p>
            <a:pPr algn="just" eaLnBrk="1" hangingPunct="1"/>
            <a:endParaRPr lang="zh-CN" altLang="zh-CN" sz="2800">
              <a:solidFill>
                <a:srgbClr val="000000"/>
              </a:solidFill>
            </a:endParaRPr>
          </a:p>
          <a:p>
            <a:pPr algn="just" eaLnBrk="1" hangingPunct="1"/>
            <a:r>
              <a:rPr lang="zh-CN" altLang="zh-CN" sz="2800">
                <a:solidFill>
                  <a:srgbClr val="000000"/>
                </a:solidFill>
              </a:rPr>
              <a:t>目标函数：</a:t>
            </a:r>
          </a:p>
          <a:p>
            <a:pPr eaLnBrk="1" hangingPunct="1"/>
            <a:r>
              <a:rPr lang="zh-CN" altLang="zh-CN" sz="2800">
                <a:solidFill>
                  <a:srgbClr val="000000"/>
                </a:solidFill>
              </a:rPr>
              <a:t>   min f = 10.8 </a:t>
            </a:r>
            <a:r>
              <a:rPr lang="zh-CN" altLang="zh-CN" sz="2800" i="1">
                <a:solidFill>
                  <a:srgbClr val="000000"/>
                </a:solidFill>
              </a:rPr>
              <a:t>x</a:t>
            </a:r>
            <a:r>
              <a:rPr lang="zh-CN" altLang="zh-CN" sz="2800" baseline="-25000">
                <a:solidFill>
                  <a:srgbClr val="000000"/>
                </a:solidFill>
              </a:rPr>
              <a:t>11</a:t>
            </a:r>
            <a:r>
              <a:rPr lang="zh-CN" altLang="zh-CN" sz="2800">
                <a:solidFill>
                  <a:srgbClr val="000000"/>
                </a:solidFill>
              </a:rPr>
              <a:t> +10.95 </a:t>
            </a:r>
            <a:r>
              <a:rPr lang="zh-CN" altLang="zh-CN" sz="2800" i="1">
                <a:solidFill>
                  <a:srgbClr val="000000"/>
                </a:solidFill>
              </a:rPr>
              <a:t>x</a:t>
            </a:r>
            <a:r>
              <a:rPr lang="zh-CN" altLang="zh-CN" sz="2800" baseline="-25000">
                <a:solidFill>
                  <a:srgbClr val="000000"/>
                </a:solidFill>
              </a:rPr>
              <a:t>12</a:t>
            </a:r>
            <a:r>
              <a:rPr lang="zh-CN" altLang="zh-CN" sz="2800">
                <a:solidFill>
                  <a:srgbClr val="000000"/>
                </a:solidFill>
              </a:rPr>
              <a:t> +11.1 </a:t>
            </a:r>
            <a:r>
              <a:rPr lang="zh-CN" altLang="zh-CN" sz="2800" i="1">
                <a:solidFill>
                  <a:srgbClr val="000000"/>
                </a:solidFill>
              </a:rPr>
              <a:t>x</a:t>
            </a:r>
            <a:r>
              <a:rPr lang="zh-CN" altLang="zh-CN" sz="2800" baseline="-25000">
                <a:solidFill>
                  <a:srgbClr val="000000"/>
                </a:solidFill>
              </a:rPr>
              <a:t>13</a:t>
            </a:r>
            <a:r>
              <a:rPr lang="zh-CN" altLang="zh-CN" sz="2800">
                <a:solidFill>
                  <a:srgbClr val="000000"/>
                </a:solidFill>
              </a:rPr>
              <a:t> +11.25 </a:t>
            </a:r>
            <a:r>
              <a:rPr lang="zh-CN" altLang="zh-CN" sz="2800" i="1">
                <a:solidFill>
                  <a:srgbClr val="000000"/>
                </a:solidFill>
              </a:rPr>
              <a:t>x</a:t>
            </a:r>
            <a:r>
              <a:rPr lang="zh-CN" altLang="zh-CN" sz="2800" baseline="-25000">
                <a:solidFill>
                  <a:srgbClr val="000000"/>
                </a:solidFill>
              </a:rPr>
              <a:t>14     </a:t>
            </a:r>
          </a:p>
          <a:p>
            <a:pPr eaLnBrk="1" hangingPunct="1"/>
            <a:r>
              <a:rPr lang="zh-CN" altLang="zh-CN" sz="2800" baseline="-25000">
                <a:solidFill>
                  <a:srgbClr val="000000"/>
                </a:solidFill>
              </a:rPr>
              <a:t>                    </a:t>
            </a:r>
            <a:r>
              <a:rPr lang="zh-CN" altLang="zh-CN" sz="2800">
                <a:solidFill>
                  <a:srgbClr val="000000"/>
                </a:solidFill>
              </a:rPr>
              <a:t>+11.1 </a:t>
            </a:r>
            <a:r>
              <a:rPr lang="zh-CN" altLang="zh-CN" sz="2800" i="1">
                <a:solidFill>
                  <a:srgbClr val="000000"/>
                </a:solidFill>
              </a:rPr>
              <a:t>x</a:t>
            </a:r>
            <a:r>
              <a:rPr lang="zh-CN" altLang="zh-CN" sz="2800" baseline="-25000">
                <a:solidFill>
                  <a:srgbClr val="000000"/>
                </a:solidFill>
              </a:rPr>
              <a:t>22</a:t>
            </a:r>
            <a:r>
              <a:rPr lang="zh-CN" altLang="zh-CN" sz="2800">
                <a:solidFill>
                  <a:srgbClr val="000000"/>
                </a:solidFill>
              </a:rPr>
              <a:t> +11.25 </a:t>
            </a:r>
            <a:r>
              <a:rPr lang="zh-CN" altLang="zh-CN" sz="2800" i="1">
                <a:solidFill>
                  <a:srgbClr val="000000"/>
                </a:solidFill>
              </a:rPr>
              <a:t>x</a:t>
            </a:r>
            <a:r>
              <a:rPr lang="zh-CN" altLang="zh-CN" sz="2800" baseline="-25000">
                <a:solidFill>
                  <a:srgbClr val="000000"/>
                </a:solidFill>
              </a:rPr>
              <a:t>23</a:t>
            </a:r>
            <a:r>
              <a:rPr lang="zh-CN" altLang="zh-CN" sz="2800">
                <a:solidFill>
                  <a:srgbClr val="000000"/>
                </a:solidFill>
              </a:rPr>
              <a:t> +11.4 </a:t>
            </a:r>
            <a:r>
              <a:rPr lang="zh-CN" altLang="zh-CN" sz="2800" i="1">
                <a:solidFill>
                  <a:srgbClr val="000000"/>
                </a:solidFill>
              </a:rPr>
              <a:t>x</a:t>
            </a:r>
            <a:r>
              <a:rPr lang="zh-CN" altLang="zh-CN" sz="2800" baseline="-25000">
                <a:solidFill>
                  <a:srgbClr val="000000"/>
                </a:solidFill>
              </a:rPr>
              <a:t>24</a:t>
            </a:r>
            <a:r>
              <a:rPr lang="zh-CN" altLang="zh-CN" sz="2800">
                <a:solidFill>
                  <a:srgbClr val="000000"/>
                </a:solidFill>
              </a:rPr>
              <a:t> +11.0 </a:t>
            </a:r>
            <a:r>
              <a:rPr lang="zh-CN" altLang="zh-CN" sz="2800" i="1">
                <a:solidFill>
                  <a:srgbClr val="000000"/>
                </a:solidFill>
              </a:rPr>
              <a:t>x</a:t>
            </a:r>
            <a:r>
              <a:rPr lang="zh-CN" altLang="zh-CN" sz="2800" baseline="-25000">
                <a:solidFill>
                  <a:srgbClr val="000000"/>
                </a:solidFill>
              </a:rPr>
              <a:t>33</a:t>
            </a:r>
            <a:r>
              <a:rPr lang="zh-CN" altLang="zh-CN" sz="2800">
                <a:solidFill>
                  <a:srgbClr val="000000"/>
                </a:solidFill>
              </a:rPr>
              <a:t> </a:t>
            </a:r>
          </a:p>
          <a:p>
            <a:pPr eaLnBrk="1" hangingPunct="1"/>
            <a:r>
              <a:rPr lang="zh-CN" altLang="zh-CN" sz="2800">
                <a:solidFill>
                  <a:srgbClr val="000000"/>
                </a:solidFill>
              </a:rPr>
              <a:t>             +11.15 </a:t>
            </a:r>
            <a:r>
              <a:rPr lang="zh-CN" altLang="zh-CN" sz="2800" i="1">
                <a:solidFill>
                  <a:srgbClr val="000000"/>
                </a:solidFill>
              </a:rPr>
              <a:t>x</a:t>
            </a:r>
            <a:r>
              <a:rPr lang="zh-CN" altLang="zh-CN" sz="2800" baseline="-25000">
                <a:solidFill>
                  <a:srgbClr val="000000"/>
                </a:solidFill>
              </a:rPr>
              <a:t>34</a:t>
            </a:r>
            <a:r>
              <a:rPr lang="zh-CN" altLang="zh-CN" sz="2800">
                <a:solidFill>
                  <a:srgbClr val="000000"/>
                </a:solidFill>
              </a:rPr>
              <a:t> +11.3 </a:t>
            </a:r>
            <a:r>
              <a:rPr lang="zh-CN" altLang="zh-CN" sz="2800" i="1">
                <a:solidFill>
                  <a:srgbClr val="000000"/>
                </a:solidFill>
              </a:rPr>
              <a:t>x</a:t>
            </a:r>
            <a:r>
              <a:rPr lang="zh-CN" altLang="zh-CN" sz="2800" baseline="-25000">
                <a:solidFill>
                  <a:srgbClr val="000000"/>
                </a:solidFill>
              </a:rPr>
              <a:t>44</a:t>
            </a:r>
          </a:p>
          <a:p>
            <a:pPr eaLnBrk="1" hangingPunct="1"/>
            <a:endParaRPr lang="zh-CN" altLang="zh-CN" sz="2800">
              <a:solidFill>
                <a:srgbClr val="000000"/>
              </a:solidFill>
            </a:endParaRPr>
          </a:p>
          <a:p>
            <a:pPr algn="just" eaLnBrk="1" hangingPunct="1"/>
            <a:endParaRPr lang="zh-CN" altLang="zh-CN" sz="2800">
              <a:solidFill>
                <a:srgbClr val="000000"/>
              </a:solidFill>
            </a:endParaRPr>
          </a:p>
          <a:p>
            <a:pPr algn="ctr" eaLnBrk="1" hangingPunct="1"/>
            <a:endParaRPr lang="zh-CN" altLang="zh-CN" sz="2000">
              <a:solidFill>
                <a:srgbClr val="000000"/>
              </a:solidFill>
            </a:endParaRPr>
          </a:p>
        </p:txBody>
      </p:sp>
      <p:pic>
        <p:nvPicPr>
          <p:cNvPr id="82950" name="Picture 6" descr="844087676142574143232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951" name="Line 7"/>
          <p:cNvSpPr>
            <a:spLocks noChangeShapeType="1"/>
          </p:cNvSpPr>
          <p:nvPr/>
        </p:nvSpPr>
        <p:spPr bwMode="auto">
          <a:xfrm>
            <a:off x="468313" y="2852738"/>
            <a:ext cx="1655762" cy="7207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3</a:t>
            </a:r>
          </a:p>
        </p:txBody>
      </p:sp>
      <p:sp>
        <p:nvSpPr>
          <p:cNvPr id="84995"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4996"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运输问题的应用</a:t>
            </a:r>
          </a:p>
        </p:txBody>
      </p:sp>
      <p:sp>
        <p:nvSpPr>
          <p:cNvPr id="84997" name="Rectangle 5"/>
          <p:cNvSpPr>
            <a:spLocks noChangeArrowheads="1"/>
          </p:cNvSpPr>
          <p:nvPr/>
        </p:nvSpPr>
        <p:spPr bwMode="auto">
          <a:xfrm>
            <a:off x="142875" y="1533525"/>
            <a:ext cx="8893175" cy="664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solidFill>
                  <a:srgbClr val="000000"/>
                </a:solidFill>
              </a:rPr>
              <a:t>构造</a:t>
            </a:r>
            <a:r>
              <a:rPr lang="zh-CN" altLang="zh-CN" sz="2800">
                <a:solidFill>
                  <a:srgbClr val="FF0000"/>
                </a:solidFill>
              </a:rPr>
              <a:t>假想的需求D</a:t>
            </a:r>
            <a:r>
              <a:rPr lang="zh-CN" altLang="zh-CN" sz="2800">
                <a:solidFill>
                  <a:srgbClr val="000000"/>
                </a:solidFill>
              </a:rPr>
              <a:t>，产销平衡与运价表：</a:t>
            </a:r>
            <a:r>
              <a:rPr lang="zh-CN" altLang="zh-CN" sz="2800"/>
              <a:t>               </a:t>
            </a:r>
            <a:endParaRPr lang="zh-CN" altLang="zh-CN" sz="2000"/>
          </a:p>
          <a:p>
            <a:pPr eaLnBrk="1" hangingPunct="1"/>
            <a:endParaRPr lang="zh-CN" altLang="zh-CN" sz="2000"/>
          </a:p>
          <a:p>
            <a:pPr eaLnBrk="1" hangingPunct="1"/>
            <a:endParaRPr lang="zh-CN" altLang="zh-CN" sz="2000"/>
          </a:p>
          <a:p>
            <a:pPr eaLnBrk="1" hangingPunct="1"/>
            <a:endParaRPr lang="zh-CN" altLang="zh-CN" sz="2000"/>
          </a:p>
          <a:p>
            <a:pPr eaLnBrk="1" hangingPunct="1"/>
            <a:endParaRPr lang="zh-CN" altLang="zh-CN" sz="2000"/>
          </a:p>
          <a:p>
            <a:pPr eaLnBrk="1" hangingPunct="1"/>
            <a:endParaRPr lang="zh-CN" altLang="zh-CN" sz="2000"/>
          </a:p>
          <a:p>
            <a:pPr eaLnBrk="1" hangingPunct="1"/>
            <a:endParaRPr lang="zh-CN" altLang="zh-CN" sz="2000"/>
          </a:p>
          <a:p>
            <a:pPr eaLnBrk="1" hangingPunct="1"/>
            <a:endParaRPr lang="zh-CN" altLang="zh-CN" sz="2000"/>
          </a:p>
          <a:p>
            <a:pPr eaLnBrk="1" hangingPunct="1"/>
            <a:endParaRPr lang="zh-CN" altLang="zh-CN" sz="2000"/>
          </a:p>
          <a:p>
            <a:pPr eaLnBrk="1" hangingPunct="1"/>
            <a:endParaRPr lang="zh-CN" altLang="zh-CN" sz="2000"/>
          </a:p>
          <a:p>
            <a:pPr eaLnBrk="1" hangingPunct="1"/>
            <a:r>
              <a:rPr lang="zh-CN" altLang="zh-CN" sz="2000"/>
              <a:t>              </a:t>
            </a:r>
          </a:p>
        </p:txBody>
      </p:sp>
      <p:pic>
        <p:nvPicPr>
          <p:cNvPr id="84998" name="Picture 6" descr="776827706142574143236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51207" name="Group 7"/>
          <p:cNvGraphicFramePr>
            <a:graphicFrameLocks noGrp="1"/>
          </p:cNvGraphicFramePr>
          <p:nvPr/>
        </p:nvGraphicFramePr>
        <p:xfrm>
          <a:off x="466725" y="2347913"/>
          <a:ext cx="7835900" cy="3222625"/>
        </p:xfrm>
        <a:graphic>
          <a:graphicData uri="http://schemas.openxmlformats.org/drawingml/2006/table">
            <a:tbl>
              <a:tblPr/>
              <a:tblGrid>
                <a:gridCol w="1625600"/>
                <a:gridCol w="922338"/>
                <a:gridCol w="1036637"/>
                <a:gridCol w="1089025"/>
                <a:gridCol w="1008063"/>
                <a:gridCol w="1008062"/>
                <a:gridCol w="1146175"/>
              </a:tblGrid>
              <a:tr h="735013">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200" b="0" i="0" u="none" strike="noStrike" cap="none" normalizeH="0" baseline="0" smtClean="0">
                          <a:ln>
                            <a:noFill/>
                          </a:ln>
                          <a:solidFill>
                            <a:schemeClr val="tx1"/>
                          </a:solidFill>
                          <a:effectLst/>
                          <a:latin typeface="Arial" pitchFamily="34" charset="0"/>
                          <a:ea typeface="仿宋" pitchFamily="49" charset="-122"/>
                        </a:rPr>
                        <a:t>                        </a:t>
                      </a:r>
                      <a:r>
                        <a:rPr kumimoji="0" lang="zh-CN" sz="1200" b="0" i="0" u="none" strike="noStrike" cap="none" normalizeH="0" baseline="0" smtClean="0">
                          <a:ln>
                            <a:noFill/>
                          </a:ln>
                          <a:solidFill>
                            <a:schemeClr val="tx1"/>
                          </a:solidFill>
                          <a:effectLst/>
                          <a:latin typeface="Arial" pitchFamily="34" charset="0"/>
                          <a:ea typeface="仿宋" pitchFamily="49" charset="-122"/>
                        </a:rPr>
                        <a:t>销地</a:t>
                      </a: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sz="1200" b="0" i="0" u="none" strike="noStrike" cap="none" normalizeH="0" baseline="0" smtClean="0">
                          <a:ln>
                            <a:noFill/>
                          </a:ln>
                          <a:solidFill>
                            <a:schemeClr val="tx1"/>
                          </a:solidFill>
                          <a:effectLst/>
                          <a:latin typeface="Arial" pitchFamily="34" charset="0"/>
                          <a:ea typeface="仿宋" pitchFamily="49" charset="-122"/>
                        </a:rPr>
                        <a:t>     运费单价</a:t>
                      </a:r>
                      <a:r>
                        <a:rPr kumimoji="0" lang="zh-CN" altLang="zh-CN" sz="1200" b="0" i="0" u="none" strike="noStrike" cap="none" normalizeH="0" baseline="0" smtClean="0">
                          <a:ln>
                            <a:noFill/>
                          </a:ln>
                          <a:solidFill>
                            <a:schemeClr val="tx1"/>
                          </a:solidFill>
                          <a:effectLst/>
                          <a:latin typeface="Arial" pitchFamily="34" charset="0"/>
                          <a:ea typeface="仿宋" pitchFamily="49" charset="-122"/>
                        </a:rPr>
                        <a:t>/</a:t>
                      </a:r>
                      <a:r>
                        <a:rPr kumimoji="0" lang="zh-CN" sz="1200" b="0" i="0" u="none" strike="noStrike" cap="none" normalizeH="0" baseline="0" smtClean="0">
                          <a:ln>
                            <a:noFill/>
                          </a:ln>
                          <a:solidFill>
                            <a:schemeClr val="tx1"/>
                          </a:solidFill>
                          <a:effectLst/>
                          <a:latin typeface="Arial" pitchFamily="34" charset="0"/>
                          <a:ea typeface="仿宋" pitchFamily="49" charset="-122"/>
                        </a:rPr>
                        <a:t>万元</a:t>
                      </a: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sz="1200" b="0" i="0" u="none" strike="noStrike" cap="none" normalizeH="0" baseline="0" smtClean="0">
                          <a:ln>
                            <a:noFill/>
                          </a:ln>
                          <a:solidFill>
                            <a:schemeClr val="tx1"/>
                          </a:solidFill>
                          <a:effectLst/>
                          <a:latin typeface="Arial" pitchFamily="34" charset="0"/>
                          <a:ea typeface="仿宋" pitchFamily="49" charset="-122"/>
                        </a:rPr>
                        <a:t>产地</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I</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II</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III</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IV</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800" b="0" i="0" u="none" strike="noStrike" cap="none" normalizeH="0" baseline="0" smtClean="0">
                        <a:ln>
                          <a:noFill/>
                        </a:ln>
                        <a:solidFill>
                          <a:srgbClr val="FF0000"/>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sz="1800" b="0" i="0" u="none" strike="noStrike" cap="none" normalizeH="0" baseline="0" smtClean="0">
                          <a:ln>
                            <a:noFill/>
                          </a:ln>
                          <a:solidFill>
                            <a:schemeClr val="tx1"/>
                          </a:solidFill>
                          <a:effectLst/>
                          <a:latin typeface="Arial" pitchFamily="34" charset="0"/>
                          <a:ea typeface="仿宋" pitchFamily="49" charset="-122"/>
                        </a:rPr>
                        <a:t>产量</a:t>
                      </a:r>
                      <a:r>
                        <a:rPr kumimoji="0" lang="zh-CN" altLang="zh-CN" sz="1800" b="0" i="0" u="none" strike="noStrike" cap="none" normalizeH="0" baseline="0" smtClean="0">
                          <a:ln>
                            <a:noFill/>
                          </a:ln>
                          <a:solidFill>
                            <a:schemeClr val="tx1"/>
                          </a:solidFill>
                          <a:effectLst/>
                          <a:latin typeface="Arial" pitchFamily="34" charset="0"/>
                          <a:ea typeface="仿宋" pitchFamily="49" charset="-122"/>
                        </a:rPr>
                        <a:t>/</a:t>
                      </a:r>
                      <a:r>
                        <a:rPr kumimoji="0" lang="zh-CN" sz="1800" b="0" i="0" u="none" strike="noStrike" cap="none" normalizeH="0" baseline="0" smtClean="0">
                          <a:ln>
                            <a:noFill/>
                          </a:ln>
                          <a:solidFill>
                            <a:schemeClr val="tx1"/>
                          </a:solidFill>
                          <a:effectLst/>
                          <a:latin typeface="Arial" pitchFamily="34" charset="0"/>
                          <a:ea typeface="仿宋" pitchFamily="49" charset="-122"/>
                        </a:rPr>
                        <a:t>台</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41325">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I</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10.8</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10.95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11.10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11.25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800" b="0" i="0" u="none" strike="noStrike" cap="none" normalizeH="0" baseline="0" smtClean="0">
                        <a:ln>
                          <a:noFill/>
                        </a:ln>
                        <a:solidFill>
                          <a:srgbClr val="FF0000"/>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25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52438">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II</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M</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11.10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11.25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11.40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800" b="0" i="0" u="none" strike="noStrike" cap="none" normalizeH="0" baseline="0" smtClean="0">
                        <a:ln>
                          <a:noFill/>
                        </a:ln>
                        <a:solidFill>
                          <a:srgbClr val="FF0000"/>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35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33388">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III</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M</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M</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11.00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11.15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800" b="0" i="0" u="none" strike="noStrike" cap="none" normalizeH="0" baseline="0" smtClean="0">
                        <a:ln>
                          <a:noFill/>
                        </a:ln>
                        <a:solidFill>
                          <a:srgbClr val="FF0000"/>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30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01650">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IV</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M</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M</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M</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11.30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800" b="0" i="0" u="none" strike="noStrike" cap="none" normalizeH="0" baseline="0" smtClean="0">
                        <a:ln>
                          <a:noFill/>
                        </a:ln>
                        <a:solidFill>
                          <a:srgbClr val="FF0000"/>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10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58813">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sz="1800" b="0" i="0" u="none" strike="noStrike" cap="none" normalizeH="0" baseline="0" smtClean="0">
                          <a:ln>
                            <a:noFill/>
                          </a:ln>
                          <a:solidFill>
                            <a:schemeClr val="tx1"/>
                          </a:solidFill>
                          <a:effectLst/>
                          <a:latin typeface="Arial" pitchFamily="34" charset="0"/>
                          <a:ea typeface="仿宋" pitchFamily="49" charset="-122"/>
                        </a:rPr>
                        <a:t>销量</a:t>
                      </a:r>
                      <a:r>
                        <a:rPr kumimoji="0" lang="zh-CN" altLang="zh-CN" sz="1800" b="0" i="0" u="none" strike="noStrike" cap="none" normalizeH="0" baseline="0" smtClean="0">
                          <a:ln>
                            <a:noFill/>
                          </a:ln>
                          <a:solidFill>
                            <a:schemeClr val="tx1"/>
                          </a:solidFill>
                          <a:effectLst/>
                          <a:latin typeface="Arial" pitchFamily="34" charset="0"/>
                          <a:ea typeface="仿宋" pitchFamily="49" charset="-122"/>
                        </a:rPr>
                        <a:t>/</a:t>
                      </a:r>
                      <a:r>
                        <a:rPr kumimoji="0" lang="zh-CN" sz="1800" b="0" i="0" u="none" strike="noStrike" cap="none" normalizeH="0" baseline="0" smtClean="0">
                          <a:ln>
                            <a:noFill/>
                          </a:ln>
                          <a:solidFill>
                            <a:schemeClr val="tx1"/>
                          </a:solidFill>
                          <a:effectLst/>
                          <a:latin typeface="Arial" pitchFamily="34" charset="0"/>
                          <a:ea typeface="仿宋" pitchFamily="49" charset="-122"/>
                        </a:rPr>
                        <a:t>台</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10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15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25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20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800" b="0" i="0" u="none" strike="noStrike" cap="none" normalizeH="0" baseline="0" smtClean="0">
                        <a:ln>
                          <a:noFill/>
                        </a:ln>
                        <a:solidFill>
                          <a:srgbClr val="FF0000"/>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100</a:t>
                      </a:r>
                    </a:p>
                    <a:p>
                      <a:pPr marL="0" marR="0" lvl="0" indent="0" algn="l" defTabSz="914400" rtl="0" eaLnBrk="1" fontAlgn="base" latinLnBrk="0" hangingPunct="1">
                        <a:lnSpc>
                          <a:spcPct val="100000"/>
                        </a:lnSpc>
                        <a:spcBef>
                          <a:spcPct val="20000"/>
                        </a:spcBef>
                        <a:spcAft>
                          <a:spcPct val="0"/>
                        </a:spcAft>
                        <a:buClrTx/>
                        <a:buSzPct val="100000"/>
                        <a:buFontTx/>
                        <a:buNone/>
                        <a:tabLst/>
                      </a:pPr>
                      <a:endParaRPr kumimoji="0" lang="zh-CN" altLang="zh-CN" sz="1800" b="0" i="0" u="none" strike="noStrike" cap="none" normalizeH="0" baseline="0" smtClean="0">
                        <a:ln>
                          <a:noFill/>
                        </a:ln>
                        <a:solidFill>
                          <a:srgbClr val="FF0000"/>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a:noFill/>
                    </a:lnBlToTr>
                    <a:noFill/>
                  </a:tcPr>
                </a:tc>
              </a:tr>
            </a:tbl>
          </a:graphicData>
        </a:graphic>
      </p:graphicFrame>
      <p:sp>
        <p:nvSpPr>
          <p:cNvPr id="85058" name="Line 148"/>
          <p:cNvSpPr>
            <a:spLocks noChangeShapeType="1"/>
          </p:cNvSpPr>
          <p:nvPr/>
        </p:nvSpPr>
        <p:spPr bwMode="auto">
          <a:xfrm>
            <a:off x="468313" y="3573463"/>
            <a:ext cx="1655762" cy="71913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5059" name="Line 149"/>
          <p:cNvSpPr>
            <a:spLocks noChangeShapeType="1"/>
          </p:cNvSpPr>
          <p:nvPr/>
        </p:nvSpPr>
        <p:spPr bwMode="auto">
          <a:xfrm>
            <a:off x="1260475" y="2349500"/>
            <a:ext cx="863600" cy="71913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5060" name="Line 150"/>
          <p:cNvSpPr>
            <a:spLocks noChangeShapeType="1"/>
          </p:cNvSpPr>
          <p:nvPr/>
        </p:nvSpPr>
        <p:spPr bwMode="auto">
          <a:xfrm>
            <a:off x="468313" y="2708275"/>
            <a:ext cx="1655762" cy="3603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51351" name="AutoShape 151"/>
          <p:cNvSpPr>
            <a:spLocks/>
          </p:cNvSpPr>
          <p:nvPr/>
        </p:nvSpPr>
        <p:spPr bwMode="auto">
          <a:xfrm>
            <a:off x="1620838" y="5656263"/>
            <a:ext cx="2808287" cy="365125"/>
          </a:xfrm>
          <a:prstGeom prst="borderCallout1">
            <a:avLst>
              <a:gd name="adj1" fmla="val 31639"/>
              <a:gd name="adj2" fmla="val 102690"/>
              <a:gd name="adj3" fmla="val -627597"/>
              <a:gd name="adj4" fmla="val 181338"/>
            </a:avLst>
          </a:prstGeom>
          <a:solidFill>
            <a:srgbClr val="D28E8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t>虚拟的销地，即为仓库</a:t>
            </a:r>
          </a:p>
        </p:txBody>
      </p:sp>
      <p:sp>
        <p:nvSpPr>
          <p:cNvPr id="51352" name="Rectangle 152"/>
          <p:cNvSpPr>
            <a:spLocks noChangeArrowheads="1"/>
          </p:cNvSpPr>
          <p:nvPr/>
        </p:nvSpPr>
        <p:spPr bwMode="auto">
          <a:xfrm>
            <a:off x="6297613" y="4937125"/>
            <a:ext cx="715962"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a:r>
              <a:rPr lang="zh-CN" altLang="zh-CN" sz="2000">
                <a:solidFill>
                  <a:srgbClr val="FF0000"/>
                </a:solidFill>
              </a:rPr>
              <a:t>30</a:t>
            </a:r>
          </a:p>
        </p:txBody>
      </p:sp>
      <p:sp>
        <p:nvSpPr>
          <p:cNvPr id="51353" name="Rectangle 153"/>
          <p:cNvSpPr>
            <a:spLocks noChangeArrowheads="1"/>
          </p:cNvSpPr>
          <p:nvPr/>
        </p:nvSpPr>
        <p:spPr bwMode="auto">
          <a:xfrm>
            <a:off x="7235825" y="5300663"/>
            <a:ext cx="717550"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a:r>
              <a:rPr lang="zh-CN" altLang="zh-CN" sz="2000">
                <a:solidFill>
                  <a:srgbClr val="FF0000"/>
                </a:solidFill>
              </a:rPr>
              <a:t>100</a:t>
            </a:r>
          </a:p>
        </p:txBody>
      </p:sp>
      <p:sp>
        <p:nvSpPr>
          <p:cNvPr id="51354" name="Rectangle 154"/>
          <p:cNvSpPr>
            <a:spLocks noChangeArrowheads="1"/>
          </p:cNvSpPr>
          <p:nvPr/>
        </p:nvSpPr>
        <p:spPr bwMode="auto">
          <a:xfrm>
            <a:off x="6080125" y="2351088"/>
            <a:ext cx="1293813"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a:r>
              <a:rPr lang="zh-CN" altLang="zh-CN">
                <a:solidFill>
                  <a:srgbClr val="FF0000"/>
                </a:solidFill>
                <a:ea typeface="仿宋" panose="02010609060101010101" pitchFamily="49" charset="-122"/>
              </a:rPr>
              <a:t>D</a:t>
            </a:r>
            <a:endParaRPr lang="zh-CN" altLang="zh-CN" sz="2000">
              <a:solidFill>
                <a:srgbClr val="FF0000"/>
              </a:solidFill>
            </a:endParaRPr>
          </a:p>
        </p:txBody>
      </p:sp>
      <p:sp>
        <p:nvSpPr>
          <p:cNvPr id="51355" name="AutoShape 155"/>
          <p:cNvSpPr>
            <a:spLocks/>
          </p:cNvSpPr>
          <p:nvPr/>
        </p:nvSpPr>
        <p:spPr bwMode="auto">
          <a:xfrm>
            <a:off x="5287963" y="5875338"/>
            <a:ext cx="1150937" cy="334962"/>
          </a:xfrm>
          <a:prstGeom prst="borderCallout1">
            <a:avLst>
              <a:gd name="adj1" fmla="val 34532"/>
              <a:gd name="adj2" fmla="val 106560"/>
              <a:gd name="adj3" fmla="val -140523"/>
              <a:gd name="adj4" fmla="val 18974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r>
              <a:rPr lang="zh-CN" altLang="zh-CN">
                <a:solidFill>
                  <a:schemeClr val="bg1"/>
                </a:solidFill>
              </a:rPr>
              <a:t>产销平衡</a:t>
            </a:r>
          </a:p>
        </p:txBody>
      </p:sp>
      <p:sp>
        <p:nvSpPr>
          <p:cNvPr id="51356" name="AutoShape 156"/>
          <p:cNvSpPr>
            <a:spLocks/>
          </p:cNvSpPr>
          <p:nvPr/>
        </p:nvSpPr>
        <p:spPr bwMode="auto">
          <a:xfrm>
            <a:off x="6953250" y="1560513"/>
            <a:ext cx="1363663" cy="334962"/>
          </a:xfrm>
          <a:prstGeom prst="borderCallout1">
            <a:avLst>
              <a:gd name="adj1" fmla="val 34532"/>
              <a:gd name="adj2" fmla="val -5537"/>
              <a:gd name="adj3" fmla="val 511606"/>
              <a:gd name="adj4" fmla="val -1552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r>
              <a:rPr lang="zh-CN" altLang="zh-CN">
                <a:solidFill>
                  <a:schemeClr val="bg1"/>
                </a:solidFill>
              </a:rPr>
              <a:t>运输费用？</a:t>
            </a:r>
          </a:p>
        </p:txBody>
      </p:sp>
      <p:sp>
        <p:nvSpPr>
          <p:cNvPr id="51357" name="Rectangle 157"/>
          <p:cNvSpPr>
            <a:spLocks noChangeArrowheads="1"/>
          </p:cNvSpPr>
          <p:nvPr/>
        </p:nvSpPr>
        <p:spPr bwMode="auto">
          <a:xfrm>
            <a:off x="6948488" y="5299075"/>
            <a:ext cx="715962"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a:r>
              <a:rPr lang="zh-CN" altLang="zh-CN" sz="2000">
                <a:solidFill>
                  <a:srgbClr val="FF0000"/>
                </a:solidFill>
              </a:rPr>
              <a:t>70</a:t>
            </a:r>
          </a:p>
        </p:txBody>
      </p:sp>
      <p:sp>
        <p:nvSpPr>
          <p:cNvPr id="51358" name="Rectangle 158"/>
          <p:cNvSpPr>
            <a:spLocks noChangeArrowheads="1"/>
          </p:cNvSpPr>
          <p:nvPr/>
        </p:nvSpPr>
        <p:spPr bwMode="auto">
          <a:xfrm>
            <a:off x="6299200" y="4432300"/>
            <a:ext cx="717550"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a:r>
              <a:rPr lang="zh-CN" altLang="zh-CN" sz="2000">
                <a:solidFill>
                  <a:srgbClr val="FF0000"/>
                </a:solidFill>
              </a:rPr>
              <a:t>0</a:t>
            </a:r>
          </a:p>
        </p:txBody>
      </p:sp>
      <p:sp>
        <p:nvSpPr>
          <p:cNvPr id="51359" name="Rectangle 159"/>
          <p:cNvSpPr>
            <a:spLocks noChangeArrowheads="1"/>
          </p:cNvSpPr>
          <p:nvPr/>
        </p:nvSpPr>
        <p:spPr bwMode="auto">
          <a:xfrm>
            <a:off x="6299200" y="4003675"/>
            <a:ext cx="717550"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a:r>
              <a:rPr lang="zh-CN" altLang="zh-CN" sz="2000">
                <a:solidFill>
                  <a:srgbClr val="FF0000"/>
                </a:solidFill>
              </a:rPr>
              <a:t>0</a:t>
            </a:r>
          </a:p>
        </p:txBody>
      </p:sp>
      <p:sp>
        <p:nvSpPr>
          <p:cNvPr id="51360" name="Rectangle 160"/>
          <p:cNvSpPr>
            <a:spLocks noChangeArrowheads="1"/>
          </p:cNvSpPr>
          <p:nvPr/>
        </p:nvSpPr>
        <p:spPr bwMode="auto">
          <a:xfrm>
            <a:off x="6299200" y="3575050"/>
            <a:ext cx="717550"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a:r>
              <a:rPr lang="zh-CN" altLang="zh-CN" sz="2000">
                <a:solidFill>
                  <a:srgbClr val="FF0000"/>
                </a:solidFill>
              </a:rPr>
              <a:t>0</a:t>
            </a:r>
          </a:p>
        </p:txBody>
      </p:sp>
      <p:sp>
        <p:nvSpPr>
          <p:cNvPr id="51361" name="Rectangle 161"/>
          <p:cNvSpPr>
            <a:spLocks noChangeArrowheads="1"/>
          </p:cNvSpPr>
          <p:nvPr/>
        </p:nvSpPr>
        <p:spPr bwMode="auto">
          <a:xfrm>
            <a:off x="6299200" y="3136900"/>
            <a:ext cx="717550"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a:r>
              <a:rPr lang="zh-CN" altLang="zh-CN" sz="2000">
                <a:solidFill>
                  <a:srgbClr val="FF0000"/>
                </a:solidFill>
              </a:rPr>
              <a:t>0</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355"/>
                                        </p:tgtEl>
                                        <p:attrNameLst>
                                          <p:attrName>style.visibility</p:attrName>
                                        </p:attrNameLst>
                                      </p:cBhvr>
                                      <p:to>
                                        <p:strVal val="visible"/>
                                      </p:to>
                                    </p:set>
                                    <p:anim calcmode="lin" valueType="num">
                                      <p:cBhvr additive="base">
                                        <p:cTn id="7" dur="500" fill="hold"/>
                                        <p:tgtEl>
                                          <p:spTgt spid="51355"/>
                                        </p:tgtEl>
                                        <p:attrNameLst>
                                          <p:attrName>ppt_x</p:attrName>
                                        </p:attrNameLst>
                                      </p:cBhvr>
                                      <p:tavLst>
                                        <p:tav tm="0">
                                          <p:val>
                                            <p:strVal val="ppt_x"/>
                                          </p:val>
                                        </p:tav>
                                        <p:tav tm="100000">
                                          <p:val>
                                            <p:strVal val="ppt_x"/>
                                          </p:val>
                                        </p:tav>
                                      </p:tavLst>
                                    </p:anim>
                                    <p:anim calcmode="lin" valueType="num">
                                      <p:cBhvr additive="base">
                                        <p:cTn id="8" dur="500" fill="hold"/>
                                        <p:tgtEl>
                                          <p:spTgt spid="5135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grpId="0" nodeType="clickEffect">
                                  <p:stCondLst>
                                    <p:cond delay="0"/>
                                  </p:stCondLst>
                                  <p:childTnLst>
                                    <p:anim calcmode="lin" valueType="num">
                                      <p:cBhvr additive="base">
                                        <p:cTn id="12" dur="500" fill="hold"/>
                                        <p:tgtEl>
                                          <p:spTgt spid="51357"/>
                                        </p:tgtEl>
                                        <p:attrNameLst>
                                          <p:attrName>ppt_x</p:attrName>
                                        </p:attrNameLst>
                                      </p:cBhvr>
                                      <p:tavLst>
                                        <p:tav tm="0">
                                          <p:val>
                                            <p:strVal val="ppt_x"/>
                                          </p:val>
                                        </p:tav>
                                        <p:tav tm="100000">
                                          <p:val>
                                            <p:strVal val="ppt_x"/>
                                          </p:val>
                                        </p:tav>
                                      </p:tavLst>
                                    </p:anim>
                                    <p:anim calcmode="lin" valueType="num">
                                      <p:cBhvr additive="base">
                                        <p:cTn id="13" dur="500" fill="hold"/>
                                        <p:tgtEl>
                                          <p:spTgt spid="51357"/>
                                        </p:tgtEl>
                                        <p:attrNameLst>
                                          <p:attrName>ppt_y</p:attrName>
                                        </p:attrNameLst>
                                      </p:cBhvr>
                                      <p:tavLst>
                                        <p:tav tm="0">
                                          <p:val>
                                            <p:strVal val="ppt_x"/>
                                          </p:val>
                                        </p:tav>
                                        <p:tav tm="100000">
                                          <p:val>
                                            <p:strVal val="1+ppt_h/2"/>
                                          </p:val>
                                        </p:tav>
                                      </p:tavLst>
                                    </p:anim>
                                    <p:set>
                                      <p:cBhvr>
                                        <p:cTn id="14" dur="1" fill="hold">
                                          <p:stCondLst>
                                            <p:cond delay="499"/>
                                          </p:stCondLst>
                                        </p:cTn>
                                        <p:tgtEl>
                                          <p:spTgt spid="51357"/>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353"/>
                                        </p:tgtEl>
                                        <p:attrNameLst>
                                          <p:attrName>style.visibility</p:attrName>
                                        </p:attrNameLst>
                                      </p:cBhvr>
                                      <p:to>
                                        <p:strVal val="visible"/>
                                      </p:to>
                                    </p:set>
                                    <p:anim calcmode="lin" valueType="num">
                                      <p:cBhvr additive="base">
                                        <p:cTn id="19" dur="500" fill="hold"/>
                                        <p:tgtEl>
                                          <p:spTgt spid="51353"/>
                                        </p:tgtEl>
                                        <p:attrNameLst>
                                          <p:attrName>ppt_x</p:attrName>
                                        </p:attrNameLst>
                                      </p:cBhvr>
                                      <p:tavLst>
                                        <p:tav tm="0">
                                          <p:val>
                                            <p:strVal val="ppt_x"/>
                                          </p:val>
                                        </p:tav>
                                        <p:tav tm="100000">
                                          <p:val>
                                            <p:strVal val="ppt_x"/>
                                          </p:val>
                                        </p:tav>
                                      </p:tavLst>
                                    </p:anim>
                                    <p:anim calcmode="lin" valueType="num">
                                      <p:cBhvr additive="base">
                                        <p:cTn id="20" dur="500" fill="hold"/>
                                        <p:tgtEl>
                                          <p:spTgt spid="5135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354"/>
                                        </p:tgtEl>
                                        <p:attrNameLst>
                                          <p:attrName>style.visibility</p:attrName>
                                        </p:attrNameLst>
                                      </p:cBhvr>
                                      <p:to>
                                        <p:strVal val="visible"/>
                                      </p:to>
                                    </p:set>
                                    <p:anim calcmode="lin" valueType="num">
                                      <p:cBhvr additive="base">
                                        <p:cTn id="25" dur="500" fill="hold"/>
                                        <p:tgtEl>
                                          <p:spTgt spid="51354"/>
                                        </p:tgtEl>
                                        <p:attrNameLst>
                                          <p:attrName>ppt_x</p:attrName>
                                        </p:attrNameLst>
                                      </p:cBhvr>
                                      <p:tavLst>
                                        <p:tav tm="0">
                                          <p:val>
                                            <p:strVal val="ppt_x"/>
                                          </p:val>
                                        </p:tav>
                                        <p:tav tm="100000">
                                          <p:val>
                                            <p:strVal val="ppt_x"/>
                                          </p:val>
                                        </p:tav>
                                      </p:tavLst>
                                    </p:anim>
                                    <p:anim calcmode="lin" valueType="num">
                                      <p:cBhvr additive="base">
                                        <p:cTn id="26" dur="500" fill="hold"/>
                                        <p:tgtEl>
                                          <p:spTgt spid="5135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352"/>
                                        </p:tgtEl>
                                        <p:attrNameLst>
                                          <p:attrName>style.visibility</p:attrName>
                                        </p:attrNameLst>
                                      </p:cBhvr>
                                      <p:to>
                                        <p:strVal val="visible"/>
                                      </p:to>
                                    </p:set>
                                    <p:anim calcmode="lin" valueType="num">
                                      <p:cBhvr additive="base">
                                        <p:cTn id="31" dur="500" fill="hold"/>
                                        <p:tgtEl>
                                          <p:spTgt spid="51352"/>
                                        </p:tgtEl>
                                        <p:attrNameLst>
                                          <p:attrName>ppt_x</p:attrName>
                                        </p:attrNameLst>
                                      </p:cBhvr>
                                      <p:tavLst>
                                        <p:tav tm="0">
                                          <p:val>
                                            <p:strVal val="ppt_x"/>
                                          </p:val>
                                        </p:tav>
                                        <p:tav tm="100000">
                                          <p:val>
                                            <p:strVal val="ppt_x"/>
                                          </p:val>
                                        </p:tav>
                                      </p:tavLst>
                                    </p:anim>
                                    <p:anim calcmode="lin" valueType="num">
                                      <p:cBhvr additive="base">
                                        <p:cTn id="32" dur="500" fill="hold"/>
                                        <p:tgtEl>
                                          <p:spTgt spid="5135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xit" presetSubtype="4" fill="hold" grpId="1" nodeType="clickEffect">
                                  <p:stCondLst>
                                    <p:cond delay="0"/>
                                  </p:stCondLst>
                                  <p:childTnLst>
                                    <p:anim calcmode="lin" valueType="num">
                                      <p:cBhvr additive="base">
                                        <p:cTn id="36" dur="500" fill="hold"/>
                                        <p:tgtEl>
                                          <p:spTgt spid="51355"/>
                                        </p:tgtEl>
                                        <p:attrNameLst>
                                          <p:attrName>ppt_x</p:attrName>
                                        </p:attrNameLst>
                                      </p:cBhvr>
                                      <p:tavLst>
                                        <p:tav tm="0">
                                          <p:val>
                                            <p:strVal val="ppt_x"/>
                                          </p:val>
                                        </p:tav>
                                        <p:tav tm="100000">
                                          <p:val>
                                            <p:strVal val="ppt_x"/>
                                          </p:val>
                                        </p:tav>
                                      </p:tavLst>
                                    </p:anim>
                                    <p:anim calcmode="lin" valueType="num">
                                      <p:cBhvr additive="base">
                                        <p:cTn id="37" dur="500" fill="hold"/>
                                        <p:tgtEl>
                                          <p:spTgt spid="51355"/>
                                        </p:tgtEl>
                                        <p:attrNameLst>
                                          <p:attrName>ppt_y</p:attrName>
                                        </p:attrNameLst>
                                      </p:cBhvr>
                                      <p:tavLst>
                                        <p:tav tm="0">
                                          <p:val>
                                            <p:strVal val="ppt_x"/>
                                          </p:val>
                                        </p:tav>
                                        <p:tav tm="100000">
                                          <p:val>
                                            <p:strVal val="1+ppt_h/2"/>
                                          </p:val>
                                        </p:tav>
                                      </p:tavLst>
                                    </p:anim>
                                    <p:set>
                                      <p:cBhvr>
                                        <p:cTn id="38" dur="1" fill="hold">
                                          <p:stCondLst>
                                            <p:cond delay="499"/>
                                          </p:stCondLst>
                                        </p:cTn>
                                        <p:tgtEl>
                                          <p:spTgt spid="51355"/>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1356"/>
                                        </p:tgtEl>
                                        <p:attrNameLst>
                                          <p:attrName>style.visibility</p:attrName>
                                        </p:attrNameLst>
                                      </p:cBhvr>
                                      <p:to>
                                        <p:strVal val="visible"/>
                                      </p:to>
                                    </p:set>
                                    <p:anim calcmode="lin" valueType="num">
                                      <p:cBhvr additive="base">
                                        <p:cTn id="43" dur="500" fill="hold"/>
                                        <p:tgtEl>
                                          <p:spTgt spid="51356"/>
                                        </p:tgtEl>
                                        <p:attrNameLst>
                                          <p:attrName>ppt_x</p:attrName>
                                        </p:attrNameLst>
                                      </p:cBhvr>
                                      <p:tavLst>
                                        <p:tav tm="0">
                                          <p:val>
                                            <p:strVal val="ppt_x"/>
                                          </p:val>
                                        </p:tav>
                                        <p:tav tm="100000">
                                          <p:val>
                                            <p:strVal val="ppt_x"/>
                                          </p:val>
                                        </p:tav>
                                      </p:tavLst>
                                    </p:anim>
                                    <p:anim calcmode="lin" valueType="num">
                                      <p:cBhvr additive="base">
                                        <p:cTn id="44" dur="500" fill="hold"/>
                                        <p:tgtEl>
                                          <p:spTgt spid="51356"/>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xit" presetSubtype="4" fill="hold" grpId="1" nodeType="clickEffect">
                                  <p:stCondLst>
                                    <p:cond delay="0"/>
                                  </p:stCondLst>
                                  <p:childTnLst>
                                    <p:anim calcmode="lin" valueType="num">
                                      <p:cBhvr additive="base">
                                        <p:cTn id="48" dur="500" fill="hold"/>
                                        <p:tgtEl>
                                          <p:spTgt spid="51356"/>
                                        </p:tgtEl>
                                        <p:attrNameLst>
                                          <p:attrName>ppt_x</p:attrName>
                                        </p:attrNameLst>
                                      </p:cBhvr>
                                      <p:tavLst>
                                        <p:tav tm="0">
                                          <p:val>
                                            <p:strVal val="ppt_x"/>
                                          </p:val>
                                        </p:tav>
                                        <p:tav tm="100000">
                                          <p:val>
                                            <p:strVal val="ppt_x"/>
                                          </p:val>
                                        </p:tav>
                                      </p:tavLst>
                                    </p:anim>
                                    <p:anim calcmode="lin" valueType="num">
                                      <p:cBhvr additive="base">
                                        <p:cTn id="49" dur="500" fill="hold"/>
                                        <p:tgtEl>
                                          <p:spTgt spid="51356"/>
                                        </p:tgtEl>
                                        <p:attrNameLst>
                                          <p:attrName>ppt_y</p:attrName>
                                        </p:attrNameLst>
                                      </p:cBhvr>
                                      <p:tavLst>
                                        <p:tav tm="0">
                                          <p:val>
                                            <p:strVal val="ppt_x"/>
                                          </p:val>
                                        </p:tav>
                                        <p:tav tm="100000">
                                          <p:val>
                                            <p:strVal val="1+ppt_h/2"/>
                                          </p:val>
                                        </p:tav>
                                      </p:tavLst>
                                    </p:anim>
                                    <p:set>
                                      <p:cBhvr>
                                        <p:cTn id="50" dur="1" fill="hold">
                                          <p:stCondLst>
                                            <p:cond delay="499"/>
                                          </p:stCondLst>
                                        </p:cTn>
                                        <p:tgtEl>
                                          <p:spTgt spid="51356"/>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1351"/>
                                        </p:tgtEl>
                                        <p:attrNameLst>
                                          <p:attrName>style.visibility</p:attrName>
                                        </p:attrNameLst>
                                      </p:cBhvr>
                                      <p:to>
                                        <p:strVal val="visible"/>
                                      </p:to>
                                    </p:set>
                                    <p:anim calcmode="lin" valueType="num">
                                      <p:cBhvr additive="base">
                                        <p:cTn id="55" dur="500" fill="hold"/>
                                        <p:tgtEl>
                                          <p:spTgt spid="51351"/>
                                        </p:tgtEl>
                                        <p:attrNameLst>
                                          <p:attrName>ppt_x</p:attrName>
                                        </p:attrNameLst>
                                      </p:cBhvr>
                                      <p:tavLst>
                                        <p:tav tm="0">
                                          <p:val>
                                            <p:strVal val="ppt_x"/>
                                          </p:val>
                                        </p:tav>
                                        <p:tav tm="100000">
                                          <p:val>
                                            <p:strVal val="ppt_x"/>
                                          </p:val>
                                        </p:tav>
                                      </p:tavLst>
                                    </p:anim>
                                    <p:anim calcmode="lin" valueType="num">
                                      <p:cBhvr additive="base">
                                        <p:cTn id="56" dur="500" fill="hold"/>
                                        <p:tgtEl>
                                          <p:spTgt spid="51351"/>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1361"/>
                                        </p:tgtEl>
                                        <p:attrNameLst>
                                          <p:attrName>style.visibility</p:attrName>
                                        </p:attrNameLst>
                                      </p:cBhvr>
                                      <p:to>
                                        <p:strVal val="visible"/>
                                      </p:to>
                                    </p:set>
                                    <p:anim calcmode="lin" valueType="num">
                                      <p:cBhvr additive="base">
                                        <p:cTn id="61" dur="500" fill="hold"/>
                                        <p:tgtEl>
                                          <p:spTgt spid="51361"/>
                                        </p:tgtEl>
                                        <p:attrNameLst>
                                          <p:attrName>ppt_x</p:attrName>
                                        </p:attrNameLst>
                                      </p:cBhvr>
                                      <p:tavLst>
                                        <p:tav tm="0">
                                          <p:val>
                                            <p:strVal val="ppt_x"/>
                                          </p:val>
                                        </p:tav>
                                        <p:tav tm="100000">
                                          <p:val>
                                            <p:strVal val="ppt_x"/>
                                          </p:val>
                                        </p:tav>
                                      </p:tavLst>
                                    </p:anim>
                                    <p:anim calcmode="lin" valueType="num">
                                      <p:cBhvr additive="base">
                                        <p:cTn id="62" dur="500" fill="hold"/>
                                        <p:tgtEl>
                                          <p:spTgt spid="51361"/>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1360"/>
                                        </p:tgtEl>
                                        <p:attrNameLst>
                                          <p:attrName>style.visibility</p:attrName>
                                        </p:attrNameLst>
                                      </p:cBhvr>
                                      <p:to>
                                        <p:strVal val="visible"/>
                                      </p:to>
                                    </p:set>
                                    <p:anim calcmode="lin" valueType="num">
                                      <p:cBhvr additive="base">
                                        <p:cTn id="67" dur="500" fill="hold"/>
                                        <p:tgtEl>
                                          <p:spTgt spid="51360"/>
                                        </p:tgtEl>
                                        <p:attrNameLst>
                                          <p:attrName>ppt_x</p:attrName>
                                        </p:attrNameLst>
                                      </p:cBhvr>
                                      <p:tavLst>
                                        <p:tav tm="0">
                                          <p:val>
                                            <p:strVal val="ppt_x"/>
                                          </p:val>
                                        </p:tav>
                                        <p:tav tm="100000">
                                          <p:val>
                                            <p:strVal val="ppt_x"/>
                                          </p:val>
                                        </p:tav>
                                      </p:tavLst>
                                    </p:anim>
                                    <p:anim calcmode="lin" valueType="num">
                                      <p:cBhvr additive="base">
                                        <p:cTn id="68" dur="500" fill="hold"/>
                                        <p:tgtEl>
                                          <p:spTgt spid="51360"/>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1359"/>
                                        </p:tgtEl>
                                        <p:attrNameLst>
                                          <p:attrName>style.visibility</p:attrName>
                                        </p:attrNameLst>
                                      </p:cBhvr>
                                      <p:to>
                                        <p:strVal val="visible"/>
                                      </p:to>
                                    </p:set>
                                    <p:anim calcmode="lin" valueType="num">
                                      <p:cBhvr additive="base">
                                        <p:cTn id="73" dur="500" fill="hold"/>
                                        <p:tgtEl>
                                          <p:spTgt spid="51359"/>
                                        </p:tgtEl>
                                        <p:attrNameLst>
                                          <p:attrName>ppt_x</p:attrName>
                                        </p:attrNameLst>
                                      </p:cBhvr>
                                      <p:tavLst>
                                        <p:tav tm="0">
                                          <p:val>
                                            <p:strVal val="ppt_x"/>
                                          </p:val>
                                        </p:tav>
                                        <p:tav tm="100000">
                                          <p:val>
                                            <p:strVal val="ppt_x"/>
                                          </p:val>
                                        </p:tav>
                                      </p:tavLst>
                                    </p:anim>
                                    <p:anim calcmode="lin" valueType="num">
                                      <p:cBhvr additive="base">
                                        <p:cTn id="74" dur="500" fill="hold"/>
                                        <p:tgtEl>
                                          <p:spTgt spid="51359"/>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51358"/>
                                        </p:tgtEl>
                                        <p:attrNameLst>
                                          <p:attrName>style.visibility</p:attrName>
                                        </p:attrNameLst>
                                      </p:cBhvr>
                                      <p:to>
                                        <p:strVal val="visible"/>
                                      </p:to>
                                    </p:set>
                                    <p:anim calcmode="lin" valueType="num">
                                      <p:cBhvr additive="base">
                                        <p:cTn id="79" dur="500" fill="hold"/>
                                        <p:tgtEl>
                                          <p:spTgt spid="51358"/>
                                        </p:tgtEl>
                                        <p:attrNameLst>
                                          <p:attrName>ppt_x</p:attrName>
                                        </p:attrNameLst>
                                      </p:cBhvr>
                                      <p:tavLst>
                                        <p:tav tm="0">
                                          <p:val>
                                            <p:strVal val="ppt_x"/>
                                          </p:val>
                                        </p:tav>
                                        <p:tav tm="100000">
                                          <p:val>
                                            <p:strVal val="ppt_x"/>
                                          </p:val>
                                        </p:tav>
                                      </p:tavLst>
                                    </p:anim>
                                    <p:anim calcmode="lin" valueType="num">
                                      <p:cBhvr additive="base">
                                        <p:cTn id="80" dur="500" fill="hold"/>
                                        <p:tgtEl>
                                          <p:spTgt spid="51358"/>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xit" presetSubtype="4" fill="hold" grpId="1" nodeType="clickEffect">
                                  <p:stCondLst>
                                    <p:cond delay="0"/>
                                  </p:stCondLst>
                                  <p:childTnLst>
                                    <p:anim calcmode="lin" valueType="num">
                                      <p:cBhvr additive="base">
                                        <p:cTn id="84" dur="500" fill="hold"/>
                                        <p:tgtEl>
                                          <p:spTgt spid="51351"/>
                                        </p:tgtEl>
                                        <p:attrNameLst>
                                          <p:attrName>ppt_x</p:attrName>
                                        </p:attrNameLst>
                                      </p:cBhvr>
                                      <p:tavLst>
                                        <p:tav tm="0">
                                          <p:val>
                                            <p:strVal val="ppt_x"/>
                                          </p:val>
                                        </p:tav>
                                        <p:tav tm="100000">
                                          <p:val>
                                            <p:strVal val="ppt_x"/>
                                          </p:val>
                                        </p:tav>
                                      </p:tavLst>
                                    </p:anim>
                                    <p:anim calcmode="lin" valueType="num">
                                      <p:cBhvr additive="base">
                                        <p:cTn id="85" dur="500" fill="hold"/>
                                        <p:tgtEl>
                                          <p:spTgt spid="51351"/>
                                        </p:tgtEl>
                                        <p:attrNameLst>
                                          <p:attrName>ppt_y</p:attrName>
                                        </p:attrNameLst>
                                      </p:cBhvr>
                                      <p:tavLst>
                                        <p:tav tm="0">
                                          <p:val>
                                            <p:strVal val="ppt_x"/>
                                          </p:val>
                                        </p:tav>
                                        <p:tav tm="100000">
                                          <p:val>
                                            <p:strVal val="1+ppt_h/2"/>
                                          </p:val>
                                        </p:tav>
                                      </p:tavLst>
                                    </p:anim>
                                    <p:set>
                                      <p:cBhvr>
                                        <p:cTn id="86" dur="1" fill="hold">
                                          <p:stCondLst>
                                            <p:cond delay="499"/>
                                          </p:stCondLst>
                                        </p:cTn>
                                        <p:tgtEl>
                                          <p:spTgt spid="513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51" grpId="0" animBg="1"/>
      <p:bldP spid="51351" grpId="1" animBg="1"/>
      <p:bldP spid="51352" grpId="0" animBg="1"/>
      <p:bldP spid="51353" grpId="0" animBg="1"/>
      <p:bldP spid="51354" grpId="0" animBg="1"/>
      <p:bldP spid="51355" grpId="0" animBg="1"/>
      <p:bldP spid="51355" grpId="1" animBg="1"/>
      <p:bldP spid="51356" grpId="0" animBg="1"/>
      <p:bldP spid="51356" grpId="1" animBg="1"/>
      <p:bldP spid="51357" grpId="0" animBg="1"/>
      <p:bldP spid="51358" grpId="0" animBg="1"/>
      <p:bldP spid="51359" grpId="0" animBg="1"/>
      <p:bldP spid="51360" grpId="0" animBg="1"/>
      <p:bldP spid="513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3</a:t>
            </a:r>
          </a:p>
        </p:txBody>
      </p:sp>
      <p:sp>
        <p:nvSpPr>
          <p:cNvPr id="87043"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7044"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运输问题的应用</a:t>
            </a:r>
          </a:p>
        </p:txBody>
      </p:sp>
      <p:sp>
        <p:nvSpPr>
          <p:cNvPr id="87045" name="Rectangle 5"/>
          <p:cNvSpPr>
            <a:spLocks noChangeArrowheads="1"/>
          </p:cNvSpPr>
          <p:nvPr/>
        </p:nvSpPr>
        <p:spPr bwMode="auto">
          <a:xfrm>
            <a:off x="142875" y="1533525"/>
            <a:ext cx="8893175" cy="664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solidFill>
                  <a:srgbClr val="000000"/>
                </a:solidFill>
              </a:rPr>
              <a:t>运用软件计算，最优解：</a:t>
            </a:r>
            <a:r>
              <a:rPr lang="zh-CN" altLang="zh-CN" sz="2800"/>
              <a:t>                           </a:t>
            </a:r>
          </a:p>
          <a:p>
            <a:pPr eaLnBrk="1" hangingPunct="1"/>
            <a:r>
              <a:rPr lang="zh-CN" altLang="zh-CN" sz="2000"/>
              <a:t>                                                                                                      单位/台  </a:t>
            </a:r>
          </a:p>
          <a:p>
            <a:pPr eaLnBrk="1" hangingPunct="1"/>
            <a:endParaRPr lang="zh-CN" altLang="zh-CN" sz="2000"/>
          </a:p>
          <a:p>
            <a:pPr eaLnBrk="1" hangingPunct="1"/>
            <a:endParaRPr lang="zh-CN" altLang="zh-CN" sz="2000"/>
          </a:p>
          <a:p>
            <a:pPr eaLnBrk="1" hangingPunct="1"/>
            <a:endParaRPr lang="zh-CN" altLang="zh-CN" sz="2000"/>
          </a:p>
          <a:p>
            <a:pPr eaLnBrk="1" hangingPunct="1"/>
            <a:endParaRPr lang="zh-CN" altLang="zh-CN" sz="2000"/>
          </a:p>
          <a:p>
            <a:pPr eaLnBrk="1" hangingPunct="1"/>
            <a:endParaRPr lang="zh-CN" altLang="zh-CN" sz="2000"/>
          </a:p>
          <a:p>
            <a:pPr eaLnBrk="1" hangingPunct="1"/>
            <a:endParaRPr lang="zh-CN" altLang="zh-CN" sz="2000"/>
          </a:p>
          <a:p>
            <a:pPr eaLnBrk="1" hangingPunct="1"/>
            <a:endParaRPr lang="zh-CN" altLang="zh-CN" sz="2000"/>
          </a:p>
          <a:p>
            <a:pPr eaLnBrk="1" hangingPunct="1"/>
            <a:endParaRPr lang="zh-CN" altLang="zh-CN" sz="2000"/>
          </a:p>
          <a:p>
            <a:pPr eaLnBrk="1" hangingPunct="1"/>
            <a:endParaRPr lang="zh-CN" altLang="zh-CN" sz="2000"/>
          </a:p>
          <a:p>
            <a:pPr eaLnBrk="1" hangingPunct="1"/>
            <a:endParaRPr lang="zh-CN" altLang="zh-CN" sz="2000"/>
          </a:p>
          <a:p>
            <a:pPr eaLnBrk="1" hangingPunct="1"/>
            <a:endParaRPr lang="zh-CN" altLang="zh-CN" sz="2000"/>
          </a:p>
          <a:p>
            <a:pPr eaLnBrk="1" hangingPunct="1"/>
            <a:r>
              <a:rPr lang="zh-CN" altLang="zh-CN" sz="2000"/>
              <a:t>   </a:t>
            </a:r>
          </a:p>
          <a:p>
            <a:pPr eaLnBrk="1" hangingPunct="1"/>
            <a:r>
              <a:rPr lang="zh-CN" altLang="zh-CN" sz="2800"/>
              <a:t>最优值为773万元。</a:t>
            </a:r>
            <a:r>
              <a:rPr lang="zh-CN" altLang="zh-CN" sz="2000"/>
              <a:t>           </a:t>
            </a:r>
          </a:p>
        </p:txBody>
      </p:sp>
      <p:pic>
        <p:nvPicPr>
          <p:cNvPr id="87046" name="Picture 6" descr="931098791142574143237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52231" name="Group 7"/>
          <p:cNvGraphicFramePr>
            <a:graphicFrameLocks noGrp="1"/>
          </p:cNvGraphicFramePr>
          <p:nvPr/>
        </p:nvGraphicFramePr>
        <p:xfrm>
          <a:off x="466725" y="2347913"/>
          <a:ext cx="7835900" cy="3222625"/>
        </p:xfrm>
        <a:graphic>
          <a:graphicData uri="http://schemas.openxmlformats.org/drawingml/2006/table">
            <a:tbl>
              <a:tblPr/>
              <a:tblGrid>
                <a:gridCol w="1625600"/>
                <a:gridCol w="922338"/>
                <a:gridCol w="1036637"/>
                <a:gridCol w="1089025"/>
                <a:gridCol w="1008063"/>
                <a:gridCol w="1008062"/>
                <a:gridCol w="1146175"/>
              </a:tblGrid>
              <a:tr h="735013">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200" b="0" i="0" u="none" strike="noStrike" cap="none" normalizeH="0" baseline="0" smtClean="0">
                          <a:ln>
                            <a:noFill/>
                          </a:ln>
                          <a:solidFill>
                            <a:schemeClr val="tx1"/>
                          </a:solidFill>
                          <a:effectLst/>
                          <a:latin typeface="Arial" pitchFamily="34" charset="0"/>
                          <a:ea typeface="仿宋" pitchFamily="49" charset="-122"/>
                        </a:rPr>
                        <a:t>                        </a:t>
                      </a:r>
                      <a:r>
                        <a:rPr kumimoji="0" lang="zh-CN" sz="1200" b="0" i="0" u="none" strike="noStrike" cap="none" normalizeH="0" baseline="0" smtClean="0">
                          <a:ln>
                            <a:noFill/>
                          </a:ln>
                          <a:solidFill>
                            <a:schemeClr val="tx1"/>
                          </a:solidFill>
                          <a:effectLst/>
                          <a:latin typeface="Arial" pitchFamily="34" charset="0"/>
                          <a:ea typeface="仿宋" pitchFamily="49" charset="-122"/>
                        </a:rPr>
                        <a:t>销地</a:t>
                      </a: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sz="1200" b="0" i="0" u="none" strike="noStrike" cap="none" normalizeH="0" baseline="0" smtClean="0">
                          <a:ln>
                            <a:noFill/>
                          </a:ln>
                          <a:solidFill>
                            <a:schemeClr val="tx1"/>
                          </a:solidFill>
                          <a:effectLst/>
                          <a:latin typeface="Arial" pitchFamily="34" charset="0"/>
                          <a:ea typeface="仿宋" pitchFamily="49" charset="-122"/>
                        </a:rPr>
                        <a:t>     运输量</a:t>
                      </a: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sz="1200" b="0" i="0" u="none" strike="noStrike" cap="none" normalizeH="0" baseline="0" smtClean="0">
                          <a:ln>
                            <a:noFill/>
                          </a:ln>
                          <a:solidFill>
                            <a:schemeClr val="tx1"/>
                          </a:solidFill>
                          <a:effectLst/>
                          <a:latin typeface="Arial" pitchFamily="34" charset="0"/>
                          <a:ea typeface="仿宋" pitchFamily="49" charset="-122"/>
                        </a:rPr>
                        <a:t>产地</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I</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II</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III</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IV</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D</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sz="1800" b="0" i="0" u="none" strike="noStrike" cap="none" normalizeH="0" baseline="0" smtClean="0">
                          <a:ln>
                            <a:noFill/>
                          </a:ln>
                          <a:solidFill>
                            <a:schemeClr val="tx1"/>
                          </a:solidFill>
                          <a:effectLst/>
                          <a:latin typeface="Arial" pitchFamily="34" charset="0"/>
                          <a:ea typeface="仿宋" pitchFamily="49" charset="-122"/>
                        </a:rPr>
                        <a:t>产量</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41325">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I</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10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15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8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25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52438">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II</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30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35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33388">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III</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25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8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30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01650">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IV</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10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8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10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58813">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sz="1800" b="0" i="0" u="none" strike="noStrike" cap="none" normalizeH="0" baseline="0" smtClean="0">
                          <a:ln>
                            <a:noFill/>
                          </a:ln>
                          <a:solidFill>
                            <a:schemeClr val="tx1"/>
                          </a:solidFill>
                          <a:effectLst/>
                          <a:latin typeface="Arial" pitchFamily="34" charset="0"/>
                          <a:ea typeface="仿宋" pitchFamily="49" charset="-122"/>
                        </a:rPr>
                        <a:t>销量</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10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15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25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20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800" b="0" i="0" u="none" strike="noStrike" cap="none" normalizeH="0" baseline="0" smtClean="0">
                          <a:ln>
                            <a:noFill/>
                          </a:ln>
                          <a:solidFill>
                            <a:schemeClr val="tx1"/>
                          </a:solidFill>
                          <a:effectLst/>
                          <a:latin typeface="Arial" pitchFamily="34" charset="0"/>
                          <a:ea typeface="仿宋" pitchFamily="49" charset="-122"/>
                        </a:rPr>
                        <a:t>30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8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7105" name="Line 147"/>
          <p:cNvSpPr>
            <a:spLocks noChangeShapeType="1"/>
          </p:cNvSpPr>
          <p:nvPr/>
        </p:nvSpPr>
        <p:spPr bwMode="auto">
          <a:xfrm>
            <a:off x="468313" y="3573463"/>
            <a:ext cx="1655762" cy="71913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7106" name="Line 148"/>
          <p:cNvSpPr>
            <a:spLocks noChangeShapeType="1"/>
          </p:cNvSpPr>
          <p:nvPr/>
        </p:nvSpPr>
        <p:spPr bwMode="auto">
          <a:xfrm>
            <a:off x="1260475" y="2349500"/>
            <a:ext cx="863600" cy="71913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7107" name="Line 149"/>
          <p:cNvSpPr>
            <a:spLocks noChangeShapeType="1"/>
          </p:cNvSpPr>
          <p:nvPr/>
        </p:nvSpPr>
        <p:spPr bwMode="auto">
          <a:xfrm>
            <a:off x="468313" y="2708275"/>
            <a:ext cx="1655762" cy="3603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ea typeface="微软雅黑" panose="020B0503020204020204" pitchFamily="34" charset="-122"/>
              </a:rPr>
              <a:t>§ 3</a:t>
            </a:r>
          </a:p>
        </p:txBody>
      </p:sp>
      <p:sp>
        <p:nvSpPr>
          <p:cNvPr id="89091"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9092"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运输问题的应用</a:t>
            </a:r>
          </a:p>
        </p:txBody>
      </p:sp>
      <p:sp>
        <p:nvSpPr>
          <p:cNvPr id="89093" name="Rectangle 5"/>
          <p:cNvSpPr>
            <a:spLocks noChangeArrowheads="1"/>
          </p:cNvSpPr>
          <p:nvPr/>
        </p:nvSpPr>
        <p:spPr bwMode="auto">
          <a:xfrm>
            <a:off x="468313" y="1533525"/>
            <a:ext cx="8567737" cy="4414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t>例8. 光明仪器厂生产电脑绣花机以销定产。已知 1 至 6 月份各月的生产能力、合同销量和单台电脑绣花机平均生产费用如表所示。已知上年末库存 103 台绣花机，如果当月生产出来的机器当月不交货，则需要运到分厂库房，每台增加运输成本 0.1 万元，每台机器每月的平均仓储费、维护费为 0.2 万元。在 7-8 月份销售淡季，全厂停产 1 个月，因此在 6 月份完成销售合同后还要留出库存 80 台。加班生产机器每台增加成本 1 万元。问应如何安排 1-6 月份的生产，可使总的生产费用（包括运输、仓储、维护）最少？</a:t>
            </a:r>
            <a:endParaRPr lang="zh-CN" altLang="zh-CN" sz="2000">
              <a:solidFill>
                <a:srgbClr val="000000"/>
              </a:solidFill>
              <a:ea typeface="黑体" panose="02010609060101010101" pitchFamily="49" charset="-122"/>
            </a:endParaRPr>
          </a:p>
        </p:txBody>
      </p:sp>
      <p:pic>
        <p:nvPicPr>
          <p:cNvPr id="89094" name="Picture 6" descr="578836127142574143240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9095" name="Line 7"/>
          <p:cNvSpPr>
            <a:spLocks noChangeShapeType="1"/>
          </p:cNvSpPr>
          <p:nvPr/>
        </p:nvSpPr>
        <p:spPr bwMode="auto">
          <a:xfrm>
            <a:off x="468313" y="2852738"/>
            <a:ext cx="1655762" cy="7207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ea typeface="微软雅黑" panose="020B0503020204020204" pitchFamily="34" charset="-122"/>
              </a:rPr>
              <a:t>§ 3</a:t>
            </a:r>
          </a:p>
        </p:txBody>
      </p:sp>
      <p:sp>
        <p:nvSpPr>
          <p:cNvPr id="91139"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91140"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运输问题的应用</a:t>
            </a:r>
          </a:p>
        </p:txBody>
      </p:sp>
      <p:sp>
        <p:nvSpPr>
          <p:cNvPr id="91141" name="Rectangle 5"/>
          <p:cNvSpPr>
            <a:spLocks noChangeArrowheads="1"/>
          </p:cNvSpPr>
          <p:nvPr/>
        </p:nvSpPr>
        <p:spPr bwMode="auto">
          <a:xfrm>
            <a:off x="468313" y="1533525"/>
            <a:ext cx="8567737" cy="664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endParaRPr lang="zh-CN" altLang="zh-CN" sz="2800"/>
          </a:p>
          <a:p>
            <a:pPr algn="ctr" eaLnBrk="1" hangingPunct="1"/>
            <a:r>
              <a:rPr lang="zh-CN" altLang="zh-CN" sz="2000">
                <a:solidFill>
                  <a:srgbClr val="000000"/>
                </a:solidFill>
                <a:ea typeface="黑体" panose="02010609060101010101" pitchFamily="49" charset="-122"/>
              </a:rPr>
              <a:t> </a:t>
            </a:r>
          </a:p>
          <a:p>
            <a:pPr algn="ctr" eaLnBrk="1" hangingPunct="1"/>
            <a:endParaRPr lang="zh-CN" altLang="zh-CN" sz="2000"/>
          </a:p>
          <a:p>
            <a:pPr eaLnBrk="1" hangingPunct="1"/>
            <a:endParaRPr lang="zh-CN" altLang="zh-CN" sz="2800"/>
          </a:p>
          <a:p>
            <a:pPr algn="ctr" eaLnBrk="1" hangingPunct="1"/>
            <a:endParaRPr lang="zh-CN" altLang="zh-CN" sz="2000">
              <a:solidFill>
                <a:srgbClr val="000000"/>
              </a:solidFill>
              <a:ea typeface="黑体" panose="02010609060101010101" pitchFamily="49" charset="-122"/>
            </a:endParaRPr>
          </a:p>
        </p:txBody>
      </p:sp>
      <p:pic>
        <p:nvPicPr>
          <p:cNvPr id="91142" name="Picture 6" descr="525352549142574143241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1143" name="Line 7"/>
          <p:cNvSpPr>
            <a:spLocks noChangeShapeType="1"/>
          </p:cNvSpPr>
          <p:nvPr/>
        </p:nvSpPr>
        <p:spPr bwMode="auto">
          <a:xfrm>
            <a:off x="468313" y="2852738"/>
            <a:ext cx="1655762" cy="7207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aphicFrame>
        <p:nvGraphicFramePr>
          <p:cNvPr id="54280" name="Group 8"/>
          <p:cNvGraphicFramePr>
            <a:graphicFrameLocks noGrp="1"/>
          </p:cNvGraphicFramePr>
          <p:nvPr/>
        </p:nvGraphicFramePr>
        <p:xfrm>
          <a:off x="455613" y="2492375"/>
          <a:ext cx="8194675" cy="3852863"/>
        </p:xfrm>
        <a:graphic>
          <a:graphicData uri="http://schemas.openxmlformats.org/drawingml/2006/table">
            <a:tbl>
              <a:tblPr/>
              <a:tblGrid>
                <a:gridCol w="1628775"/>
                <a:gridCol w="1641475"/>
                <a:gridCol w="1641475"/>
                <a:gridCol w="1641475"/>
                <a:gridCol w="1641475"/>
              </a:tblGrid>
              <a:tr h="670556">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chemeClr val="tx1"/>
                        </a:solidFill>
                        <a:effectLst/>
                        <a:latin typeface="Arial" panose="020B0604020202020204" pitchFamily="34" charset="0"/>
                        <a:ea typeface="仿宋_GB2312" pitchFamily="49" charset="-122"/>
                      </a:endParaRP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anose="020B0604020202020204" pitchFamily="34" charset="0"/>
                          <a:ea typeface="仿宋_GB2312" pitchFamily="49" charset="-122"/>
                        </a:rPr>
                        <a:t>月份</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anose="020B0604020202020204" pitchFamily="34" charset="0"/>
                          <a:ea typeface="仿宋_GB2312" pitchFamily="49" charset="-122"/>
                        </a:rPr>
                        <a:t>正常生产能力/台</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anose="020B0604020202020204" pitchFamily="34" charset="0"/>
                          <a:ea typeface="仿宋_GB2312" pitchFamily="49" charset="-122"/>
                        </a:rPr>
                        <a:t>加班生产能力/台</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anose="020B0604020202020204" pitchFamily="34" charset="0"/>
                          <a:ea typeface="仿宋_GB2312" pitchFamily="49" charset="-122"/>
                        </a:rPr>
                        <a:t>销量/台</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anose="020B0604020202020204" pitchFamily="34" charset="0"/>
                          <a:ea typeface="仿宋_GB2312" pitchFamily="49" charset="-122"/>
                        </a:rPr>
                        <a:t>单位费用/万元</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23771">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anose="020B0604020202020204" pitchFamily="34" charset="0"/>
                          <a:ea typeface="仿宋_GB2312" pitchFamily="49" charset="-122"/>
                        </a:rPr>
                        <a:t>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anose="020B0604020202020204" pitchFamily="34" charset="0"/>
                          <a:ea typeface="仿宋_GB2312" pitchFamily="49" charset="-122"/>
                        </a:rPr>
                        <a:t>60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anose="020B0604020202020204" pitchFamily="34" charset="0"/>
                          <a:ea typeface="仿宋_GB2312" pitchFamily="49" charset="-122"/>
                        </a:rPr>
                        <a:t>10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anose="020B0604020202020204" pitchFamily="34" charset="0"/>
                          <a:ea typeface="仿宋_GB2312" pitchFamily="49" charset="-122"/>
                        </a:rPr>
                        <a:t>104</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anose="020B0604020202020204" pitchFamily="34" charset="0"/>
                          <a:ea typeface="仿宋_GB2312" pitchFamily="49" charset="-122"/>
                        </a:rPr>
                        <a:t>15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23771">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anose="020B0604020202020204" pitchFamily="34" charset="0"/>
                          <a:ea typeface="仿宋_GB2312" pitchFamily="49" charset="-122"/>
                        </a:rPr>
                        <a:t>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anose="020B0604020202020204" pitchFamily="34" charset="0"/>
                          <a:ea typeface="仿宋_GB2312" pitchFamily="49" charset="-122"/>
                        </a:rPr>
                        <a:t>50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anose="020B0604020202020204" pitchFamily="34" charset="0"/>
                          <a:ea typeface="仿宋_GB2312" pitchFamily="49" charset="-122"/>
                        </a:rPr>
                        <a:t>10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anose="020B0604020202020204" pitchFamily="34" charset="0"/>
                          <a:ea typeface="仿宋_GB2312" pitchFamily="49" charset="-122"/>
                        </a:rPr>
                        <a:t>75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anose="020B0604020202020204" pitchFamily="34" charset="0"/>
                          <a:ea typeface="仿宋_GB2312" pitchFamily="49" charset="-122"/>
                        </a:rPr>
                        <a:t>14</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23771">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anose="020B0604020202020204" pitchFamily="34" charset="0"/>
                          <a:ea typeface="仿宋_GB2312" pitchFamily="49" charset="-122"/>
                        </a:rPr>
                        <a:t>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anose="020B0604020202020204" pitchFamily="34" charset="0"/>
                          <a:ea typeface="仿宋_GB2312" pitchFamily="49" charset="-122"/>
                        </a:rPr>
                        <a:t>90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anose="020B0604020202020204" pitchFamily="34" charset="0"/>
                          <a:ea typeface="仿宋_GB2312" pitchFamily="49" charset="-122"/>
                        </a:rPr>
                        <a:t>20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anose="020B0604020202020204" pitchFamily="34" charset="0"/>
                          <a:ea typeface="仿宋_GB2312" pitchFamily="49" charset="-122"/>
                        </a:rPr>
                        <a:t>115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anose="020B0604020202020204" pitchFamily="34" charset="0"/>
                          <a:ea typeface="仿宋_GB2312" pitchFamily="49" charset="-122"/>
                        </a:rPr>
                        <a:t>13.5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23771">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anose="020B0604020202020204" pitchFamily="34" charset="0"/>
                          <a:ea typeface="仿宋_GB2312" pitchFamily="49" charset="-122"/>
                        </a:rPr>
                        <a:t>4</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anose="020B0604020202020204" pitchFamily="34" charset="0"/>
                          <a:ea typeface="仿宋_GB2312" pitchFamily="49" charset="-122"/>
                        </a:rPr>
                        <a:t>100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anose="020B0604020202020204" pitchFamily="34" charset="0"/>
                          <a:ea typeface="仿宋_GB2312" pitchFamily="49" charset="-122"/>
                        </a:rPr>
                        <a:t>40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anose="020B0604020202020204" pitchFamily="34" charset="0"/>
                          <a:ea typeface="仿宋_GB2312" pitchFamily="49" charset="-122"/>
                        </a:rPr>
                        <a:t>160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anose="020B0604020202020204" pitchFamily="34" charset="0"/>
                          <a:ea typeface="仿宋_GB2312" pitchFamily="49" charset="-122"/>
                        </a:rPr>
                        <a:t>13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23771">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anose="020B0604020202020204" pitchFamily="34" charset="0"/>
                          <a:ea typeface="仿宋_GB2312" pitchFamily="49" charset="-122"/>
                        </a:rPr>
                        <a:t>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anose="020B0604020202020204" pitchFamily="34" charset="0"/>
                          <a:ea typeface="仿宋_GB2312" pitchFamily="49" charset="-122"/>
                        </a:rPr>
                        <a:t>100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anose="020B0604020202020204" pitchFamily="34" charset="0"/>
                          <a:ea typeface="仿宋_GB2312" pitchFamily="49" charset="-122"/>
                        </a:rPr>
                        <a:t>40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anose="020B0604020202020204" pitchFamily="34" charset="0"/>
                          <a:ea typeface="仿宋_GB2312" pitchFamily="49" charset="-122"/>
                        </a:rPr>
                        <a:t>103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anose="020B0604020202020204" pitchFamily="34" charset="0"/>
                          <a:ea typeface="仿宋_GB2312" pitchFamily="49" charset="-122"/>
                        </a:rPr>
                        <a:t>13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63451">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anose="020B0604020202020204" pitchFamily="34" charset="0"/>
                          <a:ea typeface="仿宋_GB2312" pitchFamily="49" charset="-122"/>
                        </a:rPr>
                        <a:t>6</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anose="020B0604020202020204" pitchFamily="34" charset="0"/>
                          <a:ea typeface="仿宋_GB2312" pitchFamily="49" charset="-122"/>
                        </a:rPr>
                        <a:t>80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anose="020B0604020202020204" pitchFamily="34" charset="0"/>
                          <a:ea typeface="仿宋_GB2312" pitchFamily="49" charset="-122"/>
                        </a:rPr>
                        <a:t>40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anose="020B0604020202020204" pitchFamily="34" charset="0"/>
                          <a:ea typeface="仿宋_GB2312" pitchFamily="49" charset="-122"/>
                        </a:rPr>
                        <a:t>70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anose="020B0604020202020204" pitchFamily="34" charset="0"/>
                          <a:ea typeface="仿宋_GB2312" pitchFamily="49" charset="-122"/>
                        </a:rPr>
                        <a:t>13.5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ea typeface="微软雅黑" panose="020B0503020204020204" pitchFamily="34" charset="-122"/>
              </a:rPr>
              <a:t>§ 3</a:t>
            </a:r>
          </a:p>
        </p:txBody>
      </p:sp>
      <p:sp>
        <p:nvSpPr>
          <p:cNvPr id="93187"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93188"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运输问题的应用</a:t>
            </a:r>
          </a:p>
        </p:txBody>
      </p:sp>
      <p:sp>
        <p:nvSpPr>
          <p:cNvPr id="55301" name="Rectangle 5"/>
          <p:cNvSpPr>
            <a:spLocks noChangeArrowheads="1"/>
          </p:cNvSpPr>
          <p:nvPr/>
        </p:nvSpPr>
        <p:spPr bwMode="auto">
          <a:xfrm>
            <a:off x="468313" y="1533525"/>
            <a:ext cx="8567737" cy="887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t>解：化为运输问题。考虑：各月生产与交货分别视为产地和销地</a:t>
            </a:r>
            <a:endParaRPr lang="zh-CN" altLang="zh-CN" sz="2000">
              <a:solidFill>
                <a:srgbClr val="000000"/>
              </a:solidFill>
              <a:ea typeface="黑体" panose="02010609060101010101" pitchFamily="49" charset="-122"/>
            </a:endParaRPr>
          </a:p>
        </p:txBody>
      </p:sp>
      <p:pic>
        <p:nvPicPr>
          <p:cNvPr id="93190" name="Picture 6" descr="794392457142574143243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3191" name="Line 7"/>
          <p:cNvSpPr>
            <a:spLocks noChangeShapeType="1"/>
          </p:cNvSpPr>
          <p:nvPr/>
        </p:nvSpPr>
        <p:spPr bwMode="auto">
          <a:xfrm>
            <a:off x="468313" y="2852738"/>
            <a:ext cx="1655762" cy="7207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55304" name="Rectangle 8"/>
          <p:cNvSpPr>
            <a:spLocks noChangeArrowheads="1"/>
          </p:cNvSpPr>
          <p:nvPr/>
        </p:nvSpPr>
        <p:spPr bwMode="auto">
          <a:xfrm>
            <a:off x="322263" y="2492375"/>
            <a:ext cx="8567737" cy="887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t>（1）1-6 月份合计生产能力（包括上年末储存量）为 743 台，销量为 707 台。设一假想销地销量为 </a:t>
            </a:r>
            <a:r>
              <a:rPr lang="zh-CN" altLang="zh-CN" sz="2800">
                <a:solidFill>
                  <a:srgbClr val="FF0000"/>
                </a:solidFill>
              </a:rPr>
              <a:t>36</a:t>
            </a:r>
            <a:r>
              <a:rPr lang="zh-CN" altLang="zh-CN" sz="2800"/>
              <a:t>台；</a:t>
            </a:r>
            <a:endParaRPr lang="zh-CN" altLang="zh-CN" sz="2000">
              <a:solidFill>
                <a:srgbClr val="000000"/>
              </a:solidFill>
              <a:ea typeface="黑体" panose="02010609060101010101" pitchFamily="49" charset="-122"/>
            </a:endParaRPr>
          </a:p>
        </p:txBody>
      </p:sp>
      <p:sp>
        <p:nvSpPr>
          <p:cNvPr id="55305" name="Rectangle 9"/>
          <p:cNvSpPr>
            <a:spLocks noChangeArrowheads="1"/>
          </p:cNvSpPr>
          <p:nvPr/>
        </p:nvSpPr>
        <p:spPr bwMode="auto">
          <a:xfrm>
            <a:off x="323850" y="3498850"/>
            <a:ext cx="8567738" cy="887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t>（2）上年末库存 103 台，只有仓储费和运输费，列为第 0 行；</a:t>
            </a:r>
            <a:endParaRPr lang="zh-CN" altLang="zh-CN" sz="2000">
              <a:solidFill>
                <a:srgbClr val="000000"/>
              </a:solidFill>
              <a:ea typeface="黑体" panose="02010609060101010101" pitchFamily="49" charset="-122"/>
            </a:endParaRPr>
          </a:p>
        </p:txBody>
      </p:sp>
      <p:sp>
        <p:nvSpPr>
          <p:cNvPr id="55306" name="Rectangle 10"/>
          <p:cNvSpPr>
            <a:spLocks noChangeArrowheads="1"/>
          </p:cNvSpPr>
          <p:nvPr/>
        </p:nvSpPr>
        <p:spPr bwMode="auto">
          <a:xfrm>
            <a:off x="323850" y="5373688"/>
            <a:ext cx="8567738" cy="887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t>（4）1-6 表示 1-6 月份正常生产情况，1'-6 '表示 1-6 月份加班生产情况。</a:t>
            </a:r>
            <a:endParaRPr lang="zh-CN" altLang="zh-CN" sz="2000">
              <a:solidFill>
                <a:srgbClr val="000000"/>
              </a:solidFill>
              <a:ea typeface="黑体" panose="02010609060101010101" pitchFamily="49" charset="-122"/>
            </a:endParaRPr>
          </a:p>
        </p:txBody>
      </p:sp>
      <p:sp>
        <p:nvSpPr>
          <p:cNvPr id="55307" name="Rectangle 11"/>
          <p:cNvSpPr>
            <a:spLocks noChangeArrowheads="1"/>
          </p:cNvSpPr>
          <p:nvPr/>
        </p:nvSpPr>
        <p:spPr bwMode="auto">
          <a:xfrm>
            <a:off x="323850" y="4365625"/>
            <a:ext cx="8567738" cy="887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t>（3）6 月份的需求除 70 台销量外，还要 80 台库存，其需求为 70+80=</a:t>
            </a:r>
            <a:r>
              <a:rPr lang="zh-CN" altLang="zh-CN" sz="2800">
                <a:solidFill>
                  <a:srgbClr val="FF0000"/>
                </a:solidFill>
              </a:rPr>
              <a:t>150</a:t>
            </a:r>
            <a:r>
              <a:rPr lang="zh-CN" altLang="zh-CN" sz="2800"/>
              <a:t> 台；</a:t>
            </a:r>
            <a:endParaRPr lang="zh-CN" altLang="zh-CN" sz="2000">
              <a:solidFill>
                <a:srgbClr val="000000"/>
              </a:solidFill>
              <a:ea typeface="黑体" panose="02010609060101010101" pitchFamily="49"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301"/>
                                        </p:tgtEl>
                                        <p:attrNameLst>
                                          <p:attrName>style.visibility</p:attrName>
                                        </p:attrNameLst>
                                      </p:cBhvr>
                                      <p:to>
                                        <p:strVal val="visible"/>
                                      </p:to>
                                    </p:set>
                                    <p:anim calcmode="lin" valueType="num">
                                      <p:cBhvr additive="base">
                                        <p:cTn id="7" dur="1000" fill="hold"/>
                                        <p:tgtEl>
                                          <p:spTgt spid="55301"/>
                                        </p:tgtEl>
                                        <p:attrNameLst>
                                          <p:attrName>ppt_x</p:attrName>
                                        </p:attrNameLst>
                                      </p:cBhvr>
                                      <p:tavLst>
                                        <p:tav tm="0">
                                          <p:val>
                                            <p:strVal val="ppt_x"/>
                                          </p:val>
                                        </p:tav>
                                        <p:tav tm="100000">
                                          <p:val>
                                            <p:strVal val="ppt_x"/>
                                          </p:val>
                                        </p:tav>
                                      </p:tavLst>
                                    </p:anim>
                                    <p:anim calcmode="lin" valueType="num">
                                      <p:cBhvr additive="base">
                                        <p:cTn id="8" dur="1000" fill="hold"/>
                                        <p:tgtEl>
                                          <p:spTgt spid="5530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5304"/>
                                        </p:tgtEl>
                                        <p:attrNameLst>
                                          <p:attrName>style.visibility</p:attrName>
                                        </p:attrNameLst>
                                      </p:cBhvr>
                                      <p:to>
                                        <p:strVal val="visible"/>
                                      </p:to>
                                    </p:set>
                                    <p:anim calcmode="lin" valueType="num">
                                      <p:cBhvr additive="base">
                                        <p:cTn id="13" dur="1000" fill="hold"/>
                                        <p:tgtEl>
                                          <p:spTgt spid="55304"/>
                                        </p:tgtEl>
                                        <p:attrNameLst>
                                          <p:attrName>ppt_x</p:attrName>
                                        </p:attrNameLst>
                                      </p:cBhvr>
                                      <p:tavLst>
                                        <p:tav tm="0">
                                          <p:val>
                                            <p:strVal val="ppt_x"/>
                                          </p:val>
                                        </p:tav>
                                        <p:tav tm="100000">
                                          <p:val>
                                            <p:strVal val="ppt_x"/>
                                          </p:val>
                                        </p:tav>
                                      </p:tavLst>
                                    </p:anim>
                                    <p:anim calcmode="lin" valueType="num">
                                      <p:cBhvr additive="base">
                                        <p:cTn id="14" dur="1000" fill="hold"/>
                                        <p:tgtEl>
                                          <p:spTgt spid="5530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5305"/>
                                        </p:tgtEl>
                                        <p:attrNameLst>
                                          <p:attrName>style.visibility</p:attrName>
                                        </p:attrNameLst>
                                      </p:cBhvr>
                                      <p:to>
                                        <p:strVal val="visible"/>
                                      </p:to>
                                    </p:set>
                                    <p:anim calcmode="lin" valueType="num">
                                      <p:cBhvr additive="base">
                                        <p:cTn id="19" dur="1000" fill="hold"/>
                                        <p:tgtEl>
                                          <p:spTgt spid="55305"/>
                                        </p:tgtEl>
                                        <p:attrNameLst>
                                          <p:attrName>ppt_x</p:attrName>
                                        </p:attrNameLst>
                                      </p:cBhvr>
                                      <p:tavLst>
                                        <p:tav tm="0">
                                          <p:val>
                                            <p:strVal val="ppt_x"/>
                                          </p:val>
                                        </p:tav>
                                        <p:tav tm="100000">
                                          <p:val>
                                            <p:strVal val="ppt_x"/>
                                          </p:val>
                                        </p:tav>
                                      </p:tavLst>
                                    </p:anim>
                                    <p:anim calcmode="lin" valueType="num">
                                      <p:cBhvr additive="base">
                                        <p:cTn id="20" dur="1000" fill="hold"/>
                                        <p:tgtEl>
                                          <p:spTgt spid="5530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5307"/>
                                        </p:tgtEl>
                                        <p:attrNameLst>
                                          <p:attrName>style.visibility</p:attrName>
                                        </p:attrNameLst>
                                      </p:cBhvr>
                                      <p:to>
                                        <p:strVal val="visible"/>
                                      </p:to>
                                    </p:set>
                                    <p:anim calcmode="lin" valueType="num">
                                      <p:cBhvr additive="base">
                                        <p:cTn id="25" dur="1000" fill="hold"/>
                                        <p:tgtEl>
                                          <p:spTgt spid="55307"/>
                                        </p:tgtEl>
                                        <p:attrNameLst>
                                          <p:attrName>ppt_x</p:attrName>
                                        </p:attrNameLst>
                                      </p:cBhvr>
                                      <p:tavLst>
                                        <p:tav tm="0">
                                          <p:val>
                                            <p:strVal val="ppt_x"/>
                                          </p:val>
                                        </p:tav>
                                        <p:tav tm="100000">
                                          <p:val>
                                            <p:strVal val="ppt_x"/>
                                          </p:val>
                                        </p:tav>
                                      </p:tavLst>
                                    </p:anim>
                                    <p:anim calcmode="lin" valueType="num">
                                      <p:cBhvr additive="base">
                                        <p:cTn id="26" dur="1000" fill="hold"/>
                                        <p:tgtEl>
                                          <p:spTgt spid="5530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5306"/>
                                        </p:tgtEl>
                                        <p:attrNameLst>
                                          <p:attrName>style.visibility</p:attrName>
                                        </p:attrNameLst>
                                      </p:cBhvr>
                                      <p:to>
                                        <p:strVal val="visible"/>
                                      </p:to>
                                    </p:set>
                                    <p:anim calcmode="lin" valueType="num">
                                      <p:cBhvr additive="base">
                                        <p:cTn id="31" dur="1000" fill="hold"/>
                                        <p:tgtEl>
                                          <p:spTgt spid="55306"/>
                                        </p:tgtEl>
                                        <p:attrNameLst>
                                          <p:attrName>ppt_x</p:attrName>
                                        </p:attrNameLst>
                                      </p:cBhvr>
                                      <p:tavLst>
                                        <p:tav tm="0">
                                          <p:val>
                                            <p:strVal val="ppt_x"/>
                                          </p:val>
                                        </p:tav>
                                        <p:tav tm="100000">
                                          <p:val>
                                            <p:strVal val="ppt_x"/>
                                          </p:val>
                                        </p:tav>
                                      </p:tavLst>
                                    </p:anim>
                                    <p:anim calcmode="lin" valueType="num">
                                      <p:cBhvr additive="base">
                                        <p:cTn id="32" dur="1000" fill="hold"/>
                                        <p:tgtEl>
                                          <p:spTgt spid="553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animBg="1"/>
      <p:bldP spid="55304" grpId="0" animBg="1"/>
      <p:bldP spid="55305" grpId="0" animBg="1"/>
      <p:bldP spid="55306" grpId="0" animBg="1"/>
      <p:bldP spid="5530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ea typeface="微软雅黑" panose="020B0503020204020204" pitchFamily="34" charset="-122"/>
              </a:rPr>
              <a:t>§ 3</a:t>
            </a:r>
          </a:p>
        </p:txBody>
      </p:sp>
      <p:sp>
        <p:nvSpPr>
          <p:cNvPr id="95235"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95236"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运输问题的应用</a:t>
            </a:r>
          </a:p>
        </p:txBody>
      </p:sp>
      <p:sp>
        <p:nvSpPr>
          <p:cNvPr id="95237" name="Rectangle 5"/>
          <p:cNvSpPr>
            <a:spLocks noChangeArrowheads="1"/>
          </p:cNvSpPr>
          <p:nvPr/>
        </p:nvSpPr>
        <p:spPr bwMode="auto">
          <a:xfrm>
            <a:off x="142875" y="1533525"/>
            <a:ext cx="8893175" cy="664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t>产销平衡与运价表：</a:t>
            </a:r>
            <a:r>
              <a:rPr lang="zh-CN" altLang="zh-CN" sz="2000"/>
              <a:t>  </a:t>
            </a:r>
          </a:p>
          <a:p>
            <a:pPr eaLnBrk="1" hangingPunct="1"/>
            <a:endParaRPr lang="zh-CN" altLang="zh-CN" sz="2000"/>
          </a:p>
          <a:p>
            <a:pPr eaLnBrk="1" hangingPunct="1"/>
            <a:endParaRPr lang="zh-CN" altLang="zh-CN" sz="2000"/>
          </a:p>
          <a:p>
            <a:pPr eaLnBrk="1" hangingPunct="1"/>
            <a:endParaRPr lang="zh-CN" altLang="zh-CN" sz="2000"/>
          </a:p>
          <a:p>
            <a:pPr eaLnBrk="1" hangingPunct="1"/>
            <a:endParaRPr lang="zh-CN" altLang="zh-CN" sz="2000"/>
          </a:p>
          <a:p>
            <a:pPr eaLnBrk="1" hangingPunct="1"/>
            <a:endParaRPr lang="zh-CN" altLang="zh-CN" sz="2000"/>
          </a:p>
          <a:p>
            <a:pPr eaLnBrk="1" hangingPunct="1"/>
            <a:endParaRPr lang="zh-CN" altLang="zh-CN" sz="2000"/>
          </a:p>
          <a:p>
            <a:pPr eaLnBrk="1" hangingPunct="1"/>
            <a:endParaRPr lang="zh-CN" altLang="zh-CN" sz="2000"/>
          </a:p>
          <a:p>
            <a:pPr eaLnBrk="1" hangingPunct="1"/>
            <a:endParaRPr lang="zh-CN" altLang="zh-CN" sz="2000"/>
          </a:p>
          <a:p>
            <a:pPr eaLnBrk="1" hangingPunct="1"/>
            <a:endParaRPr lang="zh-CN" altLang="zh-CN" sz="2000"/>
          </a:p>
          <a:p>
            <a:pPr eaLnBrk="1" hangingPunct="1"/>
            <a:endParaRPr lang="zh-CN" altLang="zh-CN" sz="2000"/>
          </a:p>
          <a:p>
            <a:pPr eaLnBrk="1" hangingPunct="1"/>
            <a:endParaRPr lang="zh-CN" altLang="zh-CN" sz="2000"/>
          </a:p>
          <a:p>
            <a:pPr eaLnBrk="1" hangingPunct="1"/>
            <a:r>
              <a:rPr lang="zh-CN" altLang="zh-CN" sz="2000"/>
              <a:t>             </a:t>
            </a:r>
          </a:p>
        </p:txBody>
      </p:sp>
      <p:pic>
        <p:nvPicPr>
          <p:cNvPr id="95238" name="Picture 6" descr="259925621142574143244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56327" name="Group 7"/>
          <p:cNvGraphicFramePr>
            <a:graphicFrameLocks noGrp="1"/>
          </p:cNvGraphicFramePr>
          <p:nvPr/>
        </p:nvGraphicFramePr>
        <p:xfrm>
          <a:off x="323850" y="2060575"/>
          <a:ext cx="8096250" cy="4432300"/>
        </p:xfrm>
        <a:graphic>
          <a:graphicData uri="http://schemas.openxmlformats.org/drawingml/2006/table">
            <a:tbl>
              <a:tblPr/>
              <a:tblGrid>
                <a:gridCol w="1625600"/>
                <a:gridCol w="758825"/>
                <a:gridCol w="661988"/>
                <a:gridCol w="717550"/>
                <a:gridCol w="690562"/>
                <a:gridCol w="773113"/>
                <a:gridCol w="717550"/>
                <a:gridCol w="704850"/>
                <a:gridCol w="714375"/>
                <a:gridCol w="731837"/>
              </a:tblGrid>
              <a:tr h="650875">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200" b="0" i="0" u="none" strike="noStrike" cap="none" normalizeH="0" baseline="0" smtClean="0">
                          <a:ln>
                            <a:noFill/>
                          </a:ln>
                          <a:solidFill>
                            <a:schemeClr val="tx1"/>
                          </a:solidFill>
                          <a:effectLst/>
                          <a:latin typeface="Arial" panose="020B0604020202020204" pitchFamily="34" charset="0"/>
                          <a:ea typeface="仿宋_GB2312" pitchFamily="49" charset="-122"/>
                        </a:rPr>
                        <a:t>                     销售月</a:t>
                      </a: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altLang="zh-CN" sz="1200" b="0" i="0" u="none" strike="noStrike" cap="none" normalizeH="0" baseline="0" smtClean="0">
                          <a:ln>
                            <a:noFill/>
                          </a:ln>
                          <a:solidFill>
                            <a:schemeClr val="tx1"/>
                          </a:solidFill>
                          <a:effectLst/>
                          <a:latin typeface="Arial" panose="020B0604020202020204" pitchFamily="34" charset="0"/>
                          <a:ea typeface="仿宋_GB2312" pitchFamily="49" charset="-122"/>
                        </a:rPr>
                        <a:t>     单价/万元</a:t>
                      </a: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altLang="zh-CN" sz="1200" b="0" i="0" u="none" strike="noStrike" cap="none" normalizeH="0" baseline="0" smtClean="0">
                          <a:ln>
                            <a:noFill/>
                          </a:ln>
                          <a:solidFill>
                            <a:schemeClr val="tx1"/>
                          </a:solidFill>
                          <a:effectLst/>
                          <a:latin typeface="Arial" panose="020B0604020202020204" pitchFamily="34" charset="0"/>
                          <a:ea typeface="仿宋_GB2312" pitchFamily="49" charset="-122"/>
                        </a:rPr>
                        <a:t>生产月</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1月</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2月</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3月</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4月</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5月</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6月</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200" b="0" i="0" u="none" strike="noStrike" cap="none" normalizeH="0" baseline="0" smtClean="0">
                          <a:ln>
                            <a:noFill/>
                          </a:ln>
                          <a:solidFill>
                            <a:srgbClr val="FF0000"/>
                          </a:solidFill>
                          <a:effectLst/>
                          <a:latin typeface="Arial" panose="020B0604020202020204" pitchFamily="34" charset="0"/>
                          <a:ea typeface="仿宋_GB2312" pitchFamily="49" charset="-122"/>
                        </a:rPr>
                        <a:t>假想 销地</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200" b="0" i="0" u="none" strike="noStrike" cap="none" normalizeH="0" baseline="0" smtClean="0">
                          <a:ln>
                            <a:noFill/>
                          </a:ln>
                          <a:solidFill>
                            <a:schemeClr val="tx1"/>
                          </a:solidFill>
                          <a:effectLst/>
                          <a:latin typeface="Arial" panose="020B0604020202020204" pitchFamily="34" charset="0"/>
                          <a:ea typeface="仿宋_GB2312" pitchFamily="49" charset="-122"/>
                        </a:rPr>
                        <a:t>正常产量/台</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200" b="0" i="0" u="none" strike="noStrike" cap="none" normalizeH="0" baseline="0" smtClean="0">
                          <a:ln>
                            <a:noFill/>
                          </a:ln>
                          <a:solidFill>
                            <a:schemeClr val="tx1"/>
                          </a:solidFill>
                          <a:effectLst/>
                          <a:latin typeface="Arial" panose="020B0604020202020204" pitchFamily="34" charset="0"/>
                          <a:ea typeface="仿宋_GB2312" pitchFamily="49" charset="-122"/>
                        </a:rPr>
                        <a:t>加班产量/台</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76225">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0.3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0.5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0.7</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0.9</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1.1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1.3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rgbClr val="FF0000"/>
                          </a:solidFill>
                          <a:effectLst/>
                          <a:latin typeface="Arial" panose="020B0604020202020204" pitchFamily="34" charset="0"/>
                          <a:ea typeface="仿宋_GB2312" pitchFamily="49" charset="-122"/>
                        </a:rPr>
                        <a:t>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103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07975">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15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15.3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15.5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15.7</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15.9</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16.1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rgbClr val="FF0000"/>
                          </a:solidFill>
                          <a:effectLst/>
                          <a:latin typeface="Arial" panose="020B0604020202020204" pitchFamily="34" charset="0"/>
                          <a:ea typeface="仿宋_GB2312" pitchFamily="49" charset="-122"/>
                        </a:rPr>
                        <a:t>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60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69875">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16</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16.3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16.5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16.7</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16.9</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17.1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rgbClr val="FF0000"/>
                          </a:solidFill>
                          <a:effectLst/>
                          <a:latin typeface="Arial" panose="020B0604020202020204" pitchFamily="34" charset="0"/>
                          <a:ea typeface="仿宋_GB2312" pitchFamily="49" charset="-122"/>
                        </a:rPr>
                        <a:t>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10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57175">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M</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14</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14.3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14.5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14.7</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14.9</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rgbClr val="FF0000"/>
                          </a:solidFill>
                          <a:effectLst/>
                          <a:latin typeface="Arial" panose="020B0604020202020204" pitchFamily="34" charset="0"/>
                          <a:ea typeface="仿宋_GB2312" pitchFamily="49" charset="-122"/>
                        </a:rPr>
                        <a:t>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50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63525">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M</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15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15.3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15.5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15.7</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15.9</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rgbClr val="FF0000"/>
                          </a:solidFill>
                          <a:effectLst/>
                          <a:latin typeface="Arial" panose="020B0604020202020204" pitchFamily="34" charset="0"/>
                          <a:ea typeface="仿宋_GB2312" pitchFamily="49" charset="-122"/>
                        </a:rPr>
                        <a:t>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10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63525">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M</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M</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13.5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13.8</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14.0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14.2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rgbClr val="FF0000"/>
                          </a:solidFill>
                          <a:effectLst/>
                          <a:latin typeface="Arial" panose="020B0604020202020204" pitchFamily="34" charset="0"/>
                          <a:ea typeface="仿宋_GB2312" pitchFamily="49" charset="-122"/>
                        </a:rPr>
                        <a:t>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90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63525">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M</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M</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14.5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14.8</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15.0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15.2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rgbClr val="FF0000"/>
                          </a:solidFill>
                          <a:effectLst/>
                          <a:latin typeface="Arial" panose="020B0604020202020204" pitchFamily="34" charset="0"/>
                          <a:ea typeface="仿宋_GB2312" pitchFamily="49" charset="-122"/>
                        </a:rPr>
                        <a:t>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20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61938">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4</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M</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M</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M</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13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13.3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13.5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rgbClr val="FF0000"/>
                          </a:solidFill>
                          <a:effectLst/>
                          <a:latin typeface="Arial" panose="020B0604020202020204" pitchFamily="34" charset="0"/>
                          <a:ea typeface="仿宋_GB2312" pitchFamily="49" charset="-122"/>
                        </a:rPr>
                        <a:t>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100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63525">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4′</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M</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M</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M</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14</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14.3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14.5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rgbClr val="FF0000"/>
                          </a:solidFill>
                          <a:effectLst/>
                          <a:latin typeface="Arial" panose="020B0604020202020204" pitchFamily="34" charset="0"/>
                          <a:ea typeface="仿宋_GB2312" pitchFamily="49" charset="-122"/>
                        </a:rPr>
                        <a:t>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40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63525">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M</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M</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M</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M</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13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13.3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rgbClr val="FF0000"/>
                          </a:solidFill>
                          <a:effectLst/>
                          <a:latin typeface="Arial" panose="020B0604020202020204" pitchFamily="34" charset="0"/>
                          <a:ea typeface="仿宋_GB2312" pitchFamily="49" charset="-122"/>
                        </a:rPr>
                        <a:t>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100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63525">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M</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M</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M</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M</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14</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14.3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rgbClr val="FF0000"/>
                          </a:solidFill>
                          <a:effectLst/>
                          <a:latin typeface="Arial" panose="020B0604020202020204" pitchFamily="34" charset="0"/>
                          <a:ea typeface="仿宋_GB2312" pitchFamily="49" charset="-122"/>
                        </a:rPr>
                        <a:t>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40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63525">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6</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M</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M</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M</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M</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M</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13.5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rgbClr val="FF0000"/>
                          </a:solidFill>
                          <a:effectLst/>
                          <a:latin typeface="Arial" panose="020B0604020202020204" pitchFamily="34" charset="0"/>
                          <a:ea typeface="仿宋_GB2312" pitchFamily="49" charset="-122"/>
                        </a:rPr>
                        <a:t>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80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63525">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6′</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M</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M</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M</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M</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M</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14，5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rgbClr val="FF0000"/>
                          </a:solidFill>
                          <a:effectLst/>
                          <a:latin typeface="Arial" panose="020B0604020202020204" pitchFamily="34" charset="0"/>
                          <a:ea typeface="仿宋_GB2312" pitchFamily="49" charset="-122"/>
                        </a:rPr>
                        <a:t>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40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00038">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销量/台</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104</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75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115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160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103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150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rgbClr val="FF0000"/>
                          </a:solidFill>
                          <a:effectLst/>
                          <a:latin typeface="Arial" panose="020B0604020202020204" pitchFamily="34" charset="0"/>
                          <a:ea typeface="仿宋_GB2312" pitchFamily="49" charset="-122"/>
                        </a:rPr>
                        <a:t>36</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743          743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a:noFill/>
                    </a:lnBlToTr>
                    <a:noFill/>
                  </a:tcPr>
                </a:tc>
                <a:tc hMerge="1">
                  <a:txBody>
                    <a:bodyPr/>
                    <a:lstStyle/>
                    <a:p>
                      <a:endParaRPr lang="zh-CN" altLang="en-US"/>
                    </a:p>
                  </a:txBody>
                  <a:tcPr/>
                </a:tc>
              </a:tr>
            </a:tbl>
          </a:graphicData>
        </a:graphic>
      </p:graphicFrame>
      <p:sp>
        <p:nvSpPr>
          <p:cNvPr id="95417" name="Line 480"/>
          <p:cNvSpPr>
            <a:spLocks noChangeShapeType="1"/>
          </p:cNvSpPr>
          <p:nvPr/>
        </p:nvSpPr>
        <p:spPr bwMode="auto">
          <a:xfrm>
            <a:off x="468313" y="3573463"/>
            <a:ext cx="1655762" cy="71913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95418" name="Line 481"/>
          <p:cNvSpPr>
            <a:spLocks noChangeShapeType="1"/>
          </p:cNvSpPr>
          <p:nvPr/>
        </p:nvSpPr>
        <p:spPr bwMode="auto">
          <a:xfrm>
            <a:off x="1117600" y="2130425"/>
            <a:ext cx="862013" cy="57785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95419" name="Line 482"/>
          <p:cNvSpPr>
            <a:spLocks noChangeShapeType="1"/>
          </p:cNvSpPr>
          <p:nvPr/>
        </p:nvSpPr>
        <p:spPr bwMode="auto">
          <a:xfrm>
            <a:off x="392113" y="2422525"/>
            <a:ext cx="1587500" cy="28575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1</a:t>
            </a:r>
          </a:p>
        </p:txBody>
      </p:sp>
      <p:sp>
        <p:nvSpPr>
          <p:cNvPr id="23555"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3556"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 输 模 型</a:t>
            </a:r>
          </a:p>
        </p:txBody>
      </p:sp>
      <p:sp>
        <p:nvSpPr>
          <p:cNvPr id="23557" name="Rectangle 5"/>
          <p:cNvSpPr>
            <a:spLocks noChangeArrowheads="1"/>
          </p:cNvSpPr>
          <p:nvPr/>
        </p:nvSpPr>
        <p:spPr bwMode="auto">
          <a:xfrm>
            <a:off x="127000" y="1557338"/>
            <a:ext cx="8893175" cy="6646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400">
                <a:solidFill>
                  <a:srgbClr val="000000"/>
                </a:solidFill>
              </a:rPr>
              <a:t> </a:t>
            </a:r>
          </a:p>
          <a:p>
            <a:pPr eaLnBrk="1" hangingPunct="1"/>
            <a:r>
              <a:rPr lang="zh-CN" altLang="zh-CN" sz="2800"/>
              <a:t>解：产销平衡问题：总产量 = 总销量</a:t>
            </a:r>
          </a:p>
          <a:p>
            <a:pPr eaLnBrk="1" hangingPunct="1"/>
            <a:r>
              <a:rPr lang="zh-CN" altLang="zh-CN" sz="2800"/>
              <a:t>设 x</a:t>
            </a:r>
            <a:r>
              <a:rPr lang="zh-CN" altLang="zh-CN" sz="2800" baseline="-25000"/>
              <a:t>ij </a:t>
            </a:r>
            <a:r>
              <a:rPr lang="zh-CN" altLang="zh-CN" sz="2800"/>
              <a:t>为从产地 A</a:t>
            </a:r>
            <a:r>
              <a:rPr lang="zh-CN" altLang="zh-CN" sz="2800" baseline="-25000"/>
              <a:t>i</a:t>
            </a:r>
            <a:r>
              <a:rPr lang="zh-CN" altLang="zh-CN" sz="2800"/>
              <a:t> 运往销地 B</a:t>
            </a:r>
            <a:r>
              <a:rPr lang="zh-CN" altLang="zh-CN" sz="2800" baseline="-25000"/>
              <a:t>j</a:t>
            </a:r>
            <a:r>
              <a:rPr lang="zh-CN" altLang="zh-CN" sz="2800"/>
              <a:t> 的运输量，得到运输量表 </a:t>
            </a:r>
            <a:endParaRPr lang="zh-CN" altLang="zh-CN" sz="2400">
              <a:solidFill>
                <a:srgbClr val="000000"/>
              </a:solidFill>
            </a:endParaRPr>
          </a:p>
          <a:p>
            <a:pPr algn="ctr" eaLnBrk="1" hangingPunct="1"/>
            <a:r>
              <a:rPr lang="zh-CN" altLang="zh-CN" sz="2000"/>
              <a:t> </a:t>
            </a:r>
            <a:endParaRPr lang="zh-CN" altLang="zh-CN" sz="2000">
              <a:solidFill>
                <a:srgbClr val="000000"/>
              </a:solidFill>
            </a:endParaRPr>
          </a:p>
        </p:txBody>
      </p:sp>
      <p:pic>
        <p:nvPicPr>
          <p:cNvPr id="23558" name="Picture 6" descr="437335262142574143176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20487" name="Group 7"/>
          <p:cNvGraphicFramePr>
            <a:graphicFrameLocks noGrp="1"/>
          </p:cNvGraphicFramePr>
          <p:nvPr/>
        </p:nvGraphicFramePr>
        <p:xfrm>
          <a:off x="466725" y="3571875"/>
          <a:ext cx="8191500" cy="2824163"/>
        </p:xfrm>
        <a:graphic>
          <a:graphicData uri="http://schemas.openxmlformats.org/drawingml/2006/table">
            <a:tbl>
              <a:tblPr/>
              <a:tblGrid>
                <a:gridCol w="1625600"/>
                <a:gridCol w="1641475"/>
                <a:gridCol w="1641475"/>
                <a:gridCol w="1641475"/>
                <a:gridCol w="1641475"/>
              </a:tblGrid>
              <a:tr h="709613">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200" b="0" i="0" u="none" strike="noStrike" cap="none" normalizeH="0" baseline="0" smtClean="0">
                          <a:ln>
                            <a:noFill/>
                          </a:ln>
                          <a:solidFill>
                            <a:schemeClr val="tx1"/>
                          </a:solidFill>
                          <a:effectLst/>
                          <a:latin typeface="Arial" pitchFamily="34" charset="0"/>
                          <a:ea typeface="仿宋" pitchFamily="49" charset="-122"/>
                        </a:rPr>
                        <a:t>                       </a:t>
                      </a:r>
                      <a:r>
                        <a:rPr kumimoji="0" lang="zh-CN" sz="1200" b="0" i="0" u="none" strike="noStrike" cap="none" normalizeH="0" baseline="0" smtClean="0">
                          <a:ln>
                            <a:noFill/>
                          </a:ln>
                          <a:solidFill>
                            <a:schemeClr val="tx1"/>
                          </a:solidFill>
                          <a:effectLst/>
                          <a:latin typeface="Arial" pitchFamily="34" charset="0"/>
                          <a:ea typeface="仿宋" pitchFamily="49" charset="-122"/>
                        </a:rPr>
                        <a:t>销地</a:t>
                      </a: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sz="1200" b="0" i="0" u="none" strike="noStrike" cap="none" normalizeH="0" baseline="0" smtClean="0">
                          <a:ln>
                            <a:noFill/>
                          </a:ln>
                          <a:solidFill>
                            <a:schemeClr val="tx1"/>
                          </a:solidFill>
                          <a:effectLst/>
                          <a:latin typeface="Arial" pitchFamily="34" charset="0"/>
                          <a:ea typeface="仿宋" pitchFamily="49" charset="-122"/>
                        </a:rPr>
                        <a:t>     运输量</a:t>
                      </a: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sz="1200" b="0" i="0" u="none" strike="noStrike" cap="none" normalizeH="0" baseline="0" smtClean="0">
                          <a:ln>
                            <a:noFill/>
                          </a:ln>
                          <a:solidFill>
                            <a:schemeClr val="tx1"/>
                          </a:solidFill>
                          <a:effectLst/>
                          <a:latin typeface="Arial" pitchFamily="34" charset="0"/>
                          <a:ea typeface="仿宋" pitchFamily="49" charset="-122"/>
                        </a:rPr>
                        <a:t>产地</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sz="2000" b="0" i="0" u="none" strike="noStrike" cap="none" normalizeH="0" baseline="0" smtClean="0">
                          <a:ln>
                            <a:noFill/>
                          </a:ln>
                          <a:solidFill>
                            <a:schemeClr val="tx1"/>
                          </a:solidFill>
                          <a:effectLst/>
                          <a:latin typeface="Arial" pitchFamily="34" charset="0"/>
                          <a:ea typeface="仿宋" pitchFamily="49" charset="-122"/>
                        </a:rPr>
                        <a:t>产量</a:t>
                      </a:r>
                      <a:r>
                        <a:rPr kumimoji="0" lang="zh-CN" altLang="zh-CN" sz="2000" b="0" i="0" u="none" strike="noStrike" cap="none" normalizeH="0" baseline="0" smtClean="0">
                          <a:ln>
                            <a:noFill/>
                          </a:ln>
                          <a:solidFill>
                            <a:schemeClr val="tx1"/>
                          </a:solidFill>
                          <a:effectLst/>
                          <a:latin typeface="Arial" pitchFamily="34" charset="0"/>
                          <a:ea typeface="仿宋" pitchFamily="49" charset="-122"/>
                        </a:rPr>
                        <a:t>/</a:t>
                      </a:r>
                      <a:r>
                        <a:rPr kumimoji="0" lang="zh-CN" sz="2000" b="0" i="0" u="none" strike="noStrike" cap="none" normalizeH="0" baseline="0" smtClean="0">
                          <a:ln>
                            <a:noFill/>
                          </a:ln>
                          <a:solidFill>
                            <a:schemeClr val="tx1"/>
                          </a:solidFill>
                          <a:effectLst/>
                          <a:latin typeface="Arial" pitchFamily="34" charset="0"/>
                          <a:ea typeface="仿宋" pitchFamily="49" charset="-122"/>
                        </a:rPr>
                        <a:t>件</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95325">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A</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800" b="0" i="0" u="none" strike="noStrike" cap="none" normalizeH="0" baseline="0" smtClean="0">
                          <a:ln>
                            <a:noFill/>
                          </a:ln>
                          <a:solidFill>
                            <a:schemeClr val="tx1"/>
                          </a:solidFill>
                          <a:effectLst/>
                          <a:latin typeface="Arial" pitchFamily="34" charset="0"/>
                          <a:ea typeface="仿宋" pitchFamily="49" charset="-122"/>
                        </a:rPr>
                        <a:t>x</a:t>
                      </a:r>
                      <a:r>
                        <a:rPr kumimoji="0" lang="zh-CN" altLang="zh-CN" sz="2800" b="0" i="0" u="none" strike="noStrike" cap="none" normalizeH="0" baseline="-25000" smtClean="0">
                          <a:ln>
                            <a:noFill/>
                          </a:ln>
                          <a:solidFill>
                            <a:schemeClr val="tx1"/>
                          </a:solidFill>
                          <a:effectLst/>
                          <a:latin typeface="Arial" pitchFamily="34" charset="0"/>
                          <a:ea typeface="仿宋" pitchFamily="49" charset="-122"/>
                        </a:rPr>
                        <a:t>11</a:t>
                      </a: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800" b="0" i="0" u="none" strike="noStrike" cap="none" normalizeH="0" baseline="0" smtClean="0">
                          <a:ln>
                            <a:noFill/>
                          </a:ln>
                          <a:solidFill>
                            <a:schemeClr val="tx1"/>
                          </a:solidFill>
                          <a:effectLst/>
                          <a:latin typeface="Arial" pitchFamily="34" charset="0"/>
                          <a:ea typeface="仿宋" pitchFamily="49" charset="-122"/>
                        </a:rPr>
                        <a:t>x</a:t>
                      </a:r>
                      <a:r>
                        <a:rPr kumimoji="0" lang="zh-CN" altLang="zh-CN" sz="2800" b="0" i="0" u="none" strike="noStrike" cap="none" normalizeH="0" baseline="-25000" smtClean="0">
                          <a:ln>
                            <a:noFill/>
                          </a:ln>
                          <a:solidFill>
                            <a:schemeClr val="tx1"/>
                          </a:solidFill>
                          <a:effectLst/>
                          <a:latin typeface="Arial" pitchFamily="34" charset="0"/>
                          <a:ea typeface="仿宋" pitchFamily="49" charset="-122"/>
                        </a:rPr>
                        <a:t>12</a:t>
                      </a: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800" b="0" i="0" u="none" strike="noStrike" cap="none" normalizeH="0" baseline="0" smtClean="0">
                          <a:ln>
                            <a:noFill/>
                          </a:ln>
                          <a:solidFill>
                            <a:schemeClr val="tx1"/>
                          </a:solidFill>
                          <a:effectLst/>
                          <a:latin typeface="Arial" pitchFamily="34" charset="0"/>
                          <a:ea typeface="仿宋" pitchFamily="49" charset="-122"/>
                        </a:rPr>
                        <a:t>x</a:t>
                      </a:r>
                      <a:r>
                        <a:rPr kumimoji="0" lang="zh-CN" altLang="zh-CN" sz="2800" b="0" i="0" u="none" strike="noStrike" cap="none" normalizeH="0" baseline="-25000" smtClean="0">
                          <a:ln>
                            <a:noFill/>
                          </a:ln>
                          <a:solidFill>
                            <a:schemeClr val="tx1"/>
                          </a:solidFill>
                          <a:effectLst/>
                          <a:latin typeface="Arial" pitchFamily="34" charset="0"/>
                          <a:ea typeface="仿宋" pitchFamily="49" charset="-122"/>
                        </a:rPr>
                        <a:t>13</a:t>
                      </a: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200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95325">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A</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800" b="0" i="0" u="none" strike="noStrike" cap="none" normalizeH="0" baseline="0" smtClean="0">
                          <a:ln>
                            <a:noFill/>
                          </a:ln>
                          <a:solidFill>
                            <a:schemeClr val="tx1"/>
                          </a:solidFill>
                          <a:effectLst/>
                          <a:latin typeface="Arial" pitchFamily="34" charset="0"/>
                          <a:ea typeface="仿宋" pitchFamily="49" charset="-122"/>
                        </a:rPr>
                        <a:t>x</a:t>
                      </a:r>
                      <a:r>
                        <a:rPr kumimoji="0" lang="zh-CN" altLang="zh-CN" sz="2800" b="0" i="0" u="none" strike="noStrike" cap="none" normalizeH="0" baseline="-25000" smtClean="0">
                          <a:ln>
                            <a:noFill/>
                          </a:ln>
                          <a:solidFill>
                            <a:schemeClr val="tx1"/>
                          </a:solidFill>
                          <a:effectLst/>
                          <a:latin typeface="Arial" pitchFamily="34" charset="0"/>
                          <a:ea typeface="仿宋" pitchFamily="49" charset="-122"/>
                        </a:rPr>
                        <a:t>21</a:t>
                      </a: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800" b="0" i="0" u="none" strike="noStrike" cap="none" normalizeH="0" baseline="0" smtClean="0">
                          <a:ln>
                            <a:noFill/>
                          </a:ln>
                          <a:solidFill>
                            <a:schemeClr val="tx1"/>
                          </a:solidFill>
                          <a:effectLst/>
                          <a:latin typeface="Arial" pitchFamily="34" charset="0"/>
                          <a:ea typeface="仿宋" pitchFamily="49" charset="-122"/>
                        </a:rPr>
                        <a:t>x</a:t>
                      </a:r>
                      <a:r>
                        <a:rPr kumimoji="0" lang="zh-CN" altLang="zh-CN" sz="2800" b="0" i="0" u="none" strike="noStrike" cap="none" normalizeH="0" baseline="-25000" smtClean="0">
                          <a:ln>
                            <a:noFill/>
                          </a:ln>
                          <a:solidFill>
                            <a:schemeClr val="tx1"/>
                          </a:solidFill>
                          <a:effectLst/>
                          <a:latin typeface="Arial" pitchFamily="34" charset="0"/>
                          <a:ea typeface="仿宋" pitchFamily="49" charset="-122"/>
                        </a:rPr>
                        <a:t>22</a:t>
                      </a: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800" b="0" i="0" u="none" strike="noStrike" cap="none" normalizeH="0" baseline="0" smtClean="0">
                          <a:ln>
                            <a:noFill/>
                          </a:ln>
                          <a:solidFill>
                            <a:schemeClr val="tx1"/>
                          </a:solidFill>
                          <a:effectLst/>
                          <a:latin typeface="Arial" pitchFamily="34" charset="0"/>
                          <a:ea typeface="仿宋" pitchFamily="49" charset="-122"/>
                        </a:rPr>
                        <a:t>x</a:t>
                      </a:r>
                      <a:r>
                        <a:rPr kumimoji="0" lang="zh-CN" altLang="zh-CN" sz="2800" b="0" i="0" u="none" strike="noStrike" cap="none" normalizeH="0" baseline="-25000" smtClean="0">
                          <a:ln>
                            <a:noFill/>
                          </a:ln>
                          <a:solidFill>
                            <a:schemeClr val="tx1"/>
                          </a:solidFill>
                          <a:effectLst/>
                          <a:latin typeface="Arial" pitchFamily="34" charset="0"/>
                          <a:ea typeface="仿宋" pitchFamily="49" charset="-122"/>
                        </a:rPr>
                        <a:t>23</a:t>
                      </a: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300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723900">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sz="2000" b="0" i="0" u="none" strike="noStrike" cap="none" normalizeH="0" baseline="0" smtClean="0">
                          <a:ln>
                            <a:noFill/>
                          </a:ln>
                          <a:solidFill>
                            <a:schemeClr val="tx1"/>
                          </a:solidFill>
                          <a:effectLst/>
                          <a:latin typeface="Arial" pitchFamily="34" charset="0"/>
                          <a:ea typeface="仿宋" pitchFamily="49" charset="-122"/>
                        </a:rPr>
                        <a:t>销量</a:t>
                      </a:r>
                      <a:r>
                        <a:rPr kumimoji="0" lang="zh-CN" altLang="zh-CN" sz="2000" b="0" i="0" u="none" strike="noStrike" cap="none" normalizeH="0" baseline="0" smtClean="0">
                          <a:ln>
                            <a:noFill/>
                          </a:ln>
                          <a:solidFill>
                            <a:schemeClr val="tx1"/>
                          </a:solidFill>
                          <a:effectLst/>
                          <a:latin typeface="Arial" pitchFamily="34" charset="0"/>
                          <a:ea typeface="仿宋" pitchFamily="49" charset="-122"/>
                        </a:rPr>
                        <a:t>/</a:t>
                      </a:r>
                      <a:r>
                        <a:rPr kumimoji="0" lang="zh-CN" sz="2000" b="0" i="0" u="none" strike="noStrike" cap="none" normalizeH="0" baseline="0" smtClean="0">
                          <a:ln>
                            <a:noFill/>
                          </a:ln>
                          <a:solidFill>
                            <a:schemeClr val="tx1"/>
                          </a:solidFill>
                          <a:effectLst/>
                          <a:latin typeface="Arial" pitchFamily="34" charset="0"/>
                          <a:ea typeface="仿宋" pitchFamily="49" charset="-122"/>
                        </a:rPr>
                        <a:t>件</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150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150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200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500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3591" name="Line 77"/>
          <p:cNvSpPr>
            <a:spLocks noChangeShapeType="1"/>
          </p:cNvSpPr>
          <p:nvPr/>
        </p:nvSpPr>
        <p:spPr bwMode="auto">
          <a:xfrm>
            <a:off x="468313" y="3573463"/>
            <a:ext cx="1655762" cy="71913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3592" name="Line 78"/>
          <p:cNvSpPr>
            <a:spLocks noChangeShapeType="1"/>
          </p:cNvSpPr>
          <p:nvPr/>
        </p:nvSpPr>
        <p:spPr bwMode="auto">
          <a:xfrm>
            <a:off x="1260475" y="3573463"/>
            <a:ext cx="863600" cy="7191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3593" name="Line 79"/>
          <p:cNvSpPr>
            <a:spLocks noChangeShapeType="1"/>
          </p:cNvSpPr>
          <p:nvPr/>
        </p:nvSpPr>
        <p:spPr bwMode="auto">
          <a:xfrm>
            <a:off x="468313" y="3932238"/>
            <a:ext cx="1655762" cy="36036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ea typeface="微软雅黑" panose="020B0503020204020204" pitchFamily="34" charset="-122"/>
              </a:rPr>
              <a:t>§ 3</a:t>
            </a:r>
          </a:p>
        </p:txBody>
      </p:sp>
      <p:sp>
        <p:nvSpPr>
          <p:cNvPr id="97283"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97284"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运输问题的应用</a:t>
            </a:r>
          </a:p>
        </p:txBody>
      </p:sp>
      <p:sp>
        <p:nvSpPr>
          <p:cNvPr id="97285" name="Rectangle 5"/>
          <p:cNvSpPr>
            <a:spLocks noChangeArrowheads="1"/>
          </p:cNvSpPr>
          <p:nvPr/>
        </p:nvSpPr>
        <p:spPr bwMode="auto">
          <a:xfrm>
            <a:off x="142875" y="1533525"/>
            <a:ext cx="8893175" cy="664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t>用管理运筹学软件解得：1-6 月最低生产费用为 8 307.5 万元，每月的销售安排如下</a:t>
            </a:r>
            <a:r>
              <a:rPr lang="zh-CN" altLang="zh-CN" sz="2000"/>
              <a:t>。 </a:t>
            </a:r>
          </a:p>
          <a:p>
            <a:pPr eaLnBrk="1" hangingPunct="1"/>
            <a:r>
              <a:rPr lang="zh-CN" altLang="zh-CN" sz="2000"/>
              <a:t>                                                                                                    单位/台</a:t>
            </a:r>
          </a:p>
          <a:p>
            <a:pPr eaLnBrk="1" hangingPunct="1"/>
            <a:endParaRPr lang="zh-CN" altLang="zh-CN" sz="2000"/>
          </a:p>
          <a:p>
            <a:pPr eaLnBrk="1" hangingPunct="1"/>
            <a:endParaRPr lang="zh-CN" altLang="zh-CN" sz="2000"/>
          </a:p>
          <a:p>
            <a:pPr eaLnBrk="1" hangingPunct="1"/>
            <a:endParaRPr lang="zh-CN" altLang="zh-CN" sz="2000"/>
          </a:p>
          <a:p>
            <a:pPr eaLnBrk="1" hangingPunct="1"/>
            <a:endParaRPr lang="zh-CN" altLang="zh-CN" sz="2000"/>
          </a:p>
          <a:p>
            <a:pPr eaLnBrk="1" hangingPunct="1"/>
            <a:endParaRPr lang="zh-CN" altLang="zh-CN" sz="2000"/>
          </a:p>
          <a:p>
            <a:pPr eaLnBrk="1" hangingPunct="1"/>
            <a:endParaRPr lang="zh-CN" altLang="zh-CN" sz="2000"/>
          </a:p>
          <a:p>
            <a:pPr eaLnBrk="1" hangingPunct="1"/>
            <a:endParaRPr lang="zh-CN" altLang="zh-CN" sz="2000"/>
          </a:p>
          <a:p>
            <a:pPr eaLnBrk="1" hangingPunct="1"/>
            <a:endParaRPr lang="zh-CN" altLang="zh-CN" sz="2000"/>
          </a:p>
          <a:p>
            <a:pPr eaLnBrk="1" hangingPunct="1"/>
            <a:endParaRPr lang="zh-CN" altLang="zh-CN" sz="2000"/>
          </a:p>
          <a:p>
            <a:pPr eaLnBrk="1" hangingPunct="1"/>
            <a:endParaRPr lang="zh-CN" altLang="zh-CN" sz="2000"/>
          </a:p>
          <a:p>
            <a:pPr eaLnBrk="1" hangingPunct="1"/>
            <a:endParaRPr lang="zh-CN" altLang="zh-CN" sz="2000"/>
          </a:p>
          <a:p>
            <a:pPr eaLnBrk="1" hangingPunct="1"/>
            <a:r>
              <a:rPr lang="zh-CN" altLang="zh-CN" sz="2000"/>
              <a:t>             </a:t>
            </a:r>
          </a:p>
        </p:txBody>
      </p:sp>
      <p:pic>
        <p:nvPicPr>
          <p:cNvPr id="97286" name="Picture 6" descr="664431901142574143246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57351" name="Group 7"/>
          <p:cNvGraphicFramePr>
            <a:graphicFrameLocks noGrp="1"/>
          </p:cNvGraphicFramePr>
          <p:nvPr/>
        </p:nvGraphicFramePr>
        <p:xfrm>
          <a:off x="323850" y="2708275"/>
          <a:ext cx="8383588" cy="3805238"/>
        </p:xfrm>
        <a:graphic>
          <a:graphicData uri="http://schemas.openxmlformats.org/drawingml/2006/table">
            <a:tbl>
              <a:tblPr/>
              <a:tblGrid>
                <a:gridCol w="2052638"/>
                <a:gridCol w="955675"/>
                <a:gridCol w="835025"/>
                <a:gridCol w="903287"/>
                <a:gridCol w="869950"/>
                <a:gridCol w="974725"/>
                <a:gridCol w="904875"/>
                <a:gridCol w="887413"/>
              </a:tblGrid>
              <a:tr h="621737">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200" b="0" i="0" u="none" strike="noStrike" cap="none" normalizeH="0" baseline="0" smtClean="0">
                          <a:ln>
                            <a:noFill/>
                          </a:ln>
                          <a:solidFill>
                            <a:schemeClr val="tx1"/>
                          </a:solidFill>
                          <a:effectLst/>
                          <a:latin typeface="Arial" panose="020B0604020202020204" pitchFamily="34" charset="0"/>
                          <a:ea typeface="仿宋_GB2312" pitchFamily="49" charset="-122"/>
                        </a:rPr>
                        <a:t>                          销售月</a:t>
                      </a: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altLang="zh-CN" sz="1200" b="0" i="0" u="none" strike="noStrike" cap="none" normalizeH="0" baseline="0" smtClean="0">
                          <a:ln>
                            <a:noFill/>
                          </a:ln>
                          <a:solidFill>
                            <a:schemeClr val="tx1"/>
                          </a:solidFill>
                          <a:effectLst/>
                          <a:latin typeface="Arial" panose="020B0604020202020204" pitchFamily="34" charset="0"/>
                          <a:ea typeface="仿宋_GB2312" pitchFamily="49" charset="-122"/>
                        </a:rPr>
                        <a:t>               运输量</a:t>
                      </a: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altLang="zh-CN" sz="1200" b="0" i="0" u="none" strike="noStrike" cap="none" normalizeH="0" baseline="0" smtClean="0">
                          <a:ln>
                            <a:noFill/>
                          </a:ln>
                          <a:solidFill>
                            <a:schemeClr val="tx1"/>
                          </a:solidFill>
                          <a:effectLst/>
                          <a:latin typeface="Arial" panose="020B0604020202020204" pitchFamily="34" charset="0"/>
                          <a:ea typeface="仿宋_GB2312" pitchFamily="49" charset="-122"/>
                        </a:rPr>
                        <a:t>生产月</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anose="020B0604020202020204" pitchFamily="34" charset="0"/>
                          <a:ea typeface="仿宋_GB2312" pitchFamily="49" charset="-122"/>
                        </a:rPr>
                        <a:t>1月</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anose="020B0604020202020204" pitchFamily="34" charset="0"/>
                          <a:ea typeface="仿宋_GB2312" pitchFamily="49" charset="-122"/>
                        </a:rPr>
                        <a:t>2月</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anose="020B0604020202020204" pitchFamily="34" charset="0"/>
                          <a:ea typeface="仿宋_GB2312" pitchFamily="49" charset="-122"/>
                        </a:rPr>
                        <a:t>3月</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anose="020B0604020202020204" pitchFamily="34" charset="0"/>
                          <a:ea typeface="仿宋_GB2312" pitchFamily="49" charset="-122"/>
                        </a:rPr>
                        <a:t>4月</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anose="020B0604020202020204" pitchFamily="34" charset="0"/>
                          <a:ea typeface="仿宋_GB2312" pitchFamily="49" charset="-122"/>
                        </a:rPr>
                        <a:t>5月</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anose="020B0604020202020204" pitchFamily="34" charset="0"/>
                          <a:ea typeface="仿宋_GB2312" pitchFamily="49" charset="-122"/>
                        </a:rPr>
                        <a:t>6月</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anose="020B0604020202020204" pitchFamily="34" charset="0"/>
                          <a:ea typeface="仿宋_GB2312" pitchFamily="49" charset="-122"/>
                        </a:rPr>
                        <a:t>假想 销量</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43819">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63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15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20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53922">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41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19</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43819">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10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43819">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50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43819">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10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43819">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90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43819">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20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43819">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4</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100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43819">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4′</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40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43819">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63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37</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43819">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40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43819">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6</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80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47574">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6′</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33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anose="020F0502020204030204" pitchFamily="34" charset="0"/>
                          <a:ea typeface="微软雅黑" panose="020B0503020204020204" pitchFamily="34" charset="-122"/>
                        </a:defRPr>
                      </a:lvl1pPr>
                      <a:lvl2pPr eaLnBrk="0" hangingPunct="0">
                        <a:spcBef>
                          <a:spcPct val="20000"/>
                        </a:spcBef>
                        <a:defRPr sz="2400">
                          <a:solidFill>
                            <a:schemeClr val="tx1"/>
                          </a:solidFill>
                          <a:latin typeface="Calibri" panose="020F0502020204030204" pitchFamily="34" charset="0"/>
                          <a:ea typeface="微软雅黑" panose="020B0503020204020204" pitchFamily="34" charset="-122"/>
                        </a:defRPr>
                      </a:lvl2pPr>
                      <a:lvl3pPr eaLnBrk="0" hangingPunct="0">
                        <a:spcBef>
                          <a:spcPct val="20000"/>
                        </a:spcBef>
                        <a:defRPr sz="2000">
                          <a:solidFill>
                            <a:schemeClr val="tx1"/>
                          </a:solidFill>
                          <a:latin typeface="Calibri" panose="020F0502020204030204" pitchFamily="34" charset="0"/>
                          <a:ea typeface="微软雅黑" panose="020B0503020204020204" pitchFamily="34" charset="-122"/>
                        </a:defRPr>
                      </a:lvl3pPr>
                      <a:lvl4pPr eaLnBrk="0" hangingPunct="0">
                        <a:spcBef>
                          <a:spcPct val="20000"/>
                        </a:spcBef>
                        <a:defRPr>
                          <a:solidFill>
                            <a:schemeClr val="tx1"/>
                          </a:solidFill>
                          <a:latin typeface="Calibri" panose="020F0502020204030204" pitchFamily="34" charset="0"/>
                          <a:ea typeface="微软雅黑" panose="020B0503020204020204" pitchFamily="34" charset="-122"/>
                        </a:defRPr>
                      </a:lvl4pPr>
                      <a:lvl5pPr eaLnBrk="0" hangingPunct="0">
                        <a:spcBef>
                          <a:spcPct val="20000"/>
                        </a:spcBef>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20000"/>
                        </a:spcBef>
                        <a:spcAft>
                          <a:spcPct val="0"/>
                        </a:spcAft>
                        <a:buSzPct val="100000"/>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仿宋_GB2312" pitchFamily="49" charset="-122"/>
                        </a:rPr>
                        <a:t>7</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7424" name="Line 366"/>
          <p:cNvSpPr>
            <a:spLocks noChangeShapeType="1"/>
          </p:cNvSpPr>
          <p:nvPr/>
        </p:nvSpPr>
        <p:spPr bwMode="auto">
          <a:xfrm>
            <a:off x="468313" y="3573463"/>
            <a:ext cx="1655762" cy="71913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97425" name="Line 367"/>
          <p:cNvSpPr>
            <a:spLocks noChangeShapeType="1"/>
          </p:cNvSpPr>
          <p:nvPr/>
        </p:nvSpPr>
        <p:spPr bwMode="auto">
          <a:xfrm>
            <a:off x="1116013" y="2708275"/>
            <a:ext cx="1295400" cy="5762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97426" name="Line 368"/>
          <p:cNvSpPr>
            <a:spLocks noChangeShapeType="1"/>
          </p:cNvSpPr>
          <p:nvPr/>
        </p:nvSpPr>
        <p:spPr bwMode="auto">
          <a:xfrm>
            <a:off x="323850" y="3068638"/>
            <a:ext cx="2087563" cy="2159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3</a:t>
            </a:r>
          </a:p>
        </p:txBody>
      </p:sp>
      <p:sp>
        <p:nvSpPr>
          <p:cNvPr id="99331"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99332"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运输问题的应用</a:t>
            </a:r>
          </a:p>
        </p:txBody>
      </p:sp>
      <p:sp>
        <p:nvSpPr>
          <p:cNvPr id="99333" name="Rectangle 5"/>
          <p:cNvSpPr>
            <a:spLocks noChangeArrowheads="1"/>
          </p:cNvSpPr>
          <p:nvPr/>
        </p:nvSpPr>
        <p:spPr bwMode="auto">
          <a:xfrm>
            <a:off x="142875" y="1533525"/>
            <a:ext cx="8893175" cy="664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t>三、转运问题</a:t>
            </a:r>
          </a:p>
          <a:p>
            <a:pPr eaLnBrk="1" hangingPunct="1"/>
            <a:endParaRPr lang="zh-CN" altLang="zh-CN" sz="2800"/>
          </a:p>
          <a:p>
            <a:pPr eaLnBrk="1" hangingPunct="1">
              <a:buClrTx/>
              <a:buFont typeface="Wingdings" panose="05000000000000000000" pitchFamily="2" charset="2"/>
              <a:buChar char=""/>
            </a:pPr>
            <a:r>
              <a:rPr lang="zh-CN" altLang="zh-CN" sz="2800">
                <a:latin typeface="楷体" panose="02010609060101010101" pitchFamily="49" charset="-122"/>
              </a:rPr>
              <a:t> 发点：    发货量〉收</a:t>
            </a:r>
            <a:r>
              <a:rPr lang="zh-CN" altLang="en-US" sz="2800">
                <a:latin typeface="楷体" panose="02010609060101010101" pitchFamily="49" charset="-122"/>
              </a:rPr>
              <a:t>货</a:t>
            </a:r>
            <a:r>
              <a:rPr lang="zh-CN" altLang="zh-CN" sz="2800">
                <a:latin typeface="楷体" panose="02010609060101010101" pitchFamily="49" charset="-122"/>
              </a:rPr>
              <a:t>量</a:t>
            </a:r>
          </a:p>
          <a:p>
            <a:pPr eaLnBrk="1" hangingPunct="1">
              <a:buClrTx/>
              <a:buFont typeface="Wingdings" panose="05000000000000000000" pitchFamily="2" charset="2"/>
              <a:buChar char=""/>
            </a:pPr>
            <a:r>
              <a:rPr lang="zh-CN" altLang="zh-CN" sz="2800">
                <a:latin typeface="楷体" panose="02010609060101010101" pitchFamily="49" charset="-122"/>
              </a:rPr>
              <a:t> 中转站：  发货量=收</a:t>
            </a:r>
            <a:r>
              <a:rPr lang="zh-CN" altLang="en-US" sz="2800">
                <a:latin typeface="楷体" panose="02010609060101010101" pitchFamily="49" charset="-122"/>
              </a:rPr>
              <a:t>货</a:t>
            </a:r>
            <a:r>
              <a:rPr lang="zh-CN" altLang="zh-CN" sz="2800">
                <a:latin typeface="楷体" panose="02010609060101010101" pitchFamily="49" charset="-122"/>
              </a:rPr>
              <a:t>量</a:t>
            </a:r>
          </a:p>
          <a:p>
            <a:pPr eaLnBrk="1" hangingPunct="1">
              <a:buClrTx/>
              <a:buFont typeface="Wingdings" panose="05000000000000000000" pitchFamily="2" charset="2"/>
              <a:buChar char=""/>
            </a:pPr>
            <a:r>
              <a:rPr lang="zh-CN" altLang="zh-CN" sz="2800">
                <a:latin typeface="楷体" panose="02010609060101010101" pitchFamily="49" charset="-122"/>
              </a:rPr>
              <a:t> 收点：    发货量〈收</a:t>
            </a:r>
            <a:r>
              <a:rPr lang="zh-CN" altLang="en-US" sz="2800">
                <a:latin typeface="楷体" panose="02010609060101010101" pitchFamily="49" charset="-122"/>
              </a:rPr>
              <a:t>货</a:t>
            </a:r>
            <a:r>
              <a:rPr lang="zh-CN" altLang="zh-CN" sz="2800">
                <a:latin typeface="楷体" panose="02010609060101010101" pitchFamily="49" charset="-122"/>
              </a:rPr>
              <a:t>量</a:t>
            </a:r>
          </a:p>
          <a:p>
            <a:pPr eaLnBrk="1" hangingPunct="1"/>
            <a:endParaRPr lang="zh-CN" altLang="zh-CN" sz="2000"/>
          </a:p>
          <a:p>
            <a:pPr eaLnBrk="1" hangingPunct="1"/>
            <a:r>
              <a:rPr lang="zh-CN" altLang="zh-CN" sz="2000"/>
              <a:t>             </a:t>
            </a:r>
          </a:p>
        </p:txBody>
      </p:sp>
      <p:pic>
        <p:nvPicPr>
          <p:cNvPr id="99334" name="Picture 6" descr="137801601142574143247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9335" name="Line 7"/>
          <p:cNvSpPr>
            <a:spLocks noChangeShapeType="1"/>
          </p:cNvSpPr>
          <p:nvPr/>
        </p:nvSpPr>
        <p:spPr bwMode="auto">
          <a:xfrm>
            <a:off x="468313" y="3573463"/>
            <a:ext cx="1655762" cy="71913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3</a:t>
            </a:r>
          </a:p>
        </p:txBody>
      </p:sp>
      <p:sp>
        <p:nvSpPr>
          <p:cNvPr id="101379"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01380"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运输问题的应用</a:t>
            </a:r>
          </a:p>
        </p:txBody>
      </p:sp>
      <p:sp>
        <p:nvSpPr>
          <p:cNvPr id="101381" name="Rectangle 5"/>
          <p:cNvSpPr>
            <a:spLocks noChangeArrowheads="1"/>
          </p:cNvSpPr>
          <p:nvPr/>
        </p:nvSpPr>
        <p:spPr bwMode="auto">
          <a:xfrm>
            <a:off x="142875" y="1533525"/>
            <a:ext cx="8893175" cy="664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t> </a:t>
            </a:r>
          </a:p>
          <a:p>
            <a:pPr eaLnBrk="1" hangingPunct="1"/>
            <a:r>
              <a:rPr lang="zh-CN" altLang="zh-CN" sz="2800"/>
              <a:t>    在原运输问题上增加若干中转站：</a:t>
            </a:r>
          </a:p>
          <a:p>
            <a:pPr eaLnBrk="1" hangingPunct="1">
              <a:buClrTx/>
              <a:buFont typeface="Wingdings" panose="05000000000000000000" pitchFamily="2" charset="2"/>
              <a:buChar char=""/>
            </a:pPr>
            <a:r>
              <a:rPr lang="zh-CN" altLang="zh-CN" sz="2800"/>
              <a:t>允许物品从一个发点运往另一个发点或中转站或收点；</a:t>
            </a:r>
          </a:p>
          <a:p>
            <a:pPr eaLnBrk="1" hangingPunct="1">
              <a:buClrTx/>
              <a:buFont typeface="Wingdings" panose="05000000000000000000" pitchFamily="2" charset="2"/>
              <a:buChar char=""/>
            </a:pPr>
            <a:r>
              <a:rPr lang="zh-CN" altLang="zh-CN" sz="2800"/>
              <a:t>允许物品从一个中转站运往另外一个中转站或发点或收点；</a:t>
            </a:r>
          </a:p>
          <a:p>
            <a:pPr eaLnBrk="1" hangingPunct="1">
              <a:buClrTx/>
              <a:buFont typeface="Wingdings" panose="05000000000000000000" pitchFamily="2" charset="2"/>
              <a:buChar char=""/>
            </a:pPr>
            <a:r>
              <a:rPr lang="zh-CN" altLang="zh-CN" sz="2800"/>
              <a:t>允许物品从一个收点运往另外一个收点或中转站或发点。</a:t>
            </a:r>
          </a:p>
          <a:p>
            <a:pPr algn="ctr" eaLnBrk="1" hangingPunct="1"/>
            <a:r>
              <a:rPr lang="zh-CN" altLang="zh-CN" sz="2000"/>
              <a:t>                  </a:t>
            </a:r>
          </a:p>
          <a:p>
            <a:pPr eaLnBrk="1" hangingPunct="1"/>
            <a:endParaRPr lang="zh-CN" altLang="zh-CN" sz="2000"/>
          </a:p>
          <a:p>
            <a:pPr eaLnBrk="1" hangingPunct="1"/>
            <a:r>
              <a:rPr lang="zh-CN" altLang="zh-CN" sz="2000"/>
              <a:t>             </a:t>
            </a:r>
          </a:p>
        </p:txBody>
      </p:sp>
      <p:pic>
        <p:nvPicPr>
          <p:cNvPr id="101382" name="Picture 6" descr="137801601142574143247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1383" name="Line 7"/>
          <p:cNvSpPr>
            <a:spLocks noChangeShapeType="1"/>
          </p:cNvSpPr>
          <p:nvPr/>
        </p:nvSpPr>
        <p:spPr bwMode="auto">
          <a:xfrm>
            <a:off x="468313" y="3573463"/>
            <a:ext cx="1655762" cy="71913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3</a:t>
            </a:r>
          </a:p>
        </p:txBody>
      </p:sp>
      <p:sp>
        <p:nvSpPr>
          <p:cNvPr id="103427"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03428"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运输问题的应用</a:t>
            </a:r>
          </a:p>
        </p:txBody>
      </p:sp>
      <p:sp>
        <p:nvSpPr>
          <p:cNvPr id="103429" name="Rectangle 5"/>
          <p:cNvSpPr>
            <a:spLocks noChangeArrowheads="1"/>
          </p:cNvSpPr>
          <p:nvPr/>
        </p:nvSpPr>
        <p:spPr bwMode="auto">
          <a:xfrm>
            <a:off x="468313" y="1533525"/>
            <a:ext cx="8567737" cy="664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t>例9. 腾飞电子仪器公司在大连和广州有两个分厂生产同一种仪器，大连分厂每月生产 400  台，广州分厂每月生产600 台。该公司在上海和天津有两个销售公司负责对南京、济南、南昌、青岛四个城市的仪器供应。另外因大连距青岛较近，公司同意大连分厂向青岛直接供货，运输费用如图，单位百元。问应该如何调运仪器，可使总运输费用最低？</a:t>
            </a:r>
          </a:p>
          <a:p>
            <a:pPr eaLnBrk="1" hangingPunct="1"/>
            <a:endParaRPr lang="zh-CN" altLang="zh-CN" sz="2000">
              <a:solidFill>
                <a:srgbClr val="000000"/>
              </a:solidFill>
              <a:ea typeface="黑体" panose="02010609060101010101" pitchFamily="49" charset="-122"/>
            </a:endParaRPr>
          </a:p>
          <a:p>
            <a:pPr eaLnBrk="1" hangingPunct="1"/>
            <a:endParaRPr lang="zh-CN" altLang="zh-CN" sz="2000">
              <a:solidFill>
                <a:srgbClr val="000000"/>
              </a:solidFill>
              <a:ea typeface="黑体" panose="02010609060101010101" pitchFamily="49" charset="-122"/>
            </a:endParaRPr>
          </a:p>
          <a:p>
            <a:pPr algn="ctr" eaLnBrk="1" hangingPunct="1"/>
            <a:endParaRPr lang="zh-CN" altLang="zh-CN" sz="2000"/>
          </a:p>
          <a:p>
            <a:pPr eaLnBrk="1" hangingPunct="1"/>
            <a:endParaRPr lang="zh-CN" altLang="zh-CN" sz="2800"/>
          </a:p>
          <a:p>
            <a:pPr algn="ctr" eaLnBrk="1" hangingPunct="1"/>
            <a:endParaRPr lang="zh-CN" altLang="zh-CN" sz="2000">
              <a:solidFill>
                <a:srgbClr val="000000"/>
              </a:solidFill>
              <a:ea typeface="黑体" panose="02010609060101010101" pitchFamily="49" charset="-122"/>
            </a:endParaRPr>
          </a:p>
        </p:txBody>
      </p:sp>
      <p:pic>
        <p:nvPicPr>
          <p:cNvPr id="103430" name="Picture 6" descr="657262843142574143248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431" name="Line 7"/>
          <p:cNvSpPr>
            <a:spLocks noChangeShapeType="1"/>
          </p:cNvSpPr>
          <p:nvPr/>
        </p:nvSpPr>
        <p:spPr bwMode="auto">
          <a:xfrm>
            <a:off x="468313" y="2852738"/>
            <a:ext cx="1655762" cy="7207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3</a:t>
            </a:r>
          </a:p>
        </p:txBody>
      </p:sp>
      <p:sp>
        <p:nvSpPr>
          <p:cNvPr id="105475"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05476"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运输问题的应用</a:t>
            </a:r>
          </a:p>
        </p:txBody>
      </p:sp>
      <p:sp>
        <p:nvSpPr>
          <p:cNvPr id="105477" name="Rectangle 5"/>
          <p:cNvSpPr>
            <a:spLocks noChangeArrowheads="1"/>
          </p:cNvSpPr>
          <p:nvPr/>
        </p:nvSpPr>
        <p:spPr bwMode="auto">
          <a:xfrm>
            <a:off x="468313" y="1533525"/>
            <a:ext cx="8567737" cy="664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endParaRPr lang="zh-CN" altLang="zh-CN" sz="2800"/>
          </a:p>
          <a:p>
            <a:pPr eaLnBrk="1" hangingPunct="1"/>
            <a:endParaRPr lang="zh-CN" altLang="zh-CN" sz="2800"/>
          </a:p>
          <a:p>
            <a:pPr eaLnBrk="1" hangingPunct="1"/>
            <a:endParaRPr lang="zh-CN" altLang="zh-CN" sz="2800"/>
          </a:p>
          <a:p>
            <a:pPr eaLnBrk="1" hangingPunct="1"/>
            <a:endParaRPr lang="zh-CN" altLang="zh-CN" sz="2800"/>
          </a:p>
          <a:p>
            <a:pPr eaLnBrk="1" hangingPunct="1"/>
            <a:endParaRPr lang="zh-CN" altLang="zh-CN" sz="2800"/>
          </a:p>
          <a:p>
            <a:pPr eaLnBrk="1" hangingPunct="1"/>
            <a:endParaRPr lang="zh-CN" altLang="zh-CN" sz="2800"/>
          </a:p>
          <a:p>
            <a:pPr eaLnBrk="1" hangingPunct="1"/>
            <a:endParaRPr lang="zh-CN" altLang="zh-CN" sz="2800"/>
          </a:p>
          <a:p>
            <a:pPr algn="ctr" eaLnBrk="1" hangingPunct="1"/>
            <a:endParaRPr lang="zh-CN" altLang="zh-CN" sz="2800"/>
          </a:p>
          <a:p>
            <a:pPr algn="ctr" eaLnBrk="1" hangingPunct="1"/>
            <a:r>
              <a:rPr lang="zh-CN" altLang="zh-CN" sz="2800"/>
              <a:t>  腾飞公司运输网络图</a:t>
            </a:r>
          </a:p>
          <a:p>
            <a:pPr eaLnBrk="1" hangingPunct="1"/>
            <a:r>
              <a:rPr lang="zh-CN" altLang="zh-CN" sz="2800"/>
              <a:t> </a:t>
            </a:r>
          </a:p>
          <a:p>
            <a:pPr eaLnBrk="1" hangingPunct="1"/>
            <a:endParaRPr lang="zh-CN" altLang="zh-CN" sz="2000">
              <a:solidFill>
                <a:srgbClr val="000000"/>
              </a:solidFill>
            </a:endParaRPr>
          </a:p>
          <a:p>
            <a:pPr eaLnBrk="1" hangingPunct="1"/>
            <a:endParaRPr lang="zh-CN" altLang="zh-CN" sz="2000">
              <a:solidFill>
                <a:srgbClr val="000000"/>
              </a:solidFill>
            </a:endParaRPr>
          </a:p>
          <a:p>
            <a:pPr algn="ctr" eaLnBrk="1" hangingPunct="1"/>
            <a:endParaRPr lang="zh-CN" altLang="zh-CN" sz="2000"/>
          </a:p>
          <a:p>
            <a:pPr eaLnBrk="1" hangingPunct="1"/>
            <a:endParaRPr lang="zh-CN" altLang="zh-CN" sz="2800"/>
          </a:p>
          <a:p>
            <a:pPr algn="ctr" eaLnBrk="1" hangingPunct="1"/>
            <a:endParaRPr lang="zh-CN" altLang="zh-CN" sz="2000">
              <a:solidFill>
                <a:srgbClr val="000000"/>
              </a:solidFill>
            </a:endParaRPr>
          </a:p>
        </p:txBody>
      </p:sp>
      <p:pic>
        <p:nvPicPr>
          <p:cNvPr id="105478" name="Picture 6" descr="588899999142574143253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5479" name="Line 7"/>
          <p:cNvSpPr>
            <a:spLocks noChangeShapeType="1"/>
          </p:cNvSpPr>
          <p:nvPr/>
        </p:nvSpPr>
        <p:spPr bwMode="auto">
          <a:xfrm>
            <a:off x="468313" y="2852738"/>
            <a:ext cx="1655762" cy="7207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05480" name="AutoShape 8"/>
          <p:cNvSpPr>
            <a:spLocks noChangeArrowheads="1"/>
          </p:cNvSpPr>
          <p:nvPr/>
        </p:nvSpPr>
        <p:spPr bwMode="auto">
          <a:xfrm>
            <a:off x="1908175" y="2205038"/>
            <a:ext cx="863600" cy="431800"/>
          </a:xfrm>
          <a:prstGeom prst="flowChartConnector">
            <a:avLst/>
          </a:pr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1400"/>
              <a:t>1</a:t>
            </a:r>
          </a:p>
          <a:p>
            <a:pPr algn="ctr" eaLnBrk="1" hangingPunct="1"/>
            <a:r>
              <a:rPr lang="zh-CN" altLang="zh-CN" sz="1400"/>
              <a:t>广州</a:t>
            </a:r>
          </a:p>
        </p:txBody>
      </p:sp>
      <p:sp>
        <p:nvSpPr>
          <p:cNvPr id="105481" name="AutoShape 9"/>
          <p:cNvSpPr>
            <a:spLocks noChangeArrowheads="1"/>
          </p:cNvSpPr>
          <p:nvPr/>
        </p:nvSpPr>
        <p:spPr bwMode="auto">
          <a:xfrm>
            <a:off x="1908175" y="3068638"/>
            <a:ext cx="863600" cy="431800"/>
          </a:xfrm>
          <a:prstGeom prst="flowChartConnector">
            <a:avLst/>
          </a:pr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1400"/>
              <a:t>2</a:t>
            </a:r>
          </a:p>
          <a:p>
            <a:pPr algn="ctr" eaLnBrk="1" hangingPunct="1"/>
            <a:r>
              <a:rPr lang="zh-CN" altLang="zh-CN" sz="1400"/>
              <a:t>大连</a:t>
            </a:r>
          </a:p>
        </p:txBody>
      </p:sp>
      <p:sp>
        <p:nvSpPr>
          <p:cNvPr id="105482" name="AutoShape 10"/>
          <p:cNvSpPr>
            <a:spLocks noChangeArrowheads="1"/>
          </p:cNvSpPr>
          <p:nvPr/>
        </p:nvSpPr>
        <p:spPr bwMode="auto">
          <a:xfrm>
            <a:off x="3779838" y="2205038"/>
            <a:ext cx="792162" cy="431800"/>
          </a:xfrm>
          <a:prstGeom prst="flowChartConnector">
            <a:avLst/>
          </a:pr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1400"/>
              <a:t>3</a:t>
            </a:r>
            <a:endParaRPr lang="en-US" altLang="zh-CN" sz="1400"/>
          </a:p>
          <a:p>
            <a:pPr algn="ctr" eaLnBrk="1" hangingPunct="1"/>
            <a:r>
              <a:rPr lang="zh-CN" altLang="en-US" sz="1400"/>
              <a:t>上海</a:t>
            </a:r>
            <a:endParaRPr lang="zh-CN" altLang="zh-CN" sz="1400"/>
          </a:p>
        </p:txBody>
      </p:sp>
      <p:sp>
        <p:nvSpPr>
          <p:cNvPr id="105483" name="AutoShape 11"/>
          <p:cNvSpPr>
            <a:spLocks noChangeArrowheads="1"/>
          </p:cNvSpPr>
          <p:nvPr/>
        </p:nvSpPr>
        <p:spPr bwMode="auto">
          <a:xfrm>
            <a:off x="3779838" y="3068638"/>
            <a:ext cx="792162" cy="431800"/>
          </a:xfrm>
          <a:prstGeom prst="flowChartConnector">
            <a:avLst/>
          </a:pr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1400"/>
              <a:t>4</a:t>
            </a:r>
            <a:endParaRPr lang="en-US" altLang="zh-CN" sz="1400"/>
          </a:p>
          <a:p>
            <a:pPr algn="ctr" eaLnBrk="1" hangingPunct="1"/>
            <a:r>
              <a:rPr lang="zh-CN" altLang="en-US" sz="1400"/>
              <a:t>天津</a:t>
            </a:r>
            <a:endParaRPr lang="zh-CN" altLang="zh-CN" sz="1400"/>
          </a:p>
        </p:txBody>
      </p:sp>
      <p:sp>
        <p:nvSpPr>
          <p:cNvPr id="105484" name="AutoShape 12"/>
          <p:cNvSpPr>
            <a:spLocks noChangeArrowheads="1"/>
          </p:cNvSpPr>
          <p:nvPr/>
        </p:nvSpPr>
        <p:spPr bwMode="auto">
          <a:xfrm>
            <a:off x="6948488" y="1701800"/>
            <a:ext cx="863600" cy="431800"/>
          </a:xfrm>
          <a:prstGeom prst="flowChartConnector">
            <a:avLst/>
          </a:pr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1400"/>
              <a:t>5</a:t>
            </a:r>
          </a:p>
          <a:p>
            <a:pPr algn="ctr" eaLnBrk="1" hangingPunct="1"/>
            <a:r>
              <a:rPr lang="zh-CN" altLang="zh-CN" sz="1400"/>
              <a:t>南京</a:t>
            </a:r>
          </a:p>
        </p:txBody>
      </p:sp>
      <p:sp>
        <p:nvSpPr>
          <p:cNvPr id="105485" name="AutoShape 13"/>
          <p:cNvSpPr>
            <a:spLocks noChangeArrowheads="1"/>
          </p:cNvSpPr>
          <p:nvPr/>
        </p:nvSpPr>
        <p:spPr bwMode="auto">
          <a:xfrm>
            <a:off x="6948488" y="2349500"/>
            <a:ext cx="792162" cy="431800"/>
          </a:xfrm>
          <a:prstGeom prst="flowChartConnector">
            <a:avLst/>
          </a:pr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1400"/>
              <a:t>6</a:t>
            </a:r>
          </a:p>
          <a:p>
            <a:pPr algn="ctr" eaLnBrk="1" hangingPunct="1"/>
            <a:r>
              <a:rPr lang="zh-CN" altLang="zh-CN" sz="1400"/>
              <a:t>济南</a:t>
            </a:r>
          </a:p>
        </p:txBody>
      </p:sp>
      <p:sp>
        <p:nvSpPr>
          <p:cNvPr id="105486" name="AutoShape 14"/>
          <p:cNvSpPr>
            <a:spLocks noChangeArrowheads="1"/>
          </p:cNvSpPr>
          <p:nvPr/>
        </p:nvSpPr>
        <p:spPr bwMode="auto">
          <a:xfrm>
            <a:off x="6948488" y="3068638"/>
            <a:ext cx="792162" cy="431800"/>
          </a:xfrm>
          <a:prstGeom prst="flowChartConnector">
            <a:avLst/>
          </a:pr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1400"/>
              <a:t>7</a:t>
            </a:r>
          </a:p>
          <a:p>
            <a:pPr algn="ctr" eaLnBrk="1" hangingPunct="1"/>
            <a:r>
              <a:rPr lang="zh-CN" altLang="zh-CN" sz="1400"/>
              <a:t>南昌</a:t>
            </a:r>
          </a:p>
        </p:txBody>
      </p:sp>
      <p:sp>
        <p:nvSpPr>
          <p:cNvPr id="105487" name="AutoShape 15"/>
          <p:cNvSpPr>
            <a:spLocks noChangeArrowheads="1"/>
          </p:cNvSpPr>
          <p:nvPr/>
        </p:nvSpPr>
        <p:spPr bwMode="auto">
          <a:xfrm>
            <a:off x="6948488" y="3789363"/>
            <a:ext cx="863600" cy="431800"/>
          </a:xfrm>
          <a:prstGeom prst="flowChartConnector">
            <a:avLst/>
          </a:pr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1400"/>
              <a:t>8</a:t>
            </a:r>
          </a:p>
          <a:p>
            <a:pPr algn="ctr" eaLnBrk="1" hangingPunct="1"/>
            <a:r>
              <a:rPr lang="zh-CN" altLang="zh-CN" sz="1400"/>
              <a:t>青岛</a:t>
            </a:r>
          </a:p>
        </p:txBody>
      </p:sp>
      <p:sp>
        <p:nvSpPr>
          <p:cNvPr id="105488" name="Line 16"/>
          <p:cNvSpPr>
            <a:spLocks noChangeShapeType="1"/>
          </p:cNvSpPr>
          <p:nvPr/>
        </p:nvSpPr>
        <p:spPr bwMode="auto">
          <a:xfrm>
            <a:off x="2771775" y="2420938"/>
            <a:ext cx="10080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05489" name="Line 17"/>
          <p:cNvSpPr>
            <a:spLocks noChangeShapeType="1"/>
          </p:cNvSpPr>
          <p:nvPr/>
        </p:nvSpPr>
        <p:spPr bwMode="auto">
          <a:xfrm>
            <a:off x="2771775" y="2492375"/>
            <a:ext cx="1008063" cy="792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05490" name="Line 18"/>
          <p:cNvSpPr>
            <a:spLocks noChangeShapeType="1"/>
          </p:cNvSpPr>
          <p:nvPr/>
        </p:nvSpPr>
        <p:spPr bwMode="auto">
          <a:xfrm flipV="1">
            <a:off x="2771775" y="2565400"/>
            <a:ext cx="1079500"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05491" name="Line 19"/>
          <p:cNvSpPr>
            <a:spLocks noChangeShapeType="1"/>
          </p:cNvSpPr>
          <p:nvPr/>
        </p:nvSpPr>
        <p:spPr bwMode="auto">
          <a:xfrm>
            <a:off x="2771775" y="3284538"/>
            <a:ext cx="10080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05492" name="Line 20"/>
          <p:cNvSpPr>
            <a:spLocks noChangeShapeType="1"/>
          </p:cNvSpPr>
          <p:nvPr/>
        </p:nvSpPr>
        <p:spPr bwMode="auto">
          <a:xfrm>
            <a:off x="2700338" y="3429000"/>
            <a:ext cx="4248150"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05493" name="Line 21"/>
          <p:cNvSpPr>
            <a:spLocks noChangeShapeType="1"/>
          </p:cNvSpPr>
          <p:nvPr/>
        </p:nvSpPr>
        <p:spPr bwMode="auto">
          <a:xfrm flipV="1">
            <a:off x="4572000" y="1844675"/>
            <a:ext cx="2376488"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05494" name="Line 22"/>
          <p:cNvSpPr>
            <a:spLocks noChangeShapeType="1"/>
          </p:cNvSpPr>
          <p:nvPr/>
        </p:nvSpPr>
        <p:spPr bwMode="auto">
          <a:xfrm>
            <a:off x="4572000" y="2420938"/>
            <a:ext cx="2376488"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05495" name="Line 23"/>
          <p:cNvSpPr>
            <a:spLocks noChangeShapeType="1"/>
          </p:cNvSpPr>
          <p:nvPr/>
        </p:nvSpPr>
        <p:spPr bwMode="auto">
          <a:xfrm>
            <a:off x="4535488" y="2492375"/>
            <a:ext cx="2413000" cy="792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05496" name="Line 24"/>
          <p:cNvSpPr>
            <a:spLocks noChangeShapeType="1"/>
          </p:cNvSpPr>
          <p:nvPr/>
        </p:nvSpPr>
        <p:spPr bwMode="auto">
          <a:xfrm>
            <a:off x="4535488" y="2547938"/>
            <a:ext cx="2447925" cy="1403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05497" name="Line 25"/>
          <p:cNvSpPr>
            <a:spLocks noChangeShapeType="1"/>
          </p:cNvSpPr>
          <p:nvPr/>
        </p:nvSpPr>
        <p:spPr bwMode="auto">
          <a:xfrm flipV="1">
            <a:off x="4427538" y="1989138"/>
            <a:ext cx="2520950" cy="1152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05498" name="Line 26"/>
          <p:cNvSpPr>
            <a:spLocks noChangeShapeType="1"/>
          </p:cNvSpPr>
          <p:nvPr/>
        </p:nvSpPr>
        <p:spPr bwMode="auto">
          <a:xfrm flipV="1">
            <a:off x="4572000" y="2692400"/>
            <a:ext cx="2519363" cy="576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05499" name="Line 27"/>
          <p:cNvSpPr>
            <a:spLocks noChangeShapeType="1"/>
          </p:cNvSpPr>
          <p:nvPr/>
        </p:nvSpPr>
        <p:spPr bwMode="auto">
          <a:xfrm>
            <a:off x="4572000" y="3321050"/>
            <a:ext cx="2376488" cy="365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05500" name="Line 28"/>
          <p:cNvSpPr>
            <a:spLocks noChangeShapeType="1"/>
          </p:cNvSpPr>
          <p:nvPr/>
        </p:nvSpPr>
        <p:spPr bwMode="auto">
          <a:xfrm>
            <a:off x="4500563" y="3429000"/>
            <a:ext cx="2447925" cy="576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05501" name="Rectangle 29"/>
          <p:cNvSpPr>
            <a:spLocks noChangeArrowheads="1"/>
          </p:cNvSpPr>
          <p:nvPr/>
        </p:nvSpPr>
        <p:spPr bwMode="auto">
          <a:xfrm>
            <a:off x="2844800" y="2133600"/>
            <a:ext cx="4318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a:t>2</a:t>
            </a:r>
          </a:p>
        </p:txBody>
      </p:sp>
      <p:sp>
        <p:nvSpPr>
          <p:cNvPr id="105502" name="Rectangle 30"/>
          <p:cNvSpPr>
            <a:spLocks noChangeArrowheads="1"/>
          </p:cNvSpPr>
          <p:nvPr/>
        </p:nvSpPr>
        <p:spPr bwMode="auto">
          <a:xfrm>
            <a:off x="2627313" y="2565400"/>
            <a:ext cx="433387"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a:t>3</a:t>
            </a:r>
          </a:p>
        </p:txBody>
      </p:sp>
      <p:sp>
        <p:nvSpPr>
          <p:cNvPr id="105503" name="Rectangle 31"/>
          <p:cNvSpPr>
            <a:spLocks noChangeArrowheads="1"/>
          </p:cNvSpPr>
          <p:nvPr/>
        </p:nvSpPr>
        <p:spPr bwMode="auto">
          <a:xfrm>
            <a:off x="2700338" y="2925763"/>
            <a:ext cx="4318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a:t>3</a:t>
            </a:r>
          </a:p>
        </p:txBody>
      </p:sp>
      <p:sp>
        <p:nvSpPr>
          <p:cNvPr id="105504" name="Rectangle 32"/>
          <p:cNvSpPr>
            <a:spLocks noChangeArrowheads="1"/>
          </p:cNvSpPr>
          <p:nvPr/>
        </p:nvSpPr>
        <p:spPr bwMode="auto">
          <a:xfrm>
            <a:off x="3060700" y="3068638"/>
            <a:ext cx="4318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a:t>1</a:t>
            </a:r>
          </a:p>
        </p:txBody>
      </p:sp>
      <p:sp>
        <p:nvSpPr>
          <p:cNvPr id="105505" name="Rectangle 33"/>
          <p:cNvSpPr>
            <a:spLocks noChangeArrowheads="1"/>
          </p:cNvSpPr>
          <p:nvPr/>
        </p:nvSpPr>
        <p:spPr bwMode="auto">
          <a:xfrm>
            <a:off x="3348038" y="3357563"/>
            <a:ext cx="4318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a:t>4</a:t>
            </a:r>
          </a:p>
        </p:txBody>
      </p:sp>
      <p:sp>
        <p:nvSpPr>
          <p:cNvPr id="105506" name="Rectangle 34"/>
          <p:cNvSpPr>
            <a:spLocks noChangeArrowheads="1"/>
          </p:cNvSpPr>
          <p:nvPr/>
        </p:nvSpPr>
        <p:spPr bwMode="auto">
          <a:xfrm>
            <a:off x="4572000" y="2060575"/>
            <a:ext cx="4318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a:t>2</a:t>
            </a:r>
          </a:p>
        </p:txBody>
      </p:sp>
      <p:sp>
        <p:nvSpPr>
          <p:cNvPr id="105507" name="Rectangle 35"/>
          <p:cNvSpPr>
            <a:spLocks noChangeArrowheads="1"/>
          </p:cNvSpPr>
          <p:nvPr/>
        </p:nvSpPr>
        <p:spPr bwMode="auto">
          <a:xfrm>
            <a:off x="5003800" y="2205038"/>
            <a:ext cx="4318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a:t>6</a:t>
            </a:r>
          </a:p>
        </p:txBody>
      </p:sp>
      <p:sp>
        <p:nvSpPr>
          <p:cNvPr id="105508" name="Rectangle 36"/>
          <p:cNvSpPr>
            <a:spLocks noChangeArrowheads="1"/>
          </p:cNvSpPr>
          <p:nvPr/>
        </p:nvSpPr>
        <p:spPr bwMode="auto">
          <a:xfrm>
            <a:off x="4932363" y="2492375"/>
            <a:ext cx="4318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a:t>3</a:t>
            </a:r>
          </a:p>
        </p:txBody>
      </p:sp>
      <p:sp>
        <p:nvSpPr>
          <p:cNvPr id="105509" name="Rectangle 37"/>
          <p:cNvSpPr>
            <a:spLocks noChangeArrowheads="1"/>
          </p:cNvSpPr>
          <p:nvPr/>
        </p:nvSpPr>
        <p:spPr bwMode="auto">
          <a:xfrm>
            <a:off x="4356100" y="2636838"/>
            <a:ext cx="4318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a:t>6</a:t>
            </a:r>
          </a:p>
        </p:txBody>
      </p:sp>
      <p:sp>
        <p:nvSpPr>
          <p:cNvPr id="105510" name="Rectangle 38"/>
          <p:cNvSpPr>
            <a:spLocks noChangeArrowheads="1"/>
          </p:cNvSpPr>
          <p:nvPr/>
        </p:nvSpPr>
        <p:spPr bwMode="auto">
          <a:xfrm>
            <a:off x="4716463" y="2925763"/>
            <a:ext cx="4318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a:t>4</a:t>
            </a:r>
          </a:p>
        </p:txBody>
      </p:sp>
      <p:sp>
        <p:nvSpPr>
          <p:cNvPr id="105511" name="Rectangle 39"/>
          <p:cNvSpPr>
            <a:spLocks noChangeArrowheads="1"/>
          </p:cNvSpPr>
          <p:nvPr/>
        </p:nvSpPr>
        <p:spPr bwMode="auto">
          <a:xfrm>
            <a:off x="4932363" y="3141663"/>
            <a:ext cx="4318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a:t>4</a:t>
            </a:r>
          </a:p>
        </p:txBody>
      </p:sp>
      <p:sp>
        <p:nvSpPr>
          <p:cNvPr id="105512" name="Rectangle 40"/>
          <p:cNvSpPr>
            <a:spLocks noChangeArrowheads="1"/>
          </p:cNvSpPr>
          <p:nvPr/>
        </p:nvSpPr>
        <p:spPr bwMode="auto">
          <a:xfrm>
            <a:off x="5003800" y="3357563"/>
            <a:ext cx="4318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a:t>6</a:t>
            </a:r>
          </a:p>
        </p:txBody>
      </p:sp>
      <p:sp>
        <p:nvSpPr>
          <p:cNvPr id="105513" name="Rectangle 41"/>
          <p:cNvSpPr>
            <a:spLocks noChangeArrowheads="1"/>
          </p:cNvSpPr>
          <p:nvPr/>
        </p:nvSpPr>
        <p:spPr bwMode="auto">
          <a:xfrm>
            <a:off x="4500563" y="3500438"/>
            <a:ext cx="4318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a:t>5</a:t>
            </a:r>
          </a:p>
        </p:txBody>
      </p:sp>
      <p:sp>
        <p:nvSpPr>
          <p:cNvPr id="105514" name="Rectangle 42"/>
          <p:cNvSpPr>
            <a:spLocks noChangeArrowheads="1"/>
          </p:cNvSpPr>
          <p:nvPr/>
        </p:nvSpPr>
        <p:spPr bwMode="auto">
          <a:xfrm>
            <a:off x="1403350" y="2276475"/>
            <a:ext cx="576263"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a:t>600</a:t>
            </a:r>
          </a:p>
        </p:txBody>
      </p:sp>
      <p:sp>
        <p:nvSpPr>
          <p:cNvPr id="105515" name="Rectangle 43"/>
          <p:cNvSpPr>
            <a:spLocks noChangeArrowheads="1"/>
          </p:cNvSpPr>
          <p:nvPr/>
        </p:nvSpPr>
        <p:spPr bwMode="auto">
          <a:xfrm>
            <a:off x="1331913" y="3213100"/>
            <a:ext cx="6477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a:t>400</a:t>
            </a:r>
          </a:p>
        </p:txBody>
      </p:sp>
      <p:sp>
        <p:nvSpPr>
          <p:cNvPr id="105516" name="Rectangle 44"/>
          <p:cNvSpPr>
            <a:spLocks noChangeArrowheads="1"/>
          </p:cNvSpPr>
          <p:nvPr/>
        </p:nvSpPr>
        <p:spPr bwMode="auto">
          <a:xfrm>
            <a:off x="7743825" y="1768475"/>
            <a:ext cx="576263"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a:t>200</a:t>
            </a:r>
          </a:p>
        </p:txBody>
      </p:sp>
      <p:sp>
        <p:nvSpPr>
          <p:cNvPr id="105517" name="Rectangle 45"/>
          <p:cNvSpPr>
            <a:spLocks noChangeArrowheads="1"/>
          </p:cNvSpPr>
          <p:nvPr/>
        </p:nvSpPr>
        <p:spPr bwMode="auto">
          <a:xfrm>
            <a:off x="7740650" y="2420938"/>
            <a:ext cx="574675"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a:t>150</a:t>
            </a:r>
          </a:p>
        </p:txBody>
      </p:sp>
      <p:sp>
        <p:nvSpPr>
          <p:cNvPr id="105518" name="Rectangle 46"/>
          <p:cNvSpPr>
            <a:spLocks noChangeArrowheads="1"/>
          </p:cNvSpPr>
          <p:nvPr/>
        </p:nvSpPr>
        <p:spPr bwMode="auto">
          <a:xfrm>
            <a:off x="7740650" y="3213100"/>
            <a:ext cx="574675"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a:t>350</a:t>
            </a:r>
          </a:p>
        </p:txBody>
      </p:sp>
      <p:sp>
        <p:nvSpPr>
          <p:cNvPr id="105519" name="Rectangle 47"/>
          <p:cNvSpPr>
            <a:spLocks noChangeArrowheads="1"/>
          </p:cNvSpPr>
          <p:nvPr/>
        </p:nvSpPr>
        <p:spPr bwMode="auto">
          <a:xfrm>
            <a:off x="7740650" y="3932238"/>
            <a:ext cx="574675" cy="217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a:t>300</a:t>
            </a:r>
          </a:p>
        </p:txBody>
      </p:sp>
      <p:sp>
        <p:nvSpPr>
          <p:cNvPr id="105520" name="Rectangle 48"/>
          <p:cNvSpPr>
            <a:spLocks noChangeArrowheads="1"/>
          </p:cNvSpPr>
          <p:nvPr/>
        </p:nvSpPr>
        <p:spPr bwMode="auto">
          <a:xfrm>
            <a:off x="1187450" y="4581525"/>
            <a:ext cx="936625"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a:t>供应量</a:t>
            </a:r>
          </a:p>
        </p:txBody>
      </p:sp>
      <p:sp>
        <p:nvSpPr>
          <p:cNvPr id="105521" name="Rectangle 49"/>
          <p:cNvSpPr>
            <a:spLocks noChangeArrowheads="1"/>
          </p:cNvSpPr>
          <p:nvPr/>
        </p:nvSpPr>
        <p:spPr bwMode="auto">
          <a:xfrm>
            <a:off x="7527925" y="4652963"/>
            <a:ext cx="936625"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a:t>需求量</a:t>
            </a:r>
          </a:p>
        </p:txBody>
      </p:sp>
      <p:sp>
        <p:nvSpPr>
          <p:cNvPr id="105522" name="Line 50"/>
          <p:cNvSpPr>
            <a:spLocks noChangeShapeType="1"/>
          </p:cNvSpPr>
          <p:nvPr/>
        </p:nvSpPr>
        <p:spPr bwMode="auto">
          <a:xfrm flipV="1">
            <a:off x="1692275" y="4081463"/>
            <a:ext cx="0" cy="3587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05523" name="Line 51"/>
          <p:cNvSpPr>
            <a:spLocks noChangeShapeType="1"/>
          </p:cNvSpPr>
          <p:nvPr/>
        </p:nvSpPr>
        <p:spPr bwMode="auto">
          <a:xfrm flipV="1">
            <a:off x="8032750" y="4221163"/>
            <a:ext cx="0"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3</a:t>
            </a:r>
          </a:p>
        </p:txBody>
      </p:sp>
      <p:sp>
        <p:nvSpPr>
          <p:cNvPr id="107523"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07524"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运输问题的应用</a:t>
            </a:r>
          </a:p>
        </p:txBody>
      </p:sp>
      <p:sp>
        <p:nvSpPr>
          <p:cNvPr id="107525" name="Rectangle 5"/>
          <p:cNvSpPr>
            <a:spLocks noChangeArrowheads="1"/>
          </p:cNvSpPr>
          <p:nvPr/>
        </p:nvSpPr>
        <p:spPr bwMode="auto">
          <a:xfrm>
            <a:off x="468313" y="1533525"/>
            <a:ext cx="8567737" cy="664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9pPr>
          </a:lstStyle>
          <a:p>
            <a:pPr algn="ctr" eaLnBrk="1" hangingPunct="1"/>
            <a:endParaRPr lang="zh-CN" altLang="zh-CN" sz="2800"/>
          </a:p>
          <a:p>
            <a:pPr eaLnBrk="1" hangingPunct="1"/>
            <a:r>
              <a:rPr lang="zh-CN" altLang="zh-CN" sz="2800"/>
              <a:t> </a:t>
            </a:r>
          </a:p>
          <a:p>
            <a:pPr eaLnBrk="1" hangingPunct="1"/>
            <a:endParaRPr lang="zh-CN" altLang="zh-CN" sz="2000">
              <a:solidFill>
                <a:srgbClr val="000000"/>
              </a:solidFill>
            </a:endParaRPr>
          </a:p>
          <a:p>
            <a:pPr eaLnBrk="1" hangingPunct="1"/>
            <a:endParaRPr lang="zh-CN" altLang="zh-CN" sz="2000">
              <a:solidFill>
                <a:srgbClr val="000000"/>
              </a:solidFill>
            </a:endParaRPr>
          </a:p>
          <a:p>
            <a:pPr algn="ctr" eaLnBrk="1" hangingPunct="1"/>
            <a:endParaRPr lang="zh-CN" altLang="zh-CN" sz="2000"/>
          </a:p>
          <a:p>
            <a:pPr eaLnBrk="1" hangingPunct="1"/>
            <a:endParaRPr lang="zh-CN" altLang="zh-CN" sz="2800"/>
          </a:p>
          <a:p>
            <a:pPr algn="ctr" eaLnBrk="1" hangingPunct="1"/>
            <a:endParaRPr lang="zh-CN" altLang="zh-CN" sz="2000">
              <a:solidFill>
                <a:srgbClr val="000000"/>
              </a:solidFill>
            </a:endParaRPr>
          </a:p>
        </p:txBody>
      </p:sp>
      <p:pic>
        <p:nvPicPr>
          <p:cNvPr id="107526" name="Picture 6" descr="47363491214257414325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7527" name="Line 7"/>
          <p:cNvSpPr>
            <a:spLocks noChangeShapeType="1"/>
          </p:cNvSpPr>
          <p:nvPr/>
        </p:nvSpPr>
        <p:spPr bwMode="auto">
          <a:xfrm>
            <a:off x="468313" y="2852738"/>
            <a:ext cx="1655762" cy="7207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62472" name="Rectangle 8"/>
          <p:cNvSpPr>
            <a:spLocks noChangeArrowheads="1"/>
          </p:cNvSpPr>
          <p:nvPr/>
        </p:nvSpPr>
        <p:spPr bwMode="auto">
          <a:xfrm>
            <a:off x="468313" y="1617663"/>
            <a:ext cx="8062912" cy="874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solidFill>
                  <a:srgbClr val="000000"/>
                </a:solidFill>
              </a:rPr>
              <a:t>解：设 </a:t>
            </a:r>
            <a:r>
              <a:rPr lang="zh-CN" altLang="zh-CN" sz="2800" i="1">
                <a:solidFill>
                  <a:srgbClr val="000000"/>
                </a:solidFill>
              </a:rPr>
              <a:t>x</a:t>
            </a:r>
            <a:r>
              <a:rPr lang="zh-CN" altLang="zh-CN" sz="2800" i="1" baseline="-25000">
                <a:solidFill>
                  <a:srgbClr val="000000"/>
                </a:solidFill>
              </a:rPr>
              <a:t>ij</a:t>
            </a:r>
            <a:r>
              <a:rPr lang="zh-CN" altLang="zh-CN" sz="2800" i="1">
                <a:solidFill>
                  <a:srgbClr val="000000"/>
                </a:solidFill>
              </a:rPr>
              <a:t>   </a:t>
            </a:r>
            <a:r>
              <a:rPr lang="zh-CN" altLang="zh-CN" sz="2800">
                <a:solidFill>
                  <a:srgbClr val="000000"/>
                </a:solidFill>
              </a:rPr>
              <a:t>为从 </a:t>
            </a:r>
            <a:r>
              <a:rPr lang="zh-CN" altLang="zh-CN" sz="2800" i="1">
                <a:solidFill>
                  <a:srgbClr val="000000"/>
                </a:solidFill>
              </a:rPr>
              <a:t>i </a:t>
            </a:r>
            <a:r>
              <a:rPr lang="zh-CN" altLang="zh-CN" sz="2800">
                <a:solidFill>
                  <a:srgbClr val="000000"/>
                </a:solidFill>
              </a:rPr>
              <a:t>到 </a:t>
            </a:r>
            <a:r>
              <a:rPr lang="zh-CN" altLang="zh-CN" sz="2800" i="1">
                <a:solidFill>
                  <a:srgbClr val="000000"/>
                </a:solidFill>
              </a:rPr>
              <a:t>j </a:t>
            </a:r>
            <a:r>
              <a:rPr lang="zh-CN" altLang="zh-CN" sz="2800">
                <a:solidFill>
                  <a:srgbClr val="000000"/>
                </a:solidFill>
              </a:rPr>
              <a:t>的运输量，线性规划模型：</a:t>
            </a:r>
            <a:endParaRPr lang="zh-CN" altLang="zh-CN" sz="1600">
              <a:solidFill>
                <a:srgbClr val="000000"/>
              </a:solidFill>
            </a:endParaRPr>
          </a:p>
        </p:txBody>
      </p:sp>
      <p:sp>
        <p:nvSpPr>
          <p:cNvPr id="62473" name="Rectangle 9"/>
          <p:cNvSpPr>
            <a:spLocks noChangeArrowheads="1"/>
          </p:cNvSpPr>
          <p:nvPr/>
        </p:nvSpPr>
        <p:spPr bwMode="auto">
          <a:xfrm>
            <a:off x="468313" y="2636838"/>
            <a:ext cx="8062912" cy="87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solidFill>
                  <a:srgbClr val="000000"/>
                </a:solidFill>
              </a:rPr>
              <a:t>目标函数： min </a:t>
            </a:r>
            <a:r>
              <a:rPr lang="zh-CN" altLang="zh-CN" sz="2800" i="1">
                <a:solidFill>
                  <a:srgbClr val="000000"/>
                </a:solidFill>
              </a:rPr>
              <a:t>f </a:t>
            </a:r>
            <a:r>
              <a:rPr lang="zh-CN" altLang="zh-CN" sz="2800">
                <a:solidFill>
                  <a:srgbClr val="000000"/>
                </a:solidFill>
              </a:rPr>
              <a:t>= 所有可能的运输费用（运输单价与运输量乘积之和）</a:t>
            </a:r>
            <a:endParaRPr lang="zh-CN" altLang="zh-CN" sz="1600">
              <a:solidFill>
                <a:srgbClr val="000000"/>
              </a:solidFill>
            </a:endParaRPr>
          </a:p>
        </p:txBody>
      </p:sp>
      <p:sp>
        <p:nvSpPr>
          <p:cNvPr id="62474" name="Rectangle 10"/>
          <p:cNvSpPr>
            <a:spLocks noChangeArrowheads="1"/>
          </p:cNvSpPr>
          <p:nvPr/>
        </p:nvSpPr>
        <p:spPr bwMode="auto">
          <a:xfrm>
            <a:off x="471488" y="3644900"/>
            <a:ext cx="8062912" cy="180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solidFill>
                  <a:srgbClr val="000000"/>
                </a:solidFill>
              </a:rPr>
              <a:t>约束条件：</a:t>
            </a:r>
          </a:p>
          <a:p>
            <a:pPr eaLnBrk="1" hangingPunct="1"/>
            <a:r>
              <a:rPr lang="zh-CN" altLang="zh-CN" sz="2800">
                <a:solidFill>
                  <a:srgbClr val="000000"/>
                </a:solidFill>
              </a:rPr>
              <a:t>	对产地（发点）</a:t>
            </a:r>
            <a:r>
              <a:rPr lang="zh-CN" altLang="zh-CN" sz="2800" i="1">
                <a:solidFill>
                  <a:srgbClr val="000000"/>
                </a:solidFill>
              </a:rPr>
              <a:t>i</a:t>
            </a:r>
            <a:r>
              <a:rPr lang="zh-CN" altLang="zh-CN" sz="2800">
                <a:solidFill>
                  <a:srgbClr val="000000"/>
                </a:solidFill>
              </a:rPr>
              <a:t>：输出量 − 输入量 = 产量</a:t>
            </a:r>
          </a:p>
          <a:p>
            <a:pPr eaLnBrk="1" hangingPunct="1"/>
            <a:r>
              <a:rPr lang="zh-CN" altLang="zh-CN" sz="2800">
                <a:solidFill>
                  <a:srgbClr val="000000"/>
                </a:solidFill>
              </a:rPr>
              <a:t>	对转运站（中转点）：输入量 − 输出量 = 0</a:t>
            </a:r>
          </a:p>
          <a:p>
            <a:pPr eaLnBrk="1" hangingPunct="1"/>
            <a:r>
              <a:rPr lang="zh-CN" altLang="zh-CN" sz="2800">
                <a:solidFill>
                  <a:srgbClr val="000000"/>
                </a:solidFill>
              </a:rPr>
              <a:t>	对销地（收点）</a:t>
            </a:r>
            <a:r>
              <a:rPr lang="zh-CN" altLang="zh-CN" sz="2800" i="1">
                <a:solidFill>
                  <a:srgbClr val="000000"/>
                </a:solidFill>
              </a:rPr>
              <a:t>j</a:t>
            </a:r>
            <a:r>
              <a:rPr lang="zh-CN" altLang="zh-CN" sz="2800">
                <a:solidFill>
                  <a:srgbClr val="000000"/>
                </a:solidFill>
              </a:rPr>
              <a:t>：输入量 − 输出量 = 销量</a:t>
            </a:r>
          </a:p>
          <a:p>
            <a:pPr eaLnBrk="1" hangingPunct="1"/>
            <a:endParaRPr lang="zh-CN" altLang="zh-CN" sz="1600">
              <a:solidFill>
                <a:srgbClr val="000000"/>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472"/>
                                        </p:tgtEl>
                                        <p:attrNameLst>
                                          <p:attrName>style.visibility</p:attrName>
                                        </p:attrNameLst>
                                      </p:cBhvr>
                                      <p:to>
                                        <p:strVal val="visible"/>
                                      </p:to>
                                    </p:set>
                                    <p:anim calcmode="lin" valueType="num">
                                      <p:cBhvr additive="base">
                                        <p:cTn id="7" dur="1000" fill="hold"/>
                                        <p:tgtEl>
                                          <p:spTgt spid="62472"/>
                                        </p:tgtEl>
                                        <p:attrNameLst>
                                          <p:attrName>ppt_x</p:attrName>
                                        </p:attrNameLst>
                                      </p:cBhvr>
                                      <p:tavLst>
                                        <p:tav tm="0">
                                          <p:val>
                                            <p:strVal val="ppt_x"/>
                                          </p:val>
                                        </p:tav>
                                        <p:tav tm="100000">
                                          <p:val>
                                            <p:strVal val="ppt_x"/>
                                          </p:val>
                                        </p:tav>
                                      </p:tavLst>
                                    </p:anim>
                                    <p:anim calcmode="lin" valueType="num">
                                      <p:cBhvr additive="base">
                                        <p:cTn id="8" dur="1000" fill="hold"/>
                                        <p:tgtEl>
                                          <p:spTgt spid="6247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2473"/>
                                        </p:tgtEl>
                                        <p:attrNameLst>
                                          <p:attrName>style.visibility</p:attrName>
                                        </p:attrNameLst>
                                      </p:cBhvr>
                                      <p:to>
                                        <p:strVal val="visible"/>
                                      </p:to>
                                    </p:set>
                                    <p:anim calcmode="lin" valueType="num">
                                      <p:cBhvr additive="base">
                                        <p:cTn id="13" dur="1000" fill="hold"/>
                                        <p:tgtEl>
                                          <p:spTgt spid="62473"/>
                                        </p:tgtEl>
                                        <p:attrNameLst>
                                          <p:attrName>ppt_x</p:attrName>
                                        </p:attrNameLst>
                                      </p:cBhvr>
                                      <p:tavLst>
                                        <p:tav tm="0">
                                          <p:val>
                                            <p:strVal val="ppt_x"/>
                                          </p:val>
                                        </p:tav>
                                        <p:tav tm="100000">
                                          <p:val>
                                            <p:strVal val="ppt_x"/>
                                          </p:val>
                                        </p:tav>
                                      </p:tavLst>
                                    </p:anim>
                                    <p:anim calcmode="lin" valueType="num">
                                      <p:cBhvr additive="base">
                                        <p:cTn id="14" dur="1000" fill="hold"/>
                                        <p:tgtEl>
                                          <p:spTgt spid="6247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2474"/>
                                        </p:tgtEl>
                                        <p:attrNameLst>
                                          <p:attrName>style.visibility</p:attrName>
                                        </p:attrNameLst>
                                      </p:cBhvr>
                                      <p:to>
                                        <p:strVal val="visible"/>
                                      </p:to>
                                    </p:set>
                                    <p:anim calcmode="lin" valueType="num">
                                      <p:cBhvr additive="base">
                                        <p:cTn id="19" dur="1000" fill="hold"/>
                                        <p:tgtEl>
                                          <p:spTgt spid="62474"/>
                                        </p:tgtEl>
                                        <p:attrNameLst>
                                          <p:attrName>ppt_x</p:attrName>
                                        </p:attrNameLst>
                                      </p:cBhvr>
                                      <p:tavLst>
                                        <p:tav tm="0">
                                          <p:val>
                                            <p:strVal val="ppt_x"/>
                                          </p:val>
                                        </p:tav>
                                        <p:tav tm="100000">
                                          <p:val>
                                            <p:strVal val="ppt_x"/>
                                          </p:val>
                                        </p:tav>
                                      </p:tavLst>
                                    </p:anim>
                                    <p:anim calcmode="lin" valueType="num">
                                      <p:cBhvr additive="base">
                                        <p:cTn id="20" dur="1000" fill="hold"/>
                                        <p:tgtEl>
                                          <p:spTgt spid="624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2" grpId="0" animBg="1"/>
      <p:bldP spid="62473" grpId="0" animBg="1"/>
      <p:bldP spid="6247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3</a:t>
            </a:r>
          </a:p>
        </p:txBody>
      </p:sp>
      <p:sp>
        <p:nvSpPr>
          <p:cNvPr id="109571"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09572"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运输问题的应用</a:t>
            </a:r>
          </a:p>
        </p:txBody>
      </p:sp>
      <p:sp>
        <p:nvSpPr>
          <p:cNvPr id="109573" name="Rectangle 5"/>
          <p:cNvSpPr>
            <a:spLocks noChangeArrowheads="1"/>
          </p:cNvSpPr>
          <p:nvPr/>
        </p:nvSpPr>
        <p:spPr bwMode="auto">
          <a:xfrm>
            <a:off x="468313" y="1533525"/>
            <a:ext cx="8567737" cy="664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9pPr>
          </a:lstStyle>
          <a:p>
            <a:pPr algn="ctr" eaLnBrk="1" hangingPunct="1"/>
            <a:endParaRPr lang="zh-CN" altLang="zh-CN" sz="2800"/>
          </a:p>
          <a:p>
            <a:pPr eaLnBrk="1" hangingPunct="1"/>
            <a:r>
              <a:rPr lang="zh-CN" altLang="zh-CN" sz="2800"/>
              <a:t> </a:t>
            </a:r>
          </a:p>
          <a:p>
            <a:pPr eaLnBrk="1" hangingPunct="1"/>
            <a:endParaRPr lang="zh-CN" altLang="zh-CN" sz="2000">
              <a:solidFill>
                <a:srgbClr val="000000"/>
              </a:solidFill>
              <a:ea typeface="黑体" panose="02010609060101010101" pitchFamily="49" charset="-122"/>
            </a:endParaRPr>
          </a:p>
          <a:p>
            <a:pPr eaLnBrk="1" hangingPunct="1"/>
            <a:endParaRPr lang="zh-CN" altLang="zh-CN" sz="2000">
              <a:solidFill>
                <a:srgbClr val="000000"/>
              </a:solidFill>
              <a:ea typeface="黑体" panose="02010609060101010101" pitchFamily="49" charset="-122"/>
            </a:endParaRPr>
          </a:p>
          <a:p>
            <a:pPr algn="ctr" eaLnBrk="1" hangingPunct="1"/>
            <a:endParaRPr lang="zh-CN" altLang="zh-CN" sz="2000"/>
          </a:p>
          <a:p>
            <a:pPr eaLnBrk="1" hangingPunct="1"/>
            <a:endParaRPr lang="zh-CN" altLang="zh-CN" sz="2800"/>
          </a:p>
          <a:p>
            <a:pPr algn="ctr" eaLnBrk="1" hangingPunct="1"/>
            <a:endParaRPr lang="zh-CN" altLang="zh-CN" sz="2000">
              <a:solidFill>
                <a:srgbClr val="000000"/>
              </a:solidFill>
              <a:ea typeface="黑体" panose="02010609060101010101" pitchFamily="49" charset="-122"/>
            </a:endParaRPr>
          </a:p>
        </p:txBody>
      </p:sp>
      <p:pic>
        <p:nvPicPr>
          <p:cNvPr id="109574" name="Picture 6" descr="47363491214257414325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9575" name="Line 7"/>
          <p:cNvSpPr>
            <a:spLocks noChangeShapeType="1"/>
          </p:cNvSpPr>
          <p:nvPr/>
        </p:nvSpPr>
        <p:spPr bwMode="auto">
          <a:xfrm>
            <a:off x="468313" y="2852738"/>
            <a:ext cx="1655762" cy="7207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63496" name="Rectangle 8"/>
          <p:cNvSpPr>
            <a:spLocks noChangeArrowheads="1"/>
          </p:cNvSpPr>
          <p:nvPr/>
        </p:nvSpPr>
        <p:spPr bwMode="auto">
          <a:xfrm>
            <a:off x="468313" y="1428750"/>
            <a:ext cx="8062912" cy="658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solidFill>
                  <a:srgbClr val="000000"/>
                </a:solidFill>
              </a:rPr>
              <a:t>目标函数 min </a:t>
            </a:r>
            <a:r>
              <a:rPr lang="zh-CN" altLang="zh-CN" sz="2000" i="1">
                <a:solidFill>
                  <a:srgbClr val="000000"/>
                </a:solidFill>
              </a:rPr>
              <a:t>f </a:t>
            </a:r>
            <a:r>
              <a:rPr lang="zh-CN" altLang="zh-CN" sz="2000">
                <a:solidFill>
                  <a:srgbClr val="000000"/>
                </a:solidFill>
              </a:rPr>
              <a:t>= 2</a:t>
            </a:r>
            <a:r>
              <a:rPr lang="zh-CN" altLang="zh-CN" sz="2000" i="1">
                <a:solidFill>
                  <a:srgbClr val="000000"/>
                </a:solidFill>
              </a:rPr>
              <a:t>x</a:t>
            </a:r>
            <a:r>
              <a:rPr lang="zh-CN" altLang="zh-CN" sz="2000" i="1" baseline="-25000">
                <a:solidFill>
                  <a:srgbClr val="000000"/>
                </a:solidFill>
              </a:rPr>
              <a:t>13</a:t>
            </a:r>
            <a:r>
              <a:rPr lang="zh-CN" altLang="zh-CN" sz="2000">
                <a:solidFill>
                  <a:srgbClr val="000000"/>
                </a:solidFill>
              </a:rPr>
              <a:t>+ 3</a:t>
            </a:r>
            <a:r>
              <a:rPr lang="zh-CN" altLang="zh-CN" sz="2000" i="1">
                <a:solidFill>
                  <a:srgbClr val="000000"/>
                </a:solidFill>
              </a:rPr>
              <a:t>x</a:t>
            </a:r>
            <a:r>
              <a:rPr lang="zh-CN" altLang="zh-CN" sz="2000" i="1" baseline="-25000">
                <a:solidFill>
                  <a:srgbClr val="000000"/>
                </a:solidFill>
              </a:rPr>
              <a:t>14</a:t>
            </a:r>
            <a:r>
              <a:rPr lang="zh-CN" altLang="zh-CN" sz="2000">
                <a:solidFill>
                  <a:srgbClr val="000000"/>
                </a:solidFill>
              </a:rPr>
              <a:t>+ 3</a:t>
            </a:r>
            <a:r>
              <a:rPr lang="zh-CN" altLang="zh-CN" sz="2000" i="1">
                <a:solidFill>
                  <a:srgbClr val="000000"/>
                </a:solidFill>
              </a:rPr>
              <a:t>x</a:t>
            </a:r>
            <a:r>
              <a:rPr lang="zh-CN" altLang="zh-CN" sz="2000" i="1" baseline="-25000">
                <a:solidFill>
                  <a:srgbClr val="000000"/>
                </a:solidFill>
              </a:rPr>
              <a:t>23</a:t>
            </a:r>
            <a:r>
              <a:rPr lang="zh-CN" altLang="zh-CN" sz="2000">
                <a:solidFill>
                  <a:srgbClr val="000000"/>
                </a:solidFill>
              </a:rPr>
              <a:t>+ </a:t>
            </a:r>
            <a:r>
              <a:rPr lang="zh-CN" altLang="zh-CN" sz="2000" i="1">
                <a:solidFill>
                  <a:srgbClr val="000000"/>
                </a:solidFill>
              </a:rPr>
              <a:t>x</a:t>
            </a:r>
            <a:r>
              <a:rPr lang="zh-CN" altLang="zh-CN" sz="2000" i="1" baseline="-25000">
                <a:solidFill>
                  <a:srgbClr val="000000"/>
                </a:solidFill>
              </a:rPr>
              <a:t>24</a:t>
            </a:r>
            <a:r>
              <a:rPr lang="zh-CN" altLang="zh-CN" sz="2000">
                <a:solidFill>
                  <a:srgbClr val="000000"/>
                </a:solidFill>
              </a:rPr>
              <a:t>+ 4</a:t>
            </a:r>
            <a:r>
              <a:rPr lang="zh-CN" altLang="zh-CN" sz="2000" i="1">
                <a:solidFill>
                  <a:srgbClr val="000000"/>
                </a:solidFill>
              </a:rPr>
              <a:t>x</a:t>
            </a:r>
            <a:r>
              <a:rPr lang="zh-CN" altLang="zh-CN" sz="2000" i="1" baseline="-25000">
                <a:solidFill>
                  <a:srgbClr val="000000"/>
                </a:solidFill>
              </a:rPr>
              <a:t>28</a:t>
            </a:r>
            <a:r>
              <a:rPr lang="zh-CN" altLang="zh-CN" sz="2000">
                <a:solidFill>
                  <a:srgbClr val="000000"/>
                </a:solidFill>
              </a:rPr>
              <a:t> + 2</a:t>
            </a:r>
            <a:r>
              <a:rPr lang="zh-CN" altLang="zh-CN" sz="2000" i="1">
                <a:solidFill>
                  <a:srgbClr val="000000"/>
                </a:solidFill>
              </a:rPr>
              <a:t>x</a:t>
            </a:r>
            <a:r>
              <a:rPr lang="zh-CN" altLang="zh-CN" sz="2000" i="1" baseline="-25000">
                <a:solidFill>
                  <a:srgbClr val="000000"/>
                </a:solidFill>
              </a:rPr>
              <a:t>35</a:t>
            </a:r>
            <a:r>
              <a:rPr lang="zh-CN" altLang="zh-CN" sz="2000">
                <a:solidFill>
                  <a:srgbClr val="000000"/>
                </a:solidFill>
              </a:rPr>
              <a:t>+ 6</a:t>
            </a:r>
            <a:r>
              <a:rPr lang="zh-CN" altLang="zh-CN" sz="2000" i="1">
                <a:solidFill>
                  <a:srgbClr val="000000"/>
                </a:solidFill>
              </a:rPr>
              <a:t>x</a:t>
            </a:r>
            <a:r>
              <a:rPr lang="zh-CN" altLang="zh-CN" sz="2000" i="1" baseline="-25000">
                <a:solidFill>
                  <a:srgbClr val="000000"/>
                </a:solidFill>
              </a:rPr>
              <a:t>36</a:t>
            </a:r>
            <a:r>
              <a:rPr lang="zh-CN" altLang="zh-CN" sz="2000">
                <a:solidFill>
                  <a:srgbClr val="000000"/>
                </a:solidFill>
              </a:rPr>
              <a:t>+ 3</a:t>
            </a:r>
            <a:r>
              <a:rPr lang="zh-CN" altLang="zh-CN" sz="2000" i="1">
                <a:solidFill>
                  <a:srgbClr val="000000"/>
                </a:solidFill>
              </a:rPr>
              <a:t>x</a:t>
            </a:r>
            <a:r>
              <a:rPr lang="zh-CN" altLang="zh-CN" sz="2000" i="1" baseline="-25000">
                <a:solidFill>
                  <a:srgbClr val="000000"/>
                </a:solidFill>
              </a:rPr>
              <a:t>37</a:t>
            </a:r>
            <a:r>
              <a:rPr lang="zh-CN" altLang="zh-CN" sz="2000">
                <a:solidFill>
                  <a:srgbClr val="000000"/>
                </a:solidFill>
              </a:rPr>
              <a:t>+   </a:t>
            </a:r>
          </a:p>
          <a:p>
            <a:pPr eaLnBrk="1" hangingPunct="1"/>
            <a:r>
              <a:rPr lang="zh-CN" altLang="zh-CN" sz="2000">
                <a:solidFill>
                  <a:srgbClr val="000000"/>
                </a:solidFill>
              </a:rPr>
              <a:t>                         6</a:t>
            </a:r>
            <a:r>
              <a:rPr lang="zh-CN" altLang="zh-CN" sz="2000" i="1">
                <a:solidFill>
                  <a:srgbClr val="000000"/>
                </a:solidFill>
              </a:rPr>
              <a:t>x</a:t>
            </a:r>
            <a:r>
              <a:rPr lang="zh-CN" altLang="zh-CN" sz="2000" i="1" baseline="-25000">
                <a:solidFill>
                  <a:srgbClr val="000000"/>
                </a:solidFill>
              </a:rPr>
              <a:t>38</a:t>
            </a:r>
            <a:r>
              <a:rPr lang="zh-CN" altLang="zh-CN" sz="2000">
                <a:solidFill>
                  <a:srgbClr val="000000"/>
                </a:solidFill>
              </a:rPr>
              <a:t> + 4</a:t>
            </a:r>
            <a:r>
              <a:rPr lang="zh-CN" altLang="zh-CN" sz="2000" i="1">
                <a:solidFill>
                  <a:srgbClr val="000000"/>
                </a:solidFill>
              </a:rPr>
              <a:t>x</a:t>
            </a:r>
            <a:r>
              <a:rPr lang="zh-CN" altLang="zh-CN" sz="2000" i="1" baseline="-25000">
                <a:solidFill>
                  <a:srgbClr val="000000"/>
                </a:solidFill>
              </a:rPr>
              <a:t>45</a:t>
            </a:r>
            <a:r>
              <a:rPr lang="zh-CN" altLang="zh-CN" sz="2000">
                <a:solidFill>
                  <a:srgbClr val="000000"/>
                </a:solidFill>
              </a:rPr>
              <a:t>+ 4</a:t>
            </a:r>
            <a:r>
              <a:rPr lang="zh-CN" altLang="zh-CN" sz="2000" i="1">
                <a:solidFill>
                  <a:srgbClr val="000000"/>
                </a:solidFill>
              </a:rPr>
              <a:t>x</a:t>
            </a:r>
            <a:r>
              <a:rPr lang="zh-CN" altLang="zh-CN" sz="2000" i="1" baseline="-25000">
                <a:solidFill>
                  <a:srgbClr val="000000"/>
                </a:solidFill>
              </a:rPr>
              <a:t>46</a:t>
            </a:r>
            <a:r>
              <a:rPr lang="zh-CN" altLang="zh-CN" sz="2000">
                <a:solidFill>
                  <a:srgbClr val="000000"/>
                </a:solidFill>
              </a:rPr>
              <a:t>+ 6</a:t>
            </a:r>
            <a:r>
              <a:rPr lang="zh-CN" altLang="zh-CN" sz="2000" i="1">
                <a:solidFill>
                  <a:srgbClr val="000000"/>
                </a:solidFill>
              </a:rPr>
              <a:t>x</a:t>
            </a:r>
            <a:r>
              <a:rPr lang="zh-CN" altLang="zh-CN" sz="2000" i="1" baseline="-25000">
                <a:solidFill>
                  <a:srgbClr val="000000"/>
                </a:solidFill>
              </a:rPr>
              <a:t>47</a:t>
            </a:r>
            <a:r>
              <a:rPr lang="zh-CN" altLang="zh-CN" sz="2000">
                <a:solidFill>
                  <a:srgbClr val="000000"/>
                </a:solidFill>
              </a:rPr>
              <a:t>+ 5</a:t>
            </a:r>
            <a:r>
              <a:rPr lang="zh-CN" altLang="zh-CN" sz="2000" i="1">
                <a:solidFill>
                  <a:srgbClr val="000000"/>
                </a:solidFill>
              </a:rPr>
              <a:t>x</a:t>
            </a:r>
            <a:r>
              <a:rPr lang="zh-CN" altLang="zh-CN" sz="2000" i="1" baseline="-25000">
                <a:solidFill>
                  <a:srgbClr val="000000"/>
                </a:solidFill>
              </a:rPr>
              <a:t>48</a:t>
            </a:r>
            <a:endParaRPr lang="zh-CN" altLang="zh-CN" sz="1600">
              <a:solidFill>
                <a:srgbClr val="000000"/>
              </a:solidFill>
            </a:endParaRPr>
          </a:p>
        </p:txBody>
      </p:sp>
      <p:sp>
        <p:nvSpPr>
          <p:cNvPr id="63497" name="Rectangle 9"/>
          <p:cNvSpPr>
            <a:spLocks noChangeArrowheads="1"/>
          </p:cNvSpPr>
          <p:nvPr/>
        </p:nvSpPr>
        <p:spPr bwMode="auto">
          <a:xfrm>
            <a:off x="398463" y="2473325"/>
            <a:ext cx="8062912" cy="5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solidFill>
                  <a:srgbClr val="000000"/>
                </a:solidFill>
              </a:rPr>
              <a:t>约束条件</a:t>
            </a:r>
          </a:p>
          <a:p>
            <a:pPr eaLnBrk="1" hangingPunct="1"/>
            <a:r>
              <a:rPr lang="zh-CN" altLang="zh-CN" sz="2000" i="1">
                <a:solidFill>
                  <a:srgbClr val="000000"/>
                </a:solidFill>
              </a:rPr>
              <a:t>     s.t     x</a:t>
            </a:r>
            <a:r>
              <a:rPr lang="zh-CN" altLang="zh-CN" sz="2000" i="1" baseline="-25000">
                <a:solidFill>
                  <a:srgbClr val="000000"/>
                </a:solidFill>
              </a:rPr>
              <a:t>13</a:t>
            </a:r>
            <a:r>
              <a:rPr lang="zh-CN" altLang="zh-CN" sz="2000">
                <a:solidFill>
                  <a:srgbClr val="000000"/>
                </a:solidFill>
              </a:rPr>
              <a:t>+ </a:t>
            </a:r>
            <a:r>
              <a:rPr lang="zh-CN" altLang="zh-CN" sz="2000" i="1">
                <a:solidFill>
                  <a:srgbClr val="000000"/>
                </a:solidFill>
              </a:rPr>
              <a:t>x</a:t>
            </a:r>
            <a:r>
              <a:rPr lang="zh-CN" altLang="zh-CN" sz="2000" i="1" baseline="-25000">
                <a:solidFill>
                  <a:srgbClr val="000000"/>
                </a:solidFill>
              </a:rPr>
              <a:t>14</a:t>
            </a:r>
            <a:r>
              <a:rPr lang="zh-CN" altLang="zh-CN" sz="2000">
                <a:solidFill>
                  <a:srgbClr val="000000"/>
                </a:solidFill>
              </a:rPr>
              <a:t>   ≤ 600   （广州分厂供应量限制）</a:t>
            </a:r>
            <a:endParaRPr lang="zh-CN" altLang="zh-CN" sz="1600">
              <a:solidFill>
                <a:srgbClr val="000000"/>
              </a:solidFill>
            </a:endParaRPr>
          </a:p>
        </p:txBody>
      </p:sp>
      <p:sp>
        <p:nvSpPr>
          <p:cNvPr id="63498" name="Rectangle 10"/>
          <p:cNvSpPr>
            <a:spLocks noChangeArrowheads="1"/>
          </p:cNvSpPr>
          <p:nvPr/>
        </p:nvSpPr>
        <p:spPr bwMode="auto">
          <a:xfrm>
            <a:off x="323850" y="3194050"/>
            <a:ext cx="8062913" cy="935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i="1">
                <a:solidFill>
                  <a:srgbClr val="000000"/>
                </a:solidFill>
              </a:rPr>
              <a:t>              x</a:t>
            </a:r>
            <a:r>
              <a:rPr lang="zh-CN" altLang="zh-CN" sz="2000" i="1" baseline="-25000">
                <a:solidFill>
                  <a:srgbClr val="000000"/>
                </a:solidFill>
              </a:rPr>
              <a:t>23</a:t>
            </a:r>
            <a:r>
              <a:rPr lang="zh-CN" altLang="zh-CN" sz="2000">
                <a:solidFill>
                  <a:srgbClr val="000000"/>
                </a:solidFill>
              </a:rPr>
              <a:t>+ </a:t>
            </a:r>
            <a:r>
              <a:rPr lang="zh-CN" altLang="zh-CN" sz="2000" i="1">
                <a:solidFill>
                  <a:srgbClr val="000000"/>
                </a:solidFill>
              </a:rPr>
              <a:t>x</a:t>
            </a:r>
            <a:r>
              <a:rPr lang="zh-CN" altLang="zh-CN" sz="2000" i="1" baseline="-25000">
                <a:solidFill>
                  <a:srgbClr val="000000"/>
                </a:solidFill>
              </a:rPr>
              <a:t>24</a:t>
            </a:r>
            <a:r>
              <a:rPr lang="zh-CN" altLang="zh-CN" sz="2000">
                <a:solidFill>
                  <a:srgbClr val="000000"/>
                </a:solidFill>
              </a:rPr>
              <a:t>+ </a:t>
            </a:r>
            <a:r>
              <a:rPr lang="zh-CN" altLang="zh-CN" sz="2000" i="1">
                <a:solidFill>
                  <a:srgbClr val="000000"/>
                </a:solidFill>
              </a:rPr>
              <a:t>x</a:t>
            </a:r>
            <a:r>
              <a:rPr lang="zh-CN" altLang="zh-CN" sz="2000" i="1" baseline="-25000">
                <a:solidFill>
                  <a:srgbClr val="000000"/>
                </a:solidFill>
              </a:rPr>
              <a:t>28</a:t>
            </a:r>
            <a:r>
              <a:rPr lang="zh-CN" altLang="zh-CN" sz="2000">
                <a:solidFill>
                  <a:srgbClr val="000000"/>
                </a:solidFill>
              </a:rPr>
              <a:t>   ≤ 400（大连分厂供应量限制）</a:t>
            </a:r>
          </a:p>
          <a:p>
            <a:pPr eaLnBrk="1" hangingPunct="1"/>
            <a:r>
              <a:rPr lang="zh-CN" altLang="zh-CN" sz="2000">
                <a:solidFill>
                  <a:srgbClr val="000000"/>
                </a:solidFill>
              </a:rPr>
              <a:t>              −</a:t>
            </a:r>
            <a:r>
              <a:rPr lang="zh-CN" altLang="zh-CN" sz="2000" i="1">
                <a:solidFill>
                  <a:srgbClr val="000000"/>
                </a:solidFill>
              </a:rPr>
              <a:t>x</a:t>
            </a:r>
            <a:r>
              <a:rPr lang="zh-CN" altLang="zh-CN" sz="2000" i="1" baseline="-25000">
                <a:solidFill>
                  <a:srgbClr val="000000"/>
                </a:solidFill>
              </a:rPr>
              <a:t>13</a:t>
            </a:r>
            <a:r>
              <a:rPr lang="zh-CN" altLang="zh-CN" sz="2000">
                <a:solidFill>
                  <a:srgbClr val="000000"/>
                </a:solidFill>
              </a:rPr>
              <a:t>− </a:t>
            </a:r>
            <a:r>
              <a:rPr lang="zh-CN" altLang="zh-CN" sz="2000" i="1">
                <a:solidFill>
                  <a:srgbClr val="000000"/>
                </a:solidFill>
              </a:rPr>
              <a:t>x</a:t>
            </a:r>
            <a:r>
              <a:rPr lang="zh-CN" altLang="zh-CN" sz="2000" i="1" baseline="-25000">
                <a:solidFill>
                  <a:srgbClr val="000000"/>
                </a:solidFill>
              </a:rPr>
              <a:t>23</a:t>
            </a:r>
            <a:r>
              <a:rPr lang="zh-CN" altLang="zh-CN" sz="2000">
                <a:solidFill>
                  <a:srgbClr val="000000"/>
                </a:solidFill>
              </a:rPr>
              <a:t> + </a:t>
            </a:r>
            <a:r>
              <a:rPr lang="zh-CN" altLang="zh-CN" sz="2000" i="1">
                <a:solidFill>
                  <a:srgbClr val="000000"/>
                </a:solidFill>
              </a:rPr>
              <a:t>x</a:t>
            </a:r>
            <a:r>
              <a:rPr lang="zh-CN" altLang="zh-CN" sz="2000" i="1" baseline="-25000">
                <a:solidFill>
                  <a:srgbClr val="000000"/>
                </a:solidFill>
              </a:rPr>
              <a:t>35 </a:t>
            </a:r>
            <a:r>
              <a:rPr lang="zh-CN" altLang="zh-CN" sz="2000">
                <a:solidFill>
                  <a:srgbClr val="000000"/>
                </a:solidFill>
              </a:rPr>
              <a:t>+ </a:t>
            </a:r>
            <a:r>
              <a:rPr lang="zh-CN" altLang="zh-CN" sz="2000" i="1">
                <a:solidFill>
                  <a:srgbClr val="000000"/>
                </a:solidFill>
              </a:rPr>
              <a:t>x</a:t>
            </a:r>
            <a:r>
              <a:rPr lang="zh-CN" altLang="zh-CN" sz="2000" i="1" baseline="-25000">
                <a:solidFill>
                  <a:srgbClr val="000000"/>
                </a:solidFill>
              </a:rPr>
              <a:t>36</a:t>
            </a:r>
            <a:r>
              <a:rPr lang="zh-CN" altLang="zh-CN" sz="2000">
                <a:solidFill>
                  <a:srgbClr val="000000"/>
                </a:solidFill>
              </a:rPr>
              <a:t>+ </a:t>
            </a:r>
            <a:r>
              <a:rPr lang="zh-CN" altLang="zh-CN" sz="2000" i="1">
                <a:solidFill>
                  <a:srgbClr val="000000"/>
                </a:solidFill>
              </a:rPr>
              <a:t>x</a:t>
            </a:r>
            <a:r>
              <a:rPr lang="zh-CN" altLang="zh-CN" sz="2000" i="1" baseline="-25000">
                <a:solidFill>
                  <a:srgbClr val="000000"/>
                </a:solidFill>
              </a:rPr>
              <a:t>37</a:t>
            </a:r>
            <a:r>
              <a:rPr lang="zh-CN" altLang="zh-CN" sz="2000">
                <a:solidFill>
                  <a:srgbClr val="000000"/>
                </a:solidFill>
              </a:rPr>
              <a:t> + </a:t>
            </a:r>
            <a:r>
              <a:rPr lang="zh-CN" altLang="zh-CN" sz="2000" i="1">
                <a:solidFill>
                  <a:srgbClr val="000000"/>
                </a:solidFill>
              </a:rPr>
              <a:t>x</a:t>
            </a:r>
            <a:r>
              <a:rPr lang="zh-CN" altLang="zh-CN" sz="2000" i="1" baseline="-25000">
                <a:solidFill>
                  <a:srgbClr val="000000"/>
                </a:solidFill>
              </a:rPr>
              <a:t>38</a:t>
            </a:r>
            <a:r>
              <a:rPr lang="zh-CN" altLang="zh-CN" sz="2000">
                <a:solidFill>
                  <a:srgbClr val="000000"/>
                </a:solidFill>
              </a:rPr>
              <a:t> = 0（上海销售公司，转运站）</a:t>
            </a:r>
          </a:p>
          <a:p>
            <a:pPr eaLnBrk="1" hangingPunct="1"/>
            <a:r>
              <a:rPr lang="zh-CN" altLang="zh-CN" sz="2000">
                <a:solidFill>
                  <a:srgbClr val="000000"/>
                </a:solidFill>
              </a:rPr>
              <a:t>              −</a:t>
            </a:r>
            <a:r>
              <a:rPr lang="zh-CN" altLang="zh-CN" sz="2000" i="1">
                <a:solidFill>
                  <a:srgbClr val="000000"/>
                </a:solidFill>
              </a:rPr>
              <a:t>x</a:t>
            </a:r>
            <a:r>
              <a:rPr lang="zh-CN" altLang="zh-CN" sz="2000" i="1" baseline="-25000">
                <a:solidFill>
                  <a:srgbClr val="000000"/>
                </a:solidFill>
              </a:rPr>
              <a:t>14</a:t>
            </a:r>
            <a:r>
              <a:rPr lang="zh-CN" altLang="zh-CN" sz="2000">
                <a:solidFill>
                  <a:srgbClr val="000000"/>
                </a:solidFill>
              </a:rPr>
              <a:t>− </a:t>
            </a:r>
            <a:r>
              <a:rPr lang="zh-CN" altLang="zh-CN" sz="2000" i="1">
                <a:solidFill>
                  <a:srgbClr val="000000"/>
                </a:solidFill>
              </a:rPr>
              <a:t>x</a:t>
            </a:r>
            <a:r>
              <a:rPr lang="zh-CN" altLang="zh-CN" sz="2000" i="1" baseline="-25000">
                <a:solidFill>
                  <a:srgbClr val="000000"/>
                </a:solidFill>
              </a:rPr>
              <a:t>24 </a:t>
            </a:r>
            <a:r>
              <a:rPr lang="zh-CN" altLang="zh-CN" sz="2000">
                <a:solidFill>
                  <a:srgbClr val="000000"/>
                </a:solidFill>
              </a:rPr>
              <a:t>+ </a:t>
            </a:r>
            <a:r>
              <a:rPr lang="zh-CN" altLang="zh-CN" sz="2000" i="1">
                <a:solidFill>
                  <a:srgbClr val="000000"/>
                </a:solidFill>
              </a:rPr>
              <a:t>x</a:t>
            </a:r>
            <a:r>
              <a:rPr lang="zh-CN" altLang="zh-CN" sz="2000" i="1" baseline="-25000">
                <a:solidFill>
                  <a:srgbClr val="000000"/>
                </a:solidFill>
              </a:rPr>
              <a:t>45</a:t>
            </a:r>
            <a:r>
              <a:rPr lang="zh-CN" altLang="zh-CN" sz="2000">
                <a:solidFill>
                  <a:srgbClr val="000000"/>
                </a:solidFill>
              </a:rPr>
              <a:t> + </a:t>
            </a:r>
            <a:r>
              <a:rPr lang="zh-CN" altLang="zh-CN" sz="2000" i="1">
                <a:solidFill>
                  <a:srgbClr val="000000"/>
                </a:solidFill>
              </a:rPr>
              <a:t>x</a:t>
            </a:r>
            <a:r>
              <a:rPr lang="zh-CN" altLang="zh-CN" sz="2000" i="1" baseline="-25000">
                <a:solidFill>
                  <a:srgbClr val="000000"/>
                </a:solidFill>
              </a:rPr>
              <a:t>46</a:t>
            </a:r>
            <a:r>
              <a:rPr lang="zh-CN" altLang="zh-CN" sz="2000">
                <a:solidFill>
                  <a:srgbClr val="000000"/>
                </a:solidFill>
              </a:rPr>
              <a:t>+ </a:t>
            </a:r>
            <a:r>
              <a:rPr lang="zh-CN" altLang="zh-CN" sz="2000" i="1">
                <a:solidFill>
                  <a:srgbClr val="000000"/>
                </a:solidFill>
              </a:rPr>
              <a:t>x</a:t>
            </a:r>
            <a:r>
              <a:rPr lang="zh-CN" altLang="zh-CN" sz="2000" i="1" baseline="-25000">
                <a:solidFill>
                  <a:srgbClr val="000000"/>
                </a:solidFill>
              </a:rPr>
              <a:t>47</a:t>
            </a:r>
            <a:r>
              <a:rPr lang="zh-CN" altLang="zh-CN" sz="2000">
                <a:solidFill>
                  <a:srgbClr val="000000"/>
                </a:solidFill>
              </a:rPr>
              <a:t> + </a:t>
            </a:r>
            <a:r>
              <a:rPr lang="zh-CN" altLang="zh-CN" sz="2000" i="1">
                <a:solidFill>
                  <a:srgbClr val="000000"/>
                </a:solidFill>
              </a:rPr>
              <a:t>x</a:t>
            </a:r>
            <a:r>
              <a:rPr lang="zh-CN" altLang="zh-CN" sz="2000" i="1" baseline="-25000">
                <a:solidFill>
                  <a:srgbClr val="000000"/>
                </a:solidFill>
              </a:rPr>
              <a:t>48</a:t>
            </a:r>
            <a:r>
              <a:rPr lang="zh-CN" altLang="zh-CN" sz="2000">
                <a:solidFill>
                  <a:srgbClr val="000000"/>
                </a:solidFill>
              </a:rPr>
              <a:t> = 0（天津销售公司，转运站）</a:t>
            </a:r>
            <a:endParaRPr lang="zh-CN" altLang="zh-CN" sz="1600">
              <a:solidFill>
                <a:srgbClr val="000000"/>
              </a:solidFill>
            </a:endParaRPr>
          </a:p>
        </p:txBody>
      </p:sp>
      <p:sp>
        <p:nvSpPr>
          <p:cNvPr id="63499" name="Rectangle 11"/>
          <p:cNvSpPr>
            <a:spLocks noChangeArrowheads="1"/>
          </p:cNvSpPr>
          <p:nvPr/>
        </p:nvSpPr>
        <p:spPr bwMode="auto">
          <a:xfrm>
            <a:off x="325438" y="4202113"/>
            <a:ext cx="8062912"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i="1">
                <a:solidFill>
                  <a:srgbClr val="000000"/>
                </a:solidFill>
              </a:rPr>
              <a:t>              x</a:t>
            </a:r>
            <a:r>
              <a:rPr lang="zh-CN" altLang="zh-CN" sz="2000" i="1" baseline="-25000">
                <a:solidFill>
                  <a:srgbClr val="000000"/>
                </a:solidFill>
              </a:rPr>
              <a:t>35</a:t>
            </a:r>
            <a:r>
              <a:rPr lang="zh-CN" altLang="zh-CN" sz="2000">
                <a:solidFill>
                  <a:srgbClr val="000000"/>
                </a:solidFill>
              </a:rPr>
              <a:t>+ </a:t>
            </a:r>
            <a:r>
              <a:rPr lang="zh-CN" altLang="zh-CN" sz="2000" i="1">
                <a:solidFill>
                  <a:srgbClr val="000000"/>
                </a:solidFill>
              </a:rPr>
              <a:t>x</a:t>
            </a:r>
            <a:r>
              <a:rPr lang="zh-CN" altLang="zh-CN" sz="2000" i="1" baseline="-25000">
                <a:solidFill>
                  <a:srgbClr val="000000"/>
                </a:solidFill>
              </a:rPr>
              <a:t>45 </a:t>
            </a:r>
            <a:r>
              <a:rPr lang="zh-CN" altLang="zh-CN" sz="2000">
                <a:solidFill>
                  <a:srgbClr val="000000"/>
                </a:solidFill>
              </a:rPr>
              <a:t>= 200（南京的销量）</a:t>
            </a:r>
            <a:endParaRPr lang="zh-CN" altLang="zh-CN" sz="1600">
              <a:solidFill>
                <a:srgbClr val="000000"/>
              </a:solidFill>
            </a:endParaRPr>
          </a:p>
        </p:txBody>
      </p:sp>
      <p:sp>
        <p:nvSpPr>
          <p:cNvPr id="63500" name="Rectangle 12"/>
          <p:cNvSpPr>
            <a:spLocks noChangeArrowheads="1"/>
          </p:cNvSpPr>
          <p:nvPr/>
        </p:nvSpPr>
        <p:spPr bwMode="auto">
          <a:xfrm>
            <a:off x="322263" y="5494338"/>
            <a:ext cx="8062912"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i="1">
                <a:solidFill>
                  <a:srgbClr val="000000"/>
                </a:solidFill>
              </a:rPr>
              <a:t>              x</a:t>
            </a:r>
            <a:r>
              <a:rPr lang="zh-CN" altLang="zh-CN" sz="2000" i="1" baseline="-25000">
                <a:solidFill>
                  <a:srgbClr val="000000"/>
                </a:solidFill>
              </a:rPr>
              <a:t>ij</a:t>
            </a:r>
            <a:r>
              <a:rPr lang="zh-CN" altLang="zh-CN" sz="2000" i="1">
                <a:solidFill>
                  <a:srgbClr val="000000"/>
                </a:solidFill>
              </a:rPr>
              <a:t>   </a:t>
            </a:r>
            <a:r>
              <a:rPr lang="zh-CN" altLang="zh-CN" sz="2000">
                <a:solidFill>
                  <a:srgbClr val="000000"/>
                </a:solidFill>
              </a:rPr>
              <a:t>≥ 0, </a:t>
            </a:r>
            <a:r>
              <a:rPr lang="zh-CN" altLang="zh-CN" sz="2000" i="1">
                <a:solidFill>
                  <a:srgbClr val="000000"/>
                </a:solidFill>
              </a:rPr>
              <a:t>i</a:t>
            </a:r>
            <a:r>
              <a:rPr lang="zh-CN" altLang="zh-CN" sz="2000">
                <a:solidFill>
                  <a:srgbClr val="000000"/>
                </a:solidFill>
              </a:rPr>
              <a:t>,</a:t>
            </a:r>
            <a:r>
              <a:rPr lang="zh-CN" altLang="zh-CN" sz="2000" i="1">
                <a:solidFill>
                  <a:srgbClr val="000000"/>
                </a:solidFill>
              </a:rPr>
              <a:t>j </a:t>
            </a:r>
            <a:r>
              <a:rPr lang="zh-CN" altLang="zh-CN" sz="2000">
                <a:solidFill>
                  <a:srgbClr val="000000"/>
                </a:solidFill>
              </a:rPr>
              <a:t>= 1, 2, 3, 4, 5, 6, 7, 8</a:t>
            </a:r>
            <a:endParaRPr lang="zh-CN" altLang="zh-CN" sz="1600">
              <a:solidFill>
                <a:srgbClr val="000000"/>
              </a:solidFill>
            </a:endParaRPr>
          </a:p>
        </p:txBody>
      </p:sp>
      <p:sp>
        <p:nvSpPr>
          <p:cNvPr id="63501" name="Rectangle 13"/>
          <p:cNvSpPr>
            <a:spLocks noChangeArrowheads="1"/>
          </p:cNvSpPr>
          <p:nvPr/>
        </p:nvSpPr>
        <p:spPr bwMode="auto">
          <a:xfrm>
            <a:off x="252413" y="4562475"/>
            <a:ext cx="8062912" cy="935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7874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i="1">
                <a:solidFill>
                  <a:srgbClr val="000000"/>
                </a:solidFill>
              </a:rPr>
              <a:t>              x</a:t>
            </a:r>
            <a:r>
              <a:rPr lang="zh-CN" altLang="zh-CN" sz="2000" i="1" baseline="-25000">
                <a:solidFill>
                  <a:srgbClr val="000000"/>
                </a:solidFill>
              </a:rPr>
              <a:t>36</a:t>
            </a:r>
            <a:r>
              <a:rPr lang="zh-CN" altLang="zh-CN" sz="2000">
                <a:solidFill>
                  <a:srgbClr val="000000"/>
                </a:solidFill>
              </a:rPr>
              <a:t>+ </a:t>
            </a:r>
            <a:r>
              <a:rPr lang="zh-CN" altLang="zh-CN" sz="2000" i="1">
                <a:solidFill>
                  <a:srgbClr val="000000"/>
                </a:solidFill>
              </a:rPr>
              <a:t>x</a:t>
            </a:r>
            <a:r>
              <a:rPr lang="zh-CN" altLang="zh-CN" sz="2000" i="1" baseline="-25000">
                <a:solidFill>
                  <a:srgbClr val="000000"/>
                </a:solidFill>
              </a:rPr>
              <a:t>46</a:t>
            </a:r>
            <a:r>
              <a:rPr lang="zh-CN" altLang="zh-CN" sz="2000">
                <a:solidFill>
                  <a:srgbClr val="000000"/>
                </a:solidFill>
              </a:rPr>
              <a:t> = 150（济南的销量）</a:t>
            </a:r>
          </a:p>
          <a:p>
            <a:pPr eaLnBrk="1" hangingPunct="1"/>
            <a:r>
              <a:rPr lang="zh-CN" altLang="zh-CN" sz="2000" i="1">
                <a:solidFill>
                  <a:srgbClr val="000000"/>
                </a:solidFill>
              </a:rPr>
              <a:t>              x</a:t>
            </a:r>
            <a:r>
              <a:rPr lang="zh-CN" altLang="zh-CN" sz="2000" i="1" baseline="-25000">
                <a:solidFill>
                  <a:srgbClr val="000000"/>
                </a:solidFill>
              </a:rPr>
              <a:t>37</a:t>
            </a:r>
            <a:r>
              <a:rPr lang="zh-CN" altLang="zh-CN" sz="2000">
                <a:solidFill>
                  <a:srgbClr val="000000"/>
                </a:solidFill>
              </a:rPr>
              <a:t>+ </a:t>
            </a:r>
            <a:r>
              <a:rPr lang="zh-CN" altLang="zh-CN" sz="2000" i="1">
                <a:solidFill>
                  <a:srgbClr val="000000"/>
                </a:solidFill>
              </a:rPr>
              <a:t>x</a:t>
            </a:r>
            <a:r>
              <a:rPr lang="zh-CN" altLang="zh-CN" sz="2000" i="1" baseline="-25000">
                <a:solidFill>
                  <a:srgbClr val="000000"/>
                </a:solidFill>
              </a:rPr>
              <a:t>47 </a:t>
            </a:r>
            <a:r>
              <a:rPr lang="zh-CN" altLang="zh-CN" sz="2000">
                <a:solidFill>
                  <a:srgbClr val="000000"/>
                </a:solidFill>
              </a:rPr>
              <a:t>= 350（南昌的销量）</a:t>
            </a:r>
          </a:p>
          <a:p>
            <a:pPr eaLnBrk="1" hangingPunct="1"/>
            <a:r>
              <a:rPr lang="zh-CN" altLang="zh-CN" sz="2000" i="1">
                <a:solidFill>
                  <a:srgbClr val="000000"/>
                </a:solidFill>
              </a:rPr>
              <a:t>              x</a:t>
            </a:r>
            <a:r>
              <a:rPr lang="zh-CN" altLang="zh-CN" sz="2000" i="1" baseline="-25000">
                <a:solidFill>
                  <a:srgbClr val="000000"/>
                </a:solidFill>
              </a:rPr>
              <a:t>38</a:t>
            </a:r>
            <a:r>
              <a:rPr lang="zh-CN" altLang="zh-CN" sz="2000">
                <a:solidFill>
                  <a:srgbClr val="000000"/>
                </a:solidFill>
              </a:rPr>
              <a:t>+ </a:t>
            </a:r>
            <a:r>
              <a:rPr lang="zh-CN" altLang="zh-CN" sz="2000" i="1">
                <a:solidFill>
                  <a:srgbClr val="000000"/>
                </a:solidFill>
              </a:rPr>
              <a:t>x</a:t>
            </a:r>
            <a:r>
              <a:rPr lang="zh-CN" altLang="zh-CN" sz="2000" i="1" baseline="-25000">
                <a:solidFill>
                  <a:srgbClr val="000000"/>
                </a:solidFill>
              </a:rPr>
              <a:t>48</a:t>
            </a:r>
            <a:r>
              <a:rPr lang="zh-CN" altLang="zh-CN" sz="2000">
                <a:solidFill>
                  <a:srgbClr val="000000"/>
                </a:solidFill>
              </a:rPr>
              <a:t> + </a:t>
            </a:r>
            <a:r>
              <a:rPr lang="zh-CN" altLang="zh-CN" sz="2000" i="1">
                <a:solidFill>
                  <a:srgbClr val="000000"/>
                </a:solidFill>
              </a:rPr>
              <a:t>x</a:t>
            </a:r>
            <a:r>
              <a:rPr lang="zh-CN" altLang="zh-CN" sz="2000" i="1" baseline="-25000">
                <a:solidFill>
                  <a:srgbClr val="000000"/>
                </a:solidFill>
              </a:rPr>
              <a:t>28</a:t>
            </a:r>
            <a:r>
              <a:rPr lang="zh-CN" altLang="zh-CN" sz="2000">
                <a:solidFill>
                  <a:srgbClr val="000000"/>
                </a:solidFill>
              </a:rPr>
              <a:t> = 300（青岛的销量）</a:t>
            </a:r>
            <a:endParaRPr lang="zh-CN" altLang="zh-CN" sz="1600">
              <a:solidFill>
                <a:srgbClr val="000000"/>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496"/>
                                        </p:tgtEl>
                                        <p:attrNameLst>
                                          <p:attrName>style.visibility</p:attrName>
                                        </p:attrNameLst>
                                      </p:cBhvr>
                                      <p:to>
                                        <p:strVal val="visible"/>
                                      </p:to>
                                    </p:set>
                                    <p:anim calcmode="lin" valueType="num">
                                      <p:cBhvr additive="base">
                                        <p:cTn id="7" dur="1000" fill="hold"/>
                                        <p:tgtEl>
                                          <p:spTgt spid="63496"/>
                                        </p:tgtEl>
                                        <p:attrNameLst>
                                          <p:attrName>ppt_x</p:attrName>
                                        </p:attrNameLst>
                                      </p:cBhvr>
                                      <p:tavLst>
                                        <p:tav tm="0">
                                          <p:val>
                                            <p:strVal val="ppt_x"/>
                                          </p:val>
                                        </p:tav>
                                        <p:tav tm="100000">
                                          <p:val>
                                            <p:strVal val="ppt_x"/>
                                          </p:val>
                                        </p:tav>
                                      </p:tavLst>
                                    </p:anim>
                                    <p:anim calcmode="lin" valueType="num">
                                      <p:cBhvr additive="base">
                                        <p:cTn id="8" dur="1000" fill="hold"/>
                                        <p:tgtEl>
                                          <p:spTgt spid="6349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3497"/>
                                        </p:tgtEl>
                                        <p:attrNameLst>
                                          <p:attrName>style.visibility</p:attrName>
                                        </p:attrNameLst>
                                      </p:cBhvr>
                                      <p:to>
                                        <p:strVal val="visible"/>
                                      </p:to>
                                    </p:set>
                                    <p:anim calcmode="lin" valueType="num">
                                      <p:cBhvr additive="base">
                                        <p:cTn id="13" dur="1000" fill="hold"/>
                                        <p:tgtEl>
                                          <p:spTgt spid="63497"/>
                                        </p:tgtEl>
                                        <p:attrNameLst>
                                          <p:attrName>ppt_x</p:attrName>
                                        </p:attrNameLst>
                                      </p:cBhvr>
                                      <p:tavLst>
                                        <p:tav tm="0">
                                          <p:val>
                                            <p:strVal val="ppt_x"/>
                                          </p:val>
                                        </p:tav>
                                        <p:tav tm="100000">
                                          <p:val>
                                            <p:strVal val="ppt_x"/>
                                          </p:val>
                                        </p:tav>
                                      </p:tavLst>
                                    </p:anim>
                                    <p:anim calcmode="lin" valueType="num">
                                      <p:cBhvr additive="base">
                                        <p:cTn id="14" dur="1000" fill="hold"/>
                                        <p:tgtEl>
                                          <p:spTgt spid="6349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3498"/>
                                        </p:tgtEl>
                                        <p:attrNameLst>
                                          <p:attrName>style.visibility</p:attrName>
                                        </p:attrNameLst>
                                      </p:cBhvr>
                                      <p:to>
                                        <p:strVal val="visible"/>
                                      </p:to>
                                    </p:set>
                                    <p:anim calcmode="lin" valueType="num">
                                      <p:cBhvr additive="base">
                                        <p:cTn id="19" dur="1000" fill="hold"/>
                                        <p:tgtEl>
                                          <p:spTgt spid="63498"/>
                                        </p:tgtEl>
                                        <p:attrNameLst>
                                          <p:attrName>ppt_x</p:attrName>
                                        </p:attrNameLst>
                                      </p:cBhvr>
                                      <p:tavLst>
                                        <p:tav tm="0">
                                          <p:val>
                                            <p:strVal val="ppt_x"/>
                                          </p:val>
                                        </p:tav>
                                        <p:tav tm="100000">
                                          <p:val>
                                            <p:strVal val="ppt_x"/>
                                          </p:val>
                                        </p:tav>
                                      </p:tavLst>
                                    </p:anim>
                                    <p:anim calcmode="lin" valueType="num">
                                      <p:cBhvr additive="base">
                                        <p:cTn id="20" dur="1000" fill="hold"/>
                                        <p:tgtEl>
                                          <p:spTgt spid="6349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3499"/>
                                        </p:tgtEl>
                                        <p:attrNameLst>
                                          <p:attrName>style.visibility</p:attrName>
                                        </p:attrNameLst>
                                      </p:cBhvr>
                                      <p:to>
                                        <p:strVal val="visible"/>
                                      </p:to>
                                    </p:set>
                                    <p:anim calcmode="lin" valueType="num">
                                      <p:cBhvr additive="base">
                                        <p:cTn id="25" dur="1000" fill="hold"/>
                                        <p:tgtEl>
                                          <p:spTgt spid="63499"/>
                                        </p:tgtEl>
                                        <p:attrNameLst>
                                          <p:attrName>ppt_x</p:attrName>
                                        </p:attrNameLst>
                                      </p:cBhvr>
                                      <p:tavLst>
                                        <p:tav tm="0">
                                          <p:val>
                                            <p:strVal val="ppt_x"/>
                                          </p:val>
                                        </p:tav>
                                        <p:tav tm="100000">
                                          <p:val>
                                            <p:strVal val="ppt_x"/>
                                          </p:val>
                                        </p:tav>
                                      </p:tavLst>
                                    </p:anim>
                                    <p:anim calcmode="lin" valueType="num">
                                      <p:cBhvr additive="base">
                                        <p:cTn id="26" dur="1000" fill="hold"/>
                                        <p:tgtEl>
                                          <p:spTgt spid="63499"/>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3501"/>
                                        </p:tgtEl>
                                        <p:attrNameLst>
                                          <p:attrName>style.visibility</p:attrName>
                                        </p:attrNameLst>
                                      </p:cBhvr>
                                      <p:to>
                                        <p:strVal val="visible"/>
                                      </p:to>
                                    </p:set>
                                    <p:anim calcmode="lin" valueType="num">
                                      <p:cBhvr additive="base">
                                        <p:cTn id="31" dur="1000" fill="hold"/>
                                        <p:tgtEl>
                                          <p:spTgt spid="63501"/>
                                        </p:tgtEl>
                                        <p:attrNameLst>
                                          <p:attrName>ppt_x</p:attrName>
                                        </p:attrNameLst>
                                      </p:cBhvr>
                                      <p:tavLst>
                                        <p:tav tm="0">
                                          <p:val>
                                            <p:strVal val="ppt_x"/>
                                          </p:val>
                                        </p:tav>
                                        <p:tav tm="100000">
                                          <p:val>
                                            <p:strVal val="ppt_x"/>
                                          </p:val>
                                        </p:tav>
                                      </p:tavLst>
                                    </p:anim>
                                    <p:anim calcmode="lin" valueType="num">
                                      <p:cBhvr additive="base">
                                        <p:cTn id="32" dur="1000" fill="hold"/>
                                        <p:tgtEl>
                                          <p:spTgt spid="6350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3500"/>
                                        </p:tgtEl>
                                        <p:attrNameLst>
                                          <p:attrName>style.visibility</p:attrName>
                                        </p:attrNameLst>
                                      </p:cBhvr>
                                      <p:to>
                                        <p:strVal val="visible"/>
                                      </p:to>
                                    </p:set>
                                    <p:anim calcmode="lin" valueType="num">
                                      <p:cBhvr additive="base">
                                        <p:cTn id="37" dur="1000" fill="hold"/>
                                        <p:tgtEl>
                                          <p:spTgt spid="63500"/>
                                        </p:tgtEl>
                                        <p:attrNameLst>
                                          <p:attrName>ppt_x</p:attrName>
                                        </p:attrNameLst>
                                      </p:cBhvr>
                                      <p:tavLst>
                                        <p:tav tm="0">
                                          <p:val>
                                            <p:strVal val="ppt_x"/>
                                          </p:val>
                                        </p:tav>
                                        <p:tav tm="100000">
                                          <p:val>
                                            <p:strVal val="ppt_x"/>
                                          </p:val>
                                        </p:tav>
                                      </p:tavLst>
                                    </p:anim>
                                    <p:anim calcmode="lin" valueType="num">
                                      <p:cBhvr additive="base">
                                        <p:cTn id="38" dur="1000" fill="hold"/>
                                        <p:tgtEl>
                                          <p:spTgt spid="635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6" grpId="0" animBg="1"/>
      <p:bldP spid="63497" grpId="0" animBg="1"/>
      <p:bldP spid="63498" grpId="0" animBg="1"/>
      <p:bldP spid="63499" grpId="0" animBg="1"/>
      <p:bldP spid="63500" grpId="0" animBg="1"/>
      <p:bldP spid="6350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3</a:t>
            </a:r>
          </a:p>
        </p:txBody>
      </p:sp>
      <p:sp>
        <p:nvSpPr>
          <p:cNvPr id="111619"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1620"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运输问题的应用</a:t>
            </a:r>
          </a:p>
        </p:txBody>
      </p:sp>
      <p:sp>
        <p:nvSpPr>
          <p:cNvPr id="111621" name="Rectangle 5"/>
          <p:cNvSpPr>
            <a:spLocks noChangeArrowheads="1"/>
          </p:cNvSpPr>
          <p:nvPr/>
        </p:nvSpPr>
        <p:spPr bwMode="auto">
          <a:xfrm>
            <a:off x="468313" y="1533525"/>
            <a:ext cx="8567737" cy="664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t>用管理运筹学软件解得：</a:t>
            </a:r>
          </a:p>
          <a:p>
            <a:pPr eaLnBrk="1" hangingPunct="1"/>
            <a:r>
              <a:rPr lang="zh-CN" altLang="zh-CN" sz="2800"/>
              <a:t>x</a:t>
            </a:r>
            <a:r>
              <a:rPr lang="zh-CN" altLang="zh-CN" sz="2800" baseline="-25000"/>
              <a:t>13</a:t>
            </a:r>
            <a:r>
              <a:rPr lang="zh-CN" altLang="zh-CN" sz="2800"/>
              <a:t> = 550,x</a:t>
            </a:r>
            <a:r>
              <a:rPr lang="zh-CN" altLang="zh-CN" sz="2800" baseline="-25000"/>
              <a:t>14</a:t>
            </a:r>
            <a:r>
              <a:rPr lang="zh-CN" altLang="zh-CN" sz="2800"/>
              <a:t> =50,x</a:t>
            </a:r>
            <a:r>
              <a:rPr lang="zh-CN" altLang="zh-CN" sz="2800" baseline="-25000"/>
              <a:t>23</a:t>
            </a:r>
            <a:r>
              <a:rPr lang="zh-CN" altLang="zh-CN" sz="2800"/>
              <a:t> =0,x</a:t>
            </a:r>
            <a:r>
              <a:rPr lang="zh-CN" altLang="zh-CN" sz="2800" baseline="-25000"/>
              <a:t>24</a:t>
            </a:r>
            <a:r>
              <a:rPr lang="zh-CN" altLang="zh-CN" sz="2800"/>
              <a:t> =100,</a:t>
            </a:r>
          </a:p>
          <a:p>
            <a:pPr eaLnBrk="1" hangingPunct="1"/>
            <a:r>
              <a:rPr lang="zh-CN" altLang="zh-CN" sz="2800"/>
              <a:t>x</a:t>
            </a:r>
            <a:r>
              <a:rPr lang="zh-CN" altLang="zh-CN" sz="2800" baseline="-25000"/>
              <a:t>35</a:t>
            </a:r>
            <a:r>
              <a:rPr lang="zh-CN" altLang="zh-CN" sz="2800"/>
              <a:t> = 200,x</a:t>
            </a:r>
            <a:r>
              <a:rPr lang="zh-CN" altLang="zh-CN" sz="2800" baseline="-25000"/>
              <a:t>36</a:t>
            </a:r>
            <a:r>
              <a:rPr lang="zh-CN" altLang="zh-CN" sz="2800"/>
              <a:t> =0,x</a:t>
            </a:r>
            <a:r>
              <a:rPr lang="zh-CN" altLang="zh-CN" sz="2800" baseline="-25000"/>
              <a:t>37</a:t>
            </a:r>
            <a:r>
              <a:rPr lang="zh-CN" altLang="zh-CN" sz="2800"/>
              <a:t> =350,x</a:t>
            </a:r>
            <a:r>
              <a:rPr lang="zh-CN" altLang="zh-CN" sz="2800" baseline="-25000"/>
              <a:t>38</a:t>
            </a:r>
            <a:r>
              <a:rPr lang="zh-CN" altLang="zh-CN" sz="2800"/>
              <a:t> =0,</a:t>
            </a:r>
          </a:p>
          <a:p>
            <a:pPr eaLnBrk="1" hangingPunct="1"/>
            <a:r>
              <a:rPr lang="zh-CN" altLang="zh-CN" sz="2800"/>
              <a:t>x</a:t>
            </a:r>
            <a:r>
              <a:rPr lang="zh-CN" altLang="zh-CN" sz="2800" baseline="-25000"/>
              <a:t>45</a:t>
            </a:r>
            <a:r>
              <a:rPr lang="zh-CN" altLang="zh-CN" sz="2800"/>
              <a:t> = 0,x</a:t>
            </a:r>
            <a:r>
              <a:rPr lang="zh-CN" altLang="zh-CN" sz="2800" baseline="-25000"/>
              <a:t>46</a:t>
            </a:r>
            <a:r>
              <a:rPr lang="zh-CN" altLang="zh-CN" sz="2800"/>
              <a:t> =150,x</a:t>
            </a:r>
            <a:r>
              <a:rPr lang="zh-CN" altLang="zh-CN" sz="2800" baseline="-25000"/>
              <a:t>47</a:t>
            </a:r>
            <a:r>
              <a:rPr lang="zh-CN" altLang="zh-CN" sz="2800"/>
              <a:t> =0,x</a:t>
            </a:r>
            <a:r>
              <a:rPr lang="zh-CN" altLang="zh-CN" sz="2800" baseline="-25000"/>
              <a:t>48</a:t>
            </a:r>
            <a:r>
              <a:rPr lang="zh-CN" altLang="zh-CN" sz="2800"/>
              <a:t> =0,</a:t>
            </a:r>
          </a:p>
          <a:p>
            <a:pPr eaLnBrk="1" hangingPunct="1"/>
            <a:r>
              <a:rPr lang="zh-CN" altLang="zh-CN" sz="2800"/>
              <a:t>x</a:t>
            </a:r>
            <a:r>
              <a:rPr lang="zh-CN" altLang="zh-CN" sz="2800" baseline="-25000"/>
              <a:t>28</a:t>
            </a:r>
            <a:r>
              <a:rPr lang="zh-CN" altLang="zh-CN" sz="2800"/>
              <a:t> = 300</a:t>
            </a:r>
          </a:p>
          <a:p>
            <a:pPr eaLnBrk="1" hangingPunct="1"/>
            <a:r>
              <a:rPr lang="zh-CN" altLang="zh-CN" sz="2800"/>
              <a:t>	最小运输费用为：4 600 百元</a:t>
            </a:r>
          </a:p>
          <a:p>
            <a:pPr eaLnBrk="1" hangingPunct="1"/>
            <a:endParaRPr lang="zh-CN" altLang="zh-CN" sz="2800"/>
          </a:p>
          <a:p>
            <a:pPr eaLnBrk="1" hangingPunct="1"/>
            <a:endParaRPr lang="zh-CN" altLang="zh-CN" sz="2000">
              <a:solidFill>
                <a:srgbClr val="000000"/>
              </a:solidFill>
            </a:endParaRPr>
          </a:p>
          <a:p>
            <a:pPr eaLnBrk="1" hangingPunct="1"/>
            <a:endParaRPr lang="zh-CN" altLang="zh-CN" sz="2000">
              <a:solidFill>
                <a:srgbClr val="000000"/>
              </a:solidFill>
            </a:endParaRPr>
          </a:p>
          <a:p>
            <a:pPr algn="ctr" eaLnBrk="1" hangingPunct="1"/>
            <a:endParaRPr lang="zh-CN" altLang="zh-CN" sz="2000"/>
          </a:p>
          <a:p>
            <a:pPr eaLnBrk="1" hangingPunct="1"/>
            <a:endParaRPr lang="zh-CN" altLang="zh-CN" sz="2800"/>
          </a:p>
          <a:p>
            <a:pPr algn="ctr" eaLnBrk="1" hangingPunct="1"/>
            <a:endParaRPr lang="zh-CN" altLang="zh-CN" sz="2000">
              <a:solidFill>
                <a:srgbClr val="000000"/>
              </a:solidFill>
            </a:endParaRPr>
          </a:p>
        </p:txBody>
      </p:sp>
      <p:pic>
        <p:nvPicPr>
          <p:cNvPr id="111622" name="Picture 6" descr="91328861314257414325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1623" name="Line 7"/>
          <p:cNvSpPr>
            <a:spLocks noChangeShapeType="1"/>
          </p:cNvSpPr>
          <p:nvPr/>
        </p:nvSpPr>
        <p:spPr bwMode="auto">
          <a:xfrm>
            <a:off x="468313" y="2852738"/>
            <a:ext cx="1655762" cy="7207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Tree>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3</a:t>
            </a:r>
          </a:p>
        </p:txBody>
      </p:sp>
      <p:sp>
        <p:nvSpPr>
          <p:cNvPr id="113667"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3668"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运输问题的应用</a:t>
            </a:r>
          </a:p>
        </p:txBody>
      </p:sp>
      <p:sp>
        <p:nvSpPr>
          <p:cNvPr id="113669" name="Rectangle 5"/>
          <p:cNvSpPr>
            <a:spLocks noChangeArrowheads="1"/>
          </p:cNvSpPr>
          <p:nvPr/>
        </p:nvSpPr>
        <p:spPr bwMode="auto">
          <a:xfrm>
            <a:off x="127000" y="1557338"/>
            <a:ext cx="8893175" cy="6646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400">
                <a:solidFill>
                  <a:srgbClr val="000000"/>
                </a:solidFill>
              </a:rPr>
              <a:t> </a:t>
            </a:r>
            <a:r>
              <a:rPr lang="zh-CN" altLang="zh-CN" sz="2800"/>
              <a:t>例10. 某公司有 A</a:t>
            </a:r>
            <a:r>
              <a:rPr lang="zh-CN" altLang="zh-CN" sz="2800" baseline="-25000"/>
              <a:t>1</a:t>
            </a:r>
            <a:r>
              <a:rPr lang="zh-CN" altLang="zh-CN" sz="2800"/>
              <a:t>、A</a:t>
            </a:r>
            <a:r>
              <a:rPr lang="zh-CN" altLang="zh-CN" sz="2800" baseline="-25000"/>
              <a:t>2</a:t>
            </a:r>
            <a:r>
              <a:rPr lang="zh-CN" altLang="zh-CN" sz="2800"/>
              <a:t>、A</a:t>
            </a:r>
            <a:r>
              <a:rPr lang="zh-CN" altLang="zh-CN" sz="2800" baseline="-25000"/>
              <a:t>3</a:t>
            </a:r>
            <a:r>
              <a:rPr lang="zh-CN" altLang="zh-CN" sz="2800"/>
              <a:t> 三个分厂生产某种物资，分别供应 B</a:t>
            </a:r>
            <a:r>
              <a:rPr lang="zh-CN" altLang="zh-CN" sz="2800" baseline="-25000"/>
              <a:t>1</a:t>
            </a:r>
            <a:r>
              <a:rPr lang="zh-CN" altLang="zh-CN" sz="2800"/>
              <a:t>、B</a:t>
            </a:r>
            <a:r>
              <a:rPr lang="zh-CN" altLang="zh-CN" sz="2800" baseline="-25000"/>
              <a:t>2</a:t>
            </a:r>
            <a:r>
              <a:rPr lang="zh-CN" altLang="zh-CN" sz="2800"/>
              <a:t>、B</a:t>
            </a:r>
            <a:r>
              <a:rPr lang="zh-CN" altLang="zh-CN" sz="2800" baseline="-25000"/>
              <a:t>3</a:t>
            </a:r>
            <a:r>
              <a:rPr lang="zh-CN" altLang="zh-CN" sz="2800"/>
              <a:t>、B</a:t>
            </a:r>
            <a:r>
              <a:rPr lang="zh-CN" altLang="zh-CN" sz="2800" baseline="-25000"/>
              <a:t>4</a:t>
            </a:r>
            <a:r>
              <a:rPr lang="zh-CN" altLang="zh-CN" sz="2800"/>
              <a:t> 四个地区的销售公司销售。假设质量相同，有关数据如下表，试求总费用为最少的调运方案。</a:t>
            </a:r>
          </a:p>
          <a:p>
            <a:pPr algn="ctr" eaLnBrk="1" hangingPunct="1"/>
            <a:r>
              <a:rPr lang="zh-CN" altLang="zh-CN" sz="2000"/>
              <a:t> </a:t>
            </a:r>
            <a:r>
              <a:rPr lang="zh-CN" altLang="zh-CN" sz="2000">
                <a:solidFill>
                  <a:srgbClr val="000000"/>
                </a:solidFill>
              </a:rPr>
              <a:t> </a:t>
            </a:r>
            <a:r>
              <a:rPr lang="zh-CN" altLang="zh-CN" sz="2400">
                <a:solidFill>
                  <a:srgbClr val="000000"/>
                </a:solidFill>
              </a:rPr>
              <a:t>     </a:t>
            </a:r>
          </a:p>
          <a:p>
            <a:pPr algn="ctr" eaLnBrk="1" hangingPunct="1"/>
            <a:endParaRPr lang="zh-CN" altLang="zh-CN" sz="2000">
              <a:solidFill>
                <a:srgbClr val="000000"/>
              </a:solidFill>
            </a:endParaRPr>
          </a:p>
        </p:txBody>
      </p:sp>
      <p:pic>
        <p:nvPicPr>
          <p:cNvPr id="113670" name="Picture 6" descr="43327285114257414325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65543" name="Group 7"/>
          <p:cNvGraphicFramePr>
            <a:graphicFrameLocks noGrp="1"/>
          </p:cNvGraphicFramePr>
          <p:nvPr/>
        </p:nvGraphicFramePr>
        <p:xfrm>
          <a:off x="466725" y="3571875"/>
          <a:ext cx="8166100" cy="2932113"/>
        </p:xfrm>
        <a:graphic>
          <a:graphicData uri="http://schemas.openxmlformats.org/drawingml/2006/table">
            <a:tbl>
              <a:tblPr/>
              <a:tblGrid>
                <a:gridCol w="1347788"/>
                <a:gridCol w="1363662"/>
                <a:gridCol w="1363663"/>
                <a:gridCol w="1363662"/>
                <a:gridCol w="1363663"/>
                <a:gridCol w="1363662"/>
              </a:tblGrid>
              <a:tr h="621787">
                <a:tc>
                  <a:txBody>
                    <a:bodyPr/>
                    <a:lstStyle/>
                    <a:p>
                      <a:pPr marL="0" marR="0" lvl="0" indent="0" algn="r" defTabSz="914400" rtl="0" eaLnBrk="1" fontAlgn="base" latinLnBrk="0" hangingPunct="1">
                        <a:lnSpc>
                          <a:spcPct val="100000"/>
                        </a:lnSpc>
                        <a:spcBef>
                          <a:spcPct val="20000"/>
                        </a:spcBef>
                        <a:spcAft>
                          <a:spcPct val="0"/>
                        </a:spcAft>
                        <a:buClrTx/>
                        <a:buSzPct val="100000"/>
                        <a:buFontTx/>
                        <a:buNone/>
                        <a:tabLst/>
                      </a:pPr>
                      <a:r>
                        <a:rPr kumimoji="0" lang="zh-CN" altLang="zh-CN" sz="1200" b="0" i="0" u="none" strike="noStrike" cap="none" normalizeH="0" baseline="0" dirty="0" smtClean="0">
                          <a:ln>
                            <a:noFill/>
                          </a:ln>
                          <a:solidFill>
                            <a:schemeClr val="tx1"/>
                          </a:solidFill>
                          <a:effectLst/>
                          <a:latin typeface="Arial" pitchFamily="34" charset="0"/>
                          <a:ea typeface="仿宋" pitchFamily="49" charset="-122"/>
                        </a:rPr>
                        <a:t>                   </a:t>
                      </a:r>
                      <a:r>
                        <a:rPr kumimoji="0" lang="zh-CN" sz="1200" b="0" i="0" u="none" strike="noStrike" cap="none" normalizeH="0" baseline="0" dirty="0" smtClean="0">
                          <a:ln>
                            <a:noFill/>
                          </a:ln>
                          <a:solidFill>
                            <a:schemeClr val="tx1"/>
                          </a:solidFill>
                          <a:effectLst/>
                          <a:latin typeface="Arial" pitchFamily="34" charset="0"/>
                          <a:ea typeface="仿宋" pitchFamily="49" charset="-122"/>
                        </a:rPr>
                        <a:t>销地</a:t>
                      </a: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sz="1200" b="0" i="0" u="none" strike="noStrike" cap="none" normalizeH="0" baseline="0" dirty="0" smtClean="0">
                          <a:ln>
                            <a:noFill/>
                          </a:ln>
                          <a:solidFill>
                            <a:schemeClr val="tx1"/>
                          </a:solidFill>
                          <a:effectLst/>
                          <a:latin typeface="Arial" pitchFamily="34" charset="0"/>
                          <a:ea typeface="仿宋" pitchFamily="49" charset="-122"/>
                        </a:rPr>
                        <a:t>     运费单价</a:t>
                      </a:r>
                      <a:r>
                        <a:rPr kumimoji="0" lang="zh-CN" altLang="zh-CN" sz="1200" b="0" i="0" u="none" strike="noStrike" cap="none" normalizeH="0" baseline="0" dirty="0" smtClean="0">
                          <a:ln>
                            <a:noFill/>
                          </a:ln>
                          <a:solidFill>
                            <a:schemeClr val="tx1"/>
                          </a:solidFill>
                          <a:effectLst/>
                          <a:latin typeface="Arial" pitchFamily="34" charset="0"/>
                          <a:ea typeface="仿宋" pitchFamily="49" charset="-122"/>
                        </a:rPr>
                        <a:t>/</a:t>
                      </a:r>
                      <a:r>
                        <a:rPr kumimoji="0" lang="zh-CN" sz="1200" b="0" i="0" u="none" strike="noStrike" cap="none" normalizeH="0" baseline="0" dirty="0" smtClean="0">
                          <a:ln>
                            <a:noFill/>
                          </a:ln>
                          <a:solidFill>
                            <a:schemeClr val="tx1"/>
                          </a:solidFill>
                          <a:effectLst/>
                          <a:latin typeface="Arial" pitchFamily="34" charset="0"/>
                          <a:ea typeface="仿宋" pitchFamily="49" charset="-122"/>
                        </a:rPr>
                        <a:t>百元</a:t>
                      </a: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sz="1200" b="0" i="0" u="none" strike="noStrike" cap="none" normalizeH="0" baseline="0" dirty="0" smtClean="0">
                          <a:ln>
                            <a:noFill/>
                          </a:ln>
                          <a:solidFill>
                            <a:schemeClr val="tx1"/>
                          </a:solidFill>
                          <a:effectLst/>
                          <a:latin typeface="Arial" pitchFamily="34" charset="0"/>
                          <a:ea typeface="仿宋" pitchFamily="49" charset="-122"/>
                        </a:rPr>
                        <a:t>产地</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3</a:t>
                      </a: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4</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sz="2000" b="0" i="0" u="none" strike="noStrike" cap="none" normalizeH="0" baseline="0" smtClean="0">
                          <a:ln>
                            <a:noFill/>
                          </a:ln>
                          <a:solidFill>
                            <a:schemeClr val="tx1"/>
                          </a:solidFill>
                          <a:effectLst/>
                          <a:latin typeface="Arial" pitchFamily="34" charset="0"/>
                          <a:ea typeface="仿宋" pitchFamily="49" charset="-122"/>
                        </a:rPr>
                        <a:t>产量</a:t>
                      </a:r>
                      <a:r>
                        <a:rPr kumimoji="0" lang="zh-CN" altLang="zh-CN" sz="2000" b="0" i="0" u="none" strike="noStrike" cap="none" normalizeH="0" baseline="0" smtClean="0">
                          <a:ln>
                            <a:noFill/>
                          </a:ln>
                          <a:solidFill>
                            <a:schemeClr val="tx1"/>
                          </a:solidFill>
                          <a:effectLst/>
                          <a:latin typeface="Arial" pitchFamily="34" charset="0"/>
                          <a:ea typeface="仿宋" pitchFamily="49" charset="-122"/>
                        </a:rPr>
                        <a:t>/t</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44474">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A</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kern="1200" cap="none" normalizeH="0" baseline="0" dirty="0" smtClean="0">
                          <a:ln>
                            <a:noFill/>
                          </a:ln>
                          <a:solidFill>
                            <a:schemeClr val="tx1"/>
                          </a:solidFill>
                          <a:effectLst/>
                          <a:latin typeface="Arial" pitchFamily="34" charset="0"/>
                          <a:ea typeface="仿宋" pitchFamily="49" charset="-122"/>
                          <a:cs typeface="+mn-cs"/>
                        </a:rPr>
                        <a:t>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kern="1200" cap="none" normalizeH="0" baseline="0" dirty="0" smtClean="0">
                          <a:ln>
                            <a:noFill/>
                          </a:ln>
                          <a:solidFill>
                            <a:schemeClr val="tx1"/>
                          </a:solidFill>
                          <a:effectLst/>
                          <a:latin typeface="Arial" pitchFamily="34" charset="0"/>
                          <a:ea typeface="仿宋" pitchFamily="49" charset="-122"/>
                          <a:cs typeface="+mn-cs"/>
                        </a:rPr>
                        <a:t>11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kern="1200" cap="none" normalizeH="0" baseline="0" smtClean="0">
                          <a:ln>
                            <a:noFill/>
                          </a:ln>
                          <a:solidFill>
                            <a:schemeClr val="tx1"/>
                          </a:solidFill>
                          <a:effectLst/>
                          <a:latin typeface="Arial" pitchFamily="34" charset="0"/>
                          <a:ea typeface="仿宋" pitchFamily="49" charset="-122"/>
                          <a:cs typeface="+mn-cs"/>
                        </a:rPr>
                        <a:t>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kern="1200" cap="none" normalizeH="0" baseline="0" smtClean="0">
                          <a:ln>
                            <a:noFill/>
                          </a:ln>
                          <a:solidFill>
                            <a:schemeClr val="tx1"/>
                          </a:solidFill>
                          <a:effectLst/>
                          <a:latin typeface="Arial" pitchFamily="34" charset="0"/>
                          <a:ea typeface="仿宋" pitchFamily="49" charset="-122"/>
                          <a:cs typeface="+mn-cs"/>
                        </a:rPr>
                        <a:t>10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kern="1200" cap="none" normalizeH="0" baseline="0" smtClean="0">
                          <a:ln>
                            <a:noFill/>
                          </a:ln>
                          <a:solidFill>
                            <a:schemeClr val="tx1"/>
                          </a:solidFill>
                          <a:effectLst/>
                          <a:latin typeface="Arial" pitchFamily="34" charset="0"/>
                          <a:ea typeface="仿宋" pitchFamily="49" charset="-122"/>
                          <a:cs typeface="+mn-cs"/>
                        </a:rPr>
                        <a:t>7</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42886">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A</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kern="1200" cap="none" normalizeH="0" baseline="0" dirty="0" smtClean="0">
                          <a:ln>
                            <a:noFill/>
                          </a:ln>
                          <a:solidFill>
                            <a:schemeClr val="tx1"/>
                          </a:solidFill>
                          <a:effectLst/>
                          <a:latin typeface="Arial" pitchFamily="34" charset="0"/>
                          <a:ea typeface="仿宋" pitchFamily="49" charset="-122"/>
                          <a:cs typeface="+mn-cs"/>
                        </a:rPr>
                        <a:t>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kern="1200" cap="none" normalizeH="0" baseline="0" smtClean="0">
                          <a:ln>
                            <a:noFill/>
                          </a:ln>
                          <a:solidFill>
                            <a:schemeClr val="tx1"/>
                          </a:solidFill>
                          <a:effectLst/>
                          <a:latin typeface="Arial" pitchFamily="34" charset="0"/>
                          <a:ea typeface="仿宋" pitchFamily="49" charset="-122"/>
                          <a:cs typeface="+mn-cs"/>
                        </a:rPr>
                        <a:t>9</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kern="1200" cap="none" normalizeH="0" baseline="0" dirty="0" smtClean="0">
                          <a:ln>
                            <a:noFill/>
                          </a:ln>
                          <a:solidFill>
                            <a:schemeClr val="tx1"/>
                          </a:solidFill>
                          <a:effectLst/>
                          <a:latin typeface="Arial" pitchFamily="34" charset="0"/>
                          <a:ea typeface="仿宋" pitchFamily="49" charset="-122"/>
                          <a:cs typeface="+mn-cs"/>
                        </a:rPr>
                        <a:t>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kern="1200" cap="none" normalizeH="0" baseline="0" smtClean="0">
                          <a:ln>
                            <a:noFill/>
                          </a:ln>
                          <a:solidFill>
                            <a:schemeClr val="tx1"/>
                          </a:solidFill>
                          <a:effectLst/>
                          <a:latin typeface="Arial" pitchFamily="34" charset="0"/>
                          <a:ea typeface="仿宋" pitchFamily="49" charset="-122"/>
                          <a:cs typeface="+mn-cs"/>
                        </a:rPr>
                        <a:t>8</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kern="1200" cap="none" normalizeH="0" baseline="0" smtClean="0">
                          <a:ln>
                            <a:noFill/>
                          </a:ln>
                          <a:solidFill>
                            <a:schemeClr val="tx1"/>
                          </a:solidFill>
                          <a:effectLst/>
                          <a:latin typeface="Arial" pitchFamily="34" charset="0"/>
                          <a:ea typeface="仿宋" pitchFamily="49" charset="-122"/>
                          <a:cs typeface="+mn-cs"/>
                        </a:rPr>
                        <a:t>4</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52411">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A</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3</a:t>
                      </a: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kern="1200" cap="none" normalizeH="0" baseline="0" smtClean="0">
                          <a:ln>
                            <a:noFill/>
                          </a:ln>
                          <a:solidFill>
                            <a:schemeClr val="tx1"/>
                          </a:solidFill>
                          <a:effectLst/>
                          <a:latin typeface="Arial" pitchFamily="34" charset="0"/>
                          <a:ea typeface="仿宋" pitchFamily="49" charset="-122"/>
                          <a:cs typeface="+mn-cs"/>
                        </a:rPr>
                        <a:t>7</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kern="1200" cap="none" normalizeH="0" baseline="0" smtClean="0">
                          <a:ln>
                            <a:noFill/>
                          </a:ln>
                          <a:solidFill>
                            <a:schemeClr val="tx1"/>
                          </a:solidFill>
                          <a:effectLst/>
                          <a:latin typeface="Arial" pitchFamily="34" charset="0"/>
                          <a:ea typeface="仿宋" pitchFamily="49" charset="-122"/>
                          <a:cs typeface="+mn-cs"/>
                        </a:rPr>
                        <a:t>4</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kern="1200" cap="none" normalizeH="0" baseline="0" smtClean="0">
                          <a:ln>
                            <a:noFill/>
                          </a:ln>
                          <a:solidFill>
                            <a:schemeClr val="tx1"/>
                          </a:solidFill>
                          <a:effectLst/>
                          <a:latin typeface="Arial" pitchFamily="34" charset="0"/>
                          <a:ea typeface="仿宋" pitchFamily="49" charset="-122"/>
                          <a:cs typeface="+mn-cs"/>
                        </a:rPr>
                        <a:t>10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kern="1200" cap="none" normalizeH="0" baseline="0" smtClean="0">
                          <a:ln>
                            <a:noFill/>
                          </a:ln>
                          <a:solidFill>
                            <a:schemeClr val="tx1"/>
                          </a:solidFill>
                          <a:effectLst/>
                          <a:latin typeface="Arial" pitchFamily="34" charset="0"/>
                          <a:ea typeface="仿宋" pitchFamily="49" charset="-122"/>
                          <a:cs typeface="+mn-cs"/>
                        </a:rPr>
                        <a:t>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kern="1200" cap="none" normalizeH="0" baseline="0" smtClean="0">
                          <a:ln>
                            <a:noFill/>
                          </a:ln>
                          <a:solidFill>
                            <a:schemeClr val="tx1"/>
                          </a:solidFill>
                          <a:effectLst/>
                          <a:latin typeface="Arial" pitchFamily="34" charset="0"/>
                          <a:ea typeface="仿宋" pitchFamily="49" charset="-122"/>
                          <a:cs typeface="+mn-cs"/>
                        </a:rPr>
                        <a:t>9</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70554">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sz="2000" b="0" i="0" u="none" strike="noStrike" cap="none" normalizeH="0" baseline="0" smtClean="0">
                          <a:ln>
                            <a:noFill/>
                          </a:ln>
                          <a:solidFill>
                            <a:schemeClr val="tx1"/>
                          </a:solidFill>
                          <a:effectLst/>
                          <a:latin typeface="Arial" pitchFamily="34" charset="0"/>
                          <a:ea typeface="仿宋" pitchFamily="49" charset="-122"/>
                        </a:rPr>
                        <a:t>销量</a:t>
                      </a:r>
                      <a:r>
                        <a:rPr kumimoji="0" lang="zh-CN" altLang="zh-CN" sz="2000" b="0" i="0" u="none" strike="noStrike" cap="none" normalizeH="0" baseline="0" smtClean="0">
                          <a:ln>
                            <a:noFill/>
                          </a:ln>
                          <a:solidFill>
                            <a:schemeClr val="tx1"/>
                          </a:solidFill>
                          <a:effectLst/>
                          <a:latin typeface="Arial" pitchFamily="34" charset="0"/>
                          <a:ea typeface="仿宋" pitchFamily="49" charset="-122"/>
                        </a:rPr>
                        <a:t>/t</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kern="1200" cap="none" normalizeH="0" baseline="0" smtClean="0">
                          <a:ln>
                            <a:noFill/>
                          </a:ln>
                          <a:solidFill>
                            <a:schemeClr val="tx1"/>
                          </a:solidFill>
                          <a:effectLst/>
                          <a:latin typeface="Arial" pitchFamily="34" charset="0"/>
                          <a:ea typeface="仿宋" pitchFamily="49" charset="-122"/>
                          <a:cs typeface="+mn-cs"/>
                        </a:rPr>
                        <a:t>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kern="1200" cap="none" normalizeH="0" baseline="0" smtClean="0">
                          <a:ln>
                            <a:noFill/>
                          </a:ln>
                          <a:solidFill>
                            <a:schemeClr val="tx1"/>
                          </a:solidFill>
                          <a:effectLst/>
                          <a:latin typeface="Arial" pitchFamily="34" charset="0"/>
                          <a:ea typeface="仿宋" pitchFamily="49" charset="-122"/>
                          <a:cs typeface="+mn-cs"/>
                        </a:rPr>
                        <a:t>6</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kern="1200" cap="none" normalizeH="0" baseline="0" smtClean="0">
                          <a:ln>
                            <a:noFill/>
                          </a:ln>
                          <a:solidFill>
                            <a:schemeClr val="tx1"/>
                          </a:solidFill>
                          <a:effectLst/>
                          <a:latin typeface="Arial" pitchFamily="34" charset="0"/>
                          <a:ea typeface="仿宋" pitchFamily="49" charset="-122"/>
                          <a:cs typeface="+mn-cs"/>
                        </a:rPr>
                        <a:t>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kern="1200" cap="none" normalizeH="0" baseline="0" smtClean="0">
                          <a:ln>
                            <a:noFill/>
                          </a:ln>
                          <a:solidFill>
                            <a:schemeClr val="tx1"/>
                          </a:solidFill>
                          <a:effectLst/>
                          <a:latin typeface="Arial" pitchFamily="34" charset="0"/>
                          <a:ea typeface="仿宋" pitchFamily="49" charset="-122"/>
                          <a:cs typeface="+mn-cs"/>
                        </a:rPr>
                        <a:t>6</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kern="1200" cap="none" normalizeH="0" baseline="0" dirty="0" smtClean="0">
                          <a:ln>
                            <a:noFill/>
                          </a:ln>
                          <a:solidFill>
                            <a:schemeClr val="tx1"/>
                          </a:solidFill>
                          <a:effectLst/>
                          <a:latin typeface="Arial" pitchFamily="34" charset="0"/>
                          <a:ea typeface="仿宋" pitchFamily="49" charset="-122"/>
                          <a:cs typeface="+mn-cs"/>
                        </a:rPr>
                        <a:t>             20</a:t>
                      </a:r>
                    </a:p>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kern="1200" cap="none" normalizeH="0" baseline="0" dirty="0" smtClean="0">
                          <a:ln>
                            <a:noFill/>
                          </a:ln>
                          <a:solidFill>
                            <a:schemeClr val="tx1"/>
                          </a:solidFill>
                          <a:effectLst/>
                          <a:latin typeface="Arial" pitchFamily="34" charset="0"/>
                          <a:ea typeface="仿宋" pitchFamily="49" charset="-122"/>
                          <a:cs typeface="+mn-cs"/>
                        </a:rPr>
                        <a:t>20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a:noFill/>
                    </a:lnBlToTr>
                    <a:noFill/>
                  </a:tcPr>
                </a:tc>
              </a:tr>
            </a:tbl>
          </a:graphicData>
        </a:graphic>
      </p:graphicFrame>
      <p:sp>
        <p:nvSpPr>
          <p:cNvPr id="113716" name="Line 110"/>
          <p:cNvSpPr>
            <a:spLocks noChangeShapeType="1"/>
          </p:cNvSpPr>
          <p:nvPr/>
        </p:nvSpPr>
        <p:spPr bwMode="auto">
          <a:xfrm>
            <a:off x="468313" y="3573463"/>
            <a:ext cx="1655762" cy="71913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3717" name="Line 111"/>
          <p:cNvSpPr>
            <a:spLocks noChangeShapeType="1"/>
          </p:cNvSpPr>
          <p:nvPr/>
        </p:nvSpPr>
        <p:spPr bwMode="auto">
          <a:xfrm>
            <a:off x="1260475" y="3573463"/>
            <a:ext cx="576263" cy="6477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3718" name="Line 112"/>
          <p:cNvSpPr>
            <a:spLocks noChangeShapeType="1"/>
          </p:cNvSpPr>
          <p:nvPr/>
        </p:nvSpPr>
        <p:spPr bwMode="auto">
          <a:xfrm>
            <a:off x="468313" y="3932238"/>
            <a:ext cx="1368425" cy="28892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Tree>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3</a:t>
            </a:r>
          </a:p>
        </p:txBody>
      </p:sp>
      <p:sp>
        <p:nvSpPr>
          <p:cNvPr id="115715"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5716"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运输问题的应用</a:t>
            </a:r>
          </a:p>
        </p:txBody>
      </p:sp>
      <p:sp>
        <p:nvSpPr>
          <p:cNvPr id="66565" name="Rectangle 5"/>
          <p:cNvSpPr>
            <a:spLocks noChangeArrowheads="1"/>
          </p:cNvSpPr>
          <p:nvPr/>
        </p:nvSpPr>
        <p:spPr bwMode="auto">
          <a:xfrm>
            <a:off x="468313" y="1533525"/>
            <a:ext cx="8567737" cy="38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t>假设：</a:t>
            </a:r>
            <a:endParaRPr lang="zh-CN" altLang="zh-CN" sz="2000">
              <a:solidFill>
                <a:srgbClr val="000000"/>
              </a:solidFill>
              <a:ea typeface="黑体" panose="02010609060101010101" pitchFamily="49" charset="-122"/>
            </a:endParaRPr>
          </a:p>
        </p:txBody>
      </p:sp>
      <p:pic>
        <p:nvPicPr>
          <p:cNvPr id="115718" name="Picture 6" descr="273405023142574143256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5719" name="Line 7"/>
          <p:cNvSpPr>
            <a:spLocks noChangeShapeType="1"/>
          </p:cNvSpPr>
          <p:nvPr/>
        </p:nvSpPr>
        <p:spPr bwMode="auto">
          <a:xfrm>
            <a:off x="468313" y="2852738"/>
            <a:ext cx="1655762" cy="7207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66568" name="Rectangle 8"/>
          <p:cNvSpPr>
            <a:spLocks noChangeArrowheads="1"/>
          </p:cNvSpPr>
          <p:nvPr/>
        </p:nvSpPr>
        <p:spPr bwMode="auto">
          <a:xfrm>
            <a:off x="465138" y="1989138"/>
            <a:ext cx="8567737" cy="1103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t>① 每个分厂的物资可</a:t>
            </a:r>
            <a:r>
              <a:rPr lang="zh-CN" altLang="en-US" sz="2800"/>
              <a:t>以运到其他分厂、转运站、销地；</a:t>
            </a:r>
            <a:endParaRPr lang="en-US" altLang="zh-CN" sz="2800"/>
          </a:p>
        </p:txBody>
      </p:sp>
      <p:sp>
        <p:nvSpPr>
          <p:cNvPr id="66569" name="Rectangle 9"/>
          <p:cNvSpPr>
            <a:spLocks noChangeArrowheads="1"/>
          </p:cNvSpPr>
          <p:nvPr/>
        </p:nvSpPr>
        <p:spPr bwMode="auto">
          <a:xfrm>
            <a:off x="468313" y="2925763"/>
            <a:ext cx="8567737" cy="862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t>② </a:t>
            </a:r>
            <a:r>
              <a:rPr lang="zh-CN" altLang="en-US" sz="2800"/>
              <a:t>每个</a:t>
            </a:r>
            <a:r>
              <a:rPr lang="zh-CN" altLang="zh-CN" sz="2800"/>
              <a:t>销地的物资可</a:t>
            </a:r>
            <a:r>
              <a:rPr lang="zh-CN" altLang="en-US" sz="2800"/>
              <a:t>以运到其他</a:t>
            </a:r>
            <a:r>
              <a:rPr lang="zh-CN" altLang="zh-CN" sz="2800"/>
              <a:t>销地</a:t>
            </a:r>
            <a:r>
              <a:rPr lang="zh-CN" altLang="en-US" sz="2800"/>
              <a:t>、转运站、分厂；</a:t>
            </a:r>
            <a:endParaRPr lang="en-US" altLang="zh-CN" sz="2800"/>
          </a:p>
        </p:txBody>
      </p:sp>
      <p:sp>
        <p:nvSpPr>
          <p:cNvPr id="66570" name="Rectangle 10"/>
          <p:cNvSpPr>
            <a:spLocks noChangeArrowheads="1"/>
          </p:cNvSpPr>
          <p:nvPr/>
        </p:nvSpPr>
        <p:spPr bwMode="auto">
          <a:xfrm>
            <a:off x="468313" y="3857625"/>
            <a:ext cx="8567737" cy="860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t>③ </a:t>
            </a:r>
            <a:r>
              <a:rPr lang="zh-CN" altLang="en-US" sz="2800"/>
              <a:t>每个</a:t>
            </a:r>
            <a:r>
              <a:rPr lang="zh-CN" altLang="zh-CN" sz="2800"/>
              <a:t>中转站</a:t>
            </a:r>
            <a:r>
              <a:rPr lang="zh-CN" altLang="en-US" sz="2800"/>
              <a:t>的物资可以运到其他转运站、</a:t>
            </a:r>
            <a:r>
              <a:rPr lang="zh-CN" altLang="zh-CN" sz="2800"/>
              <a:t>产地、销地</a:t>
            </a:r>
            <a:r>
              <a:rPr lang="zh-CN" altLang="en-US" sz="2800"/>
              <a:t>。</a:t>
            </a:r>
            <a:endParaRPr lang="zh-CN" altLang="zh-CN" sz="2000">
              <a:solidFill>
                <a:srgbClr val="000000"/>
              </a:solidFill>
              <a:ea typeface="黑体" panose="02010609060101010101" pitchFamily="49"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565"/>
                                        </p:tgtEl>
                                        <p:attrNameLst>
                                          <p:attrName>style.visibility</p:attrName>
                                        </p:attrNameLst>
                                      </p:cBhvr>
                                      <p:to>
                                        <p:strVal val="visible"/>
                                      </p:to>
                                    </p:set>
                                    <p:anim calcmode="lin" valueType="num">
                                      <p:cBhvr additive="base">
                                        <p:cTn id="7" dur="1000" fill="hold"/>
                                        <p:tgtEl>
                                          <p:spTgt spid="66565"/>
                                        </p:tgtEl>
                                        <p:attrNameLst>
                                          <p:attrName>ppt_x</p:attrName>
                                        </p:attrNameLst>
                                      </p:cBhvr>
                                      <p:tavLst>
                                        <p:tav tm="0">
                                          <p:val>
                                            <p:strVal val="ppt_x"/>
                                          </p:val>
                                        </p:tav>
                                        <p:tav tm="100000">
                                          <p:val>
                                            <p:strVal val="ppt_x"/>
                                          </p:val>
                                        </p:tav>
                                      </p:tavLst>
                                    </p:anim>
                                    <p:anim calcmode="lin" valueType="num">
                                      <p:cBhvr additive="base">
                                        <p:cTn id="8" dur="1000" fill="hold"/>
                                        <p:tgtEl>
                                          <p:spTgt spid="6656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6568"/>
                                        </p:tgtEl>
                                        <p:attrNameLst>
                                          <p:attrName>style.visibility</p:attrName>
                                        </p:attrNameLst>
                                      </p:cBhvr>
                                      <p:to>
                                        <p:strVal val="visible"/>
                                      </p:to>
                                    </p:set>
                                    <p:anim calcmode="lin" valueType="num">
                                      <p:cBhvr additive="base">
                                        <p:cTn id="13" dur="1000" fill="hold"/>
                                        <p:tgtEl>
                                          <p:spTgt spid="66568"/>
                                        </p:tgtEl>
                                        <p:attrNameLst>
                                          <p:attrName>ppt_x</p:attrName>
                                        </p:attrNameLst>
                                      </p:cBhvr>
                                      <p:tavLst>
                                        <p:tav tm="0">
                                          <p:val>
                                            <p:strVal val="ppt_x"/>
                                          </p:val>
                                        </p:tav>
                                        <p:tav tm="100000">
                                          <p:val>
                                            <p:strVal val="ppt_x"/>
                                          </p:val>
                                        </p:tav>
                                      </p:tavLst>
                                    </p:anim>
                                    <p:anim calcmode="lin" valueType="num">
                                      <p:cBhvr additive="base">
                                        <p:cTn id="14" dur="1000" fill="hold"/>
                                        <p:tgtEl>
                                          <p:spTgt spid="6656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6569"/>
                                        </p:tgtEl>
                                        <p:attrNameLst>
                                          <p:attrName>style.visibility</p:attrName>
                                        </p:attrNameLst>
                                      </p:cBhvr>
                                      <p:to>
                                        <p:strVal val="visible"/>
                                      </p:to>
                                    </p:set>
                                    <p:anim calcmode="lin" valueType="num">
                                      <p:cBhvr additive="base">
                                        <p:cTn id="19" dur="1000" fill="hold"/>
                                        <p:tgtEl>
                                          <p:spTgt spid="66569"/>
                                        </p:tgtEl>
                                        <p:attrNameLst>
                                          <p:attrName>ppt_x</p:attrName>
                                        </p:attrNameLst>
                                      </p:cBhvr>
                                      <p:tavLst>
                                        <p:tav tm="0">
                                          <p:val>
                                            <p:strVal val="ppt_x"/>
                                          </p:val>
                                        </p:tav>
                                        <p:tav tm="100000">
                                          <p:val>
                                            <p:strVal val="ppt_x"/>
                                          </p:val>
                                        </p:tav>
                                      </p:tavLst>
                                    </p:anim>
                                    <p:anim calcmode="lin" valueType="num">
                                      <p:cBhvr additive="base">
                                        <p:cTn id="20" dur="1000" fill="hold"/>
                                        <p:tgtEl>
                                          <p:spTgt spid="6656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6570"/>
                                        </p:tgtEl>
                                        <p:attrNameLst>
                                          <p:attrName>style.visibility</p:attrName>
                                        </p:attrNameLst>
                                      </p:cBhvr>
                                      <p:to>
                                        <p:strVal val="visible"/>
                                      </p:to>
                                    </p:set>
                                    <p:anim calcmode="lin" valueType="num">
                                      <p:cBhvr additive="base">
                                        <p:cTn id="25" dur="1000" fill="hold"/>
                                        <p:tgtEl>
                                          <p:spTgt spid="66570"/>
                                        </p:tgtEl>
                                        <p:attrNameLst>
                                          <p:attrName>ppt_x</p:attrName>
                                        </p:attrNameLst>
                                      </p:cBhvr>
                                      <p:tavLst>
                                        <p:tav tm="0">
                                          <p:val>
                                            <p:strVal val="ppt_x"/>
                                          </p:val>
                                        </p:tav>
                                        <p:tav tm="100000">
                                          <p:val>
                                            <p:strVal val="ppt_x"/>
                                          </p:val>
                                        </p:tav>
                                      </p:tavLst>
                                    </p:anim>
                                    <p:anim calcmode="lin" valueType="num">
                                      <p:cBhvr additive="base">
                                        <p:cTn id="26" dur="1000" fill="hold"/>
                                        <p:tgtEl>
                                          <p:spTgt spid="665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5" grpId="0" animBg="1"/>
      <p:bldP spid="66568" grpId="0" animBg="1"/>
      <p:bldP spid="66569" grpId="0" animBg="1"/>
      <p:bldP spid="6657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1</a:t>
            </a:r>
          </a:p>
        </p:txBody>
      </p:sp>
      <p:sp>
        <p:nvSpPr>
          <p:cNvPr id="25603"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5604"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 输 模 型</a:t>
            </a:r>
          </a:p>
        </p:txBody>
      </p:sp>
      <p:sp>
        <p:nvSpPr>
          <p:cNvPr id="21509" name="Rectangle 5"/>
          <p:cNvSpPr>
            <a:spLocks noChangeArrowheads="1"/>
          </p:cNvSpPr>
          <p:nvPr/>
        </p:nvSpPr>
        <p:spPr bwMode="auto">
          <a:xfrm>
            <a:off x="142875" y="1773238"/>
            <a:ext cx="8893175"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400">
                <a:solidFill>
                  <a:srgbClr val="000000"/>
                </a:solidFill>
              </a:rPr>
              <a:t> </a:t>
            </a:r>
            <a:r>
              <a:rPr lang="zh-CN" altLang="zh-CN" sz="2800"/>
              <a:t>min   f = 6x</a:t>
            </a:r>
            <a:r>
              <a:rPr lang="zh-CN" altLang="zh-CN" sz="2800" baseline="-25000"/>
              <a:t>11</a:t>
            </a:r>
            <a:r>
              <a:rPr lang="zh-CN" altLang="zh-CN" sz="2800"/>
              <a:t>+ 4x</a:t>
            </a:r>
            <a:r>
              <a:rPr lang="zh-CN" altLang="zh-CN" sz="2800" baseline="-25000"/>
              <a:t>12 </a:t>
            </a:r>
            <a:r>
              <a:rPr lang="zh-CN" altLang="zh-CN" sz="2800"/>
              <a:t>+ 6x</a:t>
            </a:r>
            <a:r>
              <a:rPr lang="zh-CN" altLang="zh-CN" sz="2800" baseline="-25000"/>
              <a:t>13 </a:t>
            </a:r>
            <a:r>
              <a:rPr lang="zh-CN" altLang="zh-CN" sz="2800"/>
              <a:t>+ 6x</a:t>
            </a:r>
            <a:r>
              <a:rPr lang="zh-CN" altLang="zh-CN" sz="2800" baseline="-25000"/>
              <a:t>21</a:t>
            </a:r>
            <a:r>
              <a:rPr lang="zh-CN" altLang="zh-CN" sz="2800"/>
              <a:t> + 5x</a:t>
            </a:r>
            <a:r>
              <a:rPr lang="zh-CN" altLang="zh-CN" sz="2800" baseline="-25000"/>
              <a:t>22 </a:t>
            </a:r>
            <a:r>
              <a:rPr lang="zh-CN" altLang="zh-CN" sz="2800"/>
              <a:t>+ 5x</a:t>
            </a:r>
            <a:r>
              <a:rPr lang="zh-CN" altLang="zh-CN" sz="2800" baseline="-25000"/>
              <a:t>23</a:t>
            </a:r>
          </a:p>
          <a:p>
            <a:pPr algn="ctr" eaLnBrk="1" hangingPunct="1"/>
            <a:endParaRPr lang="zh-CN" altLang="zh-CN" sz="2000">
              <a:solidFill>
                <a:srgbClr val="000000"/>
              </a:solidFill>
            </a:endParaRPr>
          </a:p>
        </p:txBody>
      </p:sp>
      <p:pic>
        <p:nvPicPr>
          <p:cNvPr id="25606" name="Picture 6" descr="568740566142574143179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11" name="Rectangle 7"/>
          <p:cNvSpPr>
            <a:spLocks noChangeArrowheads="1"/>
          </p:cNvSpPr>
          <p:nvPr/>
        </p:nvSpPr>
        <p:spPr bwMode="auto">
          <a:xfrm>
            <a:off x="247650" y="2497138"/>
            <a:ext cx="8893175"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400">
                <a:solidFill>
                  <a:srgbClr val="000000"/>
                </a:solidFill>
              </a:rPr>
              <a:t> </a:t>
            </a:r>
            <a:r>
              <a:rPr lang="zh-CN" altLang="zh-CN" sz="2800"/>
              <a:t>s.t. x</a:t>
            </a:r>
            <a:r>
              <a:rPr lang="zh-CN" altLang="zh-CN" sz="2800" baseline="-25000"/>
              <a:t>11</a:t>
            </a:r>
            <a:r>
              <a:rPr lang="zh-CN" altLang="zh-CN" sz="2800"/>
              <a:t>+ x</a:t>
            </a:r>
            <a:r>
              <a:rPr lang="zh-CN" altLang="zh-CN" sz="2800" baseline="-25000"/>
              <a:t>12</a:t>
            </a:r>
            <a:r>
              <a:rPr lang="zh-CN" altLang="zh-CN" sz="2800"/>
              <a:t> + x</a:t>
            </a:r>
            <a:r>
              <a:rPr lang="zh-CN" altLang="zh-CN" sz="2800" baseline="-25000"/>
              <a:t>13</a:t>
            </a:r>
            <a:r>
              <a:rPr lang="zh-CN" altLang="zh-CN" sz="2800"/>
              <a:t> = 200   （产地A</a:t>
            </a:r>
            <a:r>
              <a:rPr lang="zh-CN" altLang="zh-CN" sz="2800" baseline="-25000"/>
              <a:t>1</a:t>
            </a:r>
            <a:r>
              <a:rPr lang="zh-CN" altLang="zh-CN" sz="2800"/>
              <a:t>）   </a:t>
            </a:r>
            <a:endParaRPr lang="zh-CN" altLang="zh-CN" sz="2000">
              <a:solidFill>
                <a:srgbClr val="000000"/>
              </a:solidFill>
            </a:endParaRPr>
          </a:p>
        </p:txBody>
      </p:sp>
      <p:sp>
        <p:nvSpPr>
          <p:cNvPr id="21512" name="Rectangle 8"/>
          <p:cNvSpPr>
            <a:spLocks noChangeArrowheads="1"/>
          </p:cNvSpPr>
          <p:nvPr/>
        </p:nvSpPr>
        <p:spPr bwMode="auto">
          <a:xfrm>
            <a:off x="254000" y="2997200"/>
            <a:ext cx="8893175" cy="1871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400">
                <a:solidFill>
                  <a:srgbClr val="000000"/>
                </a:solidFill>
              </a:rPr>
              <a:t> </a:t>
            </a:r>
            <a:r>
              <a:rPr lang="zh-CN" altLang="zh-CN" sz="2800"/>
              <a:t>	    x</a:t>
            </a:r>
            <a:r>
              <a:rPr lang="zh-CN" altLang="zh-CN" sz="2800" baseline="-25000"/>
              <a:t>21 </a:t>
            </a:r>
            <a:r>
              <a:rPr lang="zh-CN" altLang="zh-CN" sz="2800"/>
              <a:t>+ x</a:t>
            </a:r>
            <a:r>
              <a:rPr lang="zh-CN" altLang="zh-CN" sz="2800" baseline="-25000"/>
              <a:t>22</a:t>
            </a:r>
            <a:r>
              <a:rPr lang="zh-CN" altLang="zh-CN" sz="2800"/>
              <a:t>+ x</a:t>
            </a:r>
            <a:r>
              <a:rPr lang="zh-CN" altLang="zh-CN" sz="2800" baseline="-25000"/>
              <a:t>23</a:t>
            </a:r>
            <a:r>
              <a:rPr lang="zh-CN" altLang="zh-CN" sz="2800"/>
              <a:t> = 300   （产地A</a:t>
            </a:r>
            <a:r>
              <a:rPr lang="zh-CN" altLang="zh-CN" sz="2800" baseline="-25000"/>
              <a:t>2</a:t>
            </a:r>
            <a:r>
              <a:rPr lang="zh-CN" altLang="zh-CN" sz="2800"/>
              <a:t>）</a:t>
            </a:r>
          </a:p>
          <a:p>
            <a:pPr eaLnBrk="1" hangingPunct="1"/>
            <a:r>
              <a:rPr lang="zh-CN" altLang="zh-CN" sz="2800"/>
              <a:t>     x</a:t>
            </a:r>
            <a:r>
              <a:rPr lang="zh-CN" altLang="zh-CN" sz="2800" baseline="-25000"/>
              <a:t>11</a:t>
            </a:r>
            <a:r>
              <a:rPr lang="zh-CN" altLang="zh-CN" sz="2800"/>
              <a:t> + x</a:t>
            </a:r>
            <a:r>
              <a:rPr lang="zh-CN" altLang="zh-CN" sz="2800" baseline="-25000"/>
              <a:t>21</a:t>
            </a:r>
            <a:r>
              <a:rPr lang="zh-CN" altLang="zh-CN" sz="2800"/>
              <a:t> = 150    （销地B</a:t>
            </a:r>
            <a:r>
              <a:rPr lang="zh-CN" altLang="zh-CN" sz="2800" baseline="-25000"/>
              <a:t>1</a:t>
            </a:r>
            <a:r>
              <a:rPr lang="zh-CN" altLang="zh-CN" sz="2800"/>
              <a:t>）</a:t>
            </a:r>
          </a:p>
          <a:p>
            <a:pPr eaLnBrk="1" hangingPunct="1"/>
            <a:r>
              <a:rPr lang="zh-CN" altLang="zh-CN" sz="2800"/>
              <a:t>	    x</a:t>
            </a:r>
            <a:r>
              <a:rPr lang="zh-CN" altLang="zh-CN" sz="2800" baseline="-25000"/>
              <a:t>12</a:t>
            </a:r>
            <a:r>
              <a:rPr lang="zh-CN" altLang="zh-CN" sz="2800"/>
              <a:t> + x</a:t>
            </a:r>
            <a:r>
              <a:rPr lang="zh-CN" altLang="zh-CN" sz="2800" baseline="-25000"/>
              <a:t>22</a:t>
            </a:r>
            <a:r>
              <a:rPr lang="zh-CN" altLang="zh-CN" sz="2800"/>
              <a:t> = 150    （销地B</a:t>
            </a:r>
            <a:r>
              <a:rPr lang="zh-CN" altLang="zh-CN" sz="2800" baseline="-25000"/>
              <a:t>2</a:t>
            </a:r>
            <a:r>
              <a:rPr lang="zh-CN" altLang="zh-CN" sz="2800"/>
              <a:t>）</a:t>
            </a:r>
          </a:p>
          <a:p>
            <a:pPr eaLnBrk="1" hangingPunct="1"/>
            <a:r>
              <a:rPr lang="zh-CN" altLang="zh-CN" sz="2800"/>
              <a:t>	    x</a:t>
            </a:r>
            <a:r>
              <a:rPr lang="zh-CN" altLang="zh-CN" sz="2800" baseline="-25000"/>
              <a:t>13</a:t>
            </a:r>
            <a:r>
              <a:rPr lang="zh-CN" altLang="zh-CN" sz="2800"/>
              <a:t> + x</a:t>
            </a:r>
            <a:r>
              <a:rPr lang="zh-CN" altLang="zh-CN" sz="2800" baseline="-25000"/>
              <a:t>23 </a:t>
            </a:r>
            <a:r>
              <a:rPr lang="zh-CN" altLang="zh-CN" sz="2800"/>
              <a:t>= 200    （销地B</a:t>
            </a:r>
            <a:r>
              <a:rPr lang="zh-CN" altLang="zh-CN" sz="2800" baseline="-25000"/>
              <a:t>3</a:t>
            </a:r>
            <a:r>
              <a:rPr lang="zh-CN" altLang="zh-CN" sz="2800"/>
              <a:t>）</a:t>
            </a:r>
          </a:p>
          <a:p>
            <a:pPr algn="ctr" eaLnBrk="1" hangingPunct="1"/>
            <a:endParaRPr lang="zh-CN" altLang="zh-CN" sz="2000">
              <a:solidFill>
                <a:srgbClr val="000000"/>
              </a:solidFill>
            </a:endParaRPr>
          </a:p>
        </p:txBody>
      </p:sp>
      <p:sp>
        <p:nvSpPr>
          <p:cNvPr id="21513" name="Rectangle 9"/>
          <p:cNvSpPr>
            <a:spLocks noChangeArrowheads="1"/>
          </p:cNvSpPr>
          <p:nvPr/>
        </p:nvSpPr>
        <p:spPr bwMode="auto">
          <a:xfrm>
            <a:off x="252413" y="4724400"/>
            <a:ext cx="8893175" cy="57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t>	    x</a:t>
            </a:r>
            <a:r>
              <a:rPr lang="zh-CN" altLang="zh-CN" sz="2800" baseline="-25000"/>
              <a:t>ij </a:t>
            </a:r>
            <a:r>
              <a:rPr lang="zh-CN" altLang="zh-CN" sz="2800"/>
              <a:t>  ≥ 0   ( i = 1、2；j = 1、2、3）</a:t>
            </a:r>
          </a:p>
          <a:p>
            <a:pPr algn="ctr" eaLnBrk="1" hangingPunct="1"/>
            <a:endParaRPr lang="zh-CN" altLang="zh-CN" sz="2000">
              <a:solidFill>
                <a:srgbClr val="000000"/>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anim calcmode="lin" valueType="num">
                                      <p:cBhvr additive="base">
                                        <p:cTn id="7" dur="1000" fill="hold"/>
                                        <p:tgtEl>
                                          <p:spTgt spid="21509"/>
                                        </p:tgtEl>
                                        <p:attrNameLst>
                                          <p:attrName>ppt_x</p:attrName>
                                        </p:attrNameLst>
                                      </p:cBhvr>
                                      <p:tavLst>
                                        <p:tav tm="0">
                                          <p:val>
                                            <p:strVal val="ppt_x"/>
                                          </p:val>
                                        </p:tav>
                                        <p:tav tm="100000">
                                          <p:val>
                                            <p:strVal val="ppt_x"/>
                                          </p:val>
                                        </p:tav>
                                      </p:tavLst>
                                    </p:anim>
                                    <p:anim calcmode="lin" valueType="num">
                                      <p:cBhvr additive="base">
                                        <p:cTn id="8" dur="1000" fill="hold"/>
                                        <p:tgtEl>
                                          <p:spTgt spid="2150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11"/>
                                        </p:tgtEl>
                                        <p:attrNameLst>
                                          <p:attrName>style.visibility</p:attrName>
                                        </p:attrNameLst>
                                      </p:cBhvr>
                                      <p:to>
                                        <p:strVal val="visible"/>
                                      </p:to>
                                    </p:set>
                                    <p:anim calcmode="lin" valueType="num">
                                      <p:cBhvr additive="base">
                                        <p:cTn id="13" dur="1000" fill="hold"/>
                                        <p:tgtEl>
                                          <p:spTgt spid="21511"/>
                                        </p:tgtEl>
                                        <p:attrNameLst>
                                          <p:attrName>ppt_x</p:attrName>
                                        </p:attrNameLst>
                                      </p:cBhvr>
                                      <p:tavLst>
                                        <p:tav tm="0">
                                          <p:val>
                                            <p:strVal val="ppt_x"/>
                                          </p:val>
                                        </p:tav>
                                        <p:tav tm="100000">
                                          <p:val>
                                            <p:strVal val="ppt_x"/>
                                          </p:val>
                                        </p:tav>
                                      </p:tavLst>
                                    </p:anim>
                                    <p:anim calcmode="lin" valueType="num">
                                      <p:cBhvr additive="base">
                                        <p:cTn id="14" dur="1000" fill="hold"/>
                                        <p:tgtEl>
                                          <p:spTgt spid="2151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12"/>
                                        </p:tgtEl>
                                        <p:attrNameLst>
                                          <p:attrName>style.visibility</p:attrName>
                                        </p:attrNameLst>
                                      </p:cBhvr>
                                      <p:to>
                                        <p:strVal val="visible"/>
                                      </p:to>
                                    </p:set>
                                    <p:anim calcmode="lin" valueType="num">
                                      <p:cBhvr additive="base">
                                        <p:cTn id="19" dur="1000" fill="hold"/>
                                        <p:tgtEl>
                                          <p:spTgt spid="21512"/>
                                        </p:tgtEl>
                                        <p:attrNameLst>
                                          <p:attrName>ppt_x</p:attrName>
                                        </p:attrNameLst>
                                      </p:cBhvr>
                                      <p:tavLst>
                                        <p:tav tm="0">
                                          <p:val>
                                            <p:strVal val="ppt_x"/>
                                          </p:val>
                                        </p:tav>
                                        <p:tav tm="100000">
                                          <p:val>
                                            <p:strVal val="ppt_x"/>
                                          </p:val>
                                        </p:tav>
                                      </p:tavLst>
                                    </p:anim>
                                    <p:anim calcmode="lin" valueType="num">
                                      <p:cBhvr additive="base">
                                        <p:cTn id="20" dur="1000" fill="hold"/>
                                        <p:tgtEl>
                                          <p:spTgt spid="2151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513"/>
                                        </p:tgtEl>
                                        <p:attrNameLst>
                                          <p:attrName>style.visibility</p:attrName>
                                        </p:attrNameLst>
                                      </p:cBhvr>
                                      <p:to>
                                        <p:strVal val="visible"/>
                                      </p:to>
                                    </p:set>
                                    <p:anim calcmode="lin" valueType="num">
                                      <p:cBhvr additive="base">
                                        <p:cTn id="25" dur="1000" fill="hold"/>
                                        <p:tgtEl>
                                          <p:spTgt spid="21513"/>
                                        </p:tgtEl>
                                        <p:attrNameLst>
                                          <p:attrName>ppt_x</p:attrName>
                                        </p:attrNameLst>
                                      </p:cBhvr>
                                      <p:tavLst>
                                        <p:tav tm="0">
                                          <p:val>
                                            <p:strVal val="ppt_x"/>
                                          </p:val>
                                        </p:tav>
                                        <p:tav tm="100000">
                                          <p:val>
                                            <p:strVal val="ppt_x"/>
                                          </p:val>
                                        </p:tav>
                                      </p:tavLst>
                                    </p:anim>
                                    <p:anim calcmode="lin" valueType="num">
                                      <p:cBhvr additive="base">
                                        <p:cTn id="26" dur="1000" fill="hold"/>
                                        <p:tgtEl>
                                          <p:spTgt spid="215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nimBg="1"/>
      <p:bldP spid="21511" grpId="0" animBg="1"/>
      <p:bldP spid="21512" grpId="0" animBg="1"/>
      <p:bldP spid="2151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3</a:t>
            </a:r>
          </a:p>
        </p:txBody>
      </p:sp>
      <p:sp>
        <p:nvSpPr>
          <p:cNvPr id="117763"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7764"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运输问题的应用</a:t>
            </a:r>
          </a:p>
        </p:txBody>
      </p:sp>
      <p:sp>
        <p:nvSpPr>
          <p:cNvPr id="117765" name="Rectangle 5"/>
          <p:cNvSpPr>
            <a:spLocks noChangeArrowheads="1"/>
          </p:cNvSpPr>
          <p:nvPr/>
        </p:nvSpPr>
        <p:spPr bwMode="auto">
          <a:xfrm>
            <a:off x="468313" y="1533525"/>
            <a:ext cx="8567737" cy="664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t>运价表：</a:t>
            </a:r>
          </a:p>
          <a:p>
            <a:pPr algn="ctr" eaLnBrk="1" hangingPunct="1"/>
            <a:endParaRPr lang="zh-CN" altLang="zh-CN" sz="2800"/>
          </a:p>
          <a:p>
            <a:pPr eaLnBrk="1" hangingPunct="1"/>
            <a:endParaRPr lang="zh-CN" altLang="zh-CN" sz="2800"/>
          </a:p>
          <a:p>
            <a:pPr algn="ctr" eaLnBrk="1" hangingPunct="1"/>
            <a:endParaRPr lang="zh-CN" altLang="zh-CN" sz="2000">
              <a:solidFill>
                <a:srgbClr val="000000"/>
              </a:solidFill>
              <a:ea typeface="黑体" panose="02010609060101010101" pitchFamily="49" charset="-122"/>
            </a:endParaRPr>
          </a:p>
        </p:txBody>
      </p:sp>
      <p:pic>
        <p:nvPicPr>
          <p:cNvPr id="117766" name="Picture 6" descr="795962815142574143262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7767" name="Line 7"/>
          <p:cNvSpPr>
            <a:spLocks noChangeShapeType="1"/>
          </p:cNvSpPr>
          <p:nvPr/>
        </p:nvSpPr>
        <p:spPr bwMode="auto">
          <a:xfrm>
            <a:off x="468313" y="2852738"/>
            <a:ext cx="1655762" cy="7207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7768" name="Rectangle 8"/>
          <p:cNvSpPr>
            <a:spLocks noChangeArrowheads="1"/>
          </p:cNvSpPr>
          <p:nvPr/>
        </p:nvSpPr>
        <p:spPr bwMode="auto">
          <a:xfrm>
            <a:off x="1557338" y="2492375"/>
            <a:ext cx="71437" cy="73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solidFill>
                  <a:srgbClr val="000000"/>
                </a:solidFill>
              </a:rPr>
              <a:t>A1</a:t>
            </a:r>
          </a:p>
        </p:txBody>
      </p:sp>
      <p:sp>
        <p:nvSpPr>
          <p:cNvPr id="117769" name="Rectangle 9"/>
          <p:cNvSpPr>
            <a:spLocks noChangeArrowheads="1"/>
          </p:cNvSpPr>
          <p:nvPr/>
        </p:nvSpPr>
        <p:spPr bwMode="auto">
          <a:xfrm>
            <a:off x="2195513" y="2492375"/>
            <a:ext cx="73025" cy="73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solidFill>
                  <a:srgbClr val="000000"/>
                </a:solidFill>
              </a:rPr>
              <a:t>A2</a:t>
            </a:r>
          </a:p>
        </p:txBody>
      </p:sp>
      <p:sp>
        <p:nvSpPr>
          <p:cNvPr id="117770" name="Rectangle 10"/>
          <p:cNvSpPr>
            <a:spLocks noChangeArrowheads="1"/>
          </p:cNvSpPr>
          <p:nvPr/>
        </p:nvSpPr>
        <p:spPr bwMode="auto">
          <a:xfrm>
            <a:off x="2844800" y="2492375"/>
            <a:ext cx="71438" cy="73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solidFill>
                  <a:srgbClr val="000000"/>
                </a:solidFill>
              </a:rPr>
              <a:t>A3</a:t>
            </a:r>
          </a:p>
        </p:txBody>
      </p:sp>
      <p:sp>
        <p:nvSpPr>
          <p:cNvPr id="117771" name="Rectangle 11"/>
          <p:cNvSpPr>
            <a:spLocks noChangeArrowheads="1"/>
          </p:cNvSpPr>
          <p:nvPr/>
        </p:nvSpPr>
        <p:spPr bwMode="auto">
          <a:xfrm>
            <a:off x="3419475" y="2492375"/>
            <a:ext cx="73025" cy="73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solidFill>
                  <a:srgbClr val="000000"/>
                </a:solidFill>
              </a:rPr>
              <a:t>T1</a:t>
            </a:r>
          </a:p>
        </p:txBody>
      </p:sp>
      <p:sp>
        <p:nvSpPr>
          <p:cNvPr id="117772" name="Rectangle 12"/>
          <p:cNvSpPr>
            <a:spLocks noChangeArrowheads="1"/>
          </p:cNvSpPr>
          <p:nvPr/>
        </p:nvSpPr>
        <p:spPr bwMode="auto">
          <a:xfrm>
            <a:off x="3995738" y="2492375"/>
            <a:ext cx="73025" cy="73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solidFill>
                  <a:srgbClr val="000000"/>
                </a:solidFill>
              </a:rPr>
              <a:t>T2</a:t>
            </a:r>
          </a:p>
        </p:txBody>
      </p:sp>
      <p:sp>
        <p:nvSpPr>
          <p:cNvPr id="117773" name="Rectangle 13"/>
          <p:cNvSpPr>
            <a:spLocks noChangeArrowheads="1"/>
          </p:cNvSpPr>
          <p:nvPr/>
        </p:nvSpPr>
        <p:spPr bwMode="auto">
          <a:xfrm>
            <a:off x="4500563" y="2492375"/>
            <a:ext cx="71437" cy="73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solidFill>
                  <a:srgbClr val="000000"/>
                </a:solidFill>
              </a:rPr>
              <a:t>T3</a:t>
            </a:r>
          </a:p>
        </p:txBody>
      </p:sp>
      <p:sp>
        <p:nvSpPr>
          <p:cNvPr id="117774" name="Rectangle 14"/>
          <p:cNvSpPr>
            <a:spLocks noChangeArrowheads="1"/>
          </p:cNvSpPr>
          <p:nvPr/>
        </p:nvSpPr>
        <p:spPr bwMode="auto">
          <a:xfrm>
            <a:off x="5003800" y="2492375"/>
            <a:ext cx="71438" cy="73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solidFill>
                  <a:srgbClr val="000000"/>
                </a:solidFill>
              </a:rPr>
              <a:t>T4</a:t>
            </a:r>
          </a:p>
        </p:txBody>
      </p:sp>
      <p:sp>
        <p:nvSpPr>
          <p:cNvPr id="117775" name="Rectangle 15"/>
          <p:cNvSpPr>
            <a:spLocks noChangeArrowheads="1"/>
          </p:cNvSpPr>
          <p:nvPr/>
        </p:nvSpPr>
        <p:spPr bwMode="auto">
          <a:xfrm>
            <a:off x="5508625" y="2492375"/>
            <a:ext cx="71438" cy="73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solidFill>
                  <a:srgbClr val="000000"/>
                </a:solidFill>
              </a:rPr>
              <a:t>B1</a:t>
            </a:r>
          </a:p>
        </p:txBody>
      </p:sp>
      <p:sp>
        <p:nvSpPr>
          <p:cNvPr id="117776" name="Rectangle 16"/>
          <p:cNvSpPr>
            <a:spLocks noChangeArrowheads="1"/>
          </p:cNvSpPr>
          <p:nvPr/>
        </p:nvSpPr>
        <p:spPr bwMode="auto">
          <a:xfrm>
            <a:off x="6083300" y="2492375"/>
            <a:ext cx="73025" cy="73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solidFill>
                  <a:srgbClr val="000000"/>
                </a:solidFill>
              </a:rPr>
              <a:t>B2</a:t>
            </a:r>
          </a:p>
        </p:txBody>
      </p:sp>
      <p:sp>
        <p:nvSpPr>
          <p:cNvPr id="117777" name="Rectangle 17"/>
          <p:cNvSpPr>
            <a:spLocks noChangeArrowheads="1"/>
          </p:cNvSpPr>
          <p:nvPr/>
        </p:nvSpPr>
        <p:spPr bwMode="auto">
          <a:xfrm>
            <a:off x="6659563" y="2492375"/>
            <a:ext cx="73025" cy="73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solidFill>
                  <a:srgbClr val="000000"/>
                </a:solidFill>
              </a:rPr>
              <a:t>B3</a:t>
            </a:r>
          </a:p>
        </p:txBody>
      </p:sp>
      <p:sp>
        <p:nvSpPr>
          <p:cNvPr id="117778" name="Rectangle 18"/>
          <p:cNvSpPr>
            <a:spLocks noChangeArrowheads="1"/>
          </p:cNvSpPr>
          <p:nvPr/>
        </p:nvSpPr>
        <p:spPr bwMode="auto">
          <a:xfrm>
            <a:off x="7235825" y="2492375"/>
            <a:ext cx="71438" cy="73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solidFill>
                  <a:srgbClr val="000000"/>
                </a:solidFill>
              </a:rPr>
              <a:t>B4</a:t>
            </a:r>
          </a:p>
        </p:txBody>
      </p:sp>
      <p:sp>
        <p:nvSpPr>
          <p:cNvPr id="117779" name="Rectangle 19"/>
          <p:cNvSpPr>
            <a:spLocks noChangeArrowheads="1"/>
          </p:cNvSpPr>
          <p:nvPr/>
        </p:nvSpPr>
        <p:spPr bwMode="auto">
          <a:xfrm>
            <a:off x="7307263" y="2925763"/>
            <a:ext cx="73025" cy="71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solidFill>
                  <a:srgbClr val="000000"/>
                </a:solidFill>
              </a:rPr>
              <a:t>10</a:t>
            </a:r>
          </a:p>
          <a:p>
            <a:pPr eaLnBrk="1" hangingPunct="1"/>
            <a:r>
              <a:rPr lang="zh-CN" altLang="zh-CN" sz="2000">
                <a:solidFill>
                  <a:srgbClr val="000000"/>
                </a:solidFill>
              </a:rPr>
              <a:t>	8</a:t>
            </a:r>
          </a:p>
          <a:p>
            <a:pPr eaLnBrk="1" hangingPunct="1"/>
            <a:r>
              <a:rPr lang="zh-CN" altLang="zh-CN" sz="2000">
                <a:solidFill>
                  <a:srgbClr val="000000"/>
                </a:solidFill>
              </a:rPr>
              <a:t>	5</a:t>
            </a:r>
          </a:p>
          <a:p>
            <a:pPr eaLnBrk="1" hangingPunct="1"/>
            <a:r>
              <a:rPr lang="zh-CN" altLang="zh-CN" sz="2000">
                <a:solidFill>
                  <a:srgbClr val="000000"/>
                </a:solidFill>
              </a:rPr>
              <a:t>	6</a:t>
            </a:r>
          </a:p>
          <a:p>
            <a:pPr eaLnBrk="1" hangingPunct="1"/>
            <a:r>
              <a:rPr lang="zh-CN" altLang="zh-CN" sz="2000">
                <a:solidFill>
                  <a:srgbClr val="000000"/>
                </a:solidFill>
              </a:rPr>
              <a:t>	7</a:t>
            </a:r>
          </a:p>
          <a:p>
            <a:pPr eaLnBrk="1" hangingPunct="1"/>
            <a:r>
              <a:rPr lang="zh-CN" altLang="zh-CN" sz="2000">
                <a:solidFill>
                  <a:srgbClr val="000000"/>
                </a:solidFill>
              </a:rPr>
              <a:t>	4</a:t>
            </a:r>
          </a:p>
          <a:p>
            <a:pPr eaLnBrk="1" hangingPunct="1"/>
            <a:r>
              <a:rPr lang="zh-CN" altLang="zh-CN" sz="2000">
                <a:solidFill>
                  <a:srgbClr val="000000"/>
                </a:solidFill>
              </a:rPr>
              <a:t>	6</a:t>
            </a:r>
          </a:p>
          <a:p>
            <a:pPr eaLnBrk="1" hangingPunct="1"/>
            <a:r>
              <a:rPr lang="zh-CN" altLang="zh-CN" sz="2000">
                <a:solidFill>
                  <a:srgbClr val="000000"/>
                </a:solidFill>
              </a:rPr>
              <a:t>	2</a:t>
            </a:r>
          </a:p>
          <a:p>
            <a:pPr eaLnBrk="1" hangingPunct="1"/>
            <a:r>
              <a:rPr lang="zh-CN" altLang="zh-CN" sz="2000">
                <a:solidFill>
                  <a:srgbClr val="000000"/>
                </a:solidFill>
              </a:rPr>
              <a:t>	1</a:t>
            </a:r>
          </a:p>
          <a:p>
            <a:pPr eaLnBrk="1" hangingPunct="1"/>
            <a:r>
              <a:rPr lang="zh-CN" altLang="zh-CN" sz="2000">
                <a:solidFill>
                  <a:srgbClr val="000000"/>
                </a:solidFill>
              </a:rPr>
              <a:t>	3</a:t>
            </a:r>
          </a:p>
          <a:p>
            <a:pPr eaLnBrk="1" hangingPunct="1"/>
            <a:endParaRPr lang="zh-CN" altLang="zh-CN" sz="2000">
              <a:solidFill>
                <a:srgbClr val="000000"/>
              </a:solidFill>
            </a:endParaRPr>
          </a:p>
        </p:txBody>
      </p:sp>
      <p:sp>
        <p:nvSpPr>
          <p:cNvPr id="117780" name="Rectangle 20"/>
          <p:cNvSpPr>
            <a:spLocks noChangeArrowheads="1"/>
          </p:cNvSpPr>
          <p:nvPr/>
        </p:nvSpPr>
        <p:spPr bwMode="auto">
          <a:xfrm>
            <a:off x="900113" y="2925763"/>
            <a:ext cx="71437" cy="71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solidFill>
                  <a:srgbClr val="000000"/>
                </a:solidFill>
              </a:rPr>
              <a:t>A1</a:t>
            </a:r>
          </a:p>
          <a:p>
            <a:pPr eaLnBrk="1" hangingPunct="1"/>
            <a:r>
              <a:rPr lang="zh-CN" altLang="zh-CN" sz="2000">
                <a:solidFill>
                  <a:srgbClr val="000000"/>
                </a:solidFill>
              </a:rPr>
              <a:t>A2</a:t>
            </a:r>
          </a:p>
          <a:p>
            <a:pPr eaLnBrk="1" hangingPunct="1"/>
            <a:r>
              <a:rPr lang="zh-CN" altLang="zh-CN" sz="2000">
                <a:solidFill>
                  <a:srgbClr val="000000"/>
                </a:solidFill>
              </a:rPr>
              <a:t>A3</a:t>
            </a:r>
          </a:p>
          <a:p>
            <a:pPr eaLnBrk="1" hangingPunct="1"/>
            <a:r>
              <a:rPr lang="zh-CN" altLang="zh-CN" sz="2000">
                <a:solidFill>
                  <a:srgbClr val="000000"/>
                </a:solidFill>
              </a:rPr>
              <a:t>T1</a:t>
            </a:r>
          </a:p>
          <a:p>
            <a:pPr eaLnBrk="1" hangingPunct="1"/>
            <a:r>
              <a:rPr lang="zh-CN" altLang="zh-CN" sz="2000">
                <a:solidFill>
                  <a:srgbClr val="000000"/>
                </a:solidFill>
              </a:rPr>
              <a:t>T2</a:t>
            </a:r>
          </a:p>
          <a:p>
            <a:pPr eaLnBrk="1" hangingPunct="1"/>
            <a:r>
              <a:rPr lang="zh-CN" altLang="zh-CN" sz="2000">
                <a:solidFill>
                  <a:srgbClr val="000000"/>
                </a:solidFill>
              </a:rPr>
              <a:t>T3</a:t>
            </a:r>
          </a:p>
          <a:p>
            <a:pPr eaLnBrk="1" hangingPunct="1"/>
            <a:r>
              <a:rPr lang="zh-CN" altLang="zh-CN" sz="2000">
                <a:solidFill>
                  <a:srgbClr val="000000"/>
                </a:solidFill>
              </a:rPr>
              <a:t>T4</a:t>
            </a:r>
          </a:p>
          <a:p>
            <a:pPr eaLnBrk="1" hangingPunct="1"/>
            <a:r>
              <a:rPr lang="zh-CN" altLang="zh-CN" sz="2000">
                <a:solidFill>
                  <a:srgbClr val="000000"/>
                </a:solidFill>
              </a:rPr>
              <a:t>B1</a:t>
            </a:r>
          </a:p>
          <a:p>
            <a:pPr eaLnBrk="1" hangingPunct="1"/>
            <a:r>
              <a:rPr lang="zh-CN" altLang="zh-CN" sz="2000">
                <a:solidFill>
                  <a:srgbClr val="000000"/>
                </a:solidFill>
              </a:rPr>
              <a:t>B2</a:t>
            </a:r>
          </a:p>
          <a:p>
            <a:pPr eaLnBrk="1" hangingPunct="1"/>
            <a:r>
              <a:rPr lang="zh-CN" altLang="zh-CN" sz="2000">
                <a:solidFill>
                  <a:srgbClr val="000000"/>
                </a:solidFill>
              </a:rPr>
              <a:t>B3</a:t>
            </a:r>
          </a:p>
          <a:p>
            <a:pPr eaLnBrk="1" hangingPunct="1"/>
            <a:r>
              <a:rPr lang="zh-CN" altLang="zh-CN" sz="2000">
                <a:solidFill>
                  <a:srgbClr val="000000"/>
                </a:solidFill>
              </a:rPr>
              <a:t>B4</a:t>
            </a:r>
          </a:p>
        </p:txBody>
      </p:sp>
      <p:sp>
        <p:nvSpPr>
          <p:cNvPr id="117781" name="Rectangle 21"/>
          <p:cNvSpPr>
            <a:spLocks noChangeArrowheads="1"/>
          </p:cNvSpPr>
          <p:nvPr/>
        </p:nvSpPr>
        <p:spPr bwMode="auto">
          <a:xfrm>
            <a:off x="2844800" y="2925763"/>
            <a:ext cx="357188" cy="142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t>	</a:t>
            </a:r>
            <a:r>
              <a:rPr lang="zh-CN" altLang="zh-CN" sz="2000">
                <a:solidFill>
                  <a:srgbClr val="000000"/>
                </a:solidFill>
              </a:rPr>
              <a:t>3</a:t>
            </a:r>
          </a:p>
          <a:p>
            <a:pPr eaLnBrk="1" hangingPunct="1"/>
            <a:r>
              <a:rPr lang="zh-CN" altLang="zh-CN" sz="2000">
                <a:solidFill>
                  <a:srgbClr val="000000"/>
                </a:solidFill>
              </a:rPr>
              <a:t>---</a:t>
            </a:r>
          </a:p>
          <a:p>
            <a:pPr eaLnBrk="1" hangingPunct="1"/>
            <a:endParaRPr lang="zh-CN" altLang="zh-CN" sz="2000">
              <a:solidFill>
                <a:srgbClr val="000000"/>
              </a:solidFill>
            </a:endParaRPr>
          </a:p>
          <a:p>
            <a:pPr eaLnBrk="1" hangingPunct="1"/>
            <a:r>
              <a:rPr lang="zh-CN" altLang="zh-CN" sz="2000">
                <a:solidFill>
                  <a:srgbClr val="000000"/>
                </a:solidFill>
              </a:rPr>
              <a:t>	1</a:t>
            </a:r>
          </a:p>
          <a:p>
            <a:pPr eaLnBrk="1" hangingPunct="1"/>
            <a:r>
              <a:rPr lang="zh-CN" altLang="zh-CN" sz="2000">
                <a:solidFill>
                  <a:srgbClr val="000000"/>
                </a:solidFill>
              </a:rPr>
              <a:t>---</a:t>
            </a:r>
          </a:p>
          <a:p>
            <a:pPr eaLnBrk="1" hangingPunct="1"/>
            <a:r>
              <a:rPr lang="zh-CN" altLang="zh-CN" sz="2000">
                <a:solidFill>
                  <a:srgbClr val="000000"/>
                </a:solidFill>
              </a:rPr>
              <a:t>	2</a:t>
            </a:r>
          </a:p>
          <a:p>
            <a:pPr eaLnBrk="1" hangingPunct="1"/>
            <a:r>
              <a:rPr lang="zh-CN" altLang="zh-CN" sz="2000">
                <a:solidFill>
                  <a:srgbClr val="000000"/>
                </a:solidFill>
              </a:rPr>
              <a:t>	3</a:t>
            </a:r>
          </a:p>
          <a:p>
            <a:pPr eaLnBrk="1" hangingPunct="1"/>
            <a:r>
              <a:rPr lang="zh-CN" altLang="zh-CN" sz="2000">
                <a:solidFill>
                  <a:srgbClr val="000000"/>
                </a:solidFill>
              </a:rPr>
              <a:t>	7</a:t>
            </a:r>
          </a:p>
          <a:p>
            <a:pPr eaLnBrk="1" hangingPunct="1"/>
            <a:r>
              <a:rPr lang="zh-CN" altLang="zh-CN" sz="2000">
                <a:solidFill>
                  <a:srgbClr val="000000"/>
                </a:solidFill>
              </a:rPr>
              <a:t>	4</a:t>
            </a:r>
          </a:p>
          <a:p>
            <a:pPr eaLnBrk="1" hangingPunct="1"/>
            <a:r>
              <a:rPr lang="zh-CN" altLang="zh-CN" sz="2000">
                <a:solidFill>
                  <a:srgbClr val="000000"/>
                </a:solidFill>
              </a:rPr>
              <a:t>10</a:t>
            </a:r>
          </a:p>
          <a:p>
            <a:pPr eaLnBrk="1" hangingPunct="1"/>
            <a:r>
              <a:rPr lang="zh-CN" altLang="zh-CN" sz="2000">
                <a:solidFill>
                  <a:srgbClr val="000000"/>
                </a:solidFill>
              </a:rPr>
              <a:t>	5</a:t>
            </a:r>
          </a:p>
        </p:txBody>
      </p:sp>
      <p:sp>
        <p:nvSpPr>
          <p:cNvPr id="117782" name="Rectangle 22"/>
          <p:cNvSpPr>
            <a:spLocks noChangeArrowheads="1"/>
          </p:cNvSpPr>
          <p:nvPr/>
        </p:nvSpPr>
        <p:spPr bwMode="auto">
          <a:xfrm>
            <a:off x="3492500" y="2925763"/>
            <a:ext cx="71438" cy="71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solidFill>
                  <a:srgbClr val="000000"/>
                </a:solidFill>
              </a:rPr>
              <a:t>2</a:t>
            </a:r>
          </a:p>
          <a:p>
            <a:pPr eaLnBrk="1" hangingPunct="1"/>
            <a:r>
              <a:rPr lang="zh-CN" altLang="zh-CN" sz="2000">
                <a:solidFill>
                  <a:srgbClr val="000000"/>
                </a:solidFill>
              </a:rPr>
              <a:t>3</a:t>
            </a:r>
          </a:p>
          <a:p>
            <a:pPr eaLnBrk="1" hangingPunct="1"/>
            <a:r>
              <a:rPr lang="zh-CN" altLang="zh-CN" sz="2000">
                <a:solidFill>
                  <a:srgbClr val="000000"/>
                </a:solidFill>
              </a:rPr>
              <a:t>1</a:t>
            </a:r>
          </a:p>
          <a:p>
            <a:pPr eaLnBrk="1" hangingPunct="1"/>
            <a:endParaRPr lang="zh-CN" altLang="zh-CN" sz="2000">
              <a:solidFill>
                <a:srgbClr val="000000"/>
              </a:solidFill>
            </a:endParaRPr>
          </a:p>
          <a:p>
            <a:pPr eaLnBrk="1" hangingPunct="1"/>
            <a:r>
              <a:rPr lang="zh-CN" altLang="zh-CN" sz="2000">
                <a:solidFill>
                  <a:srgbClr val="000000"/>
                </a:solidFill>
              </a:rPr>
              <a:t>1</a:t>
            </a:r>
          </a:p>
          <a:p>
            <a:pPr eaLnBrk="1" hangingPunct="1"/>
            <a:r>
              <a:rPr lang="zh-CN" altLang="zh-CN" sz="2000">
                <a:solidFill>
                  <a:srgbClr val="000000"/>
                </a:solidFill>
              </a:rPr>
              <a:t>3</a:t>
            </a:r>
          </a:p>
          <a:p>
            <a:pPr eaLnBrk="1" hangingPunct="1"/>
            <a:r>
              <a:rPr lang="zh-CN" altLang="zh-CN" sz="2000">
                <a:solidFill>
                  <a:srgbClr val="000000"/>
                </a:solidFill>
              </a:rPr>
              <a:t>2</a:t>
            </a:r>
          </a:p>
          <a:p>
            <a:pPr eaLnBrk="1" hangingPunct="1"/>
            <a:r>
              <a:rPr lang="zh-CN" altLang="zh-CN" sz="2000">
                <a:solidFill>
                  <a:srgbClr val="000000"/>
                </a:solidFill>
              </a:rPr>
              <a:t>2</a:t>
            </a:r>
          </a:p>
          <a:p>
            <a:pPr eaLnBrk="1" hangingPunct="1"/>
            <a:r>
              <a:rPr lang="zh-CN" altLang="zh-CN" sz="2000">
                <a:solidFill>
                  <a:srgbClr val="000000"/>
                </a:solidFill>
              </a:rPr>
              <a:t>8</a:t>
            </a:r>
          </a:p>
          <a:p>
            <a:pPr eaLnBrk="1" hangingPunct="1"/>
            <a:r>
              <a:rPr lang="zh-CN" altLang="zh-CN" sz="2000">
                <a:solidFill>
                  <a:srgbClr val="000000"/>
                </a:solidFill>
              </a:rPr>
              <a:t>4</a:t>
            </a:r>
          </a:p>
          <a:p>
            <a:pPr eaLnBrk="1" hangingPunct="1"/>
            <a:r>
              <a:rPr lang="zh-CN" altLang="zh-CN" sz="2000">
                <a:solidFill>
                  <a:srgbClr val="000000"/>
                </a:solidFill>
              </a:rPr>
              <a:t>6</a:t>
            </a:r>
          </a:p>
        </p:txBody>
      </p:sp>
      <p:sp>
        <p:nvSpPr>
          <p:cNvPr id="117783" name="Rectangle 23"/>
          <p:cNvSpPr>
            <a:spLocks noChangeArrowheads="1"/>
          </p:cNvSpPr>
          <p:nvPr/>
        </p:nvSpPr>
        <p:spPr bwMode="auto">
          <a:xfrm>
            <a:off x="3995738" y="2925763"/>
            <a:ext cx="73025" cy="71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t>	</a:t>
            </a:r>
            <a:r>
              <a:rPr lang="zh-CN" altLang="zh-CN" sz="2000">
                <a:solidFill>
                  <a:srgbClr val="000000"/>
                </a:solidFill>
              </a:rPr>
              <a:t>1</a:t>
            </a:r>
          </a:p>
          <a:p>
            <a:pPr eaLnBrk="1" hangingPunct="1"/>
            <a:r>
              <a:rPr lang="zh-CN" altLang="zh-CN" sz="2000">
                <a:solidFill>
                  <a:srgbClr val="000000"/>
                </a:solidFill>
              </a:rPr>
              <a:t>	5</a:t>
            </a:r>
          </a:p>
          <a:p>
            <a:pPr eaLnBrk="1" hangingPunct="1"/>
            <a:r>
              <a:rPr lang="zh-CN" altLang="zh-CN" sz="2000">
                <a:solidFill>
                  <a:srgbClr val="000000"/>
                </a:solidFill>
              </a:rPr>
              <a:t>---</a:t>
            </a:r>
          </a:p>
          <a:p>
            <a:pPr eaLnBrk="1" hangingPunct="1"/>
            <a:r>
              <a:rPr lang="zh-CN" altLang="zh-CN" sz="2000">
                <a:solidFill>
                  <a:srgbClr val="000000"/>
                </a:solidFill>
              </a:rPr>
              <a:t>	1</a:t>
            </a:r>
          </a:p>
          <a:p>
            <a:pPr eaLnBrk="1" hangingPunct="1"/>
            <a:endParaRPr lang="zh-CN" altLang="zh-CN" sz="2000">
              <a:solidFill>
                <a:srgbClr val="000000"/>
              </a:solidFill>
            </a:endParaRPr>
          </a:p>
          <a:p>
            <a:pPr eaLnBrk="1" hangingPunct="1"/>
            <a:r>
              <a:rPr lang="zh-CN" altLang="zh-CN" sz="2000">
                <a:solidFill>
                  <a:srgbClr val="000000"/>
                </a:solidFill>
              </a:rPr>
              <a:t>	1</a:t>
            </a:r>
          </a:p>
          <a:p>
            <a:pPr eaLnBrk="1" hangingPunct="1"/>
            <a:r>
              <a:rPr lang="zh-CN" altLang="zh-CN" sz="2000">
                <a:solidFill>
                  <a:srgbClr val="000000"/>
                </a:solidFill>
              </a:rPr>
              <a:t>	1</a:t>
            </a:r>
          </a:p>
          <a:p>
            <a:pPr eaLnBrk="1" hangingPunct="1"/>
            <a:r>
              <a:rPr lang="zh-CN" altLang="zh-CN" sz="2000">
                <a:solidFill>
                  <a:srgbClr val="000000"/>
                </a:solidFill>
              </a:rPr>
              <a:t>	4</a:t>
            </a:r>
          </a:p>
          <a:p>
            <a:pPr eaLnBrk="1" hangingPunct="1"/>
            <a:r>
              <a:rPr lang="zh-CN" altLang="zh-CN" sz="2000">
                <a:solidFill>
                  <a:srgbClr val="000000"/>
                </a:solidFill>
              </a:rPr>
              <a:t>	5</a:t>
            </a:r>
          </a:p>
          <a:p>
            <a:pPr eaLnBrk="1" hangingPunct="1"/>
            <a:r>
              <a:rPr lang="zh-CN" altLang="zh-CN" sz="2000">
                <a:solidFill>
                  <a:srgbClr val="000000"/>
                </a:solidFill>
              </a:rPr>
              <a:t>	2</a:t>
            </a:r>
          </a:p>
          <a:p>
            <a:pPr eaLnBrk="1" hangingPunct="1"/>
            <a:r>
              <a:rPr lang="zh-CN" altLang="zh-CN" sz="2000">
                <a:solidFill>
                  <a:srgbClr val="000000"/>
                </a:solidFill>
              </a:rPr>
              <a:t>	7</a:t>
            </a:r>
          </a:p>
        </p:txBody>
      </p:sp>
      <p:sp>
        <p:nvSpPr>
          <p:cNvPr id="117784" name="Rectangle 24"/>
          <p:cNvSpPr>
            <a:spLocks noChangeArrowheads="1"/>
          </p:cNvSpPr>
          <p:nvPr/>
        </p:nvSpPr>
        <p:spPr bwMode="auto">
          <a:xfrm>
            <a:off x="4576763" y="2925763"/>
            <a:ext cx="71437" cy="71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t>	</a:t>
            </a:r>
            <a:r>
              <a:rPr lang="zh-CN" altLang="zh-CN" sz="2000">
                <a:solidFill>
                  <a:srgbClr val="000000"/>
                </a:solidFill>
              </a:rPr>
              <a:t>4</a:t>
            </a:r>
          </a:p>
          <a:p>
            <a:pPr eaLnBrk="1" hangingPunct="1"/>
            <a:r>
              <a:rPr lang="zh-CN" altLang="zh-CN" sz="2000">
                <a:solidFill>
                  <a:srgbClr val="000000"/>
                </a:solidFill>
              </a:rPr>
              <a:t>---</a:t>
            </a:r>
          </a:p>
          <a:p>
            <a:pPr eaLnBrk="1" hangingPunct="1"/>
            <a:r>
              <a:rPr lang="zh-CN" altLang="zh-CN" sz="2000">
                <a:solidFill>
                  <a:srgbClr val="000000"/>
                </a:solidFill>
              </a:rPr>
              <a:t>	2</a:t>
            </a:r>
          </a:p>
          <a:p>
            <a:pPr eaLnBrk="1" hangingPunct="1"/>
            <a:r>
              <a:rPr lang="zh-CN" altLang="zh-CN" sz="2000">
                <a:solidFill>
                  <a:srgbClr val="000000"/>
                </a:solidFill>
              </a:rPr>
              <a:t>	3</a:t>
            </a:r>
          </a:p>
          <a:p>
            <a:pPr eaLnBrk="1" hangingPunct="1"/>
            <a:r>
              <a:rPr lang="zh-CN" altLang="zh-CN" sz="2000">
                <a:solidFill>
                  <a:srgbClr val="000000"/>
                </a:solidFill>
              </a:rPr>
              <a:t>	1</a:t>
            </a:r>
          </a:p>
          <a:p>
            <a:pPr eaLnBrk="1" hangingPunct="1"/>
            <a:endParaRPr lang="zh-CN" altLang="zh-CN" sz="2000">
              <a:solidFill>
                <a:srgbClr val="000000"/>
              </a:solidFill>
            </a:endParaRPr>
          </a:p>
          <a:p>
            <a:pPr eaLnBrk="1" hangingPunct="1"/>
            <a:r>
              <a:rPr lang="zh-CN" altLang="zh-CN" sz="2000">
                <a:solidFill>
                  <a:srgbClr val="000000"/>
                </a:solidFill>
              </a:rPr>
              <a:t>	2</a:t>
            </a:r>
          </a:p>
          <a:p>
            <a:pPr eaLnBrk="1" hangingPunct="1"/>
            <a:r>
              <a:rPr lang="zh-CN" altLang="zh-CN" sz="2000">
                <a:solidFill>
                  <a:srgbClr val="000000"/>
                </a:solidFill>
              </a:rPr>
              <a:t>	1</a:t>
            </a:r>
          </a:p>
          <a:p>
            <a:pPr eaLnBrk="1" hangingPunct="1"/>
            <a:r>
              <a:rPr lang="zh-CN" altLang="zh-CN" sz="2000">
                <a:solidFill>
                  <a:srgbClr val="000000"/>
                </a:solidFill>
              </a:rPr>
              <a:t>	8</a:t>
            </a:r>
          </a:p>
          <a:p>
            <a:pPr eaLnBrk="1" hangingPunct="1"/>
            <a:r>
              <a:rPr lang="zh-CN" altLang="zh-CN" sz="2000">
                <a:solidFill>
                  <a:srgbClr val="000000"/>
                </a:solidFill>
              </a:rPr>
              <a:t>	2</a:t>
            </a:r>
          </a:p>
          <a:p>
            <a:pPr eaLnBrk="1" hangingPunct="1"/>
            <a:r>
              <a:rPr lang="zh-CN" altLang="zh-CN" sz="2000">
                <a:solidFill>
                  <a:srgbClr val="000000"/>
                </a:solidFill>
              </a:rPr>
              <a:t>	4</a:t>
            </a:r>
          </a:p>
        </p:txBody>
      </p:sp>
      <p:sp>
        <p:nvSpPr>
          <p:cNvPr id="117785" name="Rectangle 25"/>
          <p:cNvSpPr>
            <a:spLocks noChangeArrowheads="1"/>
          </p:cNvSpPr>
          <p:nvPr/>
        </p:nvSpPr>
        <p:spPr bwMode="auto">
          <a:xfrm>
            <a:off x="5075238" y="2925763"/>
            <a:ext cx="73025" cy="71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solidFill>
                  <a:srgbClr val="000000"/>
                </a:solidFill>
              </a:rPr>
              <a:t>3</a:t>
            </a:r>
          </a:p>
          <a:p>
            <a:pPr eaLnBrk="1" hangingPunct="1"/>
            <a:r>
              <a:rPr lang="zh-CN" altLang="zh-CN" sz="2000">
                <a:solidFill>
                  <a:srgbClr val="000000"/>
                </a:solidFill>
              </a:rPr>
              <a:t>2</a:t>
            </a:r>
          </a:p>
          <a:p>
            <a:pPr eaLnBrk="1" hangingPunct="1"/>
            <a:r>
              <a:rPr lang="zh-CN" altLang="zh-CN" sz="2000">
                <a:solidFill>
                  <a:srgbClr val="000000"/>
                </a:solidFill>
              </a:rPr>
              <a:t>3</a:t>
            </a:r>
          </a:p>
          <a:p>
            <a:pPr eaLnBrk="1" hangingPunct="1"/>
            <a:r>
              <a:rPr lang="zh-CN" altLang="zh-CN" sz="2000">
                <a:solidFill>
                  <a:srgbClr val="000000"/>
                </a:solidFill>
              </a:rPr>
              <a:t>2</a:t>
            </a:r>
          </a:p>
          <a:p>
            <a:pPr eaLnBrk="1" hangingPunct="1"/>
            <a:r>
              <a:rPr lang="zh-CN" altLang="zh-CN" sz="2000">
                <a:solidFill>
                  <a:srgbClr val="000000"/>
                </a:solidFill>
              </a:rPr>
              <a:t>1</a:t>
            </a:r>
          </a:p>
          <a:p>
            <a:pPr eaLnBrk="1" hangingPunct="1"/>
            <a:r>
              <a:rPr lang="zh-CN" altLang="zh-CN" sz="2000">
                <a:solidFill>
                  <a:srgbClr val="000000"/>
                </a:solidFill>
              </a:rPr>
              <a:t>2</a:t>
            </a:r>
          </a:p>
          <a:p>
            <a:pPr eaLnBrk="1" hangingPunct="1"/>
            <a:endParaRPr lang="zh-CN" altLang="zh-CN" sz="2000">
              <a:solidFill>
                <a:srgbClr val="000000"/>
              </a:solidFill>
            </a:endParaRPr>
          </a:p>
          <a:p>
            <a:pPr eaLnBrk="1" hangingPunct="1"/>
            <a:r>
              <a:rPr lang="zh-CN" altLang="zh-CN" sz="2000">
                <a:solidFill>
                  <a:srgbClr val="000000"/>
                </a:solidFill>
              </a:rPr>
              <a:t>1</a:t>
            </a:r>
          </a:p>
          <a:p>
            <a:pPr eaLnBrk="1" hangingPunct="1"/>
            <a:r>
              <a:rPr lang="zh-CN" altLang="zh-CN" sz="2000">
                <a:solidFill>
                  <a:srgbClr val="000000"/>
                </a:solidFill>
              </a:rPr>
              <a:t>---</a:t>
            </a:r>
          </a:p>
          <a:p>
            <a:pPr eaLnBrk="1" hangingPunct="1"/>
            <a:r>
              <a:rPr lang="zh-CN" altLang="zh-CN" sz="2000">
                <a:solidFill>
                  <a:srgbClr val="000000"/>
                </a:solidFill>
              </a:rPr>
              <a:t>2</a:t>
            </a:r>
          </a:p>
          <a:p>
            <a:pPr eaLnBrk="1" hangingPunct="1"/>
            <a:r>
              <a:rPr lang="zh-CN" altLang="zh-CN" sz="2000">
                <a:solidFill>
                  <a:srgbClr val="000000"/>
                </a:solidFill>
              </a:rPr>
              <a:t>6</a:t>
            </a:r>
          </a:p>
        </p:txBody>
      </p:sp>
      <p:sp>
        <p:nvSpPr>
          <p:cNvPr id="117786" name="Rectangle 26"/>
          <p:cNvSpPr>
            <a:spLocks noChangeArrowheads="1"/>
          </p:cNvSpPr>
          <p:nvPr/>
        </p:nvSpPr>
        <p:spPr bwMode="auto">
          <a:xfrm>
            <a:off x="5580063" y="2925763"/>
            <a:ext cx="71437" cy="71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solidFill>
                  <a:srgbClr val="000000"/>
                </a:solidFill>
              </a:rPr>
              <a:t>3</a:t>
            </a:r>
          </a:p>
          <a:p>
            <a:pPr eaLnBrk="1" hangingPunct="1"/>
            <a:r>
              <a:rPr lang="zh-CN" altLang="zh-CN" sz="2000">
                <a:solidFill>
                  <a:srgbClr val="000000"/>
                </a:solidFill>
              </a:rPr>
              <a:t>1</a:t>
            </a:r>
          </a:p>
          <a:p>
            <a:pPr eaLnBrk="1" hangingPunct="1"/>
            <a:r>
              <a:rPr lang="zh-CN" altLang="zh-CN" sz="2000">
                <a:solidFill>
                  <a:srgbClr val="000000"/>
                </a:solidFill>
              </a:rPr>
              <a:t>7</a:t>
            </a:r>
          </a:p>
          <a:p>
            <a:pPr eaLnBrk="1" hangingPunct="1"/>
            <a:r>
              <a:rPr lang="zh-CN" altLang="zh-CN" sz="2000">
                <a:solidFill>
                  <a:srgbClr val="000000"/>
                </a:solidFill>
              </a:rPr>
              <a:t>2</a:t>
            </a:r>
          </a:p>
          <a:p>
            <a:pPr eaLnBrk="1" hangingPunct="1"/>
            <a:r>
              <a:rPr lang="zh-CN" altLang="zh-CN" sz="2000">
                <a:solidFill>
                  <a:srgbClr val="000000"/>
                </a:solidFill>
              </a:rPr>
              <a:t>4</a:t>
            </a:r>
          </a:p>
          <a:p>
            <a:pPr eaLnBrk="1" hangingPunct="1"/>
            <a:r>
              <a:rPr lang="zh-CN" altLang="zh-CN" sz="2000">
                <a:solidFill>
                  <a:srgbClr val="000000"/>
                </a:solidFill>
              </a:rPr>
              <a:t>1</a:t>
            </a:r>
          </a:p>
          <a:p>
            <a:pPr eaLnBrk="1" hangingPunct="1"/>
            <a:r>
              <a:rPr lang="zh-CN" altLang="zh-CN" sz="2000">
                <a:solidFill>
                  <a:srgbClr val="000000"/>
                </a:solidFill>
              </a:rPr>
              <a:t>1</a:t>
            </a:r>
          </a:p>
          <a:p>
            <a:pPr eaLnBrk="1" hangingPunct="1"/>
            <a:endParaRPr lang="zh-CN" altLang="zh-CN" sz="2000">
              <a:solidFill>
                <a:srgbClr val="000000"/>
              </a:solidFill>
            </a:endParaRPr>
          </a:p>
          <a:p>
            <a:pPr eaLnBrk="1" hangingPunct="1"/>
            <a:r>
              <a:rPr lang="zh-CN" altLang="zh-CN" sz="2000">
                <a:solidFill>
                  <a:srgbClr val="000000"/>
                </a:solidFill>
              </a:rPr>
              <a:t>1</a:t>
            </a:r>
          </a:p>
          <a:p>
            <a:pPr eaLnBrk="1" hangingPunct="1"/>
            <a:r>
              <a:rPr lang="zh-CN" altLang="zh-CN" sz="2000">
                <a:solidFill>
                  <a:srgbClr val="000000"/>
                </a:solidFill>
              </a:rPr>
              <a:t>4</a:t>
            </a:r>
          </a:p>
          <a:p>
            <a:pPr eaLnBrk="1" hangingPunct="1"/>
            <a:r>
              <a:rPr lang="zh-CN" altLang="zh-CN" sz="2000">
                <a:solidFill>
                  <a:srgbClr val="000000"/>
                </a:solidFill>
              </a:rPr>
              <a:t>2</a:t>
            </a:r>
          </a:p>
        </p:txBody>
      </p:sp>
      <p:sp>
        <p:nvSpPr>
          <p:cNvPr id="117787" name="Rectangle 27"/>
          <p:cNvSpPr>
            <a:spLocks noChangeArrowheads="1"/>
          </p:cNvSpPr>
          <p:nvPr/>
        </p:nvSpPr>
        <p:spPr bwMode="auto">
          <a:xfrm>
            <a:off x="6083300" y="2925763"/>
            <a:ext cx="73025" cy="71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solidFill>
                  <a:srgbClr val="000000"/>
                </a:solidFill>
              </a:rPr>
              <a:t>11</a:t>
            </a:r>
          </a:p>
          <a:p>
            <a:pPr eaLnBrk="1" hangingPunct="1"/>
            <a:r>
              <a:rPr lang="zh-CN" altLang="zh-CN" sz="2000">
                <a:solidFill>
                  <a:srgbClr val="000000"/>
                </a:solidFill>
              </a:rPr>
              <a:t>	9</a:t>
            </a:r>
          </a:p>
          <a:p>
            <a:pPr eaLnBrk="1" hangingPunct="1"/>
            <a:r>
              <a:rPr lang="zh-CN" altLang="zh-CN" sz="2000">
                <a:solidFill>
                  <a:srgbClr val="000000"/>
                </a:solidFill>
              </a:rPr>
              <a:t>	4</a:t>
            </a:r>
          </a:p>
          <a:p>
            <a:pPr eaLnBrk="1" hangingPunct="1"/>
            <a:r>
              <a:rPr lang="zh-CN" altLang="zh-CN" sz="2000">
                <a:solidFill>
                  <a:srgbClr val="000000"/>
                </a:solidFill>
              </a:rPr>
              <a:t>	8</a:t>
            </a:r>
          </a:p>
          <a:p>
            <a:pPr eaLnBrk="1" hangingPunct="1"/>
            <a:r>
              <a:rPr lang="zh-CN" altLang="zh-CN" sz="2000">
                <a:solidFill>
                  <a:srgbClr val="000000"/>
                </a:solidFill>
              </a:rPr>
              <a:t>	5</a:t>
            </a:r>
          </a:p>
          <a:p>
            <a:pPr eaLnBrk="1" hangingPunct="1"/>
            <a:r>
              <a:rPr lang="zh-CN" altLang="zh-CN" sz="2000">
                <a:solidFill>
                  <a:srgbClr val="000000"/>
                </a:solidFill>
              </a:rPr>
              <a:t>	8</a:t>
            </a:r>
          </a:p>
          <a:p>
            <a:pPr eaLnBrk="1" hangingPunct="1"/>
            <a:r>
              <a:rPr lang="zh-CN" altLang="zh-CN" sz="2000">
                <a:solidFill>
                  <a:srgbClr val="000000"/>
                </a:solidFill>
              </a:rPr>
              <a:t>---</a:t>
            </a:r>
          </a:p>
          <a:p>
            <a:pPr eaLnBrk="1" hangingPunct="1"/>
            <a:r>
              <a:rPr lang="zh-CN" altLang="zh-CN" sz="2000">
                <a:solidFill>
                  <a:srgbClr val="000000"/>
                </a:solidFill>
              </a:rPr>
              <a:t>	1</a:t>
            </a:r>
          </a:p>
          <a:p>
            <a:pPr eaLnBrk="1" hangingPunct="1"/>
            <a:endParaRPr lang="zh-CN" altLang="zh-CN" sz="2000">
              <a:solidFill>
                <a:srgbClr val="000000"/>
              </a:solidFill>
            </a:endParaRPr>
          </a:p>
          <a:p>
            <a:pPr eaLnBrk="1" hangingPunct="1"/>
            <a:r>
              <a:rPr lang="zh-CN" altLang="zh-CN" sz="2000">
                <a:solidFill>
                  <a:srgbClr val="000000"/>
                </a:solidFill>
              </a:rPr>
              <a:t>	2</a:t>
            </a:r>
          </a:p>
          <a:p>
            <a:pPr eaLnBrk="1" hangingPunct="1"/>
            <a:r>
              <a:rPr lang="zh-CN" altLang="zh-CN" sz="2000">
                <a:solidFill>
                  <a:srgbClr val="000000"/>
                </a:solidFill>
              </a:rPr>
              <a:t>	1</a:t>
            </a:r>
          </a:p>
        </p:txBody>
      </p:sp>
      <p:sp>
        <p:nvSpPr>
          <p:cNvPr id="117788" name="Rectangle 28"/>
          <p:cNvSpPr>
            <a:spLocks noChangeArrowheads="1"/>
          </p:cNvSpPr>
          <p:nvPr/>
        </p:nvSpPr>
        <p:spPr bwMode="auto">
          <a:xfrm>
            <a:off x="6804025" y="2925763"/>
            <a:ext cx="71438" cy="73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t>	</a:t>
            </a:r>
            <a:r>
              <a:rPr lang="zh-CN" altLang="zh-CN" sz="2000">
                <a:solidFill>
                  <a:srgbClr val="000000"/>
                </a:solidFill>
              </a:rPr>
              <a:t>3</a:t>
            </a:r>
          </a:p>
          <a:p>
            <a:pPr eaLnBrk="1" hangingPunct="1"/>
            <a:r>
              <a:rPr lang="zh-CN" altLang="zh-CN" sz="2000">
                <a:solidFill>
                  <a:srgbClr val="000000"/>
                </a:solidFill>
              </a:rPr>
              <a:t>	2</a:t>
            </a:r>
          </a:p>
          <a:p>
            <a:pPr eaLnBrk="1" hangingPunct="1"/>
            <a:r>
              <a:rPr lang="zh-CN" altLang="zh-CN" sz="2000">
                <a:solidFill>
                  <a:srgbClr val="000000"/>
                </a:solidFill>
              </a:rPr>
              <a:t>10</a:t>
            </a:r>
          </a:p>
          <a:p>
            <a:pPr eaLnBrk="1" hangingPunct="1"/>
            <a:r>
              <a:rPr lang="zh-CN" altLang="zh-CN" sz="2000">
                <a:solidFill>
                  <a:srgbClr val="000000"/>
                </a:solidFill>
              </a:rPr>
              <a:t>	4</a:t>
            </a:r>
          </a:p>
          <a:p>
            <a:pPr eaLnBrk="1" hangingPunct="1"/>
            <a:r>
              <a:rPr lang="zh-CN" altLang="zh-CN" sz="2000">
                <a:solidFill>
                  <a:srgbClr val="000000"/>
                </a:solidFill>
              </a:rPr>
              <a:t>	2</a:t>
            </a:r>
          </a:p>
          <a:p>
            <a:pPr eaLnBrk="1" hangingPunct="1"/>
            <a:r>
              <a:rPr lang="zh-CN" altLang="zh-CN" sz="2000">
                <a:solidFill>
                  <a:srgbClr val="000000"/>
                </a:solidFill>
              </a:rPr>
              <a:t>	2</a:t>
            </a:r>
          </a:p>
          <a:p>
            <a:pPr eaLnBrk="1" hangingPunct="1"/>
            <a:r>
              <a:rPr lang="zh-CN" altLang="zh-CN" sz="2000">
                <a:solidFill>
                  <a:srgbClr val="000000"/>
                </a:solidFill>
              </a:rPr>
              <a:t>	2</a:t>
            </a:r>
          </a:p>
          <a:p>
            <a:pPr eaLnBrk="1" hangingPunct="1"/>
            <a:r>
              <a:rPr lang="zh-CN" altLang="zh-CN" sz="2000">
                <a:solidFill>
                  <a:srgbClr val="000000"/>
                </a:solidFill>
              </a:rPr>
              <a:t>	4</a:t>
            </a:r>
          </a:p>
          <a:p>
            <a:pPr eaLnBrk="1" hangingPunct="1"/>
            <a:r>
              <a:rPr lang="zh-CN" altLang="zh-CN" sz="2000">
                <a:solidFill>
                  <a:srgbClr val="000000"/>
                </a:solidFill>
              </a:rPr>
              <a:t>	2</a:t>
            </a:r>
          </a:p>
          <a:p>
            <a:pPr eaLnBrk="1" hangingPunct="1"/>
            <a:endParaRPr lang="zh-CN" altLang="zh-CN" sz="2000">
              <a:solidFill>
                <a:srgbClr val="000000"/>
              </a:solidFill>
            </a:endParaRPr>
          </a:p>
          <a:p>
            <a:pPr eaLnBrk="1" hangingPunct="1"/>
            <a:r>
              <a:rPr lang="zh-CN" altLang="zh-CN" sz="2000">
                <a:solidFill>
                  <a:srgbClr val="000000"/>
                </a:solidFill>
              </a:rPr>
              <a:t>	3</a:t>
            </a:r>
          </a:p>
        </p:txBody>
      </p:sp>
      <p:sp>
        <p:nvSpPr>
          <p:cNvPr id="117789" name="Rectangle 29"/>
          <p:cNvSpPr>
            <a:spLocks noChangeArrowheads="1"/>
          </p:cNvSpPr>
          <p:nvPr/>
        </p:nvSpPr>
        <p:spPr bwMode="auto">
          <a:xfrm>
            <a:off x="1547813" y="3213100"/>
            <a:ext cx="431800" cy="144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t>	</a:t>
            </a:r>
            <a:r>
              <a:rPr lang="zh-CN" altLang="zh-CN" sz="2000">
                <a:solidFill>
                  <a:srgbClr val="000000"/>
                </a:solidFill>
              </a:rPr>
              <a:t>1</a:t>
            </a:r>
          </a:p>
          <a:p>
            <a:pPr eaLnBrk="1" hangingPunct="1"/>
            <a:r>
              <a:rPr lang="zh-CN" altLang="zh-CN" sz="2000">
                <a:solidFill>
                  <a:srgbClr val="000000"/>
                </a:solidFill>
              </a:rPr>
              <a:t>	3</a:t>
            </a:r>
          </a:p>
          <a:p>
            <a:pPr eaLnBrk="1" hangingPunct="1"/>
            <a:r>
              <a:rPr lang="zh-CN" altLang="zh-CN" sz="2000">
                <a:solidFill>
                  <a:srgbClr val="000000"/>
                </a:solidFill>
              </a:rPr>
              <a:t>	2</a:t>
            </a:r>
          </a:p>
          <a:p>
            <a:pPr eaLnBrk="1" hangingPunct="1"/>
            <a:r>
              <a:rPr lang="zh-CN" altLang="zh-CN" sz="2000">
                <a:solidFill>
                  <a:srgbClr val="000000"/>
                </a:solidFill>
              </a:rPr>
              <a:t>	1</a:t>
            </a:r>
          </a:p>
          <a:p>
            <a:pPr eaLnBrk="1" hangingPunct="1"/>
            <a:r>
              <a:rPr lang="zh-CN" altLang="zh-CN" sz="2000">
                <a:solidFill>
                  <a:srgbClr val="000000"/>
                </a:solidFill>
              </a:rPr>
              <a:t>	4</a:t>
            </a:r>
          </a:p>
          <a:p>
            <a:pPr eaLnBrk="1" hangingPunct="1"/>
            <a:r>
              <a:rPr lang="zh-CN" altLang="zh-CN" sz="2000">
                <a:solidFill>
                  <a:srgbClr val="000000"/>
                </a:solidFill>
              </a:rPr>
              <a:t>	3</a:t>
            </a:r>
          </a:p>
          <a:p>
            <a:pPr eaLnBrk="1" hangingPunct="1"/>
            <a:r>
              <a:rPr lang="zh-CN" altLang="zh-CN" sz="2000">
                <a:solidFill>
                  <a:srgbClr val="000000"/>
                </a:solidFill>
              </a:rPr>
              <a:t>	3</a:t>
            </a:r>
          </a:p>
          <a:p>
            <a:pPr eaLnBrk="1" hangingPunct="1"/>
            <a:r>
              <a:rPr lang="zh-CN" altLang="zh-CN" sz="2000">
                <a:solidFill>
                  <a:srgbClr val="000000"/>
                </a:solidFill>
              </a:rPr>
              <a:t>11</a:t>
            </a:r>
          </a:p>
          <a:p>
            <a:pPr eaLnBrk="1" hangingPunct="1"/>
            <a:r>
              <a:rPr lang="zh-CN" altLang="zh-CN" sz="2000">
                <a:solidFill>
                  <a:srgbClr val="000000"/>
                </a:solidFill>
              </a:rPr>
              <a:t>	3</a:t>
            </a:r>
          </a:p>
          <a:p>
            <a:pPr eaLnBrk="1" hangingPunct="1"/>
            <a:r>
              <a:rPr lang="zh-CN" altLang="zh-CN" sz="2000">
                <a:solidFill>
                  <a:srgbClr val="000000"/>
                </a:solidFill>
              </a:rPr>
              <a:t>10</a:t>
            </a:r>
          </a:p>
        </p:txBody>
      </p:sp>
      <p:sp>
        <p:nvSpPr>
          <p:cNvPr id="117790" name="Rectangle 30"/>
          <p:cNvSpPr>
            <a:spLocks noChangeArrowheads="1"/>
          </p:cNvSpPr>
          <p:nvPr/>
        </p:nvSpPr>
        <p:spPr bwMode="auto">
          <a:xfrm>
            <a:off x="2268538" y="2925763"/>
            <a:ext cx="71437" cy="71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solidFill>
                  <a:srgbClr val="000000"/>
                </a:solidFill>
              </a:rPr>
              <a:t>1</a:t>
            </a:r>
          </a:p>
          <a:p>
            <a:pPr eaLnBrk="1" hangingPunct="1"/>
            <a:endParaRPr lang="zh-CN" altLang="zh-CN" sz="2000">
              <a:solidFill>
                <a:srgbClr val="000000"/>
              </a:solidFill>
            </a:endParaRPr>
          </a:p>
          <a:p>
            <a:pPr eaLnBrk="1" hangingPunct="1"/>
            <a:r>
              <a:rPr lang="zh-CN" altLang="zh-CN" sz="2000">
                <a:solidFill>
                  <a:srgbClr val="000000"/>
                </a:solidFill>
              </a:rPr>
              <a:t>---</a:t>
            </a:r>
          </a:p>
          <a:p>
            <a:pPr eaLnBrk="1" hangingPunct="1"/>
            <a:r>
              <a:rPr lang="zh-CN" altLang="zh-CN" sz="2000">
                <a:solidFill>
                  <a:srgbClr val="000000"/>
                </a:solidFill>
              </a:rPr>
              <a:t>3</a:t>
            </a:r>
          </a:p>
          <a:p>
            <a:pPr eaLnBrk="1" hangingPunct="1"/>
            <a:r>
              <a:rPr lang="zh-CN" altLang="zh-CN" sz="2000">
                <a:solidFill>
                  <a:srgbClr val="000000"/>
                </a:solidFill>
              </a:rPr>
              <a:t>5</a:t>
            </a:r>
          </a:p>
          <a:p>
            <a:pPr eaLnBrk="1" hangingPunct="1"/>
            <a:r>
              <a:rPr lang="zh-CN" altLang="zh-CN" sz="2000">
                <a:solidFill>
                  <a:srgbClr val="000000"/>
                </a:solidFill>
              </a:rPr>
              <a:t>---</a:t>
            </a:r>
          </a:p>
          <a:p>
            <a:pPr eaLnBrk="1" hangingPunct="1"/>
            <a:r>
              <a:rPr lang="zh-CN" altLang="zh-CN" sz="2000">
                <a:solidFill>
                  <a:srgbClr val="000000"/>
                </a:solidFill>
              </a:rPr>
              <a:t>2</a:t>
            </a:r>
          </a:p>
          <a:p>
            <a:pPr eaLnBrk="1" hangingPunct="1"/>
            <a:r>
              <a:rPr lang="zh-CN" altLang="zh-CN" sz="2000">
                <a:solidFill>
                  <a:srgbClr val="000000"/>
                </a:solidFill>
              </a:rPr>
              <a:t>1</a:t>
            </a:r>
          </a:p>
          <a:p>
            <a:pPr eaLnBrk="1" hangingPunct="1"/>
            <a:r>
              <a:rPr lang="zh-CN" altLang="zh-CN" sz="2000">
                <a:solidFill>
                  <a:srgbClr val="000000"/>
                </a:solidFill>
              </a:rPr>
              <a:t>9</a:t>
            </a:r>
          </a:p>
          <a:p>
            <a:pPr eaLnBrk="1" hangingPunct="1"/>
            <a:r>
              <a:rPr lang="zh-CN" altLang="zh-CN" sz="2000">
                <a:solidFill>
                  <a:srgbClr val="000000"/>
                </a:solidFill>
              </a:rPr>
              <a:t>2</a:t>
            </a:r>
          </a:p>
          <a:p>
            <a:pPr eaLnBrk="1" hangingPunct="1"/>
            <a:r>
              <a:rPr lang="zh-CN" altLang="zh-CN" sz="2000">
                <a:solidFill>
                  <a:srgbClr val="000000"/>
                </a:solidFill>
              </a:rPr>
              <a:t>8</a:t>
            </a:r>
          </a:p>
        </p:txBody>
      </p:sp>
      <p:sp>
        <p:nvSpPr>
          <p:cNvPr id="117791" name="Line 31"/>
          <p:cNvSpPr>
            <a:spLocks noChangeShapeType="1"/>
          </p:cNvSpPr>
          <p:nvPr/>
        </p:nvSpPr>
        <p:spPr bwMode="auto">
          <a:xfrm>
            <a:off x="755650" y="2852738"/>
            <a:ext cx="6767513"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7792" name="Line 32"/>
          <p:cNvSpPr>
            <a:spLocks noChangeShapeType="1"/>
          </p:cNvSpPr>
          <p:nvPr/>
        </p:nvSpPr>
        <p:spPr bwMode="auto">
          <a:xfrm>
            <a:off x="755650" y="3786188"/>
            <a:ext cx="6767513"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7793" name="Line 33"/>
          <p:cNvSpPr>
            <a:spLocks noChangeShapeType="1"/>
          </p:cNvSpPr>
          <p:nvPr/>
        </p:nvSpPr>
        <p:spPr bwMode="auto">
          <a:xfrm>
            <a:off x="755650" y="5013325"/>
            <a:ext cx="6767513"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7794" name="Line 34"/>
          <p:cNvSpPr>
            <a:spLocks noChangeShapeType="1"/>
          </p:cNvSpPr>
          <p:nvPr/>
        </p:nvSpPr>
        <p:spPr bwMode="auto">
          <a:xfrm>
            <a:off x="755650" y="6237288"/>
            <a:ext cx="6767513"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7795" name="Line 35"/>
          <p:cNvSpPr>
            <a:spLocks noChangeShapeType="1"/>
          </p:cNvSpPr>
          <p:nvPr/>
        </p:nvSpPr>
        <p:spPr bwMode="auto">
          <a:xfrm>
            <a:off x="755650" y="2490788"/>
            <a:ext cx="6767513"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7796" name="Line 36"/>
          <p:cNvSpPr>
            <a:spLocks noChangeShapeType="1"/>
          </p:cNvSpPr>
          <p:nvPr/>
        </p:nvSpPr>
        <p:spPr bwMode="auto">
          <a:xfrm>
            <a:off x="1476375" y="2492375"/>
            <a:ext cx="0" cy="367188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7797" name="Line 37"/>
          <p:cNvSpPr>
            <a:spLocks noChangeShapeType="1"/>
          </p:cNvSpPr>
          <p:nvPr/>
        </p:nvSpPr>
        <p:spPr bwMode="auto">
          <a:xfrm>
            <a:off x="3276600" y="2492375"/>
            <a:ext cx="0" cy="367188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7798" name="Line 38"/>
          <p:cNvSpPr>
            <a:spLocks noChangeShapeType="1"/>
          </p:cNvSpPr>
          <p:nvPr/>
        </p:nvSpPr>
        <p:spPr bwMode="auto">
          <a:xfrm>
            <a:off x="5438775" y="2492375"/>
            <a:ext cx="0" cy="367188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7799" name="Line 39"/>
          <p:cNvSpPr>
            <a:spLocks noChangeShapeType="1"/>
          </p:cNvSpPr>
          <p:nvPr/>
        </p:nvSpPr>
        <p:spPr bwMode="auto">
          <a:xfrm>
            <a:off x="755650" y="2492375"/>
            <a:ext cx="720725" cy="3603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Tree>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3</a:t>
            </a:r>
          </a:p>
        </p:txBody>
      </p:sp>
      <p:sp>
        <p:nvSpPr>
          <p:cNvPr id="119811"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9812"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运输问题的应用</a:t>
            </a:r>
          </a:p>
        </p:txBody>
      </p:sp>
      <p:sp>
        <p:nvSpPr>
          <p:cNvPr id="68613" name="Rectangle 5"/>
          <p:cNvSpPr>
            <a:spLocks noChangeArrowheads="1"/>
          </p:cNvSpPr>
          <p:nvPr/>
        </p:nvSpPr>
        <p:spPr bwMode="auto">
          <a:xfrm>
            <a:off x="468313" y="1533525"/>
            <a:ext cx="8567737"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t>解：转化为一般运输问题</a:t>
            </a:r>
            <a:endParaRPr lang="zh-CN" altLang="zh-CN" sz="2000">
              <a:solidFill>
                <a:srgbClr val="000000"/>
              </a:solidFill>
              <a:ea typeface="黑体" panose="02010609060101010101" pitchFamily="49" charset="-122"/>
            </a:endParaRPr>
          </a:p>
        </p:txBody>
      </p:sp>
      <p:pic>
        <p:nvPicPr>
          <p:cNvPr id="119814" name="Picture 6" descr="513581035142574143263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9815" name="Line 7"/>
          <p:cNvSpPr>
            <a:spLocks noChangeShapeType="1"/>
          </p:cNvSpPr>
          <p:nvPr/>
        </p:nvSpPr>
        <p:spPr bwMode="auto">
          <a:xfrm>
            <a:off x="468313" y="2852738"/>
            <a:ext cx="1655762" cy="7207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68616" name="Rectangle 8"/>
          <p:cNvSpPr>
            <a:spLocks noChangeArrowheads="1"/>
          </p:cNvSpPr>
          <p:nvPr/>
        </p:nvSpPr>
        <p:spPr bwMode="auto">
          <a:xfrm>
            <a:off x="252413" y="1917700"/>
            <a:ext cx="8567737" cy="81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t>（1）把所有产地、销地、转运站同时看作产地和销地。</a:t>
            </a:r>
            <a:endParaRPr lang="zh-CN" altLang="zh-CN" sz="2000">
              <a:solidFill>
                <a:srgbClr val="000000"/>
              </a:solidFill>
              <a:ea typeface="黑体" panose="02010609060101010101" pitchFamily="49" charset="-122"/>
            </a:endParaRPr>
          </a:p>
        </p:txBody>
      </p:sp>
      <p:sp>
        <p:nvSpPr>
          <p:cNvPr id="68617" name="Rectangle 9"/>
          <p:cNvSpPr>
            <a:spLocks noChangeArrowheads="1"/>
          </p:cNvSpPr>
          <p:nvPr/>
        </p:nvSpPr>
        <p:spPr bwMode="auto">
          <a:xfrm>
            <a:off x="252413" y="2828925"/>
            <a:ext cx="8567737" cy="887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t>（2）运输表中不可能方案的运费取作 M，自身对自身的运费为 0。</a:t>
            </a:r>
            <a:endParaRPr lang="zh-CN" altLang="zh-CN" sz="2000">
              <a:solidFill>
                <a:srgbClr val="000000"/>
              </a:solidFill>
              <a:ea typeface="黑体" panose="02010609060101010101" pitchFamily="49" charset="-122"/>
            </a:endParaRPr>
          </a:p>
        </p:txBody>
      </p:sp>
      <p:sp>
        <p:nvSpPr>
          <p:cNvPr id="68618" name="Rectangle 10"/>
          <p:cNvSpPr>
            <a:spLocks noChangeArrowheads="1"/>
          </p:cNvSpPr>
          <p:nvPr/>
        </p:nvSpPr>
        <p:spPr bwMode="auto">
          <a:xfrm>
            <a:off x="252413" y="3644900"/>
            <a:ext cx="8567737" cy="180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t>（3）A</a:t>
            </a:r>
            <a:r>
              <a:rPr lang="zh-CN" altLang="zh-CN" sz="2800" baseline="-25000"/>
              <a:t>i：</a:t>
            </a:r>
            <a:r>
              <a:rPr lang="zh-CN" altLang="zh-CN" sz="2800"/>
              <a:t>产量为 20+原产量，销量为 20；</a:t>
            </a:r>
          </a:p>
          <a:p>
            <a:pPr eaLnBrk="1" hangingPunct="1"/>
            <a:r>
              <a:rPr lang="zh-CN" altLang="zh-CN" sz="2800"/>
              <a:t>  T</a:t>
            </a:r>
            <a:r>
              <a:rPr lang="zh-CN" altLang="zh-CN" sz="2800" baseline="-25000"/>
              <a:t>i</a:t>
            </a:r>
            <a:r>
              <a:rPr lang="zh-CN" altLang="zh-CN" sz="2800"/>
              <a:t>：产量、销量均为 20；</a:t>
            </a:r>
          </a:p>
          <a:p>
            <a:pPr eaLnBrk="1" hangingPunct="1"/>
            <a:r>
              <a:rPr lang="zh-CN" altLang="zh-CN" sz="2800"/>
              <a:t>  B</a:t>
            </a:r>
            <a:r>
              <a:rPr lang="zh-CN" altLang="zh-CN" sz="2800" baseline="-25000"/>
              <a:t>i</a:t>
            </a:r>
            <a:r>
              <a:rPr lang="zh-CN" altLang="zh-CN" sz="2800"/>
              <a:t>：产量为 20，销量为 20 +原销量，其中 20 为各点可能变化的最大流量。</a:t>
            </a:r>
            <a:endParaRPr lang="zh-CN" altLang="zh-CN" sz="2000">
              <a:solidFill>
                <a:srgbClr val="000000"/>
              </a:solidFill>
              <a:ea typeface="黑体" panose="02010609060101010101" pitchFamily="49" charset="-122"/>
            </a:endParaRPr>
          </a:p>
        </p:txBody>
      </p:sp>
      <p:sp>
        <p:nvSpPr>
          <p:cNvPr id="68619" name="Rectangle 11"/>
          <p:cNvSpPr>
            <a:spLocks noChangeArrowheads="1"/>
          </p:cNvSpPr>
          <p:nvPr/>
        </p:nvSpPr>
        <p:spPr bwMode="auto">
          <a:xfrm>
            <a:off x="323850" y="5445125"/>
            <a:ext cx="8567738" cy="866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t>（4）对于最优方案，其中 x</a:t>
            </a:r>
            <a:r>
              <a:rPr lang="zh-CN" altLang="zh-CN" sz="2800" baseline="-25000"/>
              <a:t>ii</a:t>
            </a:r>
            <a:r>
              <a:rPr lang="zh-CN" altLang="zh-CN" sz="2800"/>
              <a:t>为自身对自身的运量，实际上不进行运作。</a:t>
            </a:r>
            <a:endParaRPr lang="zh-CN" altLang="zh-CN" sz="2000">
              <a:solidFill>
                <a:srgbClr val="000000"/>
              </a:solidFill>
              <a:ea typeface="黑体" panose="02010609060101010101" pitchFamily="49"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8613"/>
                                        </p:tgtEl>
                                        <p:attrNameLst>
                                          <p:attrName>style.visibility</p:attrName>
                                        </p:attrNameLst>
                                      </p:cBhvr>
                                      <p:to>
                                        <p:strVal val="visible"/>
                                      </p:to>
                                    </p:set>
                                    <p:anim calcmode="lin" valueType="num">
                                      <p:cBhvr additive="base">
                                        <p:cTn id="7" dur="1000" fill="hold"/>
                                        <p:tgtEl>
                                          <p:spTgt spid="68613"/>
                                        </p:tgtEl>
                                        <p:attrNameLst>
                                          <p:attrName>ppt_x</p:attrName>
                                        </p:attrNameLst>
                                      </p:cBhvr>
                                      <p:tavLst>
                                        <p:tav tm="0">
                                          <p:val>
                                            <p:strVal val="ppt_x"/>
                                          </p:val>
                                        </p:tav>
                                        <p:tav tm="100000">
                                          <p:val>
                                            <p:strVal val="ppt_x"/>
                                          </p:val>
                                        </p:tav>
                                      </p:tavLst>
                                    </p:anim>
                                    <p:anim calcmode="lin" valueType="num">
                                      <p:cBhvr additive="base">
                                        <p:cTn id="8" dur="1000" fill="hold"/>
                                        <p:tgtEl>
                                          <p:spTgt spid="6861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8616"/>
                                        </p:tgtEl>
                                        <p:attrNameLst>
                                          <p:attrName>style.visibility</p:attrName>
                                        </p:attrNameLst>
                                      </p:cBhvr>
                                      <p:to>
                                        <p:strVal val="visible"/>
                                      </p:to>
                                    </p:set>
                                    <p:anim calcmode="lin" valueType="num">
                                      <p:cBhvr additive="base">
                                        <p:cTn id="13" dur="1000" fill="hold"/>
                                        <p:tgtEl>
                                          <p:spTgt spid="68616"/>
                                        </p:tgtEl>
                                        <p:attrNameLst>
                                          <p:attrName>ppt_x</p:attrName>
                                        </p:attrNameLst>
                                      </p:cBhvr>
                                      <p:tavLst>
                                        <p:tav tm="0">
                                          <p:val>
                                            <p:strVal val="ppt_x"/>
                                          </p:val>
                                        </p:tav>
                                        <p:tav tm="100000">
                                          <p:val>
                                            <p:strVal val="ppt_x"/>
                                          </p:val>
                                        </p:tav>
                                      </p:tavLst>
                                    </p:anim>
                                    <p:anim calcmode="lin" valueType="num">
                                      <p:cBhvr additive="base">
                                        <p:cTn id="14" dur="1000" fill="hold"/>
                                        <p:tgtEl>
                                          <p:spTgt spid="6861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8617"/>
                                        </p:tgtEl>
                                        <p:attrNameLst>
                                          <p:attrName>style.visibility</p:attrName>
                                        </p:attrNameLst>
                                      </p:cBhvr>
                                      <p:to>
                                        <p:strVal val="visible"/>
                                      </p:to>
                                    </p:set>
                                    <p:anim calcmode="lin" valueType="num">
                                      <p:cBhvr additive="base">
                                        <p:cTn id="19" dur="1000" fill="hold"/>
                                        <p:tgtEl>
                                          <p:spTgt spid="68617"/>
                                        </p:tgtEl>
                                        <p:attrNameLst>
                                          <p:attrName>ppt_x</p:attrName>
                                        </p:attrNameLst>
                                      </p:cBhvr>
                                      <p:tavLst>
                                        <p:tav tm="0">
                                          <p:val>
                                            <p:strVal val="ppt_x"/>
                                          </p:val>
                                        </p:tav>
                                        <p:tav tm="100000">
                                          <p:val>
                                            <p:strVal val="ppt_x"/>
                                          </p:val>
                                        </p:tav>
                                      </p:tavLst>
                                    </p:anim>
                                    <p:anim calcmode="lin" valueType="num">
                                      <p:cBhvr additive="base">
                                        <p:cTn id="20" dur="1000" fill="hold"/>
                                        <p:tgtEl>
                                          <p:spTgt spid="6861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8618"/>
                                        </p:tgtEl>
                                        <p:attrNameLst>
                                          <p:attrName>style.visibility</p:attrName>
                                        </p:attrNameLst>
                                      </p:cBhvr>
                                      <p:to>
                                        <p:strVal val="visible"/>
                                      </p:to>
                                    </p:set>
                                    <p:anim calcmode="lin" valueType="num">
                                      <p:cBhvr additive="base">
                                        <p:cTn id="25" dur="1000" fill="hold"/>
                                        <p:tgtEl>
                                          <p:spTgt spid="68618"/>
                                        </p:tgtEl>
                                        <p:attrNameLst>
                                          <p:attrName>ppt_x</p:attrName>
                                        </p:attrNameLst>
                                      </p:cBhvr>
                                      <p:tavLst>
                                        <p:tav tm="0">
                                          <p:val>
                                            <p:strVal val="ppt_x"/>
                                          </p:val>
                                        </p:tav>
                                        <p:tav tm="100000">
                                          <p:val>
                                            <p:strVal val="ppt_x"/>
                                          </p:val>
                                        </p:tav>
                                      </p:tavLst>
                                    </p:anim>
                                    <p:anim calcmode="lin" valueType="num">
                                      <p:cBhvr additive="base">
                                        <p:cTn id="26" dur="1000" fill="hold"/>
                                        <p:tgtEl>
                                          <p:spTgt spid="6861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8619"/>
                                        </p:tgtEl>
                                        <p:attrNameLst>
                                          <p:attrName>style.visibility</p:attrName>
                                        </p:attrNameLst>
                                      </p:cBhvr>
                                      <p:to>
                                        <p:strVal val="visible"/>
                                      </p:to>
                                    </p:set>
                                    <p:anim calcmode="lin" valueType="num">
                                      <p:cBhvr additive="base">
                                        <p:cTn id="31" dur="1000" fill="hold"/>
                                        <p:tgtEl>
                                          <p:spTgt spid="68619"/>
                                        </p:tgtEl>
                                        <p:attrNameLst>
                                          <p:attrName>ppt_x</p:attrName>
                                        </p:attrNameLst>
                                      </p:cBhvr>
                                      <p:tavLst>
                                        <p:tav tm="0">
                                          <p:val>
                                            <p:strVal val="ppt_x"/>
                                          </p:val>
                                        </p:tav>
                                        <p:tav tm="100000">
                                          <p:val>
                                            <p:strVal val="ppt_x"/>
                                          </p:val>
                                        </p:tav>
                                      </p:tavLst>
                                    </p:anim>
                                    <p:anim calcmode="lin" valueType="num">
                                      <p:cBhvr additive="base">
                                        <p:cTn id="32" dur="1000" fill="hold"/>
                                        <p:tgtEl>
                                          <p:spTgt spid="686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3" grpId="0" animBg="1"/>
      <p:bldP spid="68616" grpId="0" animBg="1"/>
      <p:bldP spid="68617" grpId="0" animBg="1"/>
      <p:bldP spid="68618" grpId="0" animBg="1"/>
      <p:bldP spid="6861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3</a:t>
            </a:r>
          </a:p>
        </p:txBody>
      </p:sp>
      <p:sp>
        <p:nvSpPr>
          <p:cNvPr id="121859"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21860"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运输问题的应用</a:t>
            </a:r>
          </a:p>
        </p:txBody>
      </p:sp>
      <p:sp>
        <p:nvSpPr>
          <p:cNvPr id="121861" name="Rectangle 5"/>
          <p:cNvSpPr>
            <a:spLocks noChangeArrowheads="1"/>
          </p:cNvSpPr>
          <p:nvPr/>
        </p:nvSpPr>
        <p:spPr bwMode="auto">
          <a:xfrm>
            <a:off x="468313" y="1533525"/>
            <a:ext cx="8567737" cy="664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t>解：扩大的运输问题产销平衡与运价表：</a:t>
            </a:r>
            <a:endParaRPr lang="zh-CN" altLang="zh-CN" sz="2000"/>
          </a:p>
        </p:txBody>
      </p:sp>
      <p:pic>
        <p:nvPicPr>
          <p:cNvPr id="121862" name="Picture 6" descr="19821495142574143264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1863" name="Line 7"/>
          <p:cNvSpPr>
            <a:spLocks noChangeShapeType="1"/>
          </p:cNvSpPr>
          <p:nvPr/>
        </p:nvSpPr>
        <p:spPr bwMode="auto">
          <a:xfrm>
            <a:off x="468313" y="2852738"/>
            <a:ext cx="1655762" cy="7207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21864" name="Rectangle 8"/>
          <p:cNvSpPr>
            <a:spLocks noChangeArrowheads="1"/>
          </p:cNvSpPr>
          <p:nvPr/>
        </p:nvSpPr>
        <p:spPr bwMode="auto">
          <a:xfrm>
            <a:off x="1692275" y="2420938"/>
            <a:ext cx="238125"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solidFill>
                  <a:srgbClr val="000000"/>
                </a:solidFill>
              </a:rPr>
              <a:t>A1</a:t>
            </a:r>
          </a:p>
        </p:txBody>
      </p:sp>
      <p:sp>
        <p:nvSpPr>
          <p:cNvPr id="121865" name="Rectangle 9"/>
          <p:cNvSpPr>
            <a:spLocks noChangeArrowheads="1"/>
          </p:cNvSpPr>
          <p:nvPr/>
        </p:nvSpPr>
        <p:spPr bwMode="auto">
          <a:xfrm>
            <a:off x="2173288" y="2420938"/>
            <a:ext cx="238125"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solidFill>
                  <a:srgbClr val="000000"/>
                </a:solidFill>
              </a:rPr>
              <a:t>A2</a:t>
            </a:r>
          </a:p>
        </p:txBody>
      </p:sp>
      <p:sp>
        <p:nvSpPr>
          <p:cNvPr id="121866" name="Rectangle 10"/>
          <p:cNvSpPr>
            <a:spLocks noChangeArrowheads="1"/>
          </p:cNvSpPr>
          <p:nvPr/>
        </p:nvSpPr>
        <p:spPr bwMode="auto">
          <a:xfrm>
            <a:off x="2678113" y="2420938"/>
            <a:ext cx="238125"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solidFill>
                  <a:srgbClr val="000000"/>
                </a:solidFill>
              </a:rPr>
              <a:t>A3</a:t>
            </a:r>
          </a:p>
        </p:txBody>
      </p:sp>
      <p:sp>
        <p:nvSpPr>
          <p:cNvPr id="121867" name="Rectangle 11"/>
          <p:cNvSpPr>
            <a:spLocks noChangeArrowheads="1"/>
          </p:cNvSpPr>
          <p:nvPr/>
        </p:nvSpPr>
        <p:spPr bwMode="auto">
          <a:xfrm>
            <a:off x="3181350" y="2420938"/>
            <a:ext cx="238125"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solidFill>
                  <a:srgbClr val="000000"/>
                </a:solidFill>
              </a:rPr>
              <a:t>T1</a:t>
            </a:r>
          </a:p>
        </p:txBody>
      </p:sp>
      <p:sp>
        <p:nvSpPr>
          <p:cNvPr id="121868" name="Rectangle 12"/>
          <p:cNvSpPr>
            <a:spLocks noChangeArrowheads="1"/>
          </p:cNvSpPr>
          <p:nvPr/>
        </p:nvSpPr>
        <p:spPr bwMode="auto">
          <a:xfrm>
            <a:off x="3686175" y="2420938"/>
            <a:ext cx="238125"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solidFill>
                  <a:srgbClr val="000000"/>
                </a:solidFill>
              </a:rPr>
              <a:t>T2</a:t>
            </a:r>
          </a:p>
        </p:txBody>
      </p:sp>
      <p:sp>
        <p:nvSpPr>
          <p:cNvPr id="121869" name="Rectangle 13"/>
          <p:cNvSpPr>
            <a:spLocks noChangeArrowheads="1"/>
          </p:cNvSpPr>
          <p:nvPr/>
        </p:nvSpPr>
        <p:spPr bwMode="auto">
          <a:xfrm>
            <a:off x="4140200" y="2420938"/>
            <a:ext cx="238125"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solidFill>
                  <a:srgbClr val="000000"/>
                </a:solidFill>
              </a:rPr>
              <a:t>T3</a:t>
            </a:r>
          </a:p>
        </p:txBody>
      </p:sp>
      <p:sp>
        <p:nvSpPr>
          <p:cNvPr id="121870" name="Rectangle 14"/>
          <p:cNvSpPr>
            <a:spLocks noChangeArrowheads="1"/>
          </p:cNvSpPr>
          <p:nvPr/>
        </p:nvSpPr>
        <p:spPr bwMode="auto">
          <a:xfrm>
            <a:off x="4549775" y="2420938"/>
            <a:ext cx="238125"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solidFill>
                  <a:srgbClr val="000000"/>
                </a:solidFill>
              </a:rPr>
              <a:t>T4</a:t>
            </a:r>
          </a:p>
        </p:txBody>
      </p:sp>
      <p:sp>
        <p:nvSpPr>
          <p:cNvPr id="121871" name="Rectangle 15"/>
          <p:cNvSpPr>
            <a:spLocks noChangeArrowheads="1"/>
          </p:cNvSpPr>
          <p:nvPr/>
        </p:nvSpPr>
        <p:spPr bwMode="auto">
          <a:xfrm>
            <a:off x="5054600" y="2420938"/>
            <a:ext cx="238125"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solidFill>
                  <a:srgbClr val="000000"/>
                </a:solidFill>
              </a:rPr>
              <a:t>B1</a:t>
            </a:r>
          </a:p>
        </p:txBody>
      </p:sp>
      <p:sp>
        <p:nvSpPr>
          <p:cNvPr id="121872" name="Rectangle 16"/>
          <p:cNvSpPr>
            <a:spLocks noChangeArrowheads="1"/>
          </p:cNvSpPr>
          <p:nvPr/>
        </p:nvSpPr>
        <p:spPr bwMode="auto">
          <a:xfrm>
            <a:off x="5629275" y="2420938"/>
            <a:ext cx="238125"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solidFill>
                  <a:srgbClr val="000000"/>
                </a:solidFill>
              </a:rPr>
              <a:t>B2</a:t>
            </a:r>
          </a:p>
        </p:txBody>
      </p:sp>
      <p:sp>
        <p:nvSpPr>
          <p:cNvPr id="121873" name="Rectangle 17"/>
          <p:cNvSpPr>
            <a:spLocks noChangeArrowheads="1"/>
          </p:cNvSpPr>
          <p:nvPr/>
        </p:nvSpPr>
        <p:spPr bwMode="auto">
          <a:xfrm>
            <a:off x="6205538" y="2420938"/>
            <a:ext cx="238125"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solidFill>
                  <a:srgbClr val="000000"/>
                </a:solidFill>
              </a:rPr>
              <a:t>B3</a:t>
            </a:r>
          </a:p>
        </p:txBody>
      </p:sp>
      <p:sp>
        <p:nvSpPr>
          <p:cNvPr id="121874" name="Rectangle 18"/>
          <p:cNvSpPr>
            <a:spLocks noChangeArrowheads="1"/>
          </p:cNvSpPr>
          <p:nvPr/>
        </p:nvSpPr>
        <p:spPr bwMode="auto">
          <a:xfrm>
            <a:off x="6827838" y="2420938"/>
            <a:ext cx="238125"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solidFill>
                  <a:srgbClr val="000000"/>
                </a:solidFill>
              </a:rPr>
              <a:t>B4</a:t>
            </a:r>
          </a:p>
        </p:txBody>
      </p:sp>
      <p:sp>
        <p:nvSpPr>
          <p:cNvPr id="121875" name="Rectangle 19"/>
          <p:cNvSpPr>
            <a:spLocks noChangeArrowheads="1"/>
          </p:cNvSpPr>
          <p:nvPr/>
        </p:nvSpPr>
        <p:spPr bwMode="auto">
          <a:xfrm>
            <a:off x="7510463" y="2420938"/>
            <a:ext cx="466725"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solidFill>
                  <a:srgbClr val="000000"/>
                </a:solidFill>
                <a:ea typeface="仿宋" panose="02010609060101010101" pitchFamily="49" charset="-122"/>
              </a:rPr>
              <a:t>产量/t</a:t>
            </a:r>
          </a:p>
        </p:txBody>
      </p:sp>
      <p:sp>
        <p:nvSpPr>
          <p:cNvPr id="121876" name="Rectangle 20"/>
          <p:cNvSpPr>
            <a:spLocks noChangeArrowheads="1"/>
          </p:cNvSpPr>
          <p:nvPr/>
        </p:nvSpPr>
        <p:spPr bwMode="auto">
          <a:xfrm>
            <a:off x="755650" y="2747963"/>
            <a:ext cx="717550" cy="3705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381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381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381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381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381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381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381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381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381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t>	</a:t>
            </a:r>
            <a:r>
              <a:rPr lang="zh-CN" altLang="zh-CN" sz="2000">
                <a:solidFill>
                  <a:srgbClr val="000000"/>
                </a:solidFill>
              </a:rPr>
              <a:t>A1</a:t>
            </a:r>
          </a:p>
          <a:p>
            <a:pPr eaLnBrk="1" hangingPunct="1"/>
            <a:r>
              <a:rPr lang="zh-CN" altLang="zh-CN" sz="2000">
                <a:solidFill>
                  <a:srgbClr val="000000"/>
                </a:solidFill>
              </a:rPr>
              <a:t>	A2</a:t>
            </a:r>
          </a:p>
          <a:p>
            <a:pPr eaLnBrk="1" hangingPunct="1"/>
            <a:r>
              <a:rPr lang="zh-CN" altLang="zh-CN" sz="2000">
                <a:solidFill>
                  <a:srgbClr val="000000"/>
                </a:solidFill>
              </a:rPr>
              <a:t>	A3</a:t>
            </a:r>
          </a:p>
          <a:p>
            <a:pPr eaLnBrk="1" hangingPunct="1"/>
            <a:r>
              <a:rPr lang="zh-CN" altLang="zh-CN" sz="2000">
                <a:solidFill>
                  <a:srgbClr val="000000"/>
                </a:solidFill>
              </a:rPr>
              <a:t>	T1</a:t>
            </a:r>
          </a:p>
          <a:p>
            <a:pPr eaLnBrk="1" hangingPunct="1"/>
            <a:r>
              <a:rPr lang="zh-CN" altLang="zh-CN" sz="2000">
                <a:solidFill>
                  <a:srgbClr val="000000"/>
                </a:solidFill>
              </a:rPr>
              <a:t>	T2</a:t>
            </a:r>
          </a:p>
          <a:p>
            <a:pPr eaLnBrk="1" hangingPunct="1"/>
            <a:r>
              <a:rPr lang="zh-CN" altLang="zh-CN" sz="2000">
                <a:solidFill>
                  <a:srgbClr val="000000"/>
                </a:solidFill>
              </a:rPr>
              <a:t>	T3</a:t>
            </a:r>
          </a:p>
          <a:p>
            <a:pPr eaLnBrk="1" hangingPunct="1"/>
            <a:r>
              <a:rPr lang="zh-CN" altLang="zh-CN" sz="2000">
                <a:solidFill>
                  <a:srgbClr val="000000"/>
                </a:solidFill>
              </a:rPr>
              <a:t>	T4</a:t>
            </a:r>
          </a:p>
          <a:p>
            <a:pPr eaLnBrk="1" hangingPunct="1"/>
            <a:r>
              <a:rPr lang="zh-CN" altLang="zh-CN" sz="2000">
                <a:solidFill>
                  <a:srgbClr val="000000"/>
                </a:solidFill>
              </a:rPr>
              <a:t>	B1</a:t>
            </a:r>
          </a:p>
          <a:p>
            <a:pPr eaLnBrk="1" hangingPunct="1"/>
            <a:r>
              <a:rPr lang="zh-CN" altLang="zh-CN" sz="2000">
                <a:solidFill>
                  <a:srgbClr val="000000"/>
                </a:solidFill>
              </a:rPr>
              <a:t>	B2</a:t>
            </a:r>
          </a:p>
          <a:p>
            <a:pPr eaLnBrk="1" hangingPunct="1"/>
            <a:r>
              <a:rPr lang="zh-CN" altLang="zh-CN" sz="2000">
                <a:solidFill>
                  <a:srgbClr val="000000"/>
                </a:solidFill>
              </a:rPr>
              <a:t>	B3</a:t>
            </a:r>
          </a:p>
          <a:p>
            <a:pPr eaLnBrk="1" hangingPunct="1"/>
            <a:r>
              <a:rPr lang="zh-CN" altLang="zh-CN" sz="2000">
                <a:solidFill>
                  <a:srgbClr val="000000"/>
                </a:solidFill>
              </a:rPr>
              <a:t>	B4</a:t>
            </a:r>
          </a:p>
          <a:p>
            <a:pPr eaLnBrk="1" hangingPunct="1"/>
            <a:r>
              <a:rPr lang="zh-CN" altLang="zh-CN" sz="1600">
                <a:solidFill>
                  <a:srgbClr val="000000"/>
                </a:solidFill>
                <a:ea typeface="仿宋" panose="02010609060101010101" pitchFamily="49" charset="-122"/>
              </a:rPr>
              <a:t>销量/t</a:t>
            </a:r>
          </a:p>
        </p:txBody>
      </p:sp>
      <p:sp>
        <p:nvSpPr>
          <p:cNvPr id="121877" name="Rectangle 21"/>
          <p:cNvSpPr>
            <a:spLocks noChangeArrowheads="1"/>
          </p:cNvSpPr>
          <p:nvPr/>
        </p:nvSpPr>
        <p:spPr bwMode="auto">
          <a:xfrm>
            <a:off x="2678113" y="2747963"/>
            <a:ext cx="238125"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t>	</a:t>
            </a:r>
            <a:r>
              <a:rPr lang="zh-CN" altLang="zh-CN" sz="2000">
                <a:solidFill>
                  <a:srgbClr val="000000"/>
                </a:solidFill>
              </a:rPr>
              <a:t>3</a:t>
            </a:r>
          </a:p>
          <a:p>
            <a:pPr eaLnBrk="1" hangingPunct="1"/>
            <a:r>
              <a:rPr lang="zh-CN" altLang="zh-CN" sz="2000" i="1">
                <a:solidFill>
                  <a:srgbClr val="000000"/>
                </a:solidFill>
              </a:rPr>
              <a:t>M</a:t>
            </a:r>
          </a:p>
          <a:p>
            <a:pPr eaLnBrk="1" hangingPunct="1"/>
            <a:r>
              <a:rPr lang="zh-CN" altLang="zh-CN" sz="2000" i="1">
                <a:solidFill>
                  <a:srgbClr val="000000"/>
                </a:solidFill>
              </a:rPr>
              <a:t>	</a:t>
            </a:r>
            <a:r>
              <a:rPr lang="zh-CN" altLang="zh-CN" sz="2000">
                <a:solidFill>
                  <a:srgbClr val="000000"/>
                </a:solidFill>
              </a:rPr>
              <a:t>0</a:t>
            </a:r>
          </a:p>
          <a:p>
            <a:pPr eaLnBrk="1" hangingPunct="1"/>
            <a:r>
              <a:rPr lang="zh-CN" altLang="zh-CN" sz="2000">
                <a:solidFill>
                  <a:srgbClr val="000000"/>
                </a:solidFill>
              </a:rPr>
              <a:t>	1</a:t>
            </a:r>
          </a:p>
          <a:p>
            <a:pPr eaLnBrk="1" hangingPunct="1"/>
            <a:r>
              <a:rPr lang="zh-CN" altLang="zh-CN" sz="2000" i="1">
                <a:solidFill>
                  <a:srgbClr val="000000"/>
                </a:solidFill>
              </a:rPr>
              <a:t>M</a:t>
            </a:r>
          </a:p>
          <a:p>
            <a:pPr eaLnBrk="1" hangingPunct="1"/>
            <a:r>
              <a:rPr lang="zh-CN" altLang="zh-CN" sz="2000" i="1">
                <a:solidFill>
                  <a:srgbClr val="000000"/>
                </a:solidFill>
              </a:rPr>
              <a:t>	</a:t>
            </a:r>
            <a:r>
              <a:rPr lang="zh-CN" altLang="zh-CN" sz="2000">
                <a:solidFill>
                  <a:srgbClr val="000000"/>
                </a:solidFill>
              </a:rPr>
              <a:t>2</a:t>
            </a:r>
          </a:p>
          <a:p>
            <a:pPr eaLnBrk="1" hangingPunct="1"/>
            <a:r>
              <a:rPr lang="zh-CN" altLang="zh-CN" sz="2000">
                <a:solidFill>
                  <a:srgbClr val="000000"/>
                </a:solidFill>
              </a:rPr>
              <a:t>	3</a:t>
            </a:r>
          </a:p>
          <a:p>
            <a:pPr eaLnBrk="1" hangingPunct="1"/>
            <a:r>
              <a:rPr lang="zh-CN" altLang="zh-CN" sz="2000">
                <a:solidFill>
                  <a:srgbClr val="000000"/>
                </a:solidFill>
              </a:rPr>
              <a:t>	7</a:t>
            </a:r>
          </a:p>
          <a:p>
            <a:pPr eaLnBrk="1" hangingPunct="1"/>
            <a:r>
              <a:rPr lang="zh-CN" altLang="zh-CN" sz="2000">
                <a:solidFill>
                  <a:srgbClr val="000000"/>
                </a:solidFill>
              </a:rPr>
              <a:t>	4</a:t>
            </a:r>
          </a:p>
          <a:p>
            <a:pPr eaLnBrk="1" hangingPunct="1"/>
            <a:r>
              <a:rPr lang="zh-CN" altLang="zh-CN" sz="2000">
                <a:solidFill>
                  <a:srgbClr val="000000"/>
                </a:solidFill>
              </a:rPr>
              <a:t>10</a:t>
            </a:r>
          </a:p>
          <a:p>
            <a:pPr eaLnBrk="1" hangingPunct="1"/>
            <a:r>
              <a:rPr lang="zh-CN" altLang="zh-CN" sz="2000">
                <a:solidFill>
                  <a:srgbClr val="000000"/>
                </a:solidFill>
              </a:rPr>
              <a:t>	5</a:t>
            </a:r>
          </a:p>
          <a:p>
            <a:pPr eaLnBrk="1" hangingPunct="1"/>
            <a:r>
              <a:rPr lang="zh-CN" altLang="zh-CN" sz="2000">
                <a:solidFill>
                  <a:srgbClr val="000000"/>
                </a:solidFill>
              </a:rPr>
              <a:t>20</a:t>
            </a:r>
          </a:p>
        </p:txBody>
      </p:sp>
      <p:sp>
        <p:nvSpPr>
          <p:cNvPr id="121878" name="Rectangle 22"/>
          <p:cNvSpPr>
            <a:spLocks noChangeArrowheads="1"/>
          </p:cNvSpPr>
          <p:nvPr/>
        </p:nvSpPr>
        <p:spPr bwMode="auto">
          <a:xfrm>
            <a:off x="3181350" y="2747963"/>
            <a:ext cx="238125"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solidFill>
                  <a:srgbClr val="000000"/>
                </a:solidFill>
              </a:rPr>
              <a:t>2</a:t>
            </a:r>
          </a:p>
          <a:p>
            <a:pPr eaLnBrk="1" hangingPunct="1"/>
            <a:r>
              <a:rPr lang="zh-CN" altLang="zh-CN" sz="2000">
                <a:solidFill>
                  <a:srgbClr val="000000"/>
                </a:solidFill>
              </a:rPr>
              <a:t>3</a:t>
            </a:r>
          </a:p>
          <a:p>
            <a:pPr eaLnBrk="1" hangingPunct="1"/>
            <a:r>
              <a:rPr lang="zh-CN" altLang="zh-CN" sz="2000">
                <a:solidFill>
                  <a:srgbClr val="000000"/>
                </a:solidFill>
              </a:rPr>
              <a:t>1</a:t>
            </a:r>
          </a:p>
          <a:p>
            <a:pPr eaLnBrk="1" hangingPunct="1"/>
            <a:r>
              <a:rPr lang="zh-CN" altLang="zh-CN" sz="2000">
                <a:solidFill>
                  <a:srgbClr val="000000"/>
                </a:solidFill>
              </a:rPr>
              <a:t>0</a:t>
            </a:r>
          </a:p>
          <a:p>
            <a:pPr eaLnBrk="1" hangingPunct="1"/>
            <a:r>
              <a:rPr lang="zh-CN" altLang="zh-CN" sz="2000">
                <a:solidFill>
                  <a:srgbClr val="000000"/>
                </a:solidFill>
              </a:rPr>
              <a:t>1</a:t>
            </a:r>
          </a:p>
          <a:p>
            <a:pPr eaLnBrk="1" hangingPunct="1"/>
            <a:r>
              <a:rPr lang="zh-CN" altLang="zh-CN" sz="2000">
                <a:solidFill>
                  <a:srgbClr val="000000"/>
                </a:solidFill>
              </a:rPr>
              <a:t>3</a:t>
            </a:r>
          </a:p>
          <a:p>
            <a:pPr eaLnBrk="1" hangingPunct="1"/>
            <a:r>
              <a:rPr lang="zh-CN" altLang="zh-CN" sz="2000">
                <a:solidFill>
                  <a:srgbClr val="000000"/>
                </a:solidFill>
              </a:rPr>
              <a:t>2</a:t>
            </a:r>
          </a:p>
          <a:p>
            <a:pPr eaLnBrk="1" hangingPunct="1"/>
            <a:r>
              <a:rPr lang="zh-CN" altLang="zh-CN" sz="2000">
                <a:solidFill>
                  <a:srgbClr val="000000"/>
                </a:solidFill>
              </a:rPr>
              <a:t>2</a:t>
            </a:r>
          </a:p>
          <a:p>
            <a:pPr eaLnBrk="1" hangingPunct="1"/>
            <a:r>
              <a:rPr lang="zh-CN" altLang="zh-CN" sz="2000">
                <a:solidFill>
                  <a:srgbClr val="000000"/>
                </a:solidFill>
              </a:rPr>
              <a:t>8</a:t>
            </a:r>
          </a:p>
          <a:p>
            <a:pPr eaLnBrk="1" hangingPunct="1"/>
            <a:r>
              <a:rPr lang="zh-CN" altLang="zh-CN" sz="2000">
                <a:solidFill>
                  <a:srgbClr val="000000"/>
                </a:solidFill>
              </a:rPr>
              <a:t>4</a:t>
            </a:r>
          </a:p>
          <a:p>
            <a:pPr eaLnBrk="1" hangingPunct="1"/>
            <a:r>
              <a:rPr lang="zh-CN" altLang="zh-CN" sz="2000">
                <a:solidFill>
                  <a:srgbClr val="000000"/>
                </a:solidFill>
              </a:rPr>
              <a:t>6</a:t>
            </a:r>
          </a:p>
          <a:p>
            <a:pPr eaLnBrk="1" hangingPunct="1"/>
            <a:r>
              <a:rPr lang="zh-CN" altLang="zh-CN" sz="2000">
                <a:solidFill>
                  <a:srgbClr val="000000"/>
                </a:solidFill>
              </a:rPr>
              <a:t>20</a:t>
            </a:r>
          </a:p>
        </p:txBody>
      </p:sp>
      <p:sp>
        <p:nvSpPr>
          <p:cNvPr id="121879" name="Rectangle 23"/>
          <p:cNvSpPr>
            <a:spLocks noChangeArrowheads="1"/>
          </p:cNvSpPr>
          <p:nvPr/>
        </p:nvSpPr>
        <p:spPr bwMode="auto">
          <a:xfrm>
            <a:off x="3686175" y="2747963"/>
            <a:ext cx="238125"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solidFill>
                  <a:srgbClr val="000000"/>
                </a:solidFill>
              </a:rPr>
              <a:t>1</a:t>
            </a:r>
          </a:p>
          <a:p>
            <a:pPr eaLnBrk="1" hangingPunct="1"/>
            <a:r>
              <a:rPr lang="zh-CN" altLang="zh-CN" sz="2000">
                <a:solidFill>
                  <a:srgbClr val="000000"/>
                </a:solidFill>
              </a:rPr>
              <a:t>5</a:t>
            </a:r>
          </a:p>
          <a:p>
            <a:pPr eaLnBrk="1" hangingPunct="1"/>
            <a:r>
              <a:rPr lang="zh-CN" altLang="zh-CN" sz="2000" i="1">
                <a:solidFill>
                  <a:srgbClr val="000000"/>
                </a:solidFill>
              </a:rPr>
              <a:t>M</a:t>
            </a:r>
          </a:p>
          <a:p>
            <a:pPr eaLnBrk="1" hangingPunct="1"/>
            <a:r>
              <a:rPr lang="zh-CN" altLang="zh-CN" sz="2000">
                <a:solidFill>
                  <a:srgbClr val="000000"/>
                </a:solidFill>
              </a:rPr>
              <a:t>1</a:t>
            </a:r>
          </a:p>
          <a:p>
            <a:pPr eaLnBrk="1" hangingPunct="1"/>
            <a:r>
              <a:rPr lang="zh-CN" altLang="zh-CN" sz="2000">
                <a:solidFill>
                  <a:srgbClr val="000000"/>
                </a:solidFill>
              </a:rPr>
              <a:t>0</a:t>
            </a:r>
          </a:p>
          <a:p>
            <a:pPr eaLnBrk="1" hangingPunct="1"/>
            <a:r>
              <a:rPr lang="zh-CN" altLang="zh-CN" sz="2000">
                <a:solidFill>
                  <a:srgbClr val="000000"/>
                </a:solidFill>
              </a:rPr>
              <a:t>1</a:t>
            </a:r>
          </a:p>
          <a:p>
            <a:pPr eaLnBrk="1" hangingPunct="1"/>
            <a:r>
              <a:rPr lang="zh-CN" altLang="zh-CN" sz="2000">
                <a:solidFill>
                  <a:srgbClr val="000000"/>
                </a:solidFill>
              </a:rPr>
              <a:t>1</a:t>
            </a:r>
          </a:p>
          <a:p>
            <a:pPr eaLnBrk="1" hangingPunct="1"/>
            <a:r>
              <a:rPr lang="zh-CN" altLang="zh-CN" sz="2000">
                <a:solidFill>
                  <a:srgbClr val="000000"/>
                </a:solidFill>
              </a:rPr>
              <a:t>4</a:t>
            </a:r>
          </a:p>
          <a:p>
            <a:pPr eaLnBrk="1" hangingPunct="1"/>
            <a:r>
              <a:rPr lang="zh-CN" altLang="zh-CN" sz="2000">
                <a:solidFill>
                  <a:srgbClr val="000000"/>
                </a:solidFill>
              </a:rPr>
              <a:t>5</a:t>
            </a:r>
          </a:p>
          <a:p>
            <a:pPr eaLnBrk="1" hangingPunct="1"/>
            <a:r>
              <a:rPr lang="zh-CN" altLang="zh-CN" sz="2000">
                <a:solidFill>
                  <a:srgbClr val="000000"/>
                </a:solidFill>
              </a:rPr>
              <a:t>2</a:t>
            </a:r>
          </a:p>
          <a:p>
            <a:pPr eaLnBrk="1" hangingPunct="1"/>
            <a:r>
              <a:rPr lang="zh-CN" altLang="zh-CN" sz="2000">
                <a:solidFill>
                  <a:srgbClr val="000000"/>
                </a:solidFill>
              </a:rPr>
              <a:t>7</a:t>
            </a:r>
          </a:p>
          <a:p>
            <a:pPr eaLnBrk="1" hangingPunct="1"/>
            <a:r>
              <a:rPr lang="zh-CN" altLang="zh-CN" sz="2000">
                <a:solidFill>
                  <a:srgbClr val="000000"/>
                </a:solidFill>
              </a:rPr>
              <a:t>20</a:t>
            </a:r>
          </a:p>
        </p:txBody>
      </p:sp>
      <p:sp>
        <p:nvSpPr>
          <p:cNvPr id="121880" name="Rectangle 24"/>
          <p:cNvSpPr>
            <a:spLocks noChangeArrowheads="1"/>
          </p:cNvSpPr>
          <p:nvPr/>
        </p:nvSpPr>
        <p:spPr bwMode="auto">
          <a:xfrm>
            <a:off x="4117975" y="2747963"/>
            <a:ext cx="238125"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t>	</a:t>
            </a:r>
            <a:r>
              <a:rPr lang="zh-CN" altLang="zh-CN" sz="2000">
                <a:solidFill>
                  <a:srgbClr val="000000"/>
                </a:solidFill>
              </a:rPr>
              <a:t>4</a:t>
            </a:r>
          </a:p>
          <a:p>
            <a:pPr eaLnBrk="1" hangingPunct="1"/>
            <a:r>
              <a:rPr lang="zh-CN" altLang="zh-CN" sz="2000" i="1">
                <a:solidFill>
                  <a:srgbClr val="000000"/>
                </a:solidFill>
              </a:rPr>
              <a:t>M</a:t>
            </a:r>
          </a:p>
          <a:p>
            <a:pPr eaLnBrk="1" hangingPunct="1"/>
            <a:r>
              <a:rPr lang="zh-CN" altLang="zh-CN" sz="2000" i="1">
                <a:solidFill>
                  <a:srgbClr val="000000"/>
                </a:solidFill>
              </a:rPr>
              <a:t>	</a:t>
            </a:r>
            <a:r>
              <a:rPr lang="zh-CN" altLang="zh-CN" sz="2000">
                <a:solidFill>
                  <a:srgbClr val="000000"/>
                </a:solidFill>
              </a:rPr>
              <a:t>2</a:t>
            </a:r>
          </a:p>
          <a:p>
            <a:pPr eaLnBrk="1" hangingPunct="1"/>
            <a:r>
              <a:rPr lang="zh-CN" altLang="zh-CN" sz="2000">
                <a:solidFill>
                  <a:srgbClr val="000000"/>
                </a:solidFill>
              </a:rPr>
              <a:t>	3</a:t>
            </a:r>
          </a:p>
          <a:p>
            <a:pPr eaLnBrk="1" hangingPunct="1"/>
            <a:r>
              <a:rPr lang="zh-CN" altLang="zh-CN" sz="2000">
                <a:solidFill>
                  <a:srgbClr val="000000"/>
                </a:solidFill>
              </a:rPr>
              <a:t>	1</a:t>
            </a:r>
          </a:p>
          <a:p>
            <a:pPr eaLnBrk="1" hangingPunct="1"/>
            <a:r>
              <a:rPr lang="zh-CN" altLang="zh-CN" sz="2000">
                <a:solidFill>
                  <a:srgbClr val="000000"/>
                </a:solidFill>
              </a:rPr>
              <a:t>	0</a:t>
            </a:r>
          </a:p>
          <a:p>
            <a:pPr eaLnBrk="1" hangingPunct="1"/>
            <a:r>
              <a:rPr lang="zh-CN" altLang="zh-CN" sz="2000">
                <a:solidFill>
                  <a:srgbClr val="000000"/>
                </a:solidFill>
              </a:rPr>
              <a:t>	2</a:t>
            </a:r>
          </a:p>
          <a:p>
            <a:pPr eaLnBrk="1" hangingPunct="1"/>
            <a:r>
              <a:rPr lang="zh-CN" altLang="zh-CN" sz="2000">
                <a:solidFill>
                  <a:srgbClr val="000000"/>
                </a:solidFill>
              </a:rPr>
              <a:t>	1</a:t>
            </a:r>
          </a:p>
          <a:p>
            <a:pPr eaLnBrk="1" hangingPunct="1"/>
            <a:r>
              <a:rPr lang="zh-CN" altLang="zh-CN" sz="2000">
                <a:solidFill>
                  <a:srgbClr val="000000"/>
                </a:solidFill>
              </a:rPr>
              <a:t>	8</a:t>
            </a:r>
          </a:p>
          <a:p>
            <a:pPr eaLnBrk="1" hangingPunct="1"/>
            <a:r>
              <a:rPr lang="zh-CN" altLang="zh-CN" sz="2000">
                <a:solidFill>
                  <a:srgbClr val="000000"/>
                </a:solidFill>
              </a:rPr>
              <a:t>	2</a:t>
            </a:r>
          </a:p>
          <a:p>
            <a:pPr eaLnBrk="1" hangingPunct="1"/>
            <a:r>
              <a:rPr lang="zh-CN" altLang="zh-CN" sz="2000">
                <a:solidFill>
                  <a:srgbClr val="000000"/>
                </a:solidFill>
              </a:rPr>
              <a:t>	4</a:t>
            </a:r>
          </a:p>
          <a:p>
            <a:pPr eaLnBrk="1" hangingPunct="1"/>
            <a:r>
              <a:rPr lang="zh-CN" altLang="zh-CN" sz="2000">
                <a:solidFill>
                  <a:srgbClr val="000000"/>
                </a:solidFill>
              </a:rPr>
              <a:t>20</a:t>
            </a:r>
          </a:p>
        </p:txBody>
      </p:sp>
      <p:sp>
        <p:nvSpPr>
          <p:cNvPr id="121881" name="Rectangle 25"/>
          <p:cNvSpPr>
            <a:spLocks noChangeArrowheads="1"/>
          </p:cNvSpPr>
          <p:nvPr/>
        </p:nvSpPr>
        <p:spPr bwMode="auto">
          <a:xfrm>
            <a:off x="4549775" y="2747963"/>
            <a:ext cx="238125"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t>	</a:t>
            </a:r>
            <a:r>
              <a:rPr lang="zh-CN" altLang="zh-CN" sz="2000">
                <a:solidFill>
                  <a:srgbClr val="000000"/>
                </a:solidFill>
              </a:rPr>
              <a:t>3</a:t>
            </a:r>
          </a:p>
          <a:p>
            <a:pPr eaLnBrk="1" hangingPunct="1"/>
            <a:r>
              <a:rPr lang="zh-CN" altLang="zh-CN" sz="2000">
                <a:solidFill>
                  <a:srgbClr val="000000"/>
                </a:solidFill>
              </a:rPr>
              <a:t>2</a:t>
            </a:r>
          </a:p>
          <a:p>
            <a:pPr eaLnBrk="1" hangingPunct="1"/>
            <a:r>
              <a:rPr lang="zh-CN" altLang="zh-CN" sz="2000">
                <a:solidFill>
                  <a:srgbClr val="000000"/>
                </a:solidFill>
              </a:rPr>
              <a:t>	3</a:t>
            </a:r>
          </a:p>
          <a:p>
            <a:pPr eaLnBrk="1" hangingPunct="1"/>
            <a:r>
              <a:rPr lang="zh-CN" altLang="zh-CN" sz="2000">
                <a:solidFill>
                  <a:srgbClr val="000000"/>
                </a:solidFill>
              </a:rPr>
              <a:t>	2</a:t>
            </a:r>
          </a:p>
          <a:p>
            <a:pPr eaLnBrk="1" hangingPunct="1"/>
            <a:r>
              <a:rPr lang="zh-CN" altLang="zh-CN" sz="2000">
                <a:solidFill>
                  <a:srgbClr val="000000"/>
                </a:solidFill>
              </a:rPr>
              <a:t>	1</a:t>
            </a:r>
          </a:p>
          <a:p>
            <a:pPr eaLnBrk="1" hangingPunct="1"/>
            <a:r>
              <a:rPr lang="zh-CN" altLang="zh-CN" sz="2000">
                <a:solidFill>
                  <a:srgbClr val="000000"/>
                </a:solidFill>
              </a:rPr>
              <a:t>2</a:t>
            </a:r>
          </a:p>
          <a:p>
            <a:pPr eaLnBrk="1" hangingPunct="1"/>
            <a:r>
              <a:rPr lang="zh-CN" altLang="zh-CN" sz="2000">
                <a:solidFill>
                  <a:srgbClr val="000000"/>
                </a:solidFill>
              </a:rPr>
              <a:t>	0</a:t>
            </a:r>
          </a:p>
          <a:p>
            <a:pPr eaLnBrk="1" hangingPunct="1"/>
            <a:r>
              <a:rPr lang="zh-CN" altLang="zh-CN" sz="2000">
                <a:solidFill>
                  <a:srgbClr val="000000"/>
                </a:solidFill>
              </a:rPr>
              <a:t>	1</a:t>
            </a:r>
          </a:p>
          <a:p>
            <a:pPr eaLnBrk="1" hangingPunct="1"/>
            <a:r>
              <a:rPr lang="zh-CN" altLang="zh-CN" sz="2000" i="1">
                <a:solidFill>
                  <a:srgbClr val="000000"/>
                </a:solidFill>
              </a:rPr>
              <a:t>M</a:t>
            </a:r>
          </a:p>
          <a:p>
            <a:pPr eaLnBrk="1" hangingPunct="1"/>
            <a:r>
              <a:rPr lang="zh-CN" altLang="zh-CN" sz="2000" i="1">
                <a:solidFill>
                  <a:srgbClr val="000000"/>
                </a:solidFill>
              </a:rPr>
              <a:t>	</a:t>
            </a:r>
            <a:r>
              <a:rPr lang="zh-CN" altLang="zh-CN" sz="2000">
                <a:solidFill>
                  <a:srgbClr val="000000"/>
                </a:solidFill>
              </a:rPr>
              <a:t>2</a:t>
            </a:r>
          </a:p>
          <a:p>
            <a:pPr eaLnBrk="1" hangingPunct="1"/>
            <a:r>
              <a:rPr lang="zh-CN" altLang="zh-CN" sz="2000">
                <a:solidFill>
                  <a:srgbClr val="000000"/>
                </a:solidFill>
              </a:rPr>
              <a:t>6</a:t>
            </a:r>
          </a:p>
          <a:p>
            <a:pPr eaLnBrk="1" hangingPunct="1"/>
            <a:r>
              <a:rPr lang="zh-CN" altLang="zh-CN" sz="2000">
                <a:solidFill>
                  <a:srgbClr val="000000"/>
                </a:solidFill>
              </a:rPr>
              <a:t>20</a:t>
            </a:r>
          </a:p>
        </p:txBody>
      </p:sp>
      <p:sp>
        <p:nvSpPr>
          <p:cNvPr id="121882" name="Rectangle 26"/>
          <p:cNvSpPr>
            <a:spLocks noChangeArrowheads="1"/>
          </p:cNvSpPr>
          <p:nvPr/>
        </p:nvSpPr>
        <p:spPr bwMode="auto">
          <a:xfrm>
            <a:off x="5054600" y="2781300"/>
            <a:ext cx="238125"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t>	</a:t>
            </a:r>
            <a:r>
              <a:rPr lang="zh-CN" altLang="zh-CN" sz="2000">
                <a:solidFill>
                  <a:srgbClr val="000000"/>
                </a:solidFill>
              </a:rPr>
              <a:t>3</a:t>
            </a:r>
          </a:p>
          <a:p>
            <a:pPr eaLnBrk="1" hangingPunct="1"/>
            <a:r>
              <a:rPr lang="zh-CN" altLang="zh-CN" sz="2000">
                <a:solidFill>
                  <a:srgbClr val="000000"/>
                </a:solidFill>
              </a:rPr>
              <a:t>	1</a:t>
            </a:r>
          </a:p>
          <a:p>
            <a:pPr eaLnBrk="1" hangingPunct="1"/>
            <a:r>
              <a:rPr lang="zh-CN" altLang="zh-CN" sz="2000">
                <a:solidFill>
                  <a:srgbClr val="000000"/>
                </a:solidFill>
              </a:rPr>
              <a:t>	7</a:t>
            </a:r>
          </a:p>
          <a:p>
            <a:pPr eaLnBrk="1" hangingPunct="1"/>
            <a:r>
              <a:rPr lang="zh-CN" altLang="zh-CN" sz="2000">
                <a:solidFill>
                  <a:srgbClr val="000000"/>
                </a:solidFill>
              </a:rPr>
              <a:t>	2</a:t>
            </a:r>
          </a:p>
          <a:p>
            <a:pPr eaLnBrk="1" hangingPunct="1"/>
            <a:r>
              <a:rPr lang="zh-CN" altLang="zh-CN" sz="2000">
                <a:solidFill>
                  <a:srgbClr val="000000"/>
                </a:solidFill>
              </a:rPr>
              <a:t>	4</a:t>
            </a:r>
          </a:p>
          <a:p>
            <a:pPr eaLnBrk="1" hangingPunct="1"/>
            <a:r>
              <a:rPr lang="zh-CN" altLang="zh-CN" sz="2000">
                <a:solidFill>
                  <a:srgbClr val="000000"/>
                </a:solidFill>
              </a:rPr>
              <a:t>	1</a:t>
            </a:r>
          </a:p>
          <a:p>
            <a:pPr eaLnBrk="1" hangingPunct="1"/>
            <a:r>
              <a:rPr lang="zh-CN" altLang="zh-CN" sz="2000">
                <a:solidFill>
                  <a:srgbClr val="000000"/>
                </a:solidFill>
              </a:rPr>
              <a:t>	1</a:t>
            </a:r>
          </a:p>
          <a:p>
            <a:pPr eaLnBrk="1" hangingPunct="1"/>
            <a:r>
              <a:rPr lang="zh-CN" altLang="zh-CN" sz="2000">
                <a:solidFill>
                  <a:srgbClr val="000000"/>
                </a:solidFill>
              </a:rPr>
              <a:t>	0</a:t>
            </a:r>
          </a:p>
          <a:p>
            <a:pPr eaLnBrk="1" hangingPunct="1"/>
            <a:r>
              <a:rPr lang="zh-CN" altLang="zh-CN" sz="2000">
                <a:solidFill>
                  <a:srgbClr val="000000"/>
                </a:solidFill>
              </a:rPr>
              <a:t>	1</a:t>
            </a:r>
          </a:p>
          <a:p>
            <a:pPr eaLnBrk="1" hangingPunct="1"/>
            <a:r>
              <a:rPr lang="zh-CN" altLang="zh-CN" sz="2000">
                <a:solidFill>
                  <a:srgbClr val="000000"/>
                </a:solidFill>
              </a:rPr>
              <a:t>	4</a:t>
            </a:r>
          </a:p>
          <a:p>
            <a:pPr eaLnBrk="1" hangingPunct="1"/>
            <a:r>
              <a:rPr lang="zh-CN" altLang="zh-CN" sz="2000">
                <a:solidFill>
                  <a:srgbClr val="000000"/>
                </a:solidFill>
              </a:rPr>
              <a:t>	2</a:t>
            </a:r>
          </a:p>
          <a:p>
            <a:pPr eaLnBrk="1" hangingPunct="1"/>
            <a:r>
              <a:rPr lang="zh-CN" altLang="zh-CN" sz="2000">
                <a:solidFill>
                  <a:srgbClr val="000000"/>
                </a:solidFill>
              </a:rPr>
              <a:t>23</a:t>
            </a:r>
          </a:p>
        </p:txBody>
      </p:sp>
      <p:sp>
        <p:nvSpPr>
          <p:cNvPr id="121883" name="Rectangle 27"/>
          <p:cNvSpPr>
            <a:spLocks noChangeArrowheads="1"/>
          </p:cNvSpPr>
          <p:nvPr/>
        </p:nvSpPr>
        <p:spPr bwMode="auto">
          <a:xfrm>
            <a:off x="5629275" y="2747963"/>
            <a:ext cx="238125"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solidFill>
                  <a:srgbClr val="000000"/>
                </a:solidFill>
              </a:rPr>
              <a:t>11</a:t>
            </a:r>
          </a:p>
          <a:p>
            <a:pPr eaLnBrk="1" hangingPunct="1"/>
            <a:r>
              <a:rPr lang="zh-CN" altLang="zh-CN" sz="2000">
                <a:solidFill>
                  <a:srgbClr val="000000"/>
                </a:solidFill>
              </a:rPr>
              <a:t>	9</a:t>
            </a:r>
          </a:p>
          <a:p>
            <a:pPr eaLnBrk="1" hangingPunct="1"/>
            <a:r>
              <a:rPr lang="zh-CN" altLang="zh-CN" sz="2000">
                <a:solidFill>
                  <a:srgbClr val="000000"/>
                </a:solidFill>
              </a:rPr>
              <a:t>	4</a:t>
            </a:r>
          </a:p>
          <a:p>
            <a:pPr eaLnBrk="1" hangingPunct="1"/>
            <a:r>
              <a:rPr lang="zh-CN" altLang="zh-CN" sz="2000">
                <a:solidFill>
                  <a:srgbClr val="000000"/>
                </a:solidFill>
              </a:rPr>
              <a:t>	8</a:t>
            </a:r>
          </a:p>
          <a:p>
            <a:pPr eaLnBrk="1" hangingPunct="1"/>
            <a:r>
              <a:rPr lang="zh-CN" altLang="zh-CN" sz="2000">
                <a:solidFill>
                  <a:srgbClr val="000000"/>
                </a:solidFill>
              </a:rPr>
              <a:t>	5</a:t>
            </a:r>
          </a:p>
          <a:p>
            <a:pPr eaLnBrk="1" hangingPunct="1"/>
            <a:r>
              <a:rPr lang="zh-CN" altLang="zh-CN" sz="2000">
                <a:solidFill>
                  <a:srgbClr val="000000"/>
                </a:solidFill>
              </a:rPr>
              <a:t>	8</a:t>
            </a:r>
          </a:p>
          <a:p>
            <a:pPr eaLnBrk="1" hangingPunct="1"/>
            <a:r>
              <a:rPr lang="zh-CN" altLang="zh-CN" sz="2000" i="1">
                <a:solidFill>
                  <a:srgbClr val="000000"/>
                </a:solidFill>
              </a:rPr>
              <a:t>M</a:t>
            </a:r>
          </a:p>
          <a:p>
            <a:pPr eaLnBrk="1" hangingPunct="1"/>
            <a:r>
              <a:rPr lang="zh-CN" altLang="zh-CN" sz="2000" i="1">
                <a:solidFill>
                  <a:srgbClr val="000000"/>
                </a:solidFill>
              </a:rPr>
              <a:t>	</a:t>
            </a:r>
            <a:r>
              <a:rPr lang="zh-CN" altLang="zh-CN" sz="2000">
                <a:solidFill>
                  <a:srgbClr val="000000"/>
                </a:solidFill>
              </a:rPr>
              <a:t>1</a:t>
            </a:r>
          </a:p>
          <a:p>
            <a:pPr eaLnBrk="1" hangingPunct="1"/>
            <a:r>
              <a:rPr lang="zh-CN" altLang="zh-CN" sz="2000">
                <a:solidFill>
                  <a:srgbClr val="000000"/>
                </a:solidFill>
              </a:rPr>
              <a:t>	0</a:t>
            </a:r>
          </a:p>
          <a:p>
            <a:pPr eaLnBrk="1" hangingPunct="1"/>
            <a:r>
              <a:rPr lang="zh-CN" altLang="zh-CN" sz="2000">
                <a:solidFill>
                  <a:srgbClr val="000000"/>
                </a:solidFill>
              </a:rPr>
              <a:t>	2</a:t>
            </a:r>
          </a:p>
          <a:p>
            <a:pPr eaLnBrk="1" hangingPunct="1"/>
            <a:r>
              <a:rPr lang="zh-CN" altLang="zh-CN" sz="2000">
                <a:solidFill>
                  <a:srgbClr val="000000"/>
                </a:solidFill>
              </a:rPr>
              <a:t>	1</a:t>
            </a:r>
          </a:p>
          <a:p>
            <a:pPr eaLnBrk="1" hangingPunct="1"/>
            <a:r>
              <a:rPr lang="zh-CN" altLang="zh-CN" sz="2000">
                <a:solidFill>
                  <a:srgbClr val="000000"/>
                </a:solidFill>
              </a:rPr>
              <a:t>26</a:t>
            </a:r>
          </a:p>
        </p:txBody>
      </p:sp>
      <p:sp>
        <p:nvSpPr>
          <p:cNvPr id="121884" name="Rectangle 28"/>
          <p:cNvSpPr>
            <a:spLocks noChangeArrowheads="1"/>
          </p:cNvSpPr>
          <p:nvPr/>
        </p:nvSpPr>
        <p:spPr bwMode="auto">
          <a:xfrm>
            <a:off x="6227763" y="2747963"/>
            <a:ext cx="238125"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t>	</a:t>
            </a:r>
            <a:r>
              <a:rPr lang="zh-CN" altLang="zh-CN" sz="2000">
                <a:solidFill>
                  <a:srgbClr val="000000"/>
                </a:solidFill>
              </a:rPr>
              <a:t>3</a:t>
            </a:r>
          </a:p>
          <a:p>
            <a:pPr eaLnBrk="1" hangingPunct="1"/>
            <a:r>
              <a:rPr lang="zh-CN" altLang="zh-CN" sz="2000">
                <a:solidFill>
                  <a:srgbClr val="000000"/>
                </a:solidFill>
              </a:rPr>
              <a:t>	2</a:t>
            </a:r>
          </a:p>
          <a:p>
            <a:pPr eaLnBrk="1" hangingPunct="1"/>
            <a:r>
              <a:rPr lang="zh-CN" altLang="zh-CN" sz="2000">
                <a:solidFill>
                  <a:srgbClr val="000000"/>
                </a:solidFill>
              </a:rPr>
              <a:t>10</a:t>
            </a:r>
          </a:p>
          <a:p>
            <a:pPr eaLnBrk="1" hangingPunct="1"/>
            <a:r>
              <a:rPr lang="zh-CN" altLang="zh-CN" sz="2000">
                <a:solidFill>
                  <a:srgbClr val="000000"/>
                </a:solidFill>
              </a:rPr>
              <a:t>	4</a:t>
            </a:r>
          </a:p>
          <a:p>
            <a:pPr eaLnBrk="1" hangingPunct="1"/>
            <a:r>
              <a:rPr lang="zh-CN" altLang="zh-CN" sz="2000">
                <a:solidFill>
                  <a:srgbClr val="000000"/>
                </a:solidFill>
              </a:rPr>
              <a:t>	2</a:t>
            </a:r>
          </a:p>
          <a:p>
            <a:pPr eaLnBrk="1" hangingPunct="1"/>
            <a:r>
              <a:rPr lang="zh-CN" altLang="zh-CN" sz="2000">
                <a:solidFill>
                  <a:srgbClr val="000000"/>
                </a:solidFill>
              </a:rPr>
              <a:t>	2</a:t>
            </a:r>
          </a:p>
          <a:p>
            <a:pPr eaLnBrk="1" hangingPunct="1"/>
            <a:r>
              <a:rPr lang="zh-CN" altLang="zh-CN" sz="2000">
                <a:solidFill>
                  <a:srgbClr val="000000"/>
                </a:solidFill>
              </a:rPr>
              <a:t>	2</a:t>
            </a:r>
          </a:p>
          <a:p>
            <a:pPr eaLnBrk="1" hangingPunct="1"/>
            <a:r>
              <a:rPr lang="zh-CN" altLang="zh-CN" sz="2000">
                <a:solidFill>
                  <a:srgbClr val="000000"/>
                </a:solidFill>
              </a:rPr>
              <a:t>	4</a:t>
            </a:r>
          </a:p>
          <a:p>
            <a:pPr eaLnBrk="1" hangingPunct="1"/>
            <a:r>
              <a:rPr lang="zh-CN" altLang="zh-CN" sz="2000">
                <a:solidFill>
                  <a:srgbClr val="000000"/>
                </a:solidFill>
              </a:rPr>
              <a:t>	2</a:t>
            </a:r>
          </a:p>
          <a:p>
            <a:pPr eaLnBrk="1" hangingPunct="1"/>
            <a:r>
              <a:rPr lang="zh-CN" altLang="zh-CN" sz="2000">
                <a:solidFill>
                  <a:srgbClr val="000000"/>
                </a:solidFill>
              </a:rPr>
              <a:t>	0</a:t>
            </a:r>
          </a:p>
          <a:p>
            <a:pPr eaLnBrk="1" hangingPunct="1"/>
            <a:r>
              <a:rPr lang="zh-CN" altLang="zh-CN" sz="2000">
                <a:solidFill>
                  <a:srgbClr val="000000"/>
                </a:solidFill>
              </a:rPr>
              <a:t>	3</a:t>
            </a:r>
          </a:p>
          <a:p>
            <a:pPr eaLnBrk="1" hangingPunct="1"/>
            <a:r>
              <a:rPr lang="zh-CN" altLang="zh-CN" sz="2000">
                <a:solidFill>
                  <a:srgbClr val="000000"/>
                </a:solidFill>
              </a:rPr>
              <a:t>25</a:t>
            </a:r>
          </a:p>
        </p:txBody>
      </p:sp>
      <p:sp>
        <p:nvSpPr>
          <p:cNvPr id="121885" name="Rectangle 29"/>
          <p:cNvSpPr>
            <a:spLocks noChangeArrowheads="1"/>
          </p:cNvSpPr>
          <p:nvPr/>
        </p:nvSpPr>
        <p:spPr bwMode="auto">
          <a:xfrm>
            <a:off x="6926263" y="2747963"/>
            <a:ext cx="238125"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solidFill>
                  <a:srgbClr val="000000"/>
                </a:solidFill>
              </a:rPr>
              <a:t>10</a:t>
            </a:r>
          </a:p>
          <a:p>
            <a:pPr eaLnBrk="1" hangingPunct="1"/>
            <a:r>
              <a:rPr lang="zh-CN" altLang="zh-CN" sz="2000">
                <a:solidFill>
                  <a:srgbClr val="000000"/>
                </a:solidFill>
              </a:rPr>
              <a:t>	8</a:t>
            </a:r>
          </a:p>
          <a:p>
            <a:pPr eaLnBrk="1" hangingPunct="1"/>
            <a:r>
              <a:rPr lang="zh-CN" altLang="zh-CN" sz="2000">
                <a:solidFill>
                  <a:srgbClr val="000000"/>
                </a:solidFill>
              </a:rPr>
              <a:t>	5</a:t>
            </a:r>
          </a:p>
          <a:p>
            <a:pPr eaLnBrk="1" hangingPunct="1"/>
            <a:r>
              <a:rPr lang="zh-CN" altLang="zh-CN" sz="2000">
                <a:solidFill>
                  <a:srgbClr val="000000"/>
                </a:solidFill>
              </a:rPr>
              <a:t>	6</a:t>
            </a:r>
          </a:p>
          <a:p>
            <a:pPr eaLnBrk="1" hangingPunct="1"/>
            <a:r>
              <a:rPr lang="zh-CN" altLang="zh-CN" sz="2000">
                <a:solidFill>
                  <a:srgbClr val="000000"/>
                </a:solidFill>
              </a:rPr>
              <a:t>	7</a:t>
            </a:r>
          </a:p>
          <a:p>
            <a:pPr eaLnBrk="1" hangingPunct="1"/>
            <a:r>
              <a:rPr lang="zh-CN" altLang="zh-CN" sz="2000">
                <a:solidFill>
                  <a:srgbClr val="000000"/>
                </a:solidFill>
              </a:rPr>
              <a:t>	4</a:t>
            </a:r>
          </a:p>
          <a:p>
            <a:pPr eaLnBrk="1" hangingPunct="1"/>
            <a:r>
              <a:rPr lang="zh-CN" altLang="zh-CN" sz="2000">
                <a:solidFill>
                  <a:srgbClr val="000000"/>
                </a:solidFill>
              </a:rPr>
              <a:t>	6</a:t>
            </a:r>
          </a:p>
          <a:p>
            <a:pPr eaLnBrk="1" hangingPunct="1"/>
            <a:r>
              <a:rPr lang="zh-CN" altLang="zh-CN" sz="2000">
                <a:solidFill>
                  <a:srgbClr val="000000"/>
                </a:solidFill>
              </a:rPr>
              <a:t>	2</a:t>
            </a:r>
          </a:p>
          <a:p>
            <a:pPr eaLnBrk="1" hangingPunct="1"/>
            <a:r>
              <a:rPr lang="zh-CN" altLang="zh-CN" sz="2000">
                <a:solidFill>
                  <a:srgbClr val="000000"/>
                </a:solidFill>
              </a:rPr>
              <a:t>	1</a:t>
            </a:r>
          </a:p>
          <a:p>
            <a:pPr eaLnBrk="1" hangingPunct="1"/>
            <a:r>
              <a:rPr lang="zh-CN" altLang="zh-CN" sz="2000">
                <a:solidFill>
                  <a:srgbClr val="000000"/>
                </a:solidFill>
              </a:rPr>
              <a:t>	3</a:t>
            </a:r>
          </a:p>
          <a:p>
            <a:pPr eaLnBrk="1" hangingPunct="1"/>
            <a:r>
              <a:rPr lang="zh-CN" altLang="zh-CN" sz="2000">
                <a:solidFill>
                  <a:srgbClr val="000000"/>
                </a:solidFill>
              </a:rPr>
              <a:t>	0</a:t>
            </a:r>
          </a:p>
          <a:p>
            <a:pPr eaLnBrk="1" hangingPunct="1"/>
            <a:r>
              <a:rPr lang="zh-CN" altLang="zh-CN" sz="2000">
                <a:solidFill>
                  <a:srgbClr val="000000"/>
                </a:solidFill>
              </a:rPr>
              <a:t>26</a:t>
            </a:r>
          </a:p>
        </p:txBody>
      </p:sp>
      <p:sp>
        <p:nvSpPr>
          <p:cNvPr id="121886" name="Rectangle 30"/>
          <p:cNvSpPr>
            <a:spLocks noChangeArrowheads="1"/>
          </p:cNvSpPr>
          <p:nvPr/>
        </p:nvSpPr>
        <p:spPr bwMode="auto">
          <a:xfrm>
            <a:off x="7708900" y="2747963"/>
            <a:ext cx="352425"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solidFill>
                  <a:srgbClr val="000000"/>
                </a:solidFill>
              </a:rPr>
              <a:t>27</a:t>
            </a:r>
          </a:p>
          <a:p>
            <a:pPr eaLnBrk="1" hangingPunct="1"/>
            <a:r>
              <a:rPr lang="zh-CN" altLang="zh-CN" sz="2000">
                <a:solidFill>
                  <a:srgbClr val="000000"/>
                </a:solidFill>
              </a:rPr>
              <a:t>24</a:t>
            </a:r>
          </a:p>
          <a:p>
            <a:pPr eaLnBrk="1" hangingPunct="1"/>
            <a:r>
              <a:rPr lang="zh-CN" altLang="zh-CN" sz="2000">
                <a:solidFill>
                  <a:srgbClr val="000000"/>
                </a:solidFill>
              </a:rPr>
              <a:t>29</a:t>
            </a:r>
          </a:p>
          <a:p>
            <a:pPr eaLnBrk="1" hangingPunct="1"/>
            <a:r>
              <a:rPr lang="zh-CN" altLang="zh-CN" sz="2000">
                <a:solidFill>
                  <a:srgbClr val="000000"/>
                </a:solidFill>
              </a:rPr>
              <a:t>20</a:t>
            </a:r>
          </a:p>
          <a:p>
            <a:pPr eaLnBrk="1" hangingPunct="1"/>
            <a:r>
              <a:rPr lang="zh-CN" altLang="zh-CN" sz="2000">
                <a:solidFill>
                  <a:srgbClr val="000000"/>
                </a:solidFill>
              </a:rPr>
              <a:t>20</a:t>
            </a:r>
          </a:p>
          <a:p>
            <a:pPr eaLnBrk="1" hangingPunct="1"/>
            <a:r>
              <a:rPr lang="zh-CN" altLang="zh-CN" sz="2000">
                <a:solidFill>
                  <a:srgbClr val="000000"/>
                </a:solidFill>
              </a:rPr>
              <a:t>20</a:t>
            </a:r>
          </a:p>
          <a:p>
            <a:pPr eaLnBrk="1" hangingPunct="1"/>
            <a:r>
              <a:rPr lang="zh-CN" altLang="zh-CN" sz="2000">
                <a:solidFill>
                  <a:srgbClr val="000000"/>
                </a:solidFill>
              </a:rPr>
              <a:t>20</a:t>
            </a:r>
          </a:p>
          <a:p>
            <a:pPr eaLnBrk="1" hangingPunct="1"/>
            <a:r>
              <a:rPr lang="zh-CN" altLang="zh-CN" sz="2000">
                <a:solidFill>
                  <a:srgbClr val="000000"/>
                </a:solidFill>
              </a:rPr>
              <a:t>20</a:t>
            </a:r>
          </a:p>
          <a:p>
            <a:pPr eaLnBrk="1" hangingPunct="1"/>
            <a:r>
              <a:rPr lang="zh-CN" altLang="zh-CN" sz="2000">
                <a:solidFill>
                  <a:srgbClr val="000000"/>
                </a:solidFill>
              </a:rPr>
              <a:t>20</a:t>
            </a:r>
          </a:p>
          <a:p>
            <a:pPr eaLnBrk="1" hangingPunct="1"/>
            <a:r>
              <a:rPr lang="zh-CN" altLang="zh-CN" sz="2000">
                <a:solidFill>
                  <a:srgbClr val="000000"/>
                </a:solidFill>
              </a:rPr>
              <a:t>20</a:t>
            </a:r>
          </a:p>
          <a:p>
            <a:pPr eaLnBrk="1" hangingPunct="1"/>
            <a:r>
              <a:rPr lang="zh-CN" altLang="zh-CN" sz="2000">
                <a:solidFill>
                  <a:srgbClr val="000000"/>
                </a:solidFill>
              </a:rPr>
              <a:t>20</a:t>
            </a:r>
          </a:p>
          <a:p>
            <a:pPr eaLnBrk="1" hangingPunct="1"/>
            <a:r>
              <a:rPr lang="zh-CN" altLang="zh-CN" sz="2000">
                <a:solidFill>
                  <a:srgbClr val="000000"/>
                </a:solidFill>
              </a:rPr>
              <a:t>240</a:t>
            </a:r>
          </a:p>
        </p:txBody>
      </p:sp>
      <p:sp>
        <p:nvSpPr>
          <p:cNvPr id="121887" name="Rectangle 31"/>
          <p:cNvSpPr>
            <a:spLocks noChangeArrowheads="1"/>
          </p:cNvSpPr>
          <p:nvPr/>
        </p:nvSpPr>
        <p:spPr bwMode="auto">
          <a:xfrm>
            <a:off x="1692275" y="2747963"/>
            <a:ext cx="238125"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t>	</a:t>
            </a:r>
            <a:r>
              <a:rPr lang="zh-CN" altLang="zh-CN" sz="2000">
                <a:solidFill>
                  <a:srgbClr val="000000"/>
                </a:solidFill>
              </a:rPr>
              <a:t>0</a:t>
            </a:r>
          </a:p>
          <a:p>
            <a:pPr eaLnBrk="1" hangingPunct="1"/>
            <a:r>
              <a:rPr lang="zh-CN" altLang="zh-CN" sz="2000">
                <a:solidFill>
                  <a:srgbClr val="000000"/>
                </a:solidFill>
              </a:rPr>
              <a:t>	1</a:t>
            </a:r>
          </a:p>
          <a:p>
            <a:pPr eaLnBrk="1" hangingPunct="1"/>
            <a:r>
              <a:rPr lang="zh-CN" altLang="zh-CN" sz="2000">
                <a:solidFill>
                  <a:srgbClr val="000000"/>
                </a:solidFill>
              </a:rPr>
              <a:t>	3</a:t>
            </a:r>
          </a:p>
          <a:p>
            <a:pPr eaLnBrk="1" hangingPunct="1"/>
            <a:r>
              <a:rPr lang="zh-CN" altLang="zh-CN" sz="2000">
                <a:solidFill>
                  <a:srgbClr val="000000"/>
                </a:solidFill>
              </a:rPr>
              <a:t>	2</a:t>
            </a:r>
          </a:p>
          <a:p>
            <a:pPr eaLnBrk="1" hangingPunct="1"/>
            <a:r>
              <a:rPr lang="zh-CN" altLang="zh-CN" sz="2000">
                <a:solidFill>
                  <a:srgbClr val="000000"/>
                </a:solidFill>
              </a:rPr>
              <a:t>	1</a:t>
            </a:r>
          </a:p>
          <a:p>
            <a:pPr eaLnBrk="1" hangingPunct="1"/>
            <a:r>
              <a:rPr lang="zh-CN" altLang="zh-CN" sz="2000">
                <a:solidFill>
                  <a:srgbClr val="000000"/>
                </a:solidFill>
              </a:rPr>
              <a:t>	4</a:t>
            </a:r>
          </a:p>
          <a:p>
            <a:pPr eaLnBrk="1" hangingPunct="1"/>
            <a:r>
              <a:rPr lang="zh-CN" altLang="zh-CN" sz="2000">
                <a:solidFill>
                  <a:srgbClr val="000000"/>
                </a:solidFill>
              </a:rPr>
              <a:t>	3</a:t>
            </a:r>
          </a:p>
          <a:p>
            <a:pPr eaLnBrk="1" hangingPunct="1"/>
            <a:r>
              <a:rPr lang="zh-CN" altLang="zh-CN" sz="2000">
                <a:solidFill>
                  <a:srgbClr val="000000"/>
                </a:solidFill>
              </a:rPr>
              <a:t>	3</a:t>
            </a:r>
          </a:p>
          <a:p>
            <a:pPr eaLnBrk="1" hangingPunct="1"/>
            <a:r>
              <a:rPr lang="zh-CN" altLang="zh-CN" sz="2000">
                <a:solidFill>
                  <a:srgbClr val="000000"/>
                </a:solidFill>
              </a:rPr>
              <a:t>11</a:t>
            </a:r>
          </a:p>
          <a:p>
            <a:pPr eaLnBrk="1" hangingPunct="1"/>
            <a:r>
              <a:rPr lang="zh-CN" altLang="zh-CN" sz="2000">
                <a:solidFill>
                  <a:srgbClr val="000000"/>
                </a:solidFill>
              </a:rPr>
              <a:t>	3</a:t>
            </a:r>
          </a:p>
          <a:p>
            <a:pPr eaLnBrk="1" hangingPunct="1"/>
            <a:r>
              <a:rPr lang="zh-CN" altLang="zh-CN" sz="2000">
                <a:solidFill>
                  <a:srgbClr val="000000"/>
                </a:solidFill>
              </a:rPr>
              <a:t>10</a:t>
            </a:r>
          </a:p>
          <a:p>
            <a:pPr eaLnBrk="1" hangingPunct="1"/>
            <a:r>
              <a:rPr lang="zh-CN" altLang="zh-CN" sz="2000">
                <a:solidFill>
                  <a:srgbClr val="000000"/>
                </a:solidFill>
              </a:rPr>
              <a:t>20</a:t>
            </a:r>
          </a:p>
        </p:txBody>
      </p:sp>
      <p:sp>
        <p:nvSpPr>
          <p:cNvPr id="121888" name="Rectangle 32"/>
          <p:cNvSpPr>
            <a:spLocks noChangeArrowheads="1"/>
          </p:cNvSpPr>
          <p:nvPr/>
        </p:nvSpPr>
        <p:spPr bwMode="auto">
          <a:xfrm>
            <a:off x="2195513" y="2747963"/>
            <a:ext cx="238125"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t>	</a:t>
            </a:r>
            <a:r>
              <a:rPr lang="zh-CN" altLang="zh-CN" sz="2000">
                <a:solidFill>
                  <a:srgbClr val="000000"/>
                </a:solidFill>
              </a:rPr>
              <a:t>1</a:t>
            </a:r>
          </a:p>
          <a:p>
            <a:pPr eaLnBrk="1" hangingPunct="1"/>
            <a:r>
              <a:rPr lang="zh-CN" altLang="zh-CN" sz="2000">
                <a:solidFill>
                  <a:srgbClr val="000000"/>
                </a:solidFill>
              </a:rPr>
              <a:t>	0</a:t>
            </a:r>
          </a:p>
          <a:p>
            <a:pPr eaLnBrk="1" hangingPunct="1"/>
            <a:r>
              <a:rPr lang="zh-CN" altLang="zh-CN" sz="2000" i="1">
                <a:solidFill>
                  <a:srgbClr val="000000"/>
                </a:solidFill>
              </a:rPr>
              <a:t>M</a:t>
            </a:r>
          </a:p>
          <a:p>
            <a:pPr eaLnBrk="1" hangingPunct="1"/>
            <a:r>
              <a:rPr lang="zh-CN" altLang="zh-CN" sz="2000" i="1">
                <a:solidFill>
                  <a:srgbClr val="000000"/>
                </a:solidFill>
              </a:rPr>
              <a:t>	</a:t>
            </a:r>
            <a:r>
              <a:rPr lang="zh-CN" altLang="zh-CN" sz="2000">
                <a:solidFill>
                  <a:srgbClr val="000000"/>
                </a:solidFill>
              </a:rPr>
              <a:t>3</a:t>
            </a:r>
          </a:p>
          <a:p>
            <a:pPr eaLnBrk="1" hangingPunct="1"/>
            <a:r>
              <a:rPr lang="zh-CN" altLang="zh-CN" sz="2000">
                <a:solidFill>
                  <a:srgbClr val="000000"/>
                </a:solidFill>
              </a:rPr>
              <a:t>	5</a:t>
            </a:r>
          </a:p>
          <a:p>
            <a:pPr eaLnBrk="1" hangingPunct="1"/>
            <a:r>
              <a:rPr lang="zh-CN" altLang="zh-CN" sz="2000" i="1">
                <a:solidFill>
                  <a:srgbClr val="000000"/>
                </a:solidFill>
              </a:rPr>
              <a:t>M</a:t>
            </a:r>
          </a:p>
          <a:p>
            <a:pPr eaLnBrk="1" hangingPunct="1"/>
            <a:r>
              <a:rPr lang="zh-CN" altLang="zh-CN" sz="2000" i="1">
                <a:solidFill>
                  <a:srgbClr val="000000"/>
                </a:solidFill>
              </a:rPr>
              <a:t>	</a:t>
            </a:r>
            <a:r>
              <a:rPr lang="zh-CN" altLang="zh-CN" sz="2000">
                <a:solidFill>
                  <a:srgbClr val="000000"/>
                </a:solidFill>
              </a:rPr>
              <a:t>2</a:t>
            </a:r>
          </a:p>
          <a:p>
            <a:pPr eaLnBrk="1" hangingPunct="1"/>
            <a:r>
              <a:rPr lang="zh-CN" altLang="zh-CN" sz="2000">
                <a:solidFill>
                  <a:srgbClr val="000000"/>
                </a:solidFill>
              </a:rPr>
              <a:t>	1</a:t>
            </a:r>
          </a:p>
          <a:p>
            <a:pPr eaLnBrk="1" hangingPunct="1"/>
            <a:r>
              <a:rPr lang="zh-CN" altLang="zh-CN" sz="2000">
                <a:solidFill>
                  <a:srgbClr val="000000"/>
                </a:solidFill>
              </a:rPr>
              <a:t>	9</a:t>
            </a:r>
          </a:p>
          <a:p>
            <a:pPr eaLnBrk="1" hangingPunct="1"/>
            <a:r>
              <a:rPr lang="zh-CN" altLang="zh-CN" sz="2000">
                <a:solidFill>
                  <a:srgbClr val="000000"/>
                </a:solidFill>
              </a:rPr>
              <a:t>	2</a:t>
            </a:r>
          </a:p>
          <a:p>
            <a:pPr eaLnBrk="1" hangingPunct="1"/>
            <a:r>
              <a:rPr lang="zh-CN" altLang="zh-CN" sz="2000">
                <a:solidFill>
                  <a:srgbClr val="000000"/>
                </a:solidFill>
              </a:rPr>
              <a:t>	8</a:t>
            </a:r>
          </a:p>
          <a:p>
            <a:pPr eaLnBrk="1" hangingPunct="1"/>
            <a:r>
              <a:rPr lang="zh-CN" altLang="zh-CN" sz="2000">
                <a:solidFill>
                  <a:srgbClr val="000000"/>
                </a:solidFill>
              </a:rPr>
              <a:t>20</a:t>
            </a:r>
          </a:p>
        </p:txBody>
      </p:sp>
      <p:sp>
        <p:nvSpPr>
          <p:cNvPr id="121889" name="Line 33"/>
          <p:cNvSpPr>
            <a:spLocks noChangeShapeType="1"/>
          </p:cNvSpPr>
          <p:nvPr/>
        </p:nvSpPr>
        <p:spPr bwMode="auto">
          <a:xfrm>
            <a:off x="684213" y="2708275"/>
            <a:ext cx="7521575" cy="2381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21890" name="Line 34"/>
          <p:cNvSpPr>
            <a:spLocks noChangeShapeType="1"/>
          </p:cNvSpPr>
          <p:nvPr/>
        </p:nvSpPr>
        <p:spPr bwMode="auto">
          <a:xfrm flipV="1">
            <a:off x="684213" y="2420938"/>
            <a:ext cx="7521575" cy="3492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21891" name="Line 35"/>
          <p:cNvSpPr>
            <a:spLocks noChangeShapeType="1"/>
          </p:cNvSpPr>
          <p:nvPr/>
        </p:nvSpPr>
        <p:spPr bwMode="auto">
          <a:xfrm>
            <a:off x="684213" y="3573463"/>
            <a:ext cx="7521575" cy="1111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21892" name="Line 36"/>
          <p:cNvSpPr>
            <a:spLocks noChangeShapeType="1"/>
          </p:cNvSpPr>
          <p:nvPr/>
        </p:nvSpPr>
        <p:spPr bwMode="auto">
          <a:xfrm>
            <a:off x="684213" y="4797425"/>
            <a:ext cx="7521575" cy="2381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21893" name="Line 37"/>
          <p:cNvSpPr>
            <a:spLocks noChangeShapeType="1"/>
          </p:cNvSpPr>
          <p:nvPr/>
        </p:nvSpPr>
        <p:spPr bwMode="auto">
          <a:xfrm flipV="1">
            <a:off x="755650" y="6407150"/>
            <a:ext cx="7450138" cy="3492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21894" name="Line 38"/>
          <p:cNvSpPr>
            <a:spLocks noChangeShapeType="1"/>
          </p:cNvSpPr>
          <p:nvPr/>
        </p:nvSpPr>
        <p:spPr bwMode="auto">
          <a:xfrm flipV="1">
            <a:off x="755650" y="5948363"/>
            <a:ext cx="7450138"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21895" name="Line 39"/>
          <p:cNvSpPr>
            <a:spLocks noChangeShapeType="1"/>
          </p:cNvSpPr>
          <p:nvPr/>
        </p:nvSpPr>
        <p:spPr bwMode="auto">
          <a:xfrm flipH="1">
            <a:off x="1520825" y="2420938"/>
            <a:ext cx="17463" cy="39703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21896" name="Line 40"/>
          <p:cNvSpPr>
            <a:spLocks noChangeShapeType="1"/>
          </p:cNvSpPr>
          <p:nvPr/>
        </p:nvSpPr>
        <p:spPr bwMode="auto">
          <a:xfrm flipH="1">
            <a:off x="4859338" y="2493963"/>
            <a:ext cx="3175" cy="388778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21897" name="Line 41"/>
          <p:cNvSpPr>
            <a:spLocks noChangeShapeType="1"/>
          </p:cNvSpPr>
          <p:nvPr/>
        </p:nvSpPr>
        <p:spPr bwMode="auto">
          <a:xfrm>
            <a:off x="7234238" y="2420938"/>
            <a:ext cx="1587" cy="39703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21898" name="Line 42"/>
          <p:cNvSpPr>
            <a:spLocks noChangeShapeType="1"/>
          </p:cNvSpPr>
          <p:nvPr/>
        </p:nvSpPr>
        <p:spPr bwMode="auto">
          <a:xfrm>
            <a:off x="712788" y="2455863"/>
            <a:ext cx="835025" cy="2540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Tree>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3</a:t>
            </a:r>
          </a:p>
        </p:txBody>
      </p:sp>
      <p:sp>
        <p:nvSpPr>
          <p:cNvPr id="123907"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23908"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运输问题的应用</a:t>
            </a:r>
          </a:p>
        </p:txBody>
      </p:sp>
      <p:sp>
        <p:nvSpPr>
          <p:cNvPr id="123909" name="Rectangle 5"/>
          <p:cNvSpPr>
            <a:spLocks noChangeArrowheads="1"/>
          </p:cNvSpPr>
          <p:nvPr/>
        </p:nvSpPr>
        <p:spPr bwMode="auto">
          <a:xfrm>
            <a:off x="468313" y="1533525"/>
            <a:ext cx="8567737" cy="664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t>应用软件计算，最优解：</a:t>
            </a:r>
            <a:endParaRPr lang="zh-CN" altLang="zh-CN" sz="2000"/>
          </a:p>
        </p:txBody>
      </p:sp>
      <p:pic>
        <p:nvPicPr>
          <p:cNvPr id="123910" name="Picture 6" descr="133674810142574143265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3911" name="Line 7"/>
          <p:cNvSpPr>
            <a:spLocks noChangeShapeType="1"/>
          </p:cNvSpPr>
          <p:nvPr/>
        </p:nvSpPr>
        <p:spPr bwMode="auto">
          <a:xfrm>
            <a:off x="468313" y="2852738"/>
            <a:ext cx="1655762" cy="7207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23912" name="Rectangle 8"/>
          <p:cNvSpPr>
            <a:spLocks noChangeArrowheads="1"/>
          </p:cNvSpPr>
          <p:nvPr/>
        </p:nvSpPr>
        <p:spPr bwMode="auto">
          <a:xfrm>
            <a:off x="1692275" y="2565400"/>
            <a:ext cx="238125"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solidFill>
                  <a:srgbClr val="000000"/>
                </a:solidFill>
              </a:rPr>
              <a:t>A1</a:t>
            </a:r>
          </a:p>
        </p:txBody>
      </p:sp>
      <p:sp>
        <p:nvSpPr>
          <p:cNvPr id="123913" name="Rectangle 9"/>
          <p:cNvSpPr>
            <a:spLocks noChangeArrowheads="1"/>
          </p:cNvSpPr>
          <p:nvPr/>
        </p:nvSpPr>
        <p:spPr bwMode="auto">
          <a:xfrm>
            <a:off x="2173288" y="2565400"/>
            <a:ext cx="238125"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solidFill>
                  <a:srgbClr val="000000"/>
                </a:solidFill>
              </a:rPr>
              <a:t>A2</a:t>
            </a:r>
          </a:p>
        </p:txBody>
      </p:sp>
      <p:sp>
        <p:nvSpPr>
          <p:cNvPr id="123914" name="Rectangle 10"/>
          <p:cNvSpPr>
            <a:spLocks noChangeArrowheads="1"/>
          </p:cNvSpPr>
          <p:nvPr/>
        </p:nvSpPr>
        <p:spPr bwMode="auto">
          <a:xfrm>
            <a:off x="2678113" y="2565400"/>
            <a:ext cx="238125"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solidFill>
                  <a:srgbClr val="000000"/>
                </a:solidFill>
              </a:rPr>
              <a:t>A3</a:t>
            </a:r>
          </a:p>
        </p:txBody>
      </p:sp>
      <p:sp>
        <p:nvSpPr>
          <p:cNvPr id="123915" name="Rectangle 11"/>
          <p:cNvSpPr>
            <a:spLocks noChangeArrowheads="1"/>
          </p:cNvSpPr>
          <p:nvPr/>
        </p:nvSpPr>
        <p:spPr bwMode="auto">
          <a:xfrm>
            <a:off x="3181350" y="2565400"/>
            <a:ext cx="238125"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solidFill>
                  <a:srgbClr val="000000"/>
                </a:solidFill>
              </a:rPr>
              <a:t>T1</a:t>
            </a:r>
          </a:p>
        </p:txBody>
      </p:sp>
      <p:sp>
        <p:nvSpPr>
          <p:cNvPr id="123916" name="Rectangle 12"/>
          <p:cNvSpPr>
            <a:spLocks noChangeArrowheads="1"/>
          </p:cNvSpPr>
          <p:nvPr/>
        </p:nvSpPr>
        <p:spPr bwMode="auto">
          <a:xfrm>
            <a:off x="3686175" y="2565400"/>
            <a:ext cx="238125"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solidFill>
                  <a:srgbClr val="000000"/>
                </a:solidFill>
              </a:rPr>
              <a:t>T2</a:t>
            </a:r>
          </a:p>
        </p:txBody>
      </p:sp>
      <p:sp>
        <p:nvSpPr>
          <p:cNvPr id="123917" name="Rectangle 13"/>
          <p:cNvSpPr>
            <a:spLocks noChangeArrowheads="1"/>
          </p:cNvSpPr>
          <p:nvPr/>
        </p:nvSpPr>
        <p:spPr bwMode="auto">
          <a:xfrm>
            <a:off x="4140200" y="2565400"/>
            <a:ext cx="238125"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solidFill>
                  <a:srgbClr val="000000"/>
                </a:solidFill>
              </a:rPr>
              <a:t>T3</a:t>
            </a:r>
          </a:p>
        </p:txBody>
      </p:sp>
      <p:sp>
        <p:nvSpPr>
          <p:cNvPr id="123918" name="Rectangle 14"/>
          <p:cNvSpPr>
            <a:spLocks noChangeArrowheads="1"/>
          </p:cNvSpPr>
          <p:nvPr/>
        </p:nvSpPr>
        <p:spPr bwMode="auto">
          <a:xfrm>
            <a:off x="4549775" y="2565400"/>
            <a:ext cx="238125"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solidFill>
                  <a:srgbClr val="000000"/>
                </a:solidFill>
              </a:rPr>
              <a:t>T4</a:t>
            </a:r>
          </a:p>
        </p:txBody>
      </p:sp>
      <p:sp>
        <p:nvSpPr>
          <p:cNvPr id="123919" name="Rectangle 15"/>
          <p:cNvSpPr>
            <a:spLocks noChangeArrowheads="1"/>
          </p:cNvSpPr>
          <p:nvPr/>
        </p:nvSpPr>
        <p:spPr bwMode="auto">
          <a:xfrm>
            <a:off x="5054600" y="2565400"/>
            <a:ext cx="238125"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solidFill>
                  <a:srgbClr val="000000"/>
                </a:solidFill>
              </a:rPr>
              <a:t>B1</a:t>
            </a:r>
          </a:p>
        </p:txBody>
      </p:sp>
      <p:sp>
        <p:nvSpPr>
          <p:cNvPr id="123920" name="Rectangle 16"/>
          <p:cNvSpPr>
            <a:spLocks noChangeArrowheads="1"/>
          </p:cNvSpPr>
          <p:nvPr/>
        </p:nvSpPr>
        <p:spPr bwMode="auto">
          <a:xfrm>
            <a:off x="5629275" y="2565400"/>
            <a:ext cx="238125"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solidFill>
                  <a:srgbClr val="000000"/>
                </a:solidFill>
              </a:rPr>
              <a:t>B2</a:t>
            </a:r>
          </a:p>
        </p:txBody>
      </p:sp>
      <p:sp>
        <p:nvSpPr>
          <p:cNvPr id="123921" name="Rectangle 17"/>
          <p:cNvSpPr>
            <a:spLocks noChangeArrowheads="1"/>
          </p:cNvSpPr>
          <p:nvPr/>
        </p:nvSpPr>
        <p:spPr bwMode="auto">
          <a:xfrm>
            <a:off x="6205538" y="2565400"/>
            <a:ext cx="238125"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solidFill>
                  <a:srgbClr val="000000"/>
                </a:solidFill>
              </a:rPr>
              <a:t>B3</a:t>
            </a:r>
          </a:p>
        </p:txBody>
      </p:sp>
      <p:sp>
        <p:nvSpPr>
          <p:cNvPr id="123922" name="Rectangle 18"/>
          <p:cNvSpPr>
            <a:spLocks noChangeArrowheads="1"/>
          </p:cNvSpPr>
          <p:nvPr/>
        </p:nvSpPr>
        <p:spPr bwMode="auto">
          <a:xfrm>
            <a:off x="6827838" y="2565400"/>
            <a:ext cx="238125"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solidFill>
                  <a:srgbClr val="000000"/>
                </a:solidFill>
              </a:rPr>
              <a:t>B4</a:t>
            </a:r>
          </a:p>
        </p:txBody>
      </p:sp>
      <p:sp>
        <p:nvSpPr>
          <p:cNvPr id="123923" name="Rectangle 19"/>
          <p:cNvSpPr>
            <a:spLocks noChangeArrowheads="1"/>
          </p:cNvSpPr>
          <p:nvPr/>
        </p:nvSpPr>
        <p:spPr bwMode="auto">
          <a:xfrm>
            <a:off x="7510463" y="2565400"/>
            <a:ext cx="466725"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solidFill>
                  <a:srgbClr val="000000"/>
                </a:solidFill>
                <a:ea typeface="仿宋" panose="02010609060101010101" pitchFamily="49" charset="-122"/>
              </a:rPr>
              <a:t>产量</a:t>
            </a:r>
          </a:p>
        </p:txBody>
      </p:sp>
      <p:sp>
        <p:nvSpPr>
          <p:cNvPr id="123924" name="Rectangle 20"/>
          <p:cNvSpPr>
            <a:spLocks noChangeArrowheads="1"/>
          </p:cNvSpPr>
          <p:nvPr/>
        </p:nvSpPr>
        <p:spPr bwMode="auto">
          <a:xfrm>
            <a:off x="1006475" y="2892425"/>
            <a:ext cx="466725"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tabLst>
                <a:tab pos="381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381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381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381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381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381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381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381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381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t>	</a:t>
            </a:r>
            <a:r>
              <a:rPr lang="zh-CN" altLang="zh-CN" sz="2000">
                <a:solidFill>
                  <a:srgbClr val="000000"/>
                </a:solidFill>
              </a:rPr>
              <a:t>A1</a:t>
            </a:r>
          </a:p>
          <a:p>
            <a:pPr eaLnBrk="1" hangingPunct="1"/>
            <a:r>
              <a:rPr lang="zh-CN" altLang="zh-CN" sz="2000">
                <a:solidFill>
                  <a:srgbClr val="000000"/>
                </a:solidFill>
              </a:rPr>
              <a:t>	A2</a:t>
            </a:r>
          </a:p>
          <a:p>
            <a:pPr eaLnBrk="1" hangingPunct="1"/>
            <a:r>
              <a:rPr lang="zh-CN" altLang="zh-CN" sz="2000">
                <a:solidFill>
                  <a:srgbClr val="000000"/>
                </a:solidFill>
              </a:rPr>
              <a:t>	A3</a:t>
            </a:r>
          </a:p>
          <a:p>
            <a:pPr eaLnBrk="1" hangingPunct="1"/>
            <a:r>
              <a:rPr lang="zh-CN" altLang="zh-CN" sz="2000">
                <a:solidFill>
                  <a:srgbClr val="000000"/>
                </a:solidFill>
              </a:rPr>
              <a:t>	T1</a:t>
            </a:r>
          </a:p>
          <a:p>
            <a:pPr eaLnBrk="1" hangingPunct="1"/>
            <a:r>
              <a:rPr lang="zh-CN" altLang="zh-CN" sz="2000">
                <a:solidFill>
                  <a:srgbClr val="000000"/>
                </a:solidFill>
              </a:rPr>
              <a:t>	T2</a:t>
            </a:r>
          </a:p>
          <a:p>
            <a:pPr eaLnBrk="1" hangingPunct="1"/>
            <a:r>
              <a:rPr lang="zh-CN" altLang="zh-CN" sz="2000">
                <a:solidFill>
                  <a:srgbClr val="000000"/>
                </a:solidFill>
              </a:rPr>
              <a:t>	T3</a:t>
            </a:r>
          </a:p>
          <a:p>
            <a:pPr eaLnBrk="1" hangingPunct="1"/>
            <a:r>
              <a:rPr lang="zh-CN" altLang="zh-CN" sz="2000">
                <a:solidFill>
                  <a:srgbClr val="000000"/>
                </a:solidFill>
              </a:rPr>
              <a:t>	T4</a:t>
            </a:r>
          </a:p>
          <a:p>
            <a:pPr eaLnBrk="1" hangingPunct="1"/>
            <a:r>
              <a:rPr lang="zh-CN" altLang="zh-CN" sz="2000">
                <a:solidFill>
                  <a:srgbClr val="000000"/>
                </a:solidFill>
              </a:rPr>
              <a:t>	B1</a:t>
            </a:r>
          </a:p>
          <a:p>
            <a:pPr eaLnBrk="1" hangingPunct="1"/>
            <a:r>
              <a:rPr lang="zh-CN" altLang="zh-CN" sz="2000">
                <a:solidFill>
                  <a:srgbClr val="000000"/>
                </a:solidFill>
              </a:rPr>
              <a:t>	B2</a:t>
            </a:r>
          </a:p>
          <a:p>
            <a:pPr eaLnBrk="1" hangingPunct="1"/>
            <a:r>
              <a:rPr lang="zh-CN" altLang="zh-CN" sz="2000">
                <a:solidFill>
                  <a:srgbClr val="000000"/>
                </a:solidFill>
              </a:rPr>
              <a:t>	B3</a:t>
            </a:r>
          </a:p>
          <a:p>
            <a:pPr eaLnBrk="1" hangingPunct="1"/>
            <a:r>
              <a:rPr lang="zh-CN" altLang="zh-CN" sz="2000">
                <a:solidFill>
                  <a:srgbClr val="000000"/>
                </a:solidFill>
              </a:rPr>
              <a:t>	B4</a:t>
            </a:r>
          </a:p>
          <a:p>
            <a:pPr eaLnBrk="1" hangingPunct="1"/>
            <a:r>
              <a:rPr lang="zh-CN" altLang="zh-CN" sz="2000">
                <a:solidFill>
                  <a:srgbClr val="000000"/>
                </a:solidFill>
                <a:ea typeface="仿宋" panose="02010609060101010101" pitchFamily="49" charset="-122"/>
              </a:rPr>
              <a:t>销量</a:t>
            </a:r>
          </a:p>
        </p:txBody>
      </p:sp>
      <p:sp>
        <p:nvSpPr>
          <p:cNvPr id="123925" name="Rectangle 21"/>
          <p:cNvSpPr>
            <a:spLocks noChangeArrowheads="1"/>
          </p:cNvSpPr>
          <p:nvPr/>
        </p:nvSpPr>
        <p:spPr bwMode="auto">
          <a:xfrm>
            <a:off x="2678113" y="2892425"/>
            <a:ext cx="263525"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9pPr>
          </a:lstStyle>
          <a:p>
            <a:pPr eaLnBrk="1" hangingPunct="1"/>
            <a:endParaRPr lang="zh-CN" altLang="zh-CN" sz="2000"/>
          </a:p>
          <a:p>
            <a:pPr eaLnBrk="1" hangingPunct="1"/>
            <a:endParaRPr lang="zh-CN" altLang="zh-CN" sz="2000" i="1">
              <a:solidFill>
                <a:srgbClr val="000000"/>
              </a:solidFill>
            </a:endParaRPr>
          </a:p>
          <a:p>
            <a:pPr eaLnBrk="1" hangingPunct="1"/>
            <a:r>
              <a:rPr lang="zh-CN" altLang="zh-CN" sz="2000" i="1">
                <a:solidFill>
                  <a:srgbClr val="000000"/>
                </a:solidFill>
              </a:rPr>
              <a:t>	2</a:t>
            </a:r>
            <a:r>
              <a:rPr lang="zh-CN" altLang="zh-CN" sz="2000">
                <a:solidFill>
                  <a:srgbClr val="000000"/>
                </a:solidFill>
              </a:rPr>
              <a:t>0</a:t>
            </a:r>
          </a:p>
          <a:p>
            <a:pPr eaLnBrk="1" hangingPunct="1"/>
            <a:r>
              <a:rPr lang="zh-CN" altLang="zh-CN" sz="2000">
                <a:solidFill>
                  <a:srgbClr val="000000"/>
                </a:solidFill>
              </a:rPr>
              <a:t>	</a:t>
            </a:r>
          </a:p>
          <a:p>
            <a:pPr eaLnBrk="1" hangingPunct="1"/>
            <a:endParaRPr lang="zh-CN" altLang="zh-CN" sz="2000">
              <a:solidFill>
                <a:srgbClr val="000000"/>
              </a:solidFill>
            </a:endParaRPr>
          </a:p>
          <a:p>
            <a:pPr eaLnBrk="1" hangingPunct="1"/>
            <a:endParaRPr lang="zh-CN" altLang="zh-CN" sz="2000">
              <a:solidFill>
                <a:srgbClr val="000000"/>
              </a:solidFill>
            </a:endParaRPr>
          </a:p>
          <a:p>
            <a:pPr eaLnBrk="1" hangingPunct="1"/>
            <a:endParaRPr lang="zh-CN" altLang="zh-CN" sz="2000">
              <a:solidFill>
                <a:srgbClr val="000000"/>
              </a:solidFill>
            </a:endParaRPr>
          </a:p>
          <a:p>
            <a:pPr eaLnBrk="1" hangingPunct="1"/>
            <a:endParaRPr lang="zh-CN" altLang="zh-CN" sz="2000">
              <a:solidFill>
                <a:srgbClr val="000000"/>
              </a:solidFill>
            </a:endParaRPr>
          </a:p>
          <a:p>
            <a:pPr eaLnBrk="1" hangingPunct="1"/>
            <a:endParaRPr lang="zh-CN" altLang="zh-CN" sz="2000">
              <a:solidFill>
                <a:srgbClr val="000000"/>
              </a:solidFill>
            </a:endParaRPr>
          </a:p>
          <a:p>
            <a:pPr eaLnBrk="1" hangingPunct="1"/>
            <a:endParaRPr lang="zh-CN" altLang="zh-CN" sz="2000">
              <a:solidFill>
                <a:srgbClr val="000000"/>
              </a:solidFill>
            </a:endParaRPr>
          </a:p>
          <a:p>
            <a:pPr eaLnBrk="1" hangingPunct="1"/>
            <a:endParaRPr lang="zh-CN" altLang="zh-CN" sz="2000">
              <a:solidFill>
                <a:srgbClr val="000000"/>
              </a:solidFill>
            </a:endParaRPr>
          </a:p>
          <a:p>
            <a:pPr eaLnBrk="1" hangingPunct="1"/>
            <a:r>
              <a:rPr lang="zh-CN" altLang="zh-CN" sz="2000">
                <a:solidFill>
                  <a:srgbClr val="000000"/>
                </a:solidFill>
              </a:rPr>
              <a:t>20</a:t>
            </a:r>
          </a:p>
        </p:txBody>
      </p:sp>
      <p:sp>
        <p:nvSpPr>
          <p:cNvPr id="123926" name="Rectangle 22"/>
          <p:cNvSpPr>
            <a:spLocks noChangeArrowheads="1"/>
          </p:cNvSpPr>
          <p:nvPr/>
        </p:nvSpPr>
        <p:spPr bwMode="auto">
          <a:xfrm>
            <a:off x="3181350" y="2892425"/>
            <a:ext cx="238125"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endParaRPr lang="zh-CN" altLang="zh-CN" sz="2000">
              <a:solidFill>
                <a:srgbClr val="000000"/>
              </a:solidFill>
            </a:endParaRPr>
          </a:p>
          <a:p>
            <a:pPr eaLnBrk="1" hangingPunct="1"/>
            <a:endParaRPr lang="zh-CN" altLang="zh-CN" sz="2000">
              <a:solidFill>
                <a:srgbClr val="000000"/>
              </a:solidFill>
            </a:endParaRPr>
          </a:p>
          <a:p>
            <a:pPr eaLnBrk="1" hangingPunct="1"/>
            <a:r>
              <a:rPr lang="zh-CN" altLang="zh-CN" sz="2000">
                <a:solidFill>
                  <a:srgbClr val="000000"/>
                </a:solidFill>
              </a:rPr>
              <a:t>3</a:t>
            </a:r>
          </a:p>
          <a:p>
            <a:pPr eaLnBrk="1" hangingPunct="1"/>
            <a:r>
              <a:rPr lang="zh-CN" altLang="zh-CN" sz="2000">
                <a:solidFill>
                  <a:srgbClr val="000000"/>
                </a:solidFill>
              </a:rPr>
              <a:t>17</a:t>
            </a:r>
          </a:p>
          <a:p>
            <a:pPr eaLnBrk="1" hangingPunct="1"/>
            <a:endParaRPr lang="zh-CN" altLang="zh-CN" sz="2000">
              <a:solidFill>
                <a:srgbClr val="000000"/>
              </a:solidFill>
            </a:endParaRPr>
          </a:p>
          <a:p>
            <a:pPr eaLnBrk="1" hangingPunct="1"/>
            <a:endParaRPr lang="zh-CN" altLang="zh-CN" sz="2000">
              <a:solidFill>
                <a:srgbClr val="000000"/>
              </a:solidFill>
            </a:endParaRPr>
          </a:p>
          <a:p>
            <a:pPr eaLnBrk="1" hangingPunct="1"/>
            <a:endParaRPr lang="zh-CN" altLang="zh-CN" sz="2000">
              <a:solidFill>
                <a:srgbClr val="000000"/>
              </a:solidFill>
            </a:endParaRPr>
          </a:p>
          <a:p>
            <a:pPr eaLnBrk="1" hangingPunct="1"/>
            <a:endParaRPr lang="zh-CN" altLang="zh-CN" sz="2000">
              <a:solidFill>
                <a:srgbClr val="000000"/>
              </a:solidFill>
            </a:endParaRPr>
          </a:p>
          <a:p>
            <a:pPr eaLnBrk="1" hangingPunct="1"/>
            <a:endParaRPr lang="zh-CN" altLang="zh-CN" sz="2000">
              <a:solidFill>
                <a:srgbClr val="000000"/>
              </a:solidFill>
            </a:endParaRPr>
          </a:p>
          <a:p>
            <a:pPr eaLnBrk="1" hangingPunct="1"/>
            <a:endParaRPr lang="zh-CN" altLang="zh-CN" sz="2000">
              <a:solidFill>
                <a:srgbClr val="000000"/>
              </a:solidFill>
            </a:endParaRPr>
          </a:p>
          <a:p>
            <a:pPr eaLnBrk="1" hangingPunct="1"/>
            <a:endParaRPr lang="zh-CN" altLang="zh-CN" sz="2000">
              <a:solidFill>
                <a:srgbClr val="000000"/>
              </a:solidFill>
            </a:endParaRPr>
          </a:p>
          <a:p>
            <a:pPr eaLnBrk="1" hangingPunct="1"/>
            <a:r>
              <a:rPr lang="zh-CN" altLang="zh-CN" sz="2000">
                <a:solidFill>
                  <a:srgbClr val="000000"/>
                </a:solidFill>
              </a:rPr>
              <a:t>20</a:t>
            </a:r>
          </a:p>
        </p:txBody>
      </p:sp>
      <p:sp>
        <p:nvSpPr>
          <p:cNvPr id="123927" name="Rectangle 23"/>
          <p:cNvSpPr>
            <a:spLocks noChangeArrowheads="1"/>
          </p:cNvSpPr>
          <p:nvPr/>
        </p:nvSpPr>
        <p:spPr bwMode="auto">
          <a:xfrm>
            <a:off x="3686175" y="2892425"/>
            <a:ext cx="238125"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endParaRPr lang="zh-CN" altLang="zh-CN" sz="2000">
              <a:solidFill>
                <a:srgbClr val="000000"/>
              </a:solidFill>
            </a:endParaRPr>
          </a:p>
          <a:p>
            <a:pPr eaLnBrk="1" hangingPunct="1"/>
            <a:endParaRPr lang="zh-CN" altLang="zh-CN" sz="2000">
              <a:solidFill>
                <a:srgbClr val="000000"/>
              </a:solidFill>
            </a:endParaRPr>
          </a:p>
          <a:p>
            <a:pPr eaLnBrk="1" hangingPunct="1"/>
            <a:endParaRPr lang="zh-CN" altLang="zh-CN" sz="2000">
              <a:solidFill>
                <a:srgbClr val="000000"/>
              </a:solidFill>
            </a:endParaRPr>
          </a:p>
          <a:p>
            <a:pPr eaLnBrk="1" hangingPunct="1"/>
            <a:endParaRPr lang="zh-CN" altLang="zh-CN" sz="2000">
              <a:solidFill>
                <a:srgbClr val="000000"/>
              </a:solidFill>
            </a:endParaRPr>
          </a:p>
          <a:p>
            <a:pPr eaLnBrk="1" hangingPunct="1"/>
            <a:r>
              <a:rPr lang="zh-CN" altLang="zh-CN" sz="2000">
                <a:solidFill>
                  <a:srgbClr val="000000"/>
                </a:solidFill>
              </a:rPr>
              <a:t>20</a:t>
            </a:r>
          </a:p>
          <a:p>
            <a:pPr eaLnBrk="1" hangingPunct="1"/>
            <a:endParaRPr lang="zh-CN" altLang="zh-CN" sz="2000">
              <a:solidFill>
                <a:srgbClr val="000000"/>
              </a:solidFill>
            </a:endParaRPr>
          </a:p>
          <a:p>
            <a:pPr eaLnBrk="1" hangingPunct="1"/>
            <a:endParaRPr lang="zh-CN" altLang="zh-CN" sz="2000">
              <a:solidFill>
                <a:srgbClr val="000000"/>
              </a:solidFill>
            </a:endParaRPr>
          </a:p>
          <a:p>
            <a:pPr eaLnBrk="1" hangingPunct="1"/>
            <a:endParaRPr lang="zh-CN" altLang="zh-CN" sz="2000">
              <a:solidFill>
                <a:srgbClr val="000000"/>
              </a:solidFill>
            </a:endParaRPr>
          </a:p>
          <a:p>
            <a:pPr eaLnBrk="1" hangingPunct="1"/>
            <a:endParaRPr lang="zh-CN" altLang="zh-CN" sz="2000">
              <a:solidFill>
                <a:srgbClr val="000000"/>
              </a:solidFill>
            </a:endParaRPr>
          </a:p>
          <a:p>
            <a:pPr eaLnBrk="1" hangingPunct="1"/>
            <a:endParaRPr lang="zh-CN" altLang="zh-CN" sz="2000">
              <a:solidFill>
                <a:srgbClr val="000000"/>
              </a:solidFill>
            </a:endParaRPr>
          </a:p>
          <a:p>
            <a:pPr eaLnBrk="1" hangingPunct="1"/>
            <a:endParaRPr lang="zh-CN" altLang="zh-CN" sz="2000">
              <a:solidFill>
                <a:srgbClr val="000000"/>
              </a:solidFill>
            </a:endParaRPr>
          </a:p>
          <a:p>
            <a:pPr eaLnBrk="1" hangingPunct="1"/>
            <a:r>
              <a:rPr lang="zh-CN" altLang="zh-CN" sz="2000">
                <a:solidFill>
                  <a:srgbClr val="000000"/>
                </a:solidFill>
              </a:rPr>
              <a:t>20</a:t>
            </a:r>
          </a:p>
        </p:txBody>
      </p:sp>
      <p:sp>
        <p:nvSpPr>
          <p:cNvPr id="123928" name="Rectangle 24"/>
          <p:cNvSpPr>
            <a:spLocks noChangeArrowheads="1"/>
          </p:cNvSpPr>
          <p:nvPr/>
        </p:nvSpPr>
        <p:spPr bwMode="auto">
          <a:xfrm>
            <a:off x="4117975" y="2892425"/>
            <a:ext cx="263525"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t>	</a:t>
            </a:r>
            <a:endParaRPr lang="zh-CN" altLang="zh-CN" sz="2000">
              <a:solidFill>
                <a:srgbClr val="000000"/>
              </a:solidFill>
            </a:endParaRPr>
          </a:p>
          <a:p>
            <a:pPr eaLnBrk="1" hangingPunct="1"/>
            <a:endParaRPr lang="zh-CN" altLang="zh-CN" sz="2000">
              <a:solidFill>
                <a:srgbClr val="000000"/>
              </a:solidFill>
            </a:endParaRPr>
          </a:p>
          <a:p>
            <a:pPr eaLnBrk="1" hangingPunct="1"/>
            <a:endParaRPr lang="zh-CN" altLang="zh-CN" sz="2000">
              <a:solidFill>
                <a:srgbClr val="000000"/>
              </a:solidFill>
            </a:endParaRPr>
          </a:p>
          <a:p>
            <a:pPr eaLnBrk="1" hangingPunct="1"/>
            <a:endParaRPr lang="zh-CN" altLang="zh-CN" sz="2000">
              <a:solidFill>
                <a:srgbClr val="000000"/>
              </a:solidFill>
            </a:endParaRPr>
          </a:p>
          <a:p>
            <a:pPr eaLnBrk="1" hangingPunct="1"/>
            <a:endParaRPr lang="zh-CN" altLang="zh-CN" sz="2000">
              <a:solidFill>
                <a:srgbClr val="000000"/>
              </a:solidFill>
            </a:endParaRPr>
          </a:p>
          <a:p>
            <a:pPr eaLnBrk="1" hangingPunct="1"/>
            <a:r>
              <a:rPr lang="zh-CN" altLang="zh-CN" sz="2000">
                <a:solidFill>
                  <a:srgbClr val="000000"/>
                </a:solidFill>
              </a:rPr>
              <a:t>	20</a:t>
            </a:r>
          </a:p>
          <a:p>
            <a:pPr eaLnBrk="1" hangingPunct="1"/>
            <a:r>
              <a:rPr lang="zh-CN" altLang="zh-CN" sz="2000">
                <a:solidFill>
                  <a:srgbClr val="000000"/>
                </a:solidFill>
              </a:rPr>
              <a:t>	</a:t>
            </a:r>
          </a:p>
          <a:p>
            <a:pPr eaLnBrk="1" hangingPunct="1"/>
            <a:endParaRPr lang="zh-CN" altLang="zh-CN" sz="2000">
              <a:solidFill>
                <a:srgbClr val="000000"/>
              </a:solidFill>
            </a:endParaRPr>
          </a:p>
          <a:p>
            <a:pPr eaLnBrk="1" hangingPunct="1"/>
            <a:endParaRPr lang="zh-CN" altLang="zh-CN" sz="2000">
              <a:solidFill>
                <a:srgbClr val="000000"/>
              </a:solidFill>
            </a:endParaRPr>
          </a:p>
          <a:p>
            <a:pPr eaLnBrk="1" hangingPunct="1"/>
            <a:endParaRPr lang="zh-CN" altLang="zh-CN" sz="2000">
              <a:solidFill>
                <a:srgbClr val="000000"/>
              </a:solidFill>
            </a:endParaRPr>
          </a:p>
          <a:p>
            <a:pPr eaLnBrk="1" hangingPunct="1"/>
            <a:endParaRPr lang="zh-CN" altLang="zh-CN" sz="2000">
              <a:solidFill>
                <a:srgbClr val="000000"/>
              </a:solidFill>
            </a:endParaRPr>
          </a:p>
          <a:p>
            <a:pPr eaLnBrk="1" hangingPunct="1"/>
            <a:r>
              <a:rPr lang="zh-CN" altLang="zh-CN" sz="2000">
                <a:solidFill>
                  <a:srgbClr val="000000"/>
                </a:solidFill>
              </a:rPr>
              <a:t>20</a:t>
            </a:r>
          </a:p>
        </p:txBody>
      </p:sp>
      <p:sp>
        <p:nvSpPr>
          <p:cNvPr id="123929" name="Rectangle 25"/>
          <p:cNvSpPr>
            <a:spLocks noChangeArrowheads="1"/>
          </p:cNvSpPr>
          <p:nvPr/>
        </p:nvSpPr>
        <p:spPr bwMode="auto">
          <a:xfrm>
            <a:off x="4549775" y="2892425"/>
            <a:ext cx="263525"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t>	</a:t>
            </a:r>
            <a:endParaRPr lang="zh-CN" altLang="zh-CN" sz="2000">
              <a:solidFill>
                <a:srgbClr val="000000"/>
              </a:solidFill>
            </a:endParaRPr>
          </a:p>
          <a:p>
            <a:pPr eaLnBrk="1" hangingPunct="1"/>
            <a:endParaRPr lang="zh-CN" altLang="zh-CN" sz="2000">
              <a:solidFill>
                <a:srgbClr val="000000"/>
              </a:solidFill>
            </a:endParaRPr>
          </a:p>
          <a:p>
            <a:pPr eaLnBrk="1" hangingPunct="1"/>
            <a:endParaRPr lang="zh-CN" altLang="zh-CN" sz="2000">
              <a:solidFill>
                <a:srgbClr val="000000"/>
              </a:solidFill>
            </a:endParaRPr>
          </a:p>
          <a:p>
            <a:pPr eaLnBrk="1" hangingPunct="1"/>
            <a:endParaRPr lang="zh-CN" altLang="zh-CN" sz="2000">
              <a:solidFill>
                <a:srgbClr val="000000"/>
              </a:solidFill>
            </a:endParaRPr>
          </a:p>
          <a:p>
            <a:pPr eaLnBrk="1" hangingPunct="1"/>
            <a:endParaRPr lang="zh-CN" altLang="zh-CN" sz="2000">
              <a:solidFill>
                <a:srgbClr val="000000"/>
              </a:solidFill>
            </a:endParaRPr>
          </a:p>
          <a:p>
            <a:pPr eaLnBrk="1" hangingPunct="1"/>
            <a:endParaRPr lang="zh-CN" altLang="zh-CN" sz="2000">
              <a:solidFill>
                <a:srgbClr val="000000"/>
              </a:solidFill>
            </a:endParaRPr>
          </a:p>
          <a:p>
            <a:pPr eaLnBrk="1" hangingPunct="1"/>
            <a:r>
              <a:rPr lang="zh-CN" altLang="zh-CN" sz="2000">
                <a:solidFill>
                  <a:srgbClr val="000000"/>
                </a:solidFill>
              </a:rPr>
              <a:t>	20</a:t>
            </a:r>
          </a:p>
          <a:p>
            <a:pPr eaLnBrk="1" hangingPunct="1"/>
            <a:r>
              <a:rPr lang="zh-CN" altLang="zh-CN" sz="2000">
                <a:solidFill>
                  <a:srgbClr val="000000"/>
                </a:solidFill>
              </a:rPr>
              <a:t>	</a:t>
            </a:r>
          </a:p>
          <a:p>
            <a:pPr eaLnBrk="1" hangingPunct="1"/>
            <a:endParaRPr lang="zh-CN" altLang="zh-CN" sz="2000">
              <a:solidFill>
                <a:srgbClr val="000000"/>
              </a:solidFill>
            </a:endParaRPr>
          </a:p>
          <a:p>
            <a:pPr eaLnBrk="1" hangingPunct="1"/>
            <a:endParaRPr lang="zh-CN" altLang="zh-CN" sz="2000">
              <a:solidFill>
                <a:srgbClr val="000000"/>
              </a:solidFill>
            </a:endParaRPr>
          </a:p>
          <a:p>
            <a:pPr eaLnBrk="1" hangingPunct="1"/>
            <a:endParaRPr lang="zh-CN" altLang="zh-CN" sz="2000">
              <a:solidFill>
                <a:srgbClr val="000000"/>
              </a:solidFill>
            </a:endParaRPr>
          </a:p>
          <a:p>
            <a:pPr eaLnBrk="1" hangingPunct="1"/>
            <a:r>
              <a:rPr lang="zh-CN" altLang="zh-CN" sz="2000">
                <a:solidFill>
                  <a:srgbClr val="000000"/>
                </a:solidFill>
              </a:rPr>
              <a:t>20</a:t>
            </a:r>
          </a:p>
        </p:txBody>
      </p:sp>
      <p:sp>
        <p:nvSpPr>
          <p:cNvPr id="123930" name="Rectangle 26"/>
          <p:cNvSpPr>
            <a:spLocks noChangeArrowheads="1"/>
          </p:cNvSpPr>
          <p:nvPr/>
        </p:nvSpPr>
        <p:spPr bwMode="auto">
          <a:xfrm>
            <a:off x="5054600" y="2925763"/>
            <a:ext cx="263525"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t>	</a:t>
            </a:r>
            <a:endParaRPr lang="zh-CN" altLang="zh-CN" sz="2000">
              <a:solidFill>
                <a:srgbClr val="000000"/>
              </a:solidFill>
            </a:endParaRPr>
          </a:p>
          <a:p>
            <a:pPr eaLnBrk="1" hangingPunct="1"/>
            <a:r>
              <a:rPr lang="zh-CN" altLang="zh-CN" sz="2000">
                <a:solidFill>
                  <a:srgbClr val="000000"/>
                </a:solidFill>
              </a:rPr>
              <a:t>6</a:t>
            </a:r>
          </a:p>
          <a:p>
            <a:pPr eaLnBrk="1" hangingPunct="1"/>
            <a:r>
              <a:rPr lang="zh-CN" altLang="zh-CN" sz="2000">
                <a:solidFill>
                  <a:srgbClr val="000000"/>
                </a:solidFill>
              </a:rPr>
              <a:t>	</a:t>
            </a:r>
          </a:p>
          <a:p>
            <a:pPr eaLnBrk="1" hangingPunct="1"/>
            <a:r>
              <a:rPr lang="zh-CN" altLang="zh-CN" sz="2000">
                <a:solidFill>
                  <a:srgbClr val="000000"/>
                </a:solidFill>
              </a:rPr>
              <a:t>	3</a:t>
            </a:r>
          </a:p>
          <a:p>
            <a:pPr eaLnBrk="1" hangingPunct="1"/>
            <a:endParaRPr lang="zh-CN" altLang="zh-CN" sz="2000">
              <a:solidFill>
                <a:srgbClr val="000000"/>
              </a:solidFill>
            </a:endParaRPr>
          </a:p>
          <a:p>
            <a:pPr eaLnBrk="1" hangingPunct="1"/>
            <a:endParaRPr lang="zh-CN" altLang="zh-CN" sz="2000">
              <a:solidFill>
                <a:srgbClr val="000000"/>
              </a:solidFill>
            </a:endParaRPr>
          </a:p>
          <a:p>
            <a:pPr eaLnBrk="1" hangingPunct="1"/>
            <a:endParaRPr lang="zh-CN" altLang="zh-CN" sz="2000">
              <a:solidFill>
                <a:srgbClr val="000000"/>
              </a:solidFill>
            </a:endParaRPr>
          </a:p>
          <a:p>
            <a:pPr eaLnBrk="1" hangingPunct="1"/>
            <a:r>
              <a:rPr lang="zh-CN" altLang="zh-CN" sz="2000">
                <a:solidFill>
                  <a:srgbClr val="000000"/>
                </a:solidFill>
              </a:rPr>
              <a:t>	14</a:t>
            </a:r>
          </a:p>
          <a:p>
            <a:pPr eaLnBrk="1" hangingPunct="1"/>
            <a:r>
              <a:rPr lang="zh-CN" altLang="zh-CN" sz="2000">
                <a:solidFill>
                  <a:srgbClr val="000000"/>
                </a:solidFill>
              </a:rPr>
              <a:t>	</a:t>
            </a:r>
          </a:p>
          <a:p>
            <a:pPr eaLnBrk="1" hangingPunct="1"/>
            <a:endParaRPr lang="zh-CN" altLang="zh-CN" sz="2000">
              <a:solidFill>
                <a:srgbClr val="000000"/>
              </a:solidFill>
            </a:endParaRPr>
          </a:p>
          <a:p>
            <a:pPr eaLnBrk="1" hangingPunct="1"/>
            <a:endParaRPr lang="zh-CN" altLang="zh-CN" sz="2000">
              <a:solidFill>
                <a:srgbClr val="000000"/>
              </a:solidFill>
            </a:endParaRPr>
          </a:p>
          <a:p>
            <a:pPr eaLnBrk="1" hangingPunct="1"/>
            <a:r>
              <a:rPr lang="zh-CN" altLang="zh-CN" sz="2000">
                <a:solidFill>
                  <a:srgbClr val="000000"/>
                </a:solidFill>
              </a:rPr>
              <a:t>23</a:t>
            </a:r>
          </a:p>
        </p:txBody>
      </p:sp>
      <p:sp>
        <p:nvSpPr>
          <p:cNvPr id="123931" name="Rectangle 27"/>
          <p:cNvSpPr>
            <a:spLocks noChangeArrowheads="1"/>
          </p:cNvSpPr>
          <p:nvPr/>
        </p:nvSpPr>
        <p:spPr bwMode="auto">
          <a:xfrm>
            <a:off x="5629275" y="2892425"/>
            <a:ext cx="263525"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9pPr>
          </a:lstStyle>
          <a:p>
            <a:pPr eaLnBrk="1" hangingPunct="1"/>
            <a:endParaRPr lang="zh-CN" altLang="zh-CN" sz="2000">
              <a:solidFill>
                <a:srgbClr val="000000"/>
              </a:solidFill>
            </a:endParaRPr>
          </a:p>
          <a:p>
            <a:pPr eaLnBrk="1" hangingPunct="1"/>
            <a:endParaRPr lang="zh-CN" altLang="zh-CN" sz="2000">
              <a:solidFill>
                <a:srgbClr val="000000"/>
              </a:solidFill>
            </a:endParaRPr>
          </a:p>
          <a:p>
            <a:pPr eaLnBrk="1" hangingPunct="1"/>
            <a:r>
              <a:rPr lang="zh-CN" altLang="zh-CN" sz="2000">
                <a:solidFill>
                  <a:srgbClr val="000000"/>
                </a:solidFill>
              </a:rPr>
              <a:t>	6</a:t>
            </a:r>
          </a:p>
          <a:p>
            <a:pPr eaLnBrk="1" hangingPunct="1"/>
            <a:r>
              <a:rPr lang="zh-CN" altLang="zh-CN" sz="2000">
                <a:solidFill>
                  <a:srgbClr val="000000"/>
                </a:solidFill>
              </a:rPr>
              <a:t>	</a:t>
            </a:r>
          </a:p>
          <a:p>
            <a:pPr eaLnBrk="1" hangingPunct="1"/>
            <a:endParaRPr lang="zh-CN" altLang="zh-CN" sz="2000">
              <a:solidFill>
                <a:srgbClr val="000000"/>
              </a:solidFill>
            </a:endParaRPr>
          </a:p>
          <a:p>
            <a:pPr eaLnBrk="1" hangingPunct="1"/>
            <a:endParaRPr lang="zh-CN" altLang="zh-CN" sz="2000">
              <a:solidFill>
                <a:srgbClr val="000000"/>
              </a:solidFill>
            </a:endParaRPr>
          </a:p>
          <a:p>
            <a:pPr eaLnBrk="1" hangingPunct="1"/>
            <a:endParaRPr lang="zh-CN" altLang="zh-CN" sz="2000">
              <a:solidFill>
                <a:srgbClr val="000000"/>
              </a:solidFill>
            </a:endParaRPr>
          </a:p>
          <a:p>
            <a:pPr eaLnBrk="1" hangingPunct="1"/>
            <a:endParaRPr lang="zh-CN" altLang="zh-CN" sz="2000">
              <a:solidFill>
                <a:srgbClr val="000000"/>
              </a:solidFill>
            </a:endParaRPr>
          </a:p>
          <a:p>
            <a:pPr eaLnBrk="1" hangingPunct="1"/>
            <a:r>
              <a:rPr lang="zh-CN" altLang="zh-CN" sz="2000">
                <a:solidFill>
                  <a:srgbClr val="000000"/>
                </a:solidFill>
              </a:rPr>
              <a:t>	20</a:t>
            </a:r>
          </a:p>
          <a:p>
            <a:pPr eaLnBrk="1" hangingPunct="1"/>
            <a:r>
              <a:rPr lang="zh-CN" altLang="zh-CN" sz="2000">
                <a:solidFill>
                  <a:srgbClr val="000000"/>
                </a:solidFill>
              </a:rPr>
              <a:t>	</a:t>
            </a:r>
          </a:p>
          <a:p>
            <a:pPr eaLnBrk="1" hangingPunct="1"/>
            <a:endParaRPr lang="zh-CN" altLang="zh-CN" sz="2000">
              <a:solidFill>
                <a:srgbClr val="000000"/>
              </a:solidFill>
            </a:endParaRPr>
          </a:p>
          <a:p>
            <a:pPr eaLnBrk="1" hangingPunct="1"/>
            <a:r>
              <a:rPr lang="zh-CN" altLang="zh-CN" sz="2000">
                <a:solidFill>
                  <a:srgbClr val="000000"/>
                </a:solidFill>
              </a:rPr>
              <a:t>26</a:t>
            </a:r>
          </a:p>
        </p:txBody>
      </p:sp>
      <p:sp>
        <p:nvSpPr>
          <p:cNvPr id="123932" name="Rectangle 28"/>
          <p:cNvSpPr>
            <a:spLocks noChangeArrowheads="1"/>
          </p:cNvSpPr>
          <p:nvPr/>
        </p:nvSpPr>
        <p:spPr bwMode="auto">
          <a:xfrm>
            <a:off x="6227763" y="2892425"/>
            <a:ext cx="263525"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t>	</a:t>
            </a:r>
            <a:endParaRPr lang="zh-CN" altLang="zh-CN" sz="2000">
              <a:solidFill>
                <a:srgbClr val="000000"/>
              </a:solidFill>
            </a:endParaRPr>
          </a:p>
          <a:p>
            <a:pPr eaLnBrk="1" hangingPunct="1"/>
            <a:r>
              <a:rPr lang="zh-CN" altLang="zh-CN" sz="2000">
                <a:solidFill>
                  <a:srgbClr val="000000"/>
                </a:solidFill>
              </a:rPr>
              <a:t>	5</a:t>
            </a:r>
          </a:p>
          <a:p>
            <a:pPr eaLnBrk="1" hangingPunct="1"/>
            <a:endParaRPr lang="zh-CN" altLang="zh-CN" sz="2000">
              <a:solidFill>
                <a:srgbClr val="000000"/>
              </a:solidFill>
            </a:endParaRPr>
          </a:p>
          <a:p>
            <a:pPr eaLnBrk="1" hangingPunct="1"/>
            <a:endParaRPr lang="zh-CN" altLang="zh-CN" sz="2000">
              <a:solidFill>
                <a:srgbClr val="000000"/>
              </a:solidFill>
            </a:endParaRPr>
          </a:p>
          <a:p>
            <a:pPr eaLnBrk="1" hangingPunct="1"/>
            <a:endParaRPr lang="zh-CN" altLang="zh-CN" sz="2000">
              <a:solidFill>
                <a:srgbClr val="000000"/>
              </a:solidFill>
            </a:endParaRPr>
          </a:p>
          <a:p>
            <a:pPr eaLnBrk="1" hangingPunct="1"/>
            <a:endParaRPr lang="zh-CN" altLang="zh-CN" sz="2000">
              <a:solidFill>
                <a:srgbClr val="000000"/>
              </a:solidFill>
            </a:endParaRPr>
          </a:p>
          <a:p>
            <a:pPr eaLnBrk="1" hangingPunct="1"/>
            <a:endParaRPr lang="zh-CN" altLang="zh-CN" sz="2000">
              <a:solidFill>
                <a:srgbClr val="000000"/>
              </a:solidFill>
            </a:endParaRPr>
          </a:p>
          <a:p>
            <a:pPr eaLnBrk="1" hangingPunct="1"/>
            <a:endParaRPr lang="zh-CN" altLang="zh-CN" sz="2000">
              <a:solidFill>
                <a:srgbClr val="000000"/>
              </a:solidFill>
            </a:endParaRPr>
          </a:p>
          <a:p>
            <a:pPr eaLnBrk="1" hangingPunct="1"/>
            <a:endParaRPr lang="zh-CN" altLang="zh-CN" sz="2000">
              <a:solidFill>
                <a:srgbClr val="000000"/>
              </a:solidFill>
            </a:endParaRPr>
          </a:p>
          <a:p>
            <a:pPr eaLnBrk="1" hangingPunct="1"/>
            <a:r>
              <a:rPr lang="zh-CN" altLang="zh-CN" sz="2000">
                <a:solidFill>
                  <a:srgbClr val="000000"/>
                </a:solidFill>
              </a:rPr>
              <a:t>	20</a:t>
            </a:r>
          </a:p>
          <a:p>
            <a:pPr eaLnBrk="1" hangingPunct="1"/>
            <a:r>
              <a:rPr lang="zh-CN" altLang="zh-CN" sz="2000">
                <a:solidFill>
                  <a:srgbClr val="000000"/>
                </a:solidFill>
              </a:rPr>
              <a:t>	</a:t>
            </a:r>
          </a:p>
          <a:p>
            <a:pPr eaLnBrk="1" hangingPunct="1"/>
            <a:r>
              <a:rPr lang="zh-CN" altLang="zh-CN" sz="2000">
                <a:solidFill>
                  <a:srgbClr val="000000"/>
                </a:solidFill>
              </a:rPr>
              <a:t>25</a:t>
            </a:r>
          </a:p>
        </p:txBody>
      </p:sp>
      <p:sp>
        <p:nvSpPr>
          <p:cNvPr id="123933" name="Rectangle 29"/>
          <p:cNvSpPr>
            <a:spLocks noChangeArrowheads="1"/>
          </p:cNvSpPr>
          <p:nvPr/>
        </p:nvSpPr>
        <p:spPr bwMode="auto">
          <a:xfrm>
            <a:off x="6926263" y="2892425"/>
            <a:ext cx="263525"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9pPr>
          </a:lstStyle>
          <a:p>
            <a:pPr eaLnBrk="1" hangingPunct="1"/>
            <a:endParaRPr lang="zh-CN" altLang="zh-CN" sz="2000">
              <a:solidFill>
                <a:srgbClr val="000000"/>
              </a:solidFill>
            </a:endParaRPr>
          </a:p>
          <a:p>
            <a:pPr eaLnBrk="1" hangingPunct="1"/>
            <a:endParaRPr lang="zh-CN" altLang="zh-CN" sz="2000">
              <a:solidFill>
                <a:srgbClr val="000000"/>
              </a:solidFill>
            </a:endParaRPr>
          </a:p>
          <a:p>
            <a:pPr eaLnBrk="1" hangingPunct="1"/>
            <a:endParaRPr lang="zh-CN" altLang="zh-CN" sz="2000">
              <a:solidFill>
                <a:srgbClr val="000000"/>
              </a:solidFill>
            </a:endParaRPr>
          </a:p>
          <a:p>
            <a:pPr eaLnBrk="1" hangingPunct="1"/>
            <a:endParaRPr lang="zh-CN" altLang="zh-CN" sz="2000">
              <a:solidFill>
                <a:srgbClr val="000000"/>
              </a:solidFill>
            </a:endParaRPr>
          </a:p>
          <a:p>
            <a:pPr eaLnBrk="1" hangingPunct="1"/>
            <a:endParaRPr lang="zh-CN" altLang="zh-CN" sz="2000">
              <a:solidFill>
                <a:srgbClr val="000000"/>
              </a:solidFill>
            </a:endParaRPr>
          </a:p>
          <a:p>
            <a:pPr eaLnBrk="1" hangingPunct="1"/>
            <a:endParaRPr lang="zh-CN" altLang="zh-CN" sz="2000">
              <a:solidFill>
                <a:srgbClr val="000000"/>
              </a:solidFill>
            </a:endParaRPr>
          </a:p>
          <a:p>
            <a:pPr eaLnBrk="1" hangingPunct="1"/>
            <a:endParaRPr lang="zh-CN" altLang="zh-CN" sz="2000">
              <a:solidFill>
                <a:srgbClr val="000000"/>
              </a:solidFill>
            </a:endParaRPr>
          </a:p>
          <a:p>
            <a:pPr eaLnBrk="1" hangingPunct="1"/>
            <a:r>
              <a:rPr lang="zh-CN" altLang="zh-CN" sz="2000">
                <a:solidFill>
                  <a:srgbClr val="000000"/>
                </a:solidFill>
              </a:rPr>
              <a:t>	6</a:t>
            </a:r>
          </a:p>
          <a:p>
            <a:pPr eaLnBrk="1" hangingPunct="1"/>
            <a:r>
              <a:rPr lang="zh-CN" altLang="zh-CN" sz="2000">
                <a:solidFill>
                  <a:srgbClr val="000000"/>
                </a:solidFill>
              </a:rPr>
              <a:t>	</a:t>
            </a:r>
          </a:p>
          <a:p>
            <a:pPr eaLnBrk="1" hangingPunct="1"/>
            <a:endParaRPr lang="zh-CN" altLang="zh-CN" sz="2000">
              <a:solidFill>
                <a:srgbClr val="000000"/>
              </a:solidFill>
            </a:endParaRPr>
          </a:p>
          <a:p>
            <a:pPr eaLnBrk="1" hangingPunct="1"/>
            <a:r>
              <a:rPr lang="zh-CN" altLang="zh-CN" sz="2000">
                <a:solidFill>
                  <a:srgbClr val="000000"/>
                </a:solidFill>
              </a:rPr>
              <a:t>	20</a:t>
            </a:r>
          </a:p>
          <a:p>
            <a:pPr eaLnBrk="1" hangingPunct="1"/>
            <a:r>
              <a:rPr lang="zh-CN" altLang="zh-CN" sz="2000">
                <a:solidFill>
                  <a:srgbClr val="000000"/>
                </a:solidFill>
              </a:rPr>
              <a:t>26</a:t>
            </a:r>
          </a:p>
        </p:txBody>
      </p:sp>
      <p:sp>
        <p:nvSpPr>
          <p:cNvPr id="123934" name="Rectangle 30"/>
          <p:cNvSpPr>
            <a:spLocks noChangeArrowheads="1"/>
          </p:cNvSpPr>
          <p:nvPr/>
        </p:nvSpPr>
        <p:spPr bwMode="auto">
          <a:xfrm>
            <a:off x="7708900" y="2892425"/>
            <a:ext cx="352425"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solidFill>
                  <a:srgbClr val="000000"/>
                </a:solidFill>
              </a:rPr>
              <a:t>27</a:t>
            </a:r>
          </a:p>
          <a:p>
            <a:pPr eaLnBrk="1" hangingPunct="1"/>
            <a:r>
              <a:rPr lang="zh-CN" altLang="zh-CN" sz="2000">
                <a:solidFill>
                  <a:srgbClr val="000000"/>
                </a:solidFill>
              </a:rPr>
              <a:t>24</a:t>
            </a:r>
          </a:p>
          <a:p>
            <a:pPr eaLnBrk="1" hangingPunct="1"/>
            <a:r>
              <a:rPr lang="zh-CN" altLang="zh-CN" sz="2000">
                <a:solidFill>
                  <a:srgbClr val="000000"/>
                </a:solidFill>
              </a:rPr>
              <a:t>29</a:t>
            </a:r>
          </a:p>
          <a:p>
            <a:pPr eaLnBrk="1" hangingPunct="1"/>
            <a:r>
              <a:rPr lang="zh-CN" altLang="zh-CN" sz="2000">
                <a:solidFill>
                  <a:srgbClr val="000000"/>
                </a:solidFill>
              </a:rPr>
              <a:t>20</a:t>
            </a:r>
          </a:p>
          <a:p>
            <a:pPr eaLnBrk="1" hangingPunct="1"/>
            <a:r>
              <a:rPr lang="zh-CN" altLang="zh-CN" sz="2000">
                <a:solidFill>
                  <a:srgbClr val="000000"/>
                </a:solidFill>
              </a:rPr>
              <a:t>20</a:t>
            </a:r>
          </a:p>
          <a:p>
            <a:pPr eaLnBrk="1" hangingPunct="1"/>
            <a:r>
              <a:rPr lang="zh-CN" altLang="zh-CN" sz="2000">
                <a:solidFill>
                  <a:srgbClr val="000000"/>
                </a:solidFill>
              </a:rPr>
              <a:t>20</a:t>
            </a:r>
          </a:p>
          <a:p>
            <a:pPr eaLnBrk="1" hangingPunct="1"/>
            <a:r>
              <a:rPr lang="zh-CN" altLang="zh-CN" sz="2000">
                <a:solidFill>
                  <a:srgbClr val="000000"/>
                </a:solidFill>
              </a:rPr>
              <a:t>20</a:t>
            </a:r>
          </a:p>
          <a:p>
            <a:pPr eaLnBrk="1" hangingPunct="1"/>
            <a:r>
              <a:rPr lang="zh-CN" altLang="zh-CN" sz="2000">
                <a:solidFill>
                  <a:srgbClr val="000000"/>
                </a:solidFill>
              </a:rPr>
              <a:t>20</a:t>
            </a:r>
          </a:p>
          <a:p>
            <a:pPr eaLnBrk="1" hangingPunct="1"/>
            <a:r>
              <a:rPr lang="zh-CN" altLang="zh-CN" sz="2000">
                <a:solidFill>
                  <a:srgbClr val="000000"/>
                </a:solidFill>
              </a:rPr>
              <a:t>20</a:t>
            </a:r>
          </a:p>
          <a:p>
            <a:pPr eaLnBrk="1" hangingPunct="1"/>
            <a:r>
              <a:rPr lang="zh-CN" altLang="zh-CN" sz="2000">
                <a:solidFill>
                  <a:srgbClr val="000000"/>
                </a:solidFill>
              </a:rPr>
              <a:t>20</a:t>
            </a:r>
          </a:p>
          <a:p>
            <a:pPr eaLnBrk="1" hangingPunct="1"/>
            <a:r>
              <a:rPr lang="zh-CN" altLang="zh-CN" sz="2000">
                <a:solidFill>
                  <a:srgbClr val="000000"/>
                </a:solidFill>
              </a:rPr>
              <a:t>20</a:t>
            </a:r>
          </a:p>
          <a:p>
            <a:pPr eaLnBrk="1" hangingPunct="1"/>
            <a:r>
              <a:rPr lang="zh-CN" altLang="zh-CN" sz="2000">
                <a:solidFill>
                  <a:srgbClr val="000000"/>
                </a:solidFill>
              </a:rPr>
              <a:t>240</a:t>
            </a:r>
          </a:p>
        </p:txBody>
      </p:sp>
      <p:sp>
        <p:nvSpPr>
          <p:cNvPr id="123935" name="Rectangle 31"/>
          <p:cNvSpPr>
            <a:spLocks noChangeArrowheads="1"/>
          </p:cNvSpPr>
          <p:nvPr/>
        </p:nvSpPr>
        <p:spPr bwMode="auto">
          <a:xfrm>
            <a:off x="1692275" y="2892425"/>
            <a:ext cx="263525"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t>	2</a:t>
            </a:r>
            <a:r>
              <a:rPr lang="zh-CN" altLang="zh-CN" sz="2000">
                <a:solidFill>
                  <a:srgbClr val="000000"/>
                </a:solidFill>
              </a:rPr>
              <a:t>0</a:t>
            </a:r>
          </a:p>
          <a:p>
            <a:pPr eaLnBrk="1" hangingPunct="1"/>
            <a:endParaRPr lang="zh-CN" altLang="zh-CN" sz="2000">
              <a:solidFill>
                <a:srgbClr val="000000"/>
              </a:solidFill>
            </a:endParaRPr>
          </a:p>
          <a:p>
            <a:pPr eaLnBrk="1" hangingPunct="1"/>
            <a:endParaRPr lang="zh-CN" altLang="zh-CN" sz="2000">
              <a:solidFill>
                <a:srgbClr val="000000"/>
              </a:solidFill>
            </a:endParaRPr>
          </a:p>
          <a:p>
            <a:pPr eaLnBrk="1" hangingPunct="1"/>
            <a:endParaRPr lang="zh-CN" altLang="zh-CN" sz="2000">
              <a:solidFill>
                <a:srgbClr val="000000"/>
              </a:solidFill>
            </a:endParaRPr>
          </a:p>
          <a:p>
            <a:pPr eaLnBrk="1" hangingPunct="1"/>
            <a:endParaRPr lang="zh-CN" altLang="zh-CN" sz="2000">
              <a:solidFill>
                <a:srgbClr val="000000"/>
              </a:solidFill>
            </a:endParaRPr>
          </a:p>
          <a:p>
            <a:pPr eaLnBrk="1" hangingPunct="1"/>
            <a:endParaRPr lang="zh-CN" altLang="zh-CN" sz="2000">
              <a:solidFill>
                <a:srgbClr val="000000"/>
              </a:solidFill>
            </a:endParaRPr>
          </a:p>
          <a:p>
            <a:pPr eaLnBrk="1" hangingPunct="1"/>
            <a:endParaRPr lang="zh-CN" altLang="zh-CN" sz="2000">
              <a:solidFill>
                <a:srgbClr val="000000"/>
              </a:solidFill>
            </a:endParaRPr>
          </a:p>
          <a:p>
            <a:pPr eaLnBrk="1" hangingPunct="1"/>
            <a:endParaRPr lang="zh-CN" altLang="zh-CN" sz="2000">
              <a:solidFill>
                <a:srgbClr val="000000"/>
              </a:solidFill>
            </a:endParaRPr>
          </a:p>
          <a:p>
            <a:pPr eaLnBrk="1" hangingPunct="1"/>
            <a:endParaRPr lang="zh-CN" altLang="zh-CN" sz="2000">
              <a:solidFill>
                <a:srgbClr val="000000"/>
              </a:solidFill>
            </a:endParaRPr>
          </a:p>
          <a:p>
            <a:pPr eaLnBrk="1" hangingPunct="1"/>
            <a:endParaRPr lang="zh-CN" altLang="zh-CN" sz="2000">
              <a:solidFill>
                <a:srgbClr val="000000"/>
              </a:solidFill>
            </a:endParaRPr>
          </a:p>
          <a:p>
            <a:pPr eaLnBrk="1" hangingPunct="1"/>
            <a:endParaRPr lang="zh-CN" altLang="zh-CN" sz="2000">
              <a:solidFill>
                <a:srgbClr val="000000"/>
              </a:solidFill>
            </a:endParaRPr>
          </a:p>
          <a:p>
            <a:pPr eaLnBrk="1" hangingPunct="1"/>
            <a:r>
              <a:rPr lang="zh-CN" altLang="zh-CN" sz="2000">
                <a:solidFill>
                  <a:srgbClr val="000000"/>
                </a:solidFill>
              </a:rPr>
              <a:t>20</a:t>
            </a:r>
          </a:p>
        </p:txBody>
      </p:sp>
      <p:sp>
        <p:nvSpPr>
          <p:cNvPr id="123936" name="Rectangle 32"/>
          <p:cNvSpPr>
            <a:spLocks noChangeArrowheads="1"/>
          </p:cNvSpPr>
          <p:nvPr/>
        </p:nvSpPr>
        <p:spPr bwMode="auto">
          <a:xfrm>
            <a:off x="2195513" y="2892425"/>
            <a:ext cx="263525"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254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t>	</a:t>
            </a:r>
            <a:r>
              <a:rPr lang="zh-CN" altLang="zh-CN" sz="2000">
                <a:solidFill>
                  <a:srgbClr val="000000"/>
                </a:solidFill>
              </a:rPr>
              <a:t>7</a:t>
            </a:r>
          </a:p>
          <a:p>
            <a:pPr eaLnBrk="1" hangingPunct="1"/>
            <a:r>
              <a:rPr lang="zh-CN" altLang="zh-CN" sz="2000">
                <a:solidFill>
                  <a:srgbClr val="000000"/>
                </a:solidFill>
              </a:rPr>
              <a:t>	13</a:t>
            </a:r>
          </a:p>
          <a:p>
            <a:pPr eaLnBrk="1" hangingPunct="1"/>
            <a:endParaRPr lang="zh-CN" altLang="zh-CN" sz="2000" i="1">
              <a:solidFill>
                <a:srgbClr val="000000"/>
              </a:solidFill>
            </a:endParaRPr>
          </a:p>
          <a:p>
            <a:pPr eaLnBrk="1" hangingPunct="1"/>
            <a:endParaRPr lang="zh-CN" altLang="zh-CN" sz="2000" i="1">
              <a:solidFill>
                <a:srgbClr val="000000"/>
              </a:solidFill>
            </a:endParaRPr>
          </a:p>
          <a:p>
            <a:pPr eaLnBrk="1" hangingPunct="1"/>
            <a:endParaRPr lang="zh-CN" altLang="zh-CN" sz="2000" i="1">
              <a:solidFill>
                <a:srgbClr val="000000"/>
              </a:solidFill>
            </a:endParaRPr>
          </a:p>
          <a:p>
            <a:pPr eaLnBrk="1" hangingPunct="1"/>
            <a:endParaRPr lang="zh-CN" altLang="zh-CN" sz="2000" i="1">
              <a:solidFill>
                <a:srgbClr val="000000"/>
              </a:solidFill>
            </a:endParaRPr>
          </a:p>
          <a:p>
            <a:pPr eaLnBrk="1" hangingPunct="1"/>
            <a:endParaRPr lang="zh-CN" altLang="zh-CN" sz="2000" i="1">
              <a:solidFill>
                <a:srgbClr val="000000"/>
              </a:solidFill>
            </a:endParaRPr>
          </a:p>
          <a:p>
            <a:pPr eaLnBrk="1" hangingPunct="1"/>
            <a:endParaRPr lang="zh-CN" altLang="zh-CN" sz="2000" i="1">
              <a:solidFill>
                <a:srgbClr val="000000"/>
              </a:solidFill>
            </a:endParaRPr>
          </a:p>
          <a:p>
            <a:pPr eaLnBrk="1" hangingPunct="1"/>
            <a:endParaRPr lang="zh-CN" altLang="zh-CN" sz="2000" i="1">
              <a:solidFill>
                <a:srgbClr val="000000"/>
              </a:solidFill>
            </a:endParaRPr>
          </a:p>
          <a:p>
            <a:pPr eaLnBrk="1" hangingPunct="1"/>
            <a:endParaRPr lang="zh-CN" altLang="zh-CN" sz="2000" i="1">
              <a:solidFill>
                <a:srgbClr val="000000"/>
              </a:solidFill>
            </a:endParaRPr>
          </a:p>
          <a:p>
            <a:pPr eaLnBrk="1" hangingPunct="1"/>
            <a:endParaRPr lang="zh-CN" altLang="zh-CN" sz="2000">
              <a:solidFill>
                <a:srgbClr val="000000"/>
              </a:solidFill>
            </a:endParaRPr>
          </a:p>
          <a:p>
            <a:pPr eaLnBrk="1" hangingPunct="1"/>
            <a:r>
              <a:rPr lang="zh-CN" altLang="zh-CN" sz="2000">
                <a:solidFill>
                  <a:srgbClr val="000000"/>
                </a:solidFill>
              </a:rPr>
              <a:t>20</a:t>
            </a:r>
          </a:p>
        </p:txBody>
      </p:sp>
      <p:sp>
        <p:nvSpPr>
          <p:cNvPr id="123937" name="Line 33"/>
          <p:cNvSpPr>
            <a:spLocks noChangeShapeType="1"/>
          </p:cNvSpPr>
          <p:nvPr/>
        </p:nvSpPr>
        <p:spPr bwMode="auto">
          <a:xfrm>
            <a:off x="900113" y="2854325"/>
            <a:ext cx="7199312"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23938" name="Line 34"/>
          <p:cNvSpPr>
            <a:spLocks noChangeShapeType="1"/>
          </p:cNvSpPr>
          <p:nvPr/>
        </p:nvSpPr>
        <p:spPr bwMode="auto">
          <a:xfrm flipV="1">
            <a:off x="900113" y="2565400"/>
            <a:ext cx="7199312" cy="317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23939" name="Line 35"/>
          <p:cNvSpPr>
            <a:spLocks noChangeShapeType="1"/>
          </p:cNvSpPr>
          <p:nvPr/>
        </p:nvSpPr>
        <p:spPr bwMode="auto">
          <a:xfrm>
            <a:off x="900113" y="3789363"/>
            <a:ext cx="7199312"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23940" name="Line 36"/>
          <p:cNvSpPr>
            <a:spLocks noChangeShapeType="1"/>
          </p:cNvSpPr>
          <p:nvPr/>
        </p:nvSpPr>
        <p:spPr bwMode="auto">
          <a:xfrm flipV="1">
            <a:off x="901700" y="4940300"/>
            <a:ext cx="7199313" cy="47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23941" name="Line 37"/>
          <p:cNvSpPr>
            <a:spLocks noChangeShapeType="1"/>
          </p:cNvSpPr>
          <p:nvPr/>
        </p:nvSpPr>
        <p:spPr bwMode="auto">
          <a:xfrm flipV="1">
            <a:off x="828675" y="6524625"/>
            <a:ext cx="727075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23942" name="Line 38"/>
          <p:cNvSpPr>
            <a:spLocks noChangeShapeType="1"/>
          </p:cNvSpPr>
          <p:nvPr/>
        </p:nvSpPr>
        <p:spPr bwMode="auto">
          <a:xfrm>
            <a:off x="828675" y="6164263"/>
            <a:ext cx="7270750" cy="158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23943" name="Line 39"/>
          <p:cNvSpPr>
            <a:spLocks noChangeShapeType="1"/>
          </p:cNvSpPr>
          <p:nvPr/>
        </p:nvSpPr>
        <p:spPr bwMode="auto">
          <a:xfrm flipH="1">
            <a:off x="1498600" y="2565400"/>
            <a:ext cx="39688" cy="395922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23944" name="Line 40"/>
          <p:cNvSpPr>
            <a:spLocks noChangeShapeType="1"/>
          </p:cNvSpPr>
          <p:nvPr/>
        </p:nvSpPr>
        <p:spPr bwMode="auto">
          <a:xfrm flipH="1">
            <a:off x="4902200" y="2565400"/>
            <a:ext cx="30163" cy="395922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23945" name="Line 41"/>
          <p:cNvSpPr>
            <a:spLocks noChangeShapeType="1"/>
          </p:cNvSpPr>
          <p:nvPr/>
        </p:nvSpPr>
        <p:spPr bwMode="auto">
          <a:xfrm flipH="1">
            <a:off x="7234238" y="2565400"/>
            <a:ext cx="0" cy="395922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23946" name="Line 42"/>
          <p:cNvSpPr>
            <a:spLocks noChangeShapeType="1"/>
          </p:cNvSpPr>
          <p:nvPr/>
        </p:nvSpPr>
        <p:spPr bwMode="auto">
          <a:xfrm>
            <a:off x="900113" y="2565400"/>
            <a:ext cx="647700" cy="28892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Tree>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3</a:t>
            </a:r>
          </a:p>
        </p:txBody>
      </p:sp>
      <p:sp>
        <p:nvSpPr>
          <p:cNvPr id="125955"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25956"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运输问题的应用</a:t>
            </a:r>
          </a:p>
        </p:txBody>
      </p:sp>
      <p:sp>
        <p:nvSpPr>
          <p:cNvPr id="125957" name="Rectangle 5"/>
          <p:cNvSpPr>
            <a:spLocks noChangeArrowheads="1"/>
          </p:cNvSpPr>
          <p:nvPr/>
        </p:nvSpPr>
        <p:spPr bwMode="auto">
          <a:xfrm>
            <a:off x="468313" y="1533525"/>
            <a:ext cx="8567737" cy="664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651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en-US" sz="2800"/>
              <a:t>最佳运输方案：</a:t>
            </a:r>
            <a:endParaRPr lang="zh-CN" altLang="zh-CN" sz="2800"/>
          </a:p>
          <a:p>
            <a:pPr eaLnBrk="1" hangingPunct="1"/>
            <a:endParaRPr lang="zh-CN" altLang="zh-CN" sz="2800"/>
          </a:p>
          <a:p>
            <a:pPr eaLnBrk="1" hangingPunct="1"/>
            <a:endParaRPr lang="zh-CN" altLang="zh-CN" sz="2800"/>
          </a:p>
          <a:p>
            <a:pPr eaLnBrk="1" hangingPunct="1"/>
            <a:endParaRPr lang="zh-CN" altLang="zh-CN" sz="2800"/>
          </a:p>
          <a:p>
            <a:pPr eaLnBrk="1" hangingPunct="1"/>
            <a:endParaRPr lang="zh-CN" altLang="zh-CN" sz="2800"/>
          </a:p>
          <a:p>
            <a:pPr eaLnBrk="1" hangingPunct="1"/>
            <a:endParaRPr lang="zh-CN" altLang="zh-CN" sz="2800"/>
          </a:p>
          <a:p>
            <a:pPr eaLnBrk="1" hangingPunct="1"/>
            <a:endParaRPr lang="zh-CN" altLang="zh-CN" sz="2800"/>
          </a:p>
          <a:p>
            <a:pPr algn="ctr" eaLnBrk="1" hangingPunct="1"/>
            <a:endParaRPr lang="zh-CN" altLang="zh-CN" sz="2800"/>
          </a:p>
          <a:p>
            <a:pPr eaLnBrk="1" hangingPunct="1"/>
            <a:r>
              <a:rPr lang="zh-CN" altLang="zh-CN" sz="2800"/>
              <a:t> </a:t>
            </a:r>
            <a:endParaRPr lang="en-US" altLang="zh-CN" sz="2800"/>
          </a:p>
          <a:p>
            <a:pPr eaLnBrk="1" hangingPunct="1"/>
            <a:endParaRPr lang="en-US" altLang="zh-CN" sz="2800"/>
          </a:p>
          <a:p>
            <a:pPr eaLnBrk="1" hangingPunct="1"/>
            <a:r>
              <a:rPr lang="zh-CN" altLang="en-US" sz="2800"/>
              <a:t>最优值（最小运费）：</a:t>
            </a:r>
            <a:r>
              <a:rPr lang="en-US" altLang="zh-CN" sz="2800"/>
              <a:t>68</a:t>
            </a:r>
            <a:r>
              <a:rPr lang="zh-CN" altLang="en-US" sz="2800"/>
              <a:t>百元</a:t>
            </a:r>
            <a:endParaRPr lang="zh-CN" altLang="zh-CN" sz="2800"/>
          </a:p>
        </p:txBody>
      </p:sp>
      <p:pic>
        <p:nvPicPr>
          <p:cNvPr id="125958" name="Picture 6" descr="588899999142574143253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5959" name="Line 7"/>
          <p:cNvSpPr>
            <a:spLocks noChangeShapeType="1"/>
          </p:cNvSpPr>
          <p:nvPr/>
        </p:nvSpPr>
        <p:spPr bwMode="auto">
          <a:xfrm>
            <a:off x="468313" y="2852738"/>
            <a:ext cx="1655762" cy="7207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25960" name="AutoShape 8"/>
          <p:cNvSpPr>
            <a:spLocks noChangeArrowheads="1"/>
          </p:cNvSpPr>
          <p:nvPr/>
        </p:nvSpPr>
        <p:spPr bwMode="auto">
          <a:xfrm>
            <a:off x="1908175" y="2205038"/>
            <a:ext cx="863600" cy="431800"/>
          </a:xfrm>
          <a:prstGeom prst="flowChartConnector">
            <a:avLst/>
          </a:pr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en-US" altLang="zh-CN" sz="1400"/>
              <a:t>A</a:t>
            </a:r>
            <a:r>
              <a:rPr lang="en-US" altLang="zh-CN" sz="1400" baseline="-25000"/>
              <a:t>1</a:t>
            </a:r>
          </a:p>
          <a:p>
            <a:pPr algn="ctr" eaLnBrk="1" hangingPunct="1"/>
            <a:r>
              <a:rPr lang="en-US" altLang="zh-CN" sz="1400"/>
              <a:t>7</a:t>
            </a:r>
            <a:endParaRPr lang="zh-CN" altLang="zh-CN" sz="1400"/>
          </a:p>
        </p:txBody>
      </p:sp>
      <p:sp>
        <p:nvSpPr>
          <p:cNvPr id="125961" name="AutoShape 9"/>
          <p:cNvSpPr>
            <a:spLocks noChangeArrowheads="1"/>
          </p:cNvSpPr>
          <p:nvPr/>
        </p:nvSpPr>
        <p:spPr bwMode="auto">
          <a:xfrm>
            <a:off x="1908175" y="3068638"/>
            <a:ext cx="863600" cy="431800"/>
          </a:xfrm>
          <a:prstGeom prst="flowChartConnector">
            <a:avLst/>
          </a:pr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en-US" altLang="zh-CN" sz="1400"/>
              <a:t>A</a:t>
            </a:r>
            <a:r>
              <a:rPr lang="en-US" altLang="zh-CN" sz="1400" baseline="-25000"/>
              <a:t>2</a:t>
            </a:r>
          </a:p>
          <a:p>
            <a:pPr algn="ctr" eaLnBrk="1" hangingPunct="1"/>
            <a:r>
              <a:rPr lang="en-US" altLang="zh-CN" sz="1400"/>
              <a:t>4</a:t>
            </a:r>
            <a:endParaRPr lang="zh-CN" altLang="zh-CN" sz="1400"/>
          </a:p>
        </p:txBody>
      </p:sp>
      <p:sp>
        <p:nvSpPr>
          <p:cNvPr id="125962" name="AutoShape 10"/>
          <p:cNvSpPr>
            <a:spLocks noChangeArrowheads="1"/>
          </p:cNvSpPr>
          <p:nvPr/>
        </p:nvSpPr>
        <p:spPr bwMode="auto">
          <a:xfrm>
            <a:off x="4356100" y="4149725"/>
            <a:ext cx="792163" cy="431800"/>
          </a:xfrm>
          <a:prstGeom prst="flowChartConnector">
            <a:avLst/>
          </a:pr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en-US" altLang="zh-CN" sz="1400"/>
              <a:t>T</a:t>
            </a:r>
            <a:r>
              <a:rPr lang="en-US" altLang="zh-CN" sz="1400" baseline="-25000"/>
              <a:t>1</a:t>
            </a:r>
          </a:p>
        </p:txBody>
      </p:sp>
      <p:sp>
        <p:nvSpPr>
          <p:cNvPr id="125963" name="AutoShape 12"/>
          <p:cNvSpPr>
            <a:spLocks noChangeArrowheads="1"/>
          </p:cNvSpPr>
          <p:nvPr/>
        </p:nvSpPr>
        <p:spPr bwMode="auto">
          <a:xfrm>
            <a:off x="7445375" y="1622425"/>
            <a:ext cx="863600" cy="431800"/>
          </a:xfrm>
          <a:prstGeom prst="flowChartConnector">
            <a:avLst/>
          </a:pr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en-US" altLang="zh-CN" sz="1400"/>
              <a:t>B</a:t>
            </a:r>
            <a:r>
              <a:rPr lang="en-US" altLang="zh-CN" sz="1400" baseline="-25000"/>
              <a:t>1</a:t>
            </a:r>
          </a:p>
          <a:p>
            <a:pPr algn="ctr" eaLnBrk="1" hangingPunct="1"/>
            <a:r>
              <a:rPr lang="en-US" altLang="zh-CN" sz="1400"/>
              <a:t>3</a:t>
            </a:r>
            <a:endParaRPr lang="zh-CN" altLang="zh-CN" sz="1400"/>
          </a:p>
        </p:txBody>
      </p:sp>
      <p:sp>
        <p:nvSpPr>
          <p:cNvPr id="125964" name="AutoShape 13"/>
          <p:cNvSpPr>
            <a:spLocks noChangeArrowheads="1"/>
          </p:cNvSpPr>
          <p:nvPr/>
        </p:nvSpPr>
        <p:spPr bwMode="auto">
          <a:xfrm>
            <a:off x="6951663" y="2560638"/>
            <a:ext cx="792162" cy="431800"/>
          </a:xfrm>
          <a:prstGeom prst="flowChartConnector">
            <a:avLst/>
          </a:pr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en-US" altLang="zh-CN" sz="1400"/>
              <a:t>B</a:t>
            </a:r>
            <a:r>
              <a:rPr lang="en-US" altLang="zh-CN" sz="1400" baseline="-25000"/>
              <a:t>2</a:t>
            </a:r>
          </a:p>
          <a:p>
            <a:pPr algn="ctr" eaLnBrk="1" hangingPunct="1"/>
            <a:r>
              <a:rPr lang="en-US" altLang="zh-CN" sz="1400"/>
              <a:t>6</a:t>
            </a:r>
            <a:endParaRPr lang="zh-CN" altLang="zh-CN" sz="1400"/>
          </a:p>
        </p:txBody>
      </p:sp>
      <p:sp>
        <p:nvSpPr>
          <p:cNvPr id="125965" name="AutoShape 14"/>
          <p:cNvSpPr>
            <a:spLocks noChangeArrowheads="1"/>
          </p:cNvSpPr>
          <p:nvPr/>
        </p:nvSpPr>
        <p:spPr bwMode="auto">
          <a:xfrm>
            <a:off x="6985000" y="3190875"/>
            <a:ext cx="792163" cy="431800"/>
          </a:xfrm>
          <a:prstGeom prst="flowChartConnector">
            <a:avLst/>
          </a:pr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en-US" altLang="zh-CN" sz="1400"/>
              <a:t>B</a:t>
            </a:r>
            <a:r>
              <a:rPr lang="en-US" altLang="zh-CN" sz="1400" baseline="-25000"/>
              <a:t>3</a:t>
            </a:r>
          </a:p>
          <a:p>
            <a:pPr algn="ctr" eaLnBrk="1" hangingPunct="1"/>
            <a:r>
              <a:rPr lang="en-US" altLang="zh-CN" sz="1400"/>
              <a:t>5</a:t>
            </a:r>
            <a:endParaRPr lang="zh-CN" altLang="zh-CN" sz="1400"/>
          </a:p>
        </p:txBody>
      </p:sp>
      <p:sp>
        <p:nvSpPr>
          <p:cNvPr id="125966" name="AutoShape 15"/>
          <p:cNvSpPr>
            <a:spLocks noChangeArrowheads="1"/>
          </p:cNvSpPr>
          <p:nvPr/>
        </p:nvSpPr>
        <p:spPr bwMode="auto">
          <a:xfrm>
            <a:off x="6948488" y="3789363"/>
            <a:ext cx="863600" cy="431800"/>
          </a:xfrm>
          <a:prstGeom prst="flowChartConnector">
            <a:avLst/>
          </a:pr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en-US" altLang="zh-CN" sz="1400"/>
              <a:t>B</a:t>
            </a:r>
            <a:r>
              <a:rPr lang="en-US" altLang="zh-CN" sz="1400" baseline="-25000"/>
              <a:t>4</a:t>
            </a:r>
          </a:p>
          <a:p>
            <a:pPr algn="ctr" eaLnBrk="1" hangingPunct="1"/>
            <a:r>
              <a:rPr lang="en-US" altLang="zh-CN" sz="1400"/>
              <a:t>6</a:t>
            </a:r>
            <a:endParaRPr lang="zh-CN" altLang="zh-CN" sz="1400"/>
          </a:p>
        </p:txBody>
      </p:sp>
      <p:sp>
        <p:nvSpPr>
          <p:cNvPr id="125967" name="Rectangle 30"/>
          <p:cNvSpPr>
            <a:spLocks noChangeArrowheads="1"/>
          </p:cNvSpPr>
          <p:nvPr/>
        </p:nvSpPr>
        <p:spPr bwMode="auto">
          <a:xfrm>
            <a:off x="1835150" y="2725738"/>
            <a:ext cx="433388" cy="21590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en-US" altLang="zh-CN" b="1">
                <a:solidFill>
                  <a:schemeClr val="bg1"/>
                </a:solidFill>
              </a:rPr>
              <a:t>7</a:t>
            </a:r>
            <a:endParaRPr lang="zh-CN" altLang="zh-CN" b="1">
              <a:solidFill>
                <a:schemeClr val="bg1"/>
              </a:solidFill>
            </a:endParaRPr>
          </a:p>
        </p:txBody>
      </p:sp>
      <p:sp>
        <p:nvSpPr>
          <p:cNvPr id="125968" name="Rectangle 35"/>
          <p:cNvSpPr>
            <a:spLocks noChangeArrowheads="1"/>
          </p:cNvSpPr>
          <p:nvPr/>
        </p:nvSpPr>
        <p:spPr bwMode="auto">
          <a:xfrm>
            <a:off x="5003800" y="2205038"/>
            <a:ext cx="431800" cy="21590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b="1">
                <a:solidFill>
                  <a:schemeClr val="bg1"/>
                </a:solidFill>
              </a:rPr>
              <a:t>6</a:t>
            </a:r>
          </a:p>
        </p:txBody>
      </p:sp>
      <p:sp>
        <p:nvSpPr>
          <p:cNvPr id="125969" name="AutoShape 9"/>
          <p:cNvSpPr>
            <a:spLocks noChangeArrowheads="1"/>
          </p:cNvSpPr>
          <p:nvPr/>
        </p:nvSpPr>
        <p:spPr bwMode="auto">
          <a:xfrm>
            <a:off x="1908175" y="3865563"/>
            <a:ext cx="863600" cy="431800"/>
          </a:xfrm>
          <a:prstGeom prst="flowChartConnector">
            <a:avLst/>
          </a:pr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en-US" altLang="zh-CN" sz="1400"/>
              <a:t>A</a:t>
            </a:r>
            <a:r>
              <a:rPr lang="en-US" altLang="zh-CN" sz="1400" baseline="-25000"/>
              <a:t>3</a:t>
            </a:r>
          </a:p>
          <a:p>
            <a:pPr algn="ctr" eaLnBrk="1" hangingPunct="1"/>
            <a:r>
              <a:rPr lang="en-US" altLang="zh-CN" sz="1400"/>
              <a:t>9</a:t>
            </a:r>
            <a:endParaRPr lang="zh-CN" altLang="zh-CN" sz="1400"/>
          </a:p>
        </p:txBody>
      </p:sp>
      <p:cxnSp>
        <p:nvCxnSpPr>
          <p:cNvPr id="125970" name="直接箭头连接符 2"/>
          <p:cNvCxnSpPr>
            <a:cxnSpLocks noChangeShapeType="1"/>
            <a:stCxn id="125960" idx="4"/>
            <a:endCxn id="125961" idx="0"/>
          </p:cNvCxnSpPr>
          <p:nvPr/>
        </p:nvCxnSpPr>
        <p:spPr bwMode="auto">
          <a:xfrm>
            <a:off x="2339975" y="2636838"/>
            <a:ext cx="0" cy="4318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971" name="直接箭头连接符 5"/>
          <p:cNvCxnSpPr>
            <a:cxnSpLocks noChangeShapeType="1"/>
            <a:stCxn id="125961" idx="6"/>
            <a:endCxn id="125963" idx="2"/>
          </p:cNvCxnSpPr>
          <p:nvPr/>
        </p:nvCxnSpPr>
        <p:spPr bwMode="auto">
          <a:xfrm flipV="1">
            <a:off x="2771775" y="1838325"/>
            <a:ext cx="4673600" cy="1446213"/>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972" name="直接箭头连接符 7"/>
          <p:cNvCxnSpPr>
            <a:cxnSpLocks noChangeShapeType="1"/>
            <a:stCxn id="125961" idx="6"/>
            <a:endCxn id="125965" idx="2"/>
          </p:cNvCxnSpPr>
          <p:nvPr/>
        </p:nvCxnSpPr>
        <p:spPr bwMode="auto">
          <a:xfrm>
            <a:off x="2771775" y="3284538"/>
            <a:ext cx="4213225" cy="122237"/>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5973" name="Rectangle 35"/>
          <p:cNvSpPr>
            <a:spLocks noChangeArrowheads="1"/>
          </p:cNvSpPr>
          <p:nvPr/>
        </p:nvSpPr>
        <p:spPr bwMode="auto">
          <a:xfrm>
            <a:off x="3248025" y="3573463"/>
            <a:ext cx="431800" cy="21590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en-US" altLang="zh-CN" b="1">
                <a:solidFill>
                  <a:schemeClr val="bg1"/>
                </a:solidFill>
              </a:rPr>
              <a:t>6</a:t>
            </a:r>
            <a:endParaRPr lang="zh-CN" altLang="zh-CN" b="1">
              <a:solidFill>
                <a:schemeClr val="bg1"/>
              </a:solidFill>
            </a:endParaRPr>
          </a:p>
        </p:txBody>
      </p:sp>
      <p:cxnSp>
        <p:nvCxnSpPr>
          <p:cNvPr id="125974" name="直接箭头连接符 9"/>
          <p:cNvCxnSpPr>
            <a:cxnSpLocks noChangeShapeType="1"/>
            <a:stCxn id="125962" idx="6"/>
            <a:endCxn id="125963" idx="3"/>
          </p:cNvCxnSpPr>
          <p:nvPr/>
        </p:nvCxnSpPr>
        <p:spPr bwMode="auto">
          <a:xfrm flipV="1">
            <a:off x="5148263" y="1990725"/>
            <a:ext cx="2422525" cy="23749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5975" name="Rectangle 35"/>
          <p:cNvSpPr>
            <a:spLocks noChangeArrowheads="1"/>
          </p:cNvSpPr>
          <p:nvPr/>
        </p:nvSpPr>
        <p:spPr bwMode="auto">
          <a:xfrm>
            <a:off x="5680075" y="3681413"/>
            <a:ext cx="431800" cy="21590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en-US" altLang="zh-CN" b="1">
                <a:solidFill>
                  <a:schemeClr val="bg1"/>
                </a:solidFill>
              </a:rPr>
              <a:t>3</a:t>
            </a:r>
            <a:endParaRPr lang="zh-CN" altLang="zh-CN" b="1">
              <a:solidFill>
                <a:schemeClr val="bg1"/>
              </a:solidFill>
            </a:endParaRPr>
          </a:p>
        </p:txBody>
      </p:sp>
      <p:cxnSp>
        <p:nvCxnSpPr>
          <p:cNvPr id="125976" name="直接箭头连接符 12"/>
          <p:cNvCxnSpPr>
            <a:cxnSpLocks noChangeShapeType="1"/>
            <a:stCxn id="125969" idx="6"/>
            <a:endCxn id="125964" idx="3"/>
          </p:cNvCxnSpPr>
          <p:nvPr/>
        </p:nvCxnSpPr>
        <p:spPr bwMode="auto">
          <a:xfrm flipV="1">
            <a:off x="2771775" y="2930525"/>
            <a:ext cx="4295775" cy="1150938"/>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5977" name="Rectangle 35"/>
          <p:cNvSpPr>
            <a:spLocks noChangeArrowheads="1"/>
          </p:cNvSpPr>
          <p:nvPr/>
        </p:nvSpPr>
        <p:spPr bwMode="auto">
          <a:xfrm>
            <a:off x="3327400" y="3573463"/>
            <a:ext cx="4318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endParaRPr lang="zh-CN" altLang="zh-CN"/>
          </a:p>
        </p:txBody>
      </p:sp>
      <p:cxnSp>
        <p:nvCxnSpPr>
          <p:cNvPr id="125978" name="直接箭头连接符 19"/>
          <p:cNvCxnSpPr>
            <a:cxnSpLocks noChangeShapeType="1"/>
            <a:stCxn id="125963" idx="5"/>
            <a:endCxn id="125966" idx="6"/>
          </p:cNvCxnSpPr>
          <p:nvPr/>
        </p:nvCxnSpPr>
        <p:spPr bwMode="auto">
          <a:xfrm flipH="1">
            <a:off x="7812088" y="1990725"/>
            <a:ext cx="369887" cy="2014538"/>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5979" name="Rectangle 35"/>
          <p:cNvSpPr>
            <a:spLocks noChangeArrowheads="1"/>
          </p:cNvSpPr>
          <p:nvPr/>
        </p:nvSpPr>
        <p:spPr bwMode="auto">
          <a:xfrm>
            <a:off x="8093075" y="2767013"/>
            <a:ext cx="431800" cy="21590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b="1">
                <a:solidFill>
                  <a:schemeClr val="bg1"/>
                </a:solidFill>
              </a:rPr>
              <a:t>6</a:t>
            </a:r>
          </a:p>
        </p:txBody>
      </p:sp>
      <p:sp>
        <p:nvSpPr>
          <p:cNvPr id="125980" name="Rectangle 29"/>
          <p:cNvSpPr>
            <a:spLocks noChangeArrowheads="1"/>
          </p:cNvSpPr>
          <p:nvPr/>
        </p:nvSpPr>
        <p:spPr bwMode="auto">
          <a:xfrm>
            <a:off x="1800225" y="4873625"/>
            <a:ext cx="93662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en-US"/>
              <a:t>  产地（产量）</a:t>
            </a:r>
            <a:endParaRPr lang="zh-CN" altLang="zh-CN"/>
          </a:p>
        </p:txBody>
      </p:sp>
      <p:cxnSp>
        <p:nvCxnSpPr>
          <p:cNvPr id="125981" name="直接箭头连接符 22"/>
          <p:cNvCxnSpPr>
            <a:cxnSpLocks noChangeShapeType="1"/>
            <a:stCxn id="125969" idx="5"/>
          </p:cNvCxnSpPr>
          <p:nvPr/>
        </p:nvCxnSpPr>
        <p:spPr bwMode="auto">
          <a:xfrm>
            <a:off x="2644775" y="4233863"/>
            <a:ext cx="1711325" cy="131762"/>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5982" name="Rectangle 35"/>
          <p:cNvSpPr>
            <a:spLocks noChangeArrowheads="1"/>
          </p:cNvSpPr>
          <p:nvPr/>
        </p:nvSpPr>
        <p:spPr bwMode="auto">
          <a:xfrm>
            <a:off x="3284538" y="4437063"/>
            <a:ext cx="431800" cy="21590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en-US" altLang="zh-CN" b="1">
                <a:solidFill>
                  <a:schemeClr val="bg1"/>
                </a:solidFill>
              </a:rPr>
              <a:t>3</a:t>
            </a:r>
            <a:endParaRPr lang="zh-CN" altLang="zh-CN" b="1">
              <a:solidFill>
                <a:schemeClr val="bg1"/>
              </a:solidFill>
            </a:endParaRPr>
          </a:p>
        </p:txBody>
      </p:sp>
      <p:sp>
        <p:nvSpPr>
          <p:cNvPr id="125983" name="Rectangle 35"/>
          <p:cNvSpPr>
            <a:spLocks noChangeArrowheads="1"/>
          </p:cNvSpPr>
          <p:nvPr/>
        </p:nvSpPr>
        <p:spPr bwMode="auto">
          <a:xfrm>
            <a:off x="4140200" y="3068638"/>
            <a:ext cx="4318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endParaRPr lang="zh-CN" altLang="zh-CN"/>
          </a:p>
        </p:txBody>
      </p:sp>
      <p:sp>
        <p:nvSpPr>
          <p:cNvPr id="125984" name="Rectangle 35"/>
          <p:cNvSpPr>
            <a:spLocks noChangeArrowheads="1"/>
          </p:cNvSpPr>
          <p:nvPr/>
        </p:nvSpPr>
        <p:spPr bwMode="auto">
          <a:xfrm>
            <a:off x="4319588" y="3068638"/>
            <a:ext cx="431800" cy="21590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en-US" altLang="zh-CN" b="1">
                <a:solidFill>
                  <a:schemeClr val="bg1"/>
                </a:solidFill>
              </a:rPr>
              <a:t>5</a:t>
            </a:r>
            <a:endParaRPr lang="zh-CN" altLang="zh-CN" b="1">
              <a:solidFill>
                <a:schemeClr val="bg1"/>
              </a:solidFill>
            </a:endParaRPr>
          </a:p>
        </p:txBody>
      </p:sp>
      <p:sp>
        <p:nvSpPr>
          <p:cNvPr id="125985" name="Rectangle 29"/>
          <p:cNvSpPr>
            <a:spLocks noChangeArrowheads="1"/>
          </p:cNvSpPr>
          <p:nvPr/>
        </p:nvSpPr>
        <p:spPr bwMode="auto">
          <a:xfrm>
            <a:off x="6880225" y="4856163"/>
            <a:ext cx="93662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en-US"/>
              <a:t>  销地（销量）</a:t>
            </a:r>
            <a:endParaRPr lang="zh-CN" altLang="zh-CN"/>
          </a:p>
        </p:txBody>
      </p:sp>
    </p:spTree>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3</a:t>
            </a:r>
          </a:p>
        </p:txBody>
      </p:sp>
      <p:sp>
        <p:nvSpPr>
          <p:cNvPr id="128003"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28004"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运输问题的应用</a:t>
            </a:r>
          </a:p>
        </p:txBody>
      </p:sp>
      <p:pic>
        <p:nvPicPr>
          <p:cNvPr id="128005" name="Picture 6" descr="19821495142574143264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800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038" y="2420938"/>
            <a:ext cx="8764587" cy="352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8007" name="TextBox 1"/>
          <p:cNvSpPr txBox="1">
            <a:spLocks noChangeArrowheads="1"/>
          </p:cNvSpPr>
          <p:nvPr/>
        </p:nvSpPr>
        <p:spPr bwMode="auto">
          <a:xfrm>
            <a:off x="360363" y="1754188"/>
            <a:ext cx="73596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en-US" sz="2800"/>
              <a:t>产地直接运输至销地的最小费用：</a:t>
            </a:r>
            <a:r>
              <a:rPr lang="en-US" altLang="zh-CN" sz="2800"/>
              <a:t>85</a:t>
            </a:r>
            <a:r>
              <a:rPr lang="zh-CN" altLang="en-US" sz="2800"/>
              <a:t>百元</a:t>
            </a:r>
          </a:p>
        </p:txBody>
      </p:sp>
    </p:spTree>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rot="16414">
            <a:off x="2120900" y="1711325"/>
            <a:ext cx="4567238" cy="539750"/>
          </a:xfrm>
          <a:prstGeom prst="rect">
            <a:avLst/>
          </a:prstGeom>
          <a:solidFill>
            <a:srgbClr val="FFFFFF"/>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400">
                <a:solidFill>
                  <a:srgbClr val="000000"/>
                </a:solidFill>
              </a:rPr>
              <a:t>运输模型</a:t>
            </a:r>
          </a:p>
        </p:txBody>
      </p:sp>
      <p:sp>
        <p:nvSpPr>
          <p:cNvPr id="130051" name="Rectangle 3"/>
          <p:cNvSpPr>
            <a:spLocks noChangeArrowheads="1"/>
          </p:cNvSpPr>
          <p:nvPr/>
        </p:nvSpPr>
        <p:spPr bwMode="auto">
          <a:xfrm>
            <a:off x="2106613" y="2559050"/>
            <a:ext cx="4554537" cy="539750"/>
          </a:xfrm>
          <a:prstGeom prst="rect">
            <a:avLst/>
          </a:prstGeom>
          <a:solidFill>
            <a:srgbClr val="FFFFFF"/>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400">
                <a:solidFill>
                  <a:srgbClr val="000000"/>
                </a:solidFill>
              </a:rPr>
              <a:t>运输问题的计算机求解</a:t>
            </a:r>
          </a:p>
        </p:txBody>
      </p:sp>
      <p:sp>
        <p:nvSpPr>
          <p:cNvPr id="130052" name="Rectangle 4"/>
          <p:cNvSpPr>
            <a:spLocks noChangeArrowheads="1"/>
          </p:cNvSpPr>
          <p:nvPr/>
        </p:nvSpPr>
        <p:spPr bwMode="auto">
          <a:xfrm>
            <a:off x="2128838" y="3495675"/>
            <a:ext cx="4554537" cy="541338"/>
          </a:xfrm>
          <a:prstGeom prst="rect">
            <a:avLst/>
          </a:prstGeom>
          <a:solidFill>
            <a:srgbClr val="FFFFFF"/>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400">
                <a:solidFill>
                  <a:srgbClr val="000000"/>
                </a:solidFill>
              </a:rPr>
              <a:t>运输问题的应用</a:t>
            </a:r>
          </a:p>
        </p:txBody>
      </p:sp>
      <p:sp>
        <p:nvSpPr>
          <p:cNvPr id="130053" name="Rectangle 5"/>
          <p:cNvSpPr>
            <a:spLocks noChangeArrowheads="1"/>
          </p:cNvSpPr>
          <p:nvPr/>
        </p:nvSpPr>
        <p:spPr bwMode="auto">
          <a:xfrm>
            <a:off x="2135188" y="4433888"/>
            <a:ext cx="4554537" cy="539750"/>
          </a:xfrm>
          <a:prstGeom prst="rect">
            <a:avLst/>
          </a:prstGeom>
          <a:solidFill>
            <a:srgbClr val="FFFFFF"/>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400">
                <a:solidFill>
                  <a:srgbClr val="000000"/>
                </a:solidFill>
              </a:rPr>
              <a:t>运输问题的表上作业法</a:t>
            </a:r>
          </a:p>
        </p:txBody>
      </p:sp>
      <p:grpSp>
        <p:nvGrpSpPr>
          <p:cNvPr id="130054" name="Group 6"/>
          <p:cNvGrpSpPr>
            <a:grpSpLocks/>
          </p:cNvGrpSpPr>
          <p:nvPr/>
        </p:nvGrpSpPr>
        <p:grpSpPr bwMode="auto">
          <a:xfrm>
            <a:off x="179388" y="293688"/>
            <a:ext cx="1822450" cy="542925"/>
            <a:chOff x="113" y="185"/>
            <a:chExt cx="1148" cy="342"/>
          </a:xfrm>
        </p:grpSpPr>
        <p:sp>
          <p:nvSpPr>
            <p:cNvPr id="130068" name="Rectangle 7"/>
            <p:cNvSpPr>
              <a:spLocks noChangeArrowheads="1"/>
            </p:cNvSpPr>
            <p:nvPr/>
          </p:nvSpPr>
          <p:spPr bwMode="auto">
            <a:xfrm>
              <a:off x="113" y="185"/>
              <a:ext cx="1148" cy="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b="1"/>
                <a:t>本章内容</a:t>
              </a:r>
            </a:p>
          </p:txBody>
        </p:sp>
        <p:sp>
          <p:nvSpPr>
            <p:cNvPr id="130069" name="Rectangle 8"/>
            <p:cNvSpPr>
              <a:spLocks noChangeArrowheads="1"/>
            </p:cNvSpPr>
            <p:nvPr/>
          </p:nvSpPr>
          <p:spPr bwMode="auto">
            <a:xfrm>
              <a:off x="113" y="197"/>
              <a:ext cx="1002" cy="330"/>
            </a:xfrm>
            <a:prstGeom prst="rect">
              <a:avLst/>
            </a:prstGeom>
            <a:noFill/>
            <a:ln w="25400">
              <a:solidFill>
                <a:srgbClr val="395E8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endParaRPr lang="zh-CN" altLang="zh-CN"/>
            </a:p>
          </p:txBody>
        </p:sp>
      </p:grpSp>
      <p:grpSp>
        <p:nvGrpSpPr>
          <p:cNvPr id="130055" name="Group 9"/>
          <p:cNvGrpSpPr>
            <a:grpSpLocks/>
          </p:cNvGrpSpPr>
          <p:nvPr/>
        </p:nvGrpSpPr>
        <p:grpSpPr bwMode="auto">
          <a:xfrm>
            <a:off x="1401763" y="4506913"/>
            <a:ext cx="352425" cy="368300"/>
            <a:chOff x="883" y="2839"/>
            <a:chExt cx="222" cy="232"/>
          </a:xfrm>
        </p:grpSpPr>
        <p:sp>
          <p:nvSpPr>
            <p:cNvPr id="130066" name="Rectangle 10"/>
            <p:cNvSpPr>
              <a:spLocks noChangeArrowheads="1"/>
            </p:cNvSpPr>
            <p:nvPr/>
          </p:nvSpPr>
          <p:spPr bwMode="auto">
            <a:xfrm rot="-2762532">
              <a:off x="887" y="2845"/>
              <a:ext cx="214" cy="222"/>
            </a:xfrm>
            <a:prstGeom prst="rect">
              <a:avLst/>
            </a:prstGeom>
            <a:solidFill>
              <a:srgbClr val="FFFFFF"/>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endParaRPr lang="zh-CN" altLang="zh-CN"/>
            </a:p>
          </p:txBody>
        </p:sp>
        <p:sp>
          <p:nvSpPr>
            <p:cNvPr id="130067" name="Rectangle 11"/>
            <p:cNvSpPr>
              <a:spLocks noChangeArrowheads="1"/>
            </p:cNvSpPr>
            <p:nvPr/>
          </p:nvSpPr>
          <p:spPr bwMode="auto">
            <a:xfrm>
              <a:off x="902" y="2839"/>
              <a:ext cx="182" cy="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4</a:t>
              </a:r>
            </a:p>
          </p:txBody>
        </p:sp>
      </p:grpSp>
      <p:pic>
        <p:nvPicPr>
          <p:cNvPr id="130056" name="Picture 12" descr="372889170142574143266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30057" name="Group 13"/>
          <p:cNvGrpSpPr>
            <a:grpSpLocks/>
          </p:cNvGrpSpPr>
          <p:nvPr/>
        </p:nvGrpSpPr>
        <p:grpSpPr bwMode="auto">
          <a:xfrm>
            <a:off x="1400175" y="1773238"/>
            <a:ext cx="352425" cy="369887"/>
            <a:chOff x="882" y="1117"/>
            <a:chExt cx="222" cy="233"/>
          </a:xfrm>
        </p:grpSpPr>
        <p:sp>
          <p:nvSpPr>
            <p:cNvPr id="130064" name="Rectangle 14"/>
            <p:cNvSpPr>
              <a:spLocks noChangeArrowheads="1"/>
            </p:cNvSpPr>
            <p:nvPr/>
          </p:nvSpPr>
          <p:spPr bwMode="auto">
            <a:xfrm rot="-2762532">
              <a:off x="885" y="1123"/>
              <a:ext cx="216" cy="222"/>
            </a:xfrm>
            <a:prstGeom prst="rect">
              <a:avLst/>
            </a:prstGeom>
            <a:solidFill>
              <a:srgbClr val="FFFFFF"/>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endParaRPr lang="zh-CN" altLang="zh-CN"/>
            </a:p>
          </p:txBody>
        </p:sp>
        <p:sp>
          <p:nvSpPr>
            <p:cNvPr id="130065" name="Rectangle 15"/>
            <p:cNvSpPr>
              <a:spLocks noChangeArrowheads="1"/>
            </p:cNvSpPr>
            <p:nvPr/>
          </p:nvSpPr>
          <p:spPr bwMode="auto">
            <a:xfrm>
              <a:off x="902" y="1117"/>
              <a:ext cx="181"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1</a:t>
              </a:r>
            </a:p>
          </p:txBody>
        </p:sp>
      </p:grpSp>
      <p:grpSp>
        <p:nvGrpSpPr>
          <p:cNvPr id="130058" name="Group 16"/>
          <p:cNvGrpSpPr>
            <a:grpSpLocks/>
          </p:cNvGrpSpPr>
          <p:nvPr/>
        </p:nvGrpSpPr>
        <p:grpSpPr bwMode="auto">
          <a:xfrm>
            <a:off x="1404938" y="2565400"/>
            <a:ext cx="352425" cy="368300"/>
            <a:chOff x="885" y="1616"/>
            <a:chExt cx="222" cy="232"/>
          </a:xfrm>
        </p:grpSpPr>
        <p:sp>
          <p:nvSpPr>
            <p:cNvPr id="130062" name="Rectangle 17"/>
            <p:cNvSpPr>
              <a:spLocks noChangeArrowheads="1"/>
            </p:cNvSpPr>
            <p:nvPr/>
          </p:nvSpPr>
          <p:spPr bwMode="auto">
            <a:xfrm rot="-2762532">
              <a:off x="888" y="1622"/>
              <a:ext cx="216" cy="222"/>
            </a:xfrm>
            <a:prstGeom prst="rect">
              <a:avLst/>
            </a:prstGeom>
            <a:solidFill>
              <a:srgbClr val="FFFFFF"/>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endParaRPr lang="zh-CN" altLang="zh-CN"/>
            </a:p>
          </p:txBody>
        </p:sp>
        <p:sp>
          <p:nvSpPr>
            <p:cNvPr id="130063" name="Rectangle 18"/>
            <p:cNvSpPr>
              <a:spLocks noChangeArrowheads="1"/>
            </p:cNvSpPr>
            <p:nvPr/>
          </p:nvSpPr>
          <p:spPr bwMode="auto">
            <a:xfrm>
              <a:off x="905" y="1616"/>
              <a:ext cx="181" cy="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2</a:t>
              </a:r>
            </a:p>
          </p:txBody>
        </p:sp>
      </p:grpSp>
      <p:grpSp>
        <p:nvGrpSpPr>
          <p:cNvPr id="130059" name="Group 19"/>
          <p:cNvGrpSpPr>
            <a:grpSpLocks/>
          </p:cNvGrpSpPr>
          <p:nvPr/>
        </p:nvGrpSpPr>
        <p:grpSpPr bwMode="auto">
          <a:xfrm>
            <a:off x="1406525" y="3563938"/>
            <a:ext cx="352425" cy="368300"/>
            <a:chOff x="886" y="2245"/>
            <a:chExt cx="222" cy="232"/>
          </a:xfrm>
        </p:grpSpPr>
        <p:sp>
          <p:nvSpPr>
            <p:cNvPr id="130060" name="Rectangle 20"/>
            <p:cNvSpPr>
              <a:spLocks noChangeArrowheads="1"/>
            </p:cNvSpPr>
            <p:nvPr/>
          </p:nvSpPr>
          <p:spPr bwMode="auto">
            <a:xfrm rot="-2762532">
              <a:off x="890" y="2252"/>
              <a:ext cx="214" cy="222"/>
            </a:xfrm>
            <a:prstGeom prst="rect">
              <a:avLst/>
            </a:prstGeom>
            <a:solidFill>
              <a:srgbClr val="FFFFFF"/>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endParaRPr lang="zh-CN" altLang="zh-CN"/>
            </a:p>
          </p:txBody>
        </p:sp>
        <p:sp>
          <p:nvSpPr>
            <p:cNvPr id="130061" name="Rectangle 21"/>
            <p:cNvSpPr>
              <a:spLocks noChangeArrowheads="1"/>
            </p:cNvSpPr>
            <p:nvPr/>
          </p:nvSpPr>
          <p:spPr bwMode="auto">
            <a:xfrm>
              <a:off x="905" y="2245"/>
              <a:ext cx="181" cy="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3</a:t>
              </a:r>
            </a:p>
          </p:txBody>
        </p:sp>
      </p:grpSp>
    </p:spTree>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4</a:t>
            </a:r>
          </a:p>
        </p:txBody>
      </p:sp>
      <p:sp>
        <p:nvSpPr>
          <p:cNvPr id="132099"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32100"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运输问题的表上作业法</a:t>
            </a:r>
          </a:p>
        </p:txBody>
      </p:sp>
      <p:sp>
        <p:nvSpPr>
          <p:cNvPr id="132101" name="Rectangle 5"/>
          <p:cNvSpPr>
            <a:spLocks noChangeArrowheads="1"/>
          </p:cNvSpPr>
          <p:nvPr/>
        </p:nvSpPr>
        <p:spPr bwMode="auto">
          <a:xfrm>
            <a:off x="468313" y="1533525"/>
            <a:ext cx="8567737" cy="664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t>    </a:t>
            </a:r>
          </a:p>
          <a:p>
            <a:pPr eaLnBrk="1" hangingPunct="1"/>
            <a:r>
              <a:rPr lang="zh-CN" altLang="zh-CN" sz="2800"/>
              <a:t>    表上作业法是一种求解运输问题的特殊方法，其实质是</a:t>
            </a:r>
            <a:r>
              <a:rPr lang="zh-CN" altLang="zh-CN" sz="2800">
                <a:solidFill>
                  <a:srgbClr val="FF0000"/>
                </a:solidFill>
              </a:rPr>
              <a:t>单纯形法</a:t>
            </a:r>
            <a:r>
              <a:rPr lang="zh-CN" altLang="zh-CN" sz="2800"/>
              <a:t>。</a:t>
            </a:r>
          </a:p>
          <a:p>
            <a:pPr eaLnBrk="1" hangingPunct="1"/>
            <a:r>
              <a:rPr lang="zh-CN" altLang="zh-CN" sz="2800"/>
              <a:t>    </a:t>
            </a:r>
          </a:p>
          <a:p>
            <a:pPr eaLnBrk="1" hangingPunct="1"/>
            <a:r>
              <a:rPr lang="zh-CN" altLang="zh-CN" sz="2800"/>
              <a:t>    </a:t>
            </a:r>
            <a:r>
              <a:rPr lang="zh-CN" altLang="zh-CN" sz="2800">
                <a:solidFill>
                  <a:srgbClr val="FF0000"/>
                </a:solidFill>
              </a:rPr>
              <a:t>运输问题都存在最优解</a:t>
            </a:r>
            <a:r>
              <a:rPr lang="zh-CN" altLang="zh-CN" sz="2800"/>
              <a:t>。</a:t>
            </a:r>
          </a:p>
          <a:p>
            <a:pPr eaLnBrk="1" hangingPunct="1"/>
            <a:r>
              <a:rPr lang="zh-CN" altLang="zh-CN" sz="2800"/>
              <a:t>	   </a:t>
            </a:r>
            <a:endParaRPr lang="zh-CN" altLang="zh-CN" sz="2000"/>
          </a:p>
        </p:txBody>
      </p:sp>
      <p:pic>
        <p:nvPicPr>
          <p:cNvPr id="132102" name="Picture 6" descr="260866028142574143267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2103" name="Line 7"/>
          <p:cNvSpPr>
            <a:spLocks noChangeShapeType="1"/>
          </p:cNvSpPr>
          <p:nvPr/>
        </p:nvSpPr>
        <p:spPr bwMode="auto">
          <a:xfrm>
            <a:off x="468313" y="2852738"/>
            <a:ext cx="1655762" cy="7207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Tree>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4</a:t>
            </a:r>
          </a:p>
        </p:txBody>
      </p:sp>
      <p:sp>
        <p:nvSpPr>
          <p:cNvPr id="134147"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34148"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运输问题的表上作业法</a:t>
            </a:r>
          </a:p>
        </p:txBody>
      </p:sp>
      <p:sp>
        <p:nvSpPr>
          <p:cNvPr id="134149" name="Rectangle 5"/>
          <p:cNvSpPr>
            <a:spLocks noChangeArrowheads="1"/>
          </p:cNvSpPr>
          <p:nvPr/>
        </p:nvSpPr>
        <p:spPr bwMode="auto">
          <a:xfrm>
            <a:off x="468313" y="1533525"/>
            <a:ext cx="8567737" cy="664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t>    </a:t>
            </a:r>
          </a:p>
          <a:p>
            <a:pPr eaLnBrk="1" hangingPunct="1"/>
            <a:r>
              <a:rPr lang="zh-CN" altLang="zh-CN" sz="2800"/>
              <a:t>	   </a:t>
            </a:r>
            <a:endParaRPr lang="zh-CN" altLang="zh-CN" sz="2000"/>
          </a:p>
        </p:txBody>
      </p:sp>
      <p:pic>
        <p:nvPicPr>
          <p:cNvPr id="134150" name="Picture 6" descr="260866028142574143267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4151" name="Line 7"/>
          <p:cNvSpPr>
            <a:spLocks noChangeShapeType="1"/>
          </p:cNvSpPr>
          <p:nvPr/>
        </p:nvSpPr>
        <p:spPr bwMode="auto">
          <a:xfrm>
            <a:off x="468313" y="2852738"/>
            <a:ext cx="1655762" cy="7207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34152" name="Rectangle 8"/>
          <p:cNvSpPr>
            <a:spLocks noChangeArrowheads="1"/>
          </p:cNvSpPr>
          <p:nvPr/>
        </p:nvSpPr>
        <p:spPr bwMode="auto">
          <a:xfrm>
            <a:off x="3132138" y="2200275"/>
            <a:ext cx="2303462" cy="5762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b="1"/>
              <a:t>基本可行解</a:t>
            </a:r>
          </a:p>
          <a:p>
            <a:pPr algn="ctr" eaLnBrk="1" hangingPunct="1"/>
            <a:r>
              <a:rPr lang="zh-CN" altLang="zh-CN" b="1"/>
              <a:t>（</a:t>
            </a:r>
            <a:r>
              <a:rPr lang="zh-CN" altLang="zh-CN" sz="1600" b="1"/>
              <a:t>m+n-1个基变量</a:t>
            </a:r>
            <a:r>
              <a:rPr lang="zh-CN" altLang="zh-CN" b="1"/>
              <a:t>）</a:t>
            </a:r>
          </a:p>
        </p:txBody>
      </p:sp>
      <p:sp>
        <p:nvSpPr>
          <p:cNvPr id="134153" name="Rectangle 9"/>
          <p:cNvSpPr>
            <a:spLocks noChangeArrowheads="1"/>
          </p:cNvSpPr>
          <p:nvPr/>
        </p:nvSpPr>
        <p:spPr bwMode="auto">
          <a:xfrm>
            <a:off x="3348038" y="3213100"/>
            <a:ext cx="1871662"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b="1"/>
              <a:t>非基变量检验数</a:t>
            </a:r>
          </a:p>
        </p:txBody>
      </p:sp>
      <p:sp>
        <p:nvSpPr>
          <p:cNvPr id="134154" name="AutoShape 10"/>
          <p:cNvSpPr>
            <a:spLocks noChangeArrowheads="1"/>
          </p:cNvSpPr>
          <p:nvPr/>
        </p:nvSpPr>
        <p:spPr bwMode="auto">
          <a:xfrm>
            <a:off x="3203575" y="3932238"/>
            <a:ext cx="2160588" cy="785812"/>
          </a:xfrm>
          <a:prstGeom prst="diamond">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1600" b="1"/>
              <a:t>检验数大于等于0</a:t>
            </a:r>
          </a:p>
        </p:txBody>
      </p:sp>
      <p:sp>
        <p:nvSpPr>
          <p:cNvPr id="134155" name="Rectangle 11"/>
          <p:cNvSpPr>
            <a:spLocks noChangeArrowheads="1"/>
          </p:cNvSpPr>
          <p:nvPr/>
        </p:nvSpPr>
        <p:spPr bwMode="auto">
          <a:xfrm>
            <a:off x="5940425" y="5368925"/>
            <a:ext cx="1871663"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b="1"/>
              <a:t> 唯一最优解</a:t>
            </a:r>
          </a:p>
        </p:txBody>
      </p:sp>
      <p:sp>
        <p:nvSpPr>
          <p:cNvPr id="134156" name="Rectangle 12"/>
          <p:cNvSpPr>
            <a:spLocks noChangeArrowheads="1"/>
          </p:cNvSpPr>
          <p:nvPr/>
        </p:nvSpPr>
        <p:spPr bwMode="auto">
          <a:xfrm>
            <a:off x="6016625" y="3282950"/>
            <a:ext cx="2154238" cy="358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b="1"/>
              <a:t>闭回路法调整方案</a:t>
            </a:r>
          </a:p>
        </p:txBody>
      </p:sp>
      <p:cxnSp>
        <p:nvCxnSpPr>
          <p:cNvPr id="134157" name="AutoShape 13"/>
          <p:cNvCxnSpPr>
            <a:cxnSpLocks noChangeShapeType="1"/>
            <a:stCxn id="134152" idx="2"/>
            <a:endCxn id="134153" idx="0"/>
          </p:cNvCxnSpPr>
          <p:nvPr/>
        </p:nvCxnSpPr>
        <p:spPr bwMode="auto">
          <a:xfrm flipH="1">
            <a:off x="4284663" y="2776538"/>
            <a:ext cx="0" cy="4365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158" name="AutoShape 14"/>
          <p:cNvCxnSpPr>
            <a:cxnSpLocks noChangeShapeType="1"/>
            <a:stCxn id="134153" idx="2"/>
            <a:endCxn id="134154" idx="0"/>
          </p:cNvCxnSpPr>
          <p:nvPr/>
        </p:nvCxnSpPr>
        <p:spPr bwMode="auto">
          <a:xfrm flipH="1">
            <a:off x="4283075" y="3573463"/>
            <a:ext cx="1588" cy="3587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159" name="AutoShape 15"/>
          <p:cNvCxnSpPr>
            <a:cxnSpLocks noChangeShapeType="1"/>
            <a:stCxn id="134154" idx="3"/>
            <a:endCxn id="134156" idx="2"/>
          </p:cNvCxnSpPr>
          <p:nvPr/>
        </p:nvCxnSpPr>
        <p:spPr bwMode="auto">
          <a:xfrm flipV="1">
            <a:off x="5364163" y="3641725"/>
            <a:ext cx="1730375" cy="684213"/>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160" name="AutoShape 16"/>
          <p:cNvCxnSpPr>
            <a:cxnSpLocks noChangeShapeType="1"/>
            <a:stCxn id="134156" idx="0"/>
            <a:endCxn id="134152" idx="3"/>
          </p:cNvCxnSpPr>
          <p:nvPr/>
        </p:nvCxnSpPr>
        <p:spPr bwMode="auto">
          <a:xfrm rot="5400000" flipH="1">
            <a:off x="5868194" y="2056606"/>
            <a:ext cx="793750" cy="1658938"/>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4161" name="Rectangle 17"/>
          <p:cNvSpPr>
            <a:spLocks noChangeArrowheads="1"/>
          </p:cNvSpPr>
          <p:nvPr/>
        </p:nvSpPr>
        <p:spPr bwMode="auto">
          <a:xfrm>
            <a:off x="4640263" y="5942013"/>
            <a:ext cx="430212"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b="1"/>
              <a:t>是</a:t>
            </a:r>
          </a:p>
        </p:txBody>
      </p:sp>
      <p:sp>
        <p:nvSpPr>
          <p:cNvPr id="134162" name="Rectangle 18"/>
          <p:cNvSpPr>
            <a:spLocks noChangeArrowheads="1"/>
          </p:cNvSpPr>
          <p:nvPr/>
        </p:nvSpPr>
        <p:spPr bwMode="auto">
          <a:xfrm>
            <a:off x="5653088" y="4351338"/>
            <a:ext cx="430212"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b="1"/>
              <a:t>否</a:t>
            </a:r>
          </a:p>
        </p:txBody>
      </p:sp>
      <p:sp>
        <p:nvSpPr>
          <p:cNvPr id="73747" name="Rectangle 19"/>
          <p:cNvSpPr>
            <a:spLocks noChangeArrowheads="1"/>
          </p:cNvSpPr>
          <p:nvPr/>
        </p:nvSpPr>
        <p:spPr bwMode="auto">
          <a:xfrm>
            <a:off x="468313" y="1533525"/>
            <a:ext cx="8567737"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t>计算过程（假设产销平衡）</a:t>
            </a:r>
          </a:p>
        </p:txBody>
      </p:sp>
      <p:sp>
        <p:nvSpPr>
          <p:cNvPr id="134164" name="AutoShape 20"/>
          <p:cNvSpPr>
            <a:spLocks noChangeArrowheads="1"/>
          </p:cNvSpPr>
          <p:nvPr/>
        </p:nvSpPr>
        <p:spPr bwMode="auto">
          <a:xfrm>
            <a:off x="3060700" y="5156200"/>
            <a:ext cx="2447925" cy="862013"/>
          </a:xfrm>
          <a:prstGeom prst="diamond">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1600" b="1"/>
              <a:t>非基变量检验数等于0</a:t>
            </a:r>
          </a:p>
        </p:txBody>
      </p:sp>
      <p:sp>
        <p:nvSpPr>
          <p:cNvPr id="134165" name="Rectangle 21"/>
          <p:cNvSpPr>
            <a:spLocks noChangeArrowheads="1"/>
          </p:cNvSpPr>
          <p:nvPr/>
        </p:nvSpPr>
        <p:spPr bwMode="auto">
          <a:xfrm>
            <a:off x="6015038" y="6016625"/>
            <a:ext cx="1871662"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en-US" b="1"/>
              <a:t>多个</a:t>
            </a:r>
            <a:r>
              <a:rPr lang="zh-CN" altLang="zh-CN" b="1"/>
              <a:t>最优解</a:t>
            </a:r>
          </a:p>
        </p:txBody>
      </p:sp>
      <p:cxnSp>
        <p:nvCxnSpPr>
          <p:cNvPr id="134166" name="AutoShape 22"/>
          <p:cNvCxnSpPr>
            <a:cxnSpLocks noChangeShapeType="1"/>
            <a:stCxn id="134164" idx="2"/>
            <a:endCxn id="134165" idx="1"/>
          </p:cNvCxnSpPr>
          <p:nvPr/>
        </p:nvCxnSpPr>
        <p:spPr bwMode="auto">
          <a:xfrm rot="16200000" flipH="1">
            <a:off x="5060157" y="5242719"/>
            <a:ext cx="179387" cy="1730375"/>
          </a:xfrm>
          <a:prstGeom prst="bentConnector2">
            <a:avLst/>
          </a:prstGeom>
          <a:noFill/>
          <a:ln w="9525">
            <a:solidFill>
              <a:schemeClr val="tx1"/>
            </a:solidFill>
            <a:miter lim="800000"/>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34167" name="Line 23"/>
          <p:cNvSpPr>
            <a:spLocks noChangeShapeType="1"/>
          </p:cNvSpPr>
          <p:nvPr/>
        </p:nvSpPr>
        <p:spPr bwMode="auto">
          <a:xfrm flipH="1">
            <a:off x="4275138" y="4725988"/>
            <a:ext cx="9525" cy="4302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34168" name="Line 24"/>
          <p:cNvSpPr>
            <a:spLocks noChangeShapeType="1"/>
          </p:cNvSpPr>
          <p:nvPr/>
        </p:nvSpPr>
        <p:spPr bwMode="auto">
          <a:xfrm>
            <a:off x="5508625" y="5586413"/>
            <a:ext cx="43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34169" name="Rectangle 25"/>
          <p:cNvSpPr>
            <a:spLocks noChangeArrowheads="1"/>
          </p:cNvSpPr>
          <p:nvPr/>
        </p:nvSpPr>
        <p:spPr bwMode="auto">
          <a:xfrm>
            <a:off x="5437188" y="5227638"/>
            <a:ext cx="430212"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b="1"/>
              <a:t>否</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3747"/>
                                        </p:tgtEl>
                                        <p:attrNameLst>
                                          <p:attrName>style.visibility</p:attrName>
                                        </p:attrNameLst>
                                      </p:cBhvr>
                                      <p:to>
                                        <p:strVal val="visible"/>
                                      </p:to>
                                    </p:set>
                                    <p:anim calcmode="lin" valueType="num">
                                      <p:cBhvr additive="base">
                                        <p:cTn id="7" dur="500" fill="hold"/>
                                        <p:tgtEl>
                                          <p:spTgt spid="73747"/>
                                        </p:tgtEl>
                                        <p:attrNameLst>
                                          <p:attrName>ppt_x</p:attrName>
                                        </p:attrNameLst>
                                      </p:cBhvr>
                                      <p:tavLst>
                                        <p:tav tm="0">
                                          <p:val>
                                            <p:strVal val="ppt_x"/>
                                          </p:val>
                                        </p:tav>
                                        <p:tav tm="100000">
                                          <p:val>
                                            <p:strVal val="ppt_x"/>
                                          </p:val>
                                        </p:tav>
                                      </p:tavLst>
                                    </p:anim>
                                    <p:anim calcmode="lin" valueType="num">
                                      <p:cBhvr additive="base">
                                        <p:cTn id="8" dur="500" fill="hold"/>
                                        <p:tgtEl>
                                          <p:spTgt spid="737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4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4</a:t>
            </a:r>
          </a:p>
        </p:txBody>
      </p:sp>
      <p:sp>
        <p:nvSpPr>
          <p:cNvPr id="136195"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36196"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运输问题的表上作业法</a:t>
            </a:r>
          </a:p>
        </p:txBody>
      </p:sp>
      <p:sp>
        <p:nvSpPr>
          <p:cNvPr id="136197" name="Rectangle 5"/>
          <p:cNvSpPr>
            <a:spLocks noChangeArrowheads="1"/>
          </p:cNvSpPr>
          <p:nvPr/>
        </p:nvSpPr>
        <p:spPr bwMode="auto">
          <a:xfrm>
            <a:off x="395288" y="1557338"/>
            <a:ext cx="8408987" cy="6646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400">
                <a:solidFill>
                  <a:srgbClr val="000000"/>
                </a:solidFill>
              </a:rPr>
              <a:t> </a:t>
            </a:r>
            <a:r>
              <a:rPr lang="zh-CN" altLang="zh-CN" sz="2800"/>
              <a:t>例11. 喜庆食品公司有三个生产面包的分厂 A</a:t>
            </a:r>
            <a:r>
              <a:rPr lang="zh-CN" altLang="zh-CN" sz="2800" baseline="-25000"/>
              <a:t>1</a:t>
            </a:r>
            <a:r>
              <a:rPr lang="zh-CN" altLang="zh-CN" sz="2800"/>
              <a:t>、A</a:t>
            </a:r>
            <a:r>
              <a:rPr lang="zh-CN" altLang="zh-CN" sz="2800" baseline="-25000"/>
              <a:t>2</a:t>
            </a:r>
            <a:r>
              <a:rPr lang="zh-CN" altLang="zh-CN" sz="2800"/>
              <a:t>、A</a:t>
            </a:r>
            <a:r>
              <a:rPr lang="zh-CN" altLang="zh-CN" sz="2800" baseline="-25000"/>
              <a:t>3</a:t>
            </a:r>
            <a:r>
              <a:rPr lang="zh-CN" altLang="zh-CN" sz="2800"/>
              <a:t>， 有四个销售公司 B</a:t>
            </a:r>
            <a:r>
              <a:rPr lang="zh-CN" altLang="zh-CN" sz="2800" baseline="-25000"/>
              <a:t>1</a:t>
            </a:r>
            <a:r>
              <a:rPr lang="zh-CN" altLang="zh-CN" sz="2800"/>
              <a:t>，B</a:t>
            </a:r>
            <a:r>
              <a:rPr lang="zh-CN" altLang="zh-CN" sz="2800" baseline="-25000"/>
              <a:t>2</a:t>
            </a:r>
            <a:r>
              <a:rPr lang="zh-CN" altLang="zh-CN" sz="2800"/>
              <a:t>，B</a:t>
            </a:r>
            <a:r>
              <a:rPr lang="zh-CN" altLang="zh-CN" sz="2800" baseline="-25000"/>
              <a:t>3</a:t>
            </a:r>
            <a:r>
              <a:rPr lang="zh-CN" altLang="zh-CN" sz="2800"/>
              <a:t>，B</a:t>
            </a:r>
            <a:r>
              <a:rPr lang="zh-CN" altLang="zh-CN" sz="2800" baseline="-25000"/>
              <a:t>4</a:t>
            </a:r>
            <a:r>
              <a:rPr lang="zh-CN" altLang="zh-CN" sz="2800"/>
              <a:t>，其各分厂每日的产量、各销售公司每日的销量以及各分厂到各销售公司的单位运价如表，在表中产量与销量的单位为吨，运价的单位为百元/吨。问该公司应如何调运产品在满足各销点的需求量的前提下总运费最少？</a:t>
            </a:r>
          </a:p>
          <a:p>
            <a:pPr algn="ctr" eaLnBrk="1" hangingPunct="1"/>
            <a:endParaRPr lang="zh-CN" altLang="zh-CN" sz="2000">
              <a:solidFill>
                <a:srgbClr val="000000"/>
              </a:solidFill>
            </a:endParaRPr>
          </a:p>
        </p:txBody>
      </p:sp>
      <p:pic>
        <p:nvPicPr>
          <p:cNvPr id="136198" name="Picture 6" descr="814107661142574143274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6199" name="Line 7"/>
          <p:cNvSpPr>
            <a:spLocks noChangeShapeType="1"/>
          </p:cNvSpPr>
          <p:nvPr/>
        </p:nvSpPr>
        <p:spPr bwMode="auto">
          <a:xfrm>
            <a:off x="468313" y="3573463"/>
            <a:ext cx="1655762" cy="71913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1</a:t>
            </a:r>
          </a:p>
        </p:txBody>
      </p:sp>
      <p:sp>
        <p:nvSpPr>
          <p:cNvPr id="27651"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7652"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 输 模 型</a:t>
            </a:r>
          </a:p>
        </p:txBody>
      </p:sp>
      <p:sp>
        <p:nvSpPr>
          <p:cNvPr id="27653" name="Rectangle 5"/>
          <p:cNvSpPr>
            <a:spLocks noChangeArrowheads="1"/>
          </p:cNvSpPr>
          <p:nvPr/>
        </p:nvSpPr>
        <p:spPr bwMode="auto">
          <a:xfrm>
            <a:off x="127000" y="1557338"/>
            <a:ext cx="8893175" cy="6646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2667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2667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2667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2667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2667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2667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2667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2667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2667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t> </a:t>
            </a:r>
          </a:p>
          <a:p>
            <a:pPr eaLnBrk="1" hangingPunct="1"/>
            <a:r>
              <a:rPr lang="zh-CN" altLang="zh-CN" sz="2800"/>
              <a:t>一般运输问题的线性规划模型：产销平衡</a:t>
            </a:r>
          </a:p>
          <a:p>
            <a:pPr eaLnBrk="1" hangingPunct="1"/>
            <a:r>
              <a:rPr lang="zh-CN" altLang="zh-CN" sz="2800"/>
              <a:t>  A</a:t>
            </a:r>
            <a:r>
              <a:rPr lang="zh-CN" altLang="zh-CN" sz="2800" baseline="-25000"/>
              <a:t>1</a:t>
            </a:r>
            <a:r>
              <a:rPr lang="zh-CN" altLang="zh-CN" sz="2800"/>
              <a:t>、A</a:t>
            </a:r>
            <a:r>
              <a:rPr lang="zh-CN" altLang="zh-CN" sz="2800" baseline="-25000"/>
              <a:t>2</a:t>
            </a:r>
            <a:r>
              <a:rPr lang="zh-CN" altLang="zh-CN" sz="2800"/>
              <a:t>、…、A</a:t>
            </a:r>
            <a:r>
              <a:rPr lang="zh-CN" altLang="zh-CN" sz="2800" baseline="-25000"/>
              <a:t>m </a:t>
            </a:r>
            <a:r>
              <a:rPr lang="zh-CN" altLang="zh-CN" sz="2800"/>
              <a:t>表示某物资的 m 个产地；</a:t>
            </a:r>
          </a:p>
          <a:p>
            <a:pPr eaLnBrk="1" hangingPunct="1"/>
            <a:r>
              <a:rPr lang="zh-CN" altLang="zh-CN" sz="2800"/>
              <a:t>  B</a:t>
            </a:r>
            <a:r>
              <a:rPr lang="zh-CN" altLang="zh-CN" sz="2800" baseline="-25000"/>
              <a:t>1</a:t>
            </a:r>
            <a:r>
              <a:rPr lang="zh-CN" altLang="zh-CN" sz="2800"/>
              <a:t>、B</a:t>
            </a:r>
            <a:r>
              <a:rPr lang="zh-CN" altLang="zh-CN" sz="2800" baseline="-25000"/>
              <a:t>2</a:t>
            </a:r>
            <a:r>
              <a:rPr lang="zh-CN" altLang="zh-CN" sz="2800"/>
              <a:t>、…、Bn 表示某物资的 n 个销地；</a:t>
            </a:r>
          </a:p>
          <a:p>
            <a:pPr eaLnBrk="1" hangingPunct="1"/>
            <a:r>
              <a:rPr lang="zh-CN" altLang="zh-CN" sz="2800"/>
              <a:t>  s</a:t>
            </a:r>
            <a:r>
              <a:rPr lang="zh-CN" altLang="zh-CN" sz="2800" baseline="-25000"/>
              <a:t>i</a:t>
            </a:r>
            <a:r>
              <a:rPr lang="zh-CN" altLang="zh-CN" sz="2800"/>
              <a:t> 表示产地A</a:t>
            </a:r>
            <a:r>
              <a:rPr lang="zh-CN" altLang="zh-CN" sz="2800" baseline="-25000"/>
              <a:t>i</a:t>
            </a:r>
            <a:r>
              <a:rPr lang="zh-CN" altLang="zh-CN" sz="2800"/>
              <a:t> 的产量；</a:t>
            </a:r>
          </a:p>
          <a:p>
            <a:pPr eaLnBrk="1" hangingPunct="1"/>
            <a:r>
              <a:rPr lang="zh-CN" altLang="zh-CN" sz="2800"/>
              <a:t>  d</a:t>
            </a:r>
            <a:r>
              <a:rPr lang="zh-CN" altLang="zh-CN" sz="2800" baseline="-25000"/>
              <a:t>j </a:t>
            </a:r>
            <a:r>
              <a:rPr lang="zh-CN" altLang="zh-CN" sz="2800"/>
              <a:t>  表示销地 B</a:t>
            </a:r>
            <a:r>
              <a:rPr lang="zh-CN" altLang="zh-CN" sz="2800" baseline="-25000"/>
              <a:t>j</a:t>
            </a:r>
            <a:r>
              <a:rPr lang="zh-CN" altLang="zh-CN" sz="2800"/>
              <a:t> 的销量；</a:t>
            </a:r>
          </a:p>
          <a:p>
            <a:pPr eaLnBrk="1" hangingPunct="1"/>
            <a:r>
              <a:rPr lang="zh-CN" altLang="zh-CN" sz="2800"/>
              <a:t>  c</a:t>
            </a:r>
            <a:r>
              <a:rPr lang="zh-CN" altLang="zh-CN" sz="2800" baseline="-25000"/>
              <a:t>ij</a:t>
            </a:r>
            <a:r>
              <a:rPr lang="zh-CN" altLang="zh-CN" sz="2800"/>
              <a:t> 表示把物资从产地 A</a:t>
            </a:r>
            <a:r>
              <a:rPr lang="zh-CN" altLang="zh-CN" sz="2800" baseline="-25000"/>
              <a:t>i</a:t>
            </a:r>
            <a:r>
              <a:rPr lang="zh-CN" altLang="zh-CN" sz="2800"/>
              <a:t> 运往销地 B</a:t>
            </a:r>
            <a:r>
              <a:rPr lang="zh-CN" altLang="zh-CN" sz="2800" baseline="-25000"/>
              <a:t>j </a:t>
            </a:r>
            <a:r>
              <a:rPr lang="zh-CN" altLang="zh-CN" sz="2800"/>
              <a:t>的单位运价。</a:t>
            </a:r>
          </a:p>
          <a:p>
            <a:pPr eaLnBrk="1" hangingPunct="1"/>
            <a:endParaRPr lang="zh-CN" altLang="zh-CN" sz="2800"/>
          </a:p>
          <a:p>
            <a:pPr eaLnBrk="1" hangingPunct="1"/>
            <a:endParaRPr lang="zh-CN" altLang="zh-CN" sz="2800"/>
          </a:p>
          <a:p>
            <a:pPr algn="ctr" eaLnBrk="1" hangingPunct="1"/>
            <a:endParaRPr lang="zh-CN" altLang="zh-CN" sz="2000">
              <a:solidFill>
                <a:srgbClr val="000000"/>
              </a:solidFill>
            </a:endParaRPr>
          </a:p>
        </p:txBody>
      </p:sp>
      <p:pic>
        <p:nvPicPr>
          <p:cNvPr id="27654" name="Picture 6" descr="41453604414257414318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4</a:t>
            </a:r>
          </a:p>
        </p:txBody>
      </p:sp>
      <p:sp>
        <p:nvSpPr>
          <p:cNvPr id="138243"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38244"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运输问题的表上作业法</a:t>
            </a:r>
          </a:p>
        </p:txBody>
      </p:sp>
      <p:sp>
        <p:nvSpPr>
          <p:cNvPr id="138245" name="Rectangle 5"/>
          <p:cNvSpPr>
            <a:spLocks noChangeArrowheads="1"/>
          </p:cNvSpPr>
          <p:nvPr/>
        </p:nvSpPr>
        <p:spPr bwMode="auto">
          <a:xfrm>
            <a:off x="127000" y="1557338"/>
            <a:ext cx="8893175" cy="6646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000"/>
              <a:t>  </a:t>
            </a:r>
            <a:r>
              <a:rPr lang="zh-CN" altLang="zh-CN" sz="2400">
                <a:solidFill>
                  <a:srgbClr val="000000"/>
                </a:solidFill>
              </a:rPr>
              <a:t>      </a:t>
            </a:r>
          </a:p>
          <a:p>
            <a:pPr algn="ctr" eaLnBrk="1" hangingPunct="1"/>
            <a:endParaRPr lang="zh-CN" altLang="zh-CN" sz="2000">
              <a:solidFill>
                <a:srgbClr val="000000"/>
              </a:solidFill>
            </a:endParaRPr>
          </a:p>
        </p:txBody>
      </p:sp>
      <p:pic>
        <p:nvPicPr>
          <p:cNvPr id="138246" name="Picture 6" descr="814107661142574143274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75783" name="Group 7"/>
          <p:cNvGraphicFramePr>
            <a:graphicFrameLocks noGrp="1"/>
          </p:cNvGraphicFramePr>
          <p:nvPr/>
        </p:nvGraphicFramePr>
        <p:xfrm>
          <a:off x="541338" y="2425700"/>
          <a:ext cx="8167687" cy="3046413"/>
        </p:xfrm>
        <a:graphic>
          <a:graphicData uri="http://schemas.openxmlformats.org/drawingml/2006/table">
            <a:tbl>
              <a:tblPr/>
              <a:tblGrid>
                <a:gridCol w="1349375"/>
                <a:gridCol w="1363662"/>
                <a:gridCol w="1363663"/>
                <a:gridCol w="1363662"/>
                <a:gridCol w="1363663"/>
                <a:gridCol w="1363662"/>
              </a:tblGrid>
              <a:tr h="827087">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200" b="0" i="0" u="none" strike="noStrike" cap="none" normalizeH="0" baseline="0" smtClean="0">
                          <a:ln>
                            <a:noFill/>
                          </a:ln>
                          <a:solidFill>
                            <a:schemeClr val="tx1"/>
                          </a:solidFill>
                          <a:effectLst/>
                          <a:latin typeface="Arial" pitchFamily="34" charset="0"/>
                          <a:ea typeface="仿宋" pitchFamily="49" charset="-122"/>
                        </a:rPr>
                        <a:t>                   </a:t>
                      </a:r>
                      <a:r>
                        <a:rPr kumimoji="0" lang="zh-CN" sz="1200" b="0" i="0" u="none" strike="noStrike" cap="none" normalizeH="0" baseline="0" smtClean="0">
                          <a:ln>
                            <a:noFill/>
                          </a:ln>
                          <a:solidFill>
                            <a:schemeClr val="tx1"/>
                          </a:solidFill>
                          <a:effectLst/>
                          <a:latin typeface="Arial" pitchFamily="34" charset="0"/>
                          <a:ea typeface="仿宋" pitchFamily="49" charset="-122"/>
                        </a:rPr>
                        <a:t>销地</a:t>
                      </a: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sz="1200" b="0" i="0" u="none" strike="noStrike" cap="none" normalizeH="0" baseline="0" smtClean="0">
                          <a:ln>
                            <a:noFill/>
                          </a:ln>
                          <a:solidFill>
                            <a:schemeClr val="tx1"/>
                          </a:solidFill>
                          <a:effectLst/>
                          <a:latin typeface="Arial" pitchFamily="34" charset="0"/>
                          <a:ea typeface="仿宋" pitchFamily="49" charset="-122"/>
                        </a:rPr>
                        <a:t>     运价 百元</a:t>
                      </a:r>
                      <a:r>
                        <a:rPr kumimoji="0" lang="zh-CN" altLang="zh-CN" sz="1200" b="0" i="0" u="none" strike="noStrike" cap="none" normalizeH="0" baseline="0" smtClean="0">
                          <a:ln>
                            <a:noFill/>
                          </a:ln>
                          <a:solidFill>
                            <a:schemeClr val="tx1"/>
                          </a:solidFill>
                          <a:effectLst/>
                          <a:latin typeface="Arial" pitchFamily="34" charset="0"/>
                          <a:ea typeface="仿宋" pitchFamily="49" charset="-122"/>
                        </a:rPr>
                        <a:t>/t</a:t>
                      </a: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sz="1200" b="0" i="0" u="none" strike="noStrike" cap="none" normalizeH="0" baseline="0" smtClean="0">
                          <a:ln>
                            <a:noFill/>
                          </a:ln>
                          <a:solidFill>
                            <a:schemeClr val="tx1"/>
                          </a:solidFill>
                          <a:effectLst/>
                          <a:latin typeface="Arial" pitchFamily="34" charset="0"/>
                          <a:ea typeface="仿宋" pitchFamily="49" charset="-122"/>
                        </a:rPr>
                        <a:t>产地</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3</a:t>
                      </a: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4</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sz="2000" b="0" i="0" u="none" strike="noStrike" cap="none" normalizeH="0" baseline="0" smtClean="0">
                          <a:ln>
                            <a:noFill/>
                          </a:ln>
                          <a:solidFill>
                            <a:schemeClr val="tx1"/>
                          </a:solidFill>
                          <a:effectLst/>
                          <a:latin typeface="Arial" pitchFamily="34" charset="0"/>
                          <a:ea typeface="仿宋" pitchFamily="49" charset="-122"/>
                        </a:rPr>
                        <a:t>产量</a:t>
                      </a:r>
                      <a:r>
                        <a:rPr kumimoji="0" lang="zh-CN" altLang="zh-CN" sz="2000" b="0" i="0" u="none" strike="noStrike" cap="none" normalizeH="0" baseline="0" smtClean="0">
                          <a:ln>
                            <a:noFill/>
                          </a:ln>
                          <a:solidFill>
                            <a:schemeClr val="tx1"/>
                          </a:solidFill>
                          <a:effectLst/>
                          <a:latin typeface="Arial" pitchFamily="34" charset="0"/>
                          <a:ea typeface="仿宋" pitchFamily="49" charset="-122"/>
                        </a:rPr>
                        <a:t>/t</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A</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11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10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7</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A</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9</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8</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4</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04813">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A</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3</a:t>
                      </a: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7</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4</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10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9</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969962">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sz="2000" b="0" i="0" u="none" strike="noStrike" cap="none" normalizeH="0" baseline="0" smtClean="0">
                          <a:ln>
                            <a:noFill/>
                          </a:ln>
                          <a:solidFill>
                            <a:schemeClr val="tx1"/>
                          </a:solidFill>
                          <a:effectLst/>
                          <a:latin typeface="Arial" pitchFamily="34" charset="0"/>
                          <a:ea typeface="仿宋" pitchFamily="49" charset="-122"/>
                        </a:rPr>
                        <a:t>销量</a:t>
                      </a:r>
                      <a:r>
                        <a:rPr kumimoji="0" lang="zh-CN" altLang="zh-CN" sz="2000" b="0" i="0" u="none" strike="noStrike" cap="none" normalizeH="0" baseline="0" smtClean="0">
                          <a:ln>
                            <a:noFill/>
                          </a:ln>
                          <a:solidFill>
                            <a:schemeClr val="tx1"/>
                          </a:solidFill>
                          <a:effectLst/>
                          <a:latin typeface="Arial" pitchFamily="34" charset="0"/>
                          <a:ea typeface="仿宋" pitchFamily="49" charset="-122"/>
                        </a:rPr>
                        <a:t>/t</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6</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6</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             20</a:t>
                      </a: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20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a:noFill/>
                    </a:lnBlToTr>
                    <a:noFill/>
                  </a:tcPr>
                </a:tc>
              </a:tr>
            </a:tbl>
          </a:graphicData>
        </a:graphic>
      </p:graphicFrame>
      <p:sp>
        <p:nvSpPr>
          <p:cNvPr id="138292" name="Line 110"/>
          <p:cNvSpPr>
            <a:spLocks noChangeShapeType="1"/>
          </p:cNvSpPr>
          <p:nvPr/>
        </p:nvSpPr>
        <p:spPr bwMode="auto">
          <a:xfrm>
            <a:off x="468313" y="3573463"/>
            <a:ext cx="1655762" cy="71913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38293" name="Line 111"/>
          <p:cNvSpPr>
            <a:spLocks noChangeShapeType="1"/>
          </p:cNvSpPr>
          <p:nvPr/>
        </p:nvSpPr>
        <p:spPr bwMode="auto">
          <a:xfrm>
            <a:off x="1331913" y="2420938"/>
            <a:ext cx="576262" cy="8636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38294" name="Line 112"/>
          <p:cNvSpPr>
            <a:spLocks noChangeShapeType="1"/>
          </p:cNvSpPr>
          <p:nvPr/>
        </p:nvSpPr>
        <p:spPr bwMode="auto">
          <a:xfrm>
            <a:off x="539750" y="2779713"/>
            <a:ext cx="1368425" cy="50482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Tree>
  </p:cSld>
  <p:clrMapOvr>
    <a:masterClrMapping/>
  </p:clrMapOvr>
  <p:transition spd="med">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4</a:t>
            </a:r>
          </a:p>
        </p:txBody>
      </p:sp>
      <p:sp>
        <p:nvSpPr>
          <p:cNvPr id="140291"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40292"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运输问题的表上作业法</a:t>
            </a:r>
          </a:p>
        </p:txBody>
      </p:sp>
      <p:sp>
        <p:nvSpPr>
          <p:cNvPr id="140293" name="Rectangle 5"/>
          <p:cNvSpPr>
            <a:spLocks noChangeArrowheads="1"/>
          </p:cNvSpPr>
          <p:nvPr/>
        </p:nvSpPr>
        <p:spPr bwMode="auto">
          <a:xfrm>
            <a:off x="323850" y="1557338"/>
            <a:ext cx="8551863" cy="6646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t>一、确定初始基本可行解</a:t>
            </a:r>
          </a:p>
          <a:p>
            <a:pPr eaLnBrk="1" hangingPunct="1"/>
            <a:r>
              <a:rPr lang="zh-CN" altLang="zh-CN" sz="2800"/>
              <a:t>1. 西北角法</a:t>
            </a:r>
          </a:p>
          <a:p>
            <a:pPr eaLnBrk="1" hangingPunct="1"/>
            <a:endParaRPr lang="zh-CN" altLang="zh-CN" sz="2800"/>
          </a:p>
          <a:p>
            <a:pPr eaLnBrk="1" hangingPunct="1">
              <a:buClrTx/>
              <a:buFont typeface="Wingdings" panose="05000000000000000000" pitchFamily="2" charset="2"/>
              <a:buChar char=""/>
            </a:pPr>
            <a:r>
              <a:rPr lang="zh-CN" altLang="zh-CN" sz="2800"/>
              <a:t>对西北角的变量分配运输量</a:t>
            </a:r>
          </a:p>
          <a:p>
            <a:pPr eaLnBrk="1" hangingPunct="1">
              <a:buClrTx/>
              <a:buFont typeface="Wingdings" panose="05000000000000000000" pitchFamily="2" charset="2"/>
              <a:buChar char=""/>
            </a:pPr>
            <a:r>
              <a:rPr lang="zh-CN" altLang="zh-CN" sz="2800"/>
              <a:t>使运输量最大</a:t>
            </a:r>
          </a:p>
          <a:p>
            <a:pPr eaLnBrk="1" hangingPunct="1">
              <a:buClrTx/>
              <a:buFont typeface="Wingdings" panose="05000000000000000000" pitchFamily="2" charset="2"/>
              <a:buChar char=""/>
            </a:pPr>
            <a:r>
              <a:rPr lang="zh-CN" altLang="zh-CN" sz="2800"/>
              <a:t>至少使一产地或销地的剩余量为0</a:t>
            </a:r>
            <a:endParaRPr lang="zh-CN" altLang="zh-CN" sz="2000">
              <a:solidFill>
                <a:srgbClr val="000000"/>
              </a:solidFill>
            </a:endParaRPr>
          </a:p>
        </p:txBody>
      </p:sp>
      <p:pic>
        <p:nvPicPr>
          <p:cNvPr id="140294" name="Picture 6" descr="81902120914257414328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0295" name="Line 7"/>
          <p:cNvSpPr>
            <a:spLocks noChangeShapeType="1"/>
          </p:cNvSpPr>
          <p:nvPr/>
        </p:nvSpPr>
        <p:spPr bwMode="auto">
          <a:xfrm>
            <a:off x="468313" y="3573463"/>
            <a:ext cx="1655762" cy="71913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Tree>
  </p:cSld>
  <p:clrMapOvr>
    <a:masterClrMapping/>
  </p:clrMapOvr>
  <p:transition spd="med">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4</a:t>
            </a:r>
          </a:p>
        </p:txBody>
      </p:sp>
      <p:sp>
        <p:nvSpPr>
          <p:cNvPr id="142339"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42340"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运输问题的表上作业法</a:t>
            </a:r>
          </a:p>
        </p:txBody>
      </p:sp>
      <p:sp>
        <p:nvSpPr>
          <p:cNvPr id="142341" name="Rectangle 5"/>
          <p:cNvSpPr>
            <a:spLocks noChangeArrowheads="1"/>
          </p:cNvSpPr>
          <p:nvPr/>
        </p:nvSpPr>
        <p:spPr bwMode="auto">
          <a:xfrm>
            <a:off x="127000" y="1557338"/>
            <a:ext cx="8893175" cy="6646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000"/>
              <a:t> </a:t>
            </a:r>
            <a:r>
              <a:rPr lang="zh-CN" altLang="zh-CN" sz="2400">
                <a:solidFill>
                  <a:srgbClr val="000000"/>
                </a:solidFill>
              </a:rPr>
              <a:t>      </a:t>
            </a:r>
          </a:p>
          <a:p>
            <a:pPr algn="ctr" eaLnBrk="1" hangingPunct="1"/>
            <a:endParaRPr lang="zh-CN" altLang="zh-CN" sz="2000">
              <a:solidFill>
                <a:srgbClr val="000000"/>
              </a:solidFill>
            </a:endParaRPr>
          </a:p>
        </p:txBody>
      </p:sp>
      <p:pic>
        <p:nvPicPr>
          <p:cNvPr id="142342" name="Picture 6" descr="442590093142574143282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77831" name="Group 7"/>
          <p:cNvGraphicFramePr>
            <a:graphicFrameLocks noGrp="1"/>
          </p:cNvGraphicFramePr>
          <p:nvPr/>
        </p:nvGraphicFramePr>
        <p:xfrm>
          <a:off x="390525" y="2063750"/>
          <a:ext cx="8166100" cy="3838575"/>
        </p:xfrm>
        <a:graphic>
          <a:graphicData uri="http://schemas.openxmlformats.org/drawingml/2006/table">
            <a:tbl>
              <a:tblPr/>
              <a:tblGrid>
                <a:gridCol w="1347788"/>
                <a:gridCol w="1363662"/>
                <a:gridCol w="1363663"/>
                <a:gridCol w="1363662"/>
                <a:gridCol w="1363663"/>
                <a:gridCol w="1363662"/>
              </a:tblGrid>
              <a:tr h="1041400">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200" b="0" i="0" u="none" strike="noStrike" cap="none" normalizeH="0" baseline="0" smtClean="0">
                          <a:ln>
                            <a:noFill/>
                          </a:ln>
                          <a:solidFill>
                            <a:schemeClr val="tx1"/>
                          </a:solidFill>
                          <a:effectLst/>
                          <a:latin typeface="Arial" pitchFamily="34" charset="0"/>
                          <a:ea typeface="仿宋" pitchFamily="49" charset="-122"/>
                        </a:rPr>
                        <a:t>                          </a:t>
                      </a:r>
                      <a:r>
                        <a:rPr kumimoji="0" lang="zh-CN" sz="1200" b="0" i="0" u="none" strike="noStrike" cap="none" normalizeH="0" baseline="0" smtClean="0">
                          <a:ln>
                            <a:noFill/>
                          </a:ln>
                          <a:solidFill>
                            <a:schemeClr val="tx1"/>
                          </a:solidFill>
                          <a:effectLst/>
                          <a:latin typeface="Arial" pitchFamily="34" charset="0"/>
                          <a:ea typeface="仿宋" pitchFamily="49" charset="-122"/>
                        </a:rPr>
                        <a:t>销地</a:t>
                      </a: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sz="1200" b="0" i="0" u="none" strike="noStrike" cap="none" normalizeH="0" baseline="0" smtClean="0">
                          <a:ln>
                            <a:noFill/>
                          </a:ln>
                          <a:solidFill>
                            <a:schemeClr val="tx1"/>
                          </a:solidFill>
                          <a:effectLst/>
                          <a:latin typeface="Arial" pitchFamily="34" charset="0"/>
                          <a:ea typeface="仿宋" pitchFamily="49" charset="-122"/>
                        </a:rPr>
                        <a:t>     </a:t>
                      </a: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sz="1200" b="0" i="0" u="none" strike="noStrike" cap="none" normalizeH="0" baseline="0" smtClean="0">
                          <a:ln>
                            <a:noFill/>
                          </a:ln>
                          <a:solidFill>
                            <a:schemeClr val="tx1"/>
                          </a:solidFill>
                          <a:effectLst/>
                          <a:latin typeface="Arial" pitchFamily="34" charset="0"/>
                          <a:ea typeface="仿宋" pitchFamily="49" charset="-122"/>
                        </a:rPr>
                        <a:t>产地</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3</a:t>
                      </a: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4</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sz="1600" b="0" i="0" u="none" strike="noStrike" cap="none" normalizeH="0" baseline="0" smtClean="0">
                          <a:ln>
                            <a:noFill/>
                          </a:ln>
                          <a:solidFill>
                            <a:schemeClr val="tx1"/>
                          </a:solidFill>
                          <a:effectLst/>
                          <a:latin typeface="Arial" pitchFamily="34" charset="0"/>
                          <a:ea typeface="仿宋" pitchFamily="49" charset="-122"/>
                        </a:rPr>
                        <a:t>产量</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55625">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A</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     </a:t>
                      </a:r>
                      <a:r>
                        <a:rPr kumimoji="0" lang="zh-CN" altLang="zh-CN" sz="2000" b="0" i="0" u="none" strike="noStrike" cap="none" normalizeH="0" baseline="0" smtClean="0">
                          <a:ln>
                            <a:noFill/>
                          </a:ln>
                          <a:solidFill>
                            <a:srgbClr val="FF0000"/>
                          </a:solidFill>
                          <a:effectLst/>
                          <a:latin typeface="Arial" pitchFamily="34" charset="0"/>
                          <a:ea typeface="仿宋" pitchFamily="49" charset="-122"/>
                        </a:rPr>
                        <a:t>        </a:t>
                      </a:r>
                      <a:r>
                        <a:rPr kumimoji="0" lang="zh-CN" altLang="zh-CN" sz="2000" b="0" i="0" u="none" strike="noStrike" cap="none" normalizeH="0" baseline="0" smtClean="0">
                          <a:ln>
                            <a:noFill/>
                          </a:ln>
                          <a:solidFill>
                            <a:schemeClr val="tx1"/>
                          </a:solidFill>
                          <a:effectLst/>
                          <a:latin typeface="Arial" pitchFamily="34" charset="0"/>
                          <a:ea typeface="仿宋" pitchFamily="49" charset="-122"/>
                        </a:rPr>
                        <a:t>  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       </a:t>
                      </a:r>
                      <a:r>
                        <a:rPr kumimoji="0" lang="zh-CN" altLang="zh-CN" sz="2000" b="0" i="0" u="none" strike="noStrike" cap="none" normalizeH="0" baseline="0" smtClean="0">
                          <a:ln>
                            <a:noFill/>
                          </a:ln>
                          <a:solidFill>
                            <a:srgbClr val="FF0000"/>
                          </a:solidFill>
                          <a:effectLst/>
                          <a:latin typeface="Arial" pitchFamily="34" charset="0"/>
                          <a:ea typeface="仿宋" pitchFamily="49" charset="-122"/>
                        </a:rPr>
                        <a:t>      </a:t>
                      </a:r>
                      <a:r>
                        <a:rPr kumimoji="0" lang="zh-CN" altLang="zh-CN" sz="2000" b="0" i="0" u="none" strike="noStrike" cap="none" normalizeH="0" baseline="0" smtClean="0">
                          <a:ln>
                            <a:noFill/>
                          </a:ln>
                          <a:solidFill>
                            <a:schemeClr val="tx1"/>
                          </a:solidFill>
                          <a:effectLst/>
                          <a:latin typeface="Arial" pitchFamily="34" charset="0"/>
                          <a:ea typeface="仿宋" pitchFamily="49" charset="-122"/>
                        </a:rPr>
                        <a:t>11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               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             10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      7  </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39750">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A</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               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       </a:t>
                      </a:r>
                      <a:r>
                        <a:rPr kumimoji="0" lang="zh-CN" altLang="zh-CN" sz="2000" b="0" i="0" u="none" strike="noStrike" cap="none" normalizeH="0" baseline="0" smtClean="0">
                          <a:ln>
                            <a:noFill/>
                          </a:ln>
                          <a:solidFill>
                            <a:srgbClr val="FF0000"/>
                          </a:solidFill>
                          <a:effectLst/>
                          <a:latin typeface="Arial" pitchFamily="34" charset="0"/>
                          <a:ea typeface="仿宋" pitchFamily="49" charset="-122"/>
                        </a:rPr>
                        <a:t>   </a:t>
                      </a:r>
                      <a:r>
                        <a:rPr kumimoji="0" lang="zh-CN" altLang="zh-CN" sz="2000" b="0" i="0" u="none" strike="noStrike" cap="none" normalizeH="0" baseline="0" smtClean="0">
                          <a:ln>
                            <a:noFill/>
                          </a:ln>
                          <a:solidFill>
                            <a:schemeClr val="tx1"/>
                          </a:solidFill>
                          <a:effectLst/>
                          <a:latin typeface="Arial" pitchFamily="34" charset="0"/>
                          <a:ea typeface="仿宋" pitchFamily="49" charset="-122"/>
                        </a:rPr>
                        <a:t>     9</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           </a:t>
                      </a:r>
                      <a:r>
                        <a:rPr kumimoji="0" lang="zh-CN" altLang="zh-CN" sz="2000" b="0" i="0" u="none" strike="noStrike" cap="none" normalizeH="0" baseline="0" smtClean="0">
                          <a:ln>
                            <a:noFill/>
                          </a:ln>
                          <a:solidFill>
                            <a:srgbClr val="FF0000"/>
                          </a:solidFill>
                          <a:effectLst/>
                          <a:latin typeface="Arial" pitchFamily="34" charset="0"/>
                          <a:ea typeface="仿宋" pitchFamily="49" charset="-122"/>
                        </a:rPr>
                        <a:t>  </a:t>
                      </a:r>
                      <a:r>
                        <a:rPr kumimoji="0" lang="zh-CN" altLang="zh-CN" sz="2000" b="0" i="0" u="none" strike="noStrike" cap="none" normalizeH="0" baseline="0" smtClean="0">
                          <a:ln>
                            <a:noFill/>
                          </a:ln>
                          <a:solidFill>
                            <a:schemeClr val="tx1"/>
                          </a:solidFill>
                          <a:effectLst/>
                          <a:latin typeface="Arial" pitchFamily="34" charset="0"/>
                          <a:ea typeface="仿宋" pitchFamily="49" charset="-122"/>
                        </a:rPr>
                        <a:t>  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               8</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      4</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14350">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A</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3</a:t>
                      </a: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               7</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               4</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         </a:t>
                      </a:r>
                      <a:r>
                        <a:rPr kumimoji="0" lang="zh-CN" altLang="zh-CN" sz="2000" b="0" i="0" u="none" strike="noStrike" cap="none" normalizeH="0" baseline="0" smtClean="0">
                          <a:ln>
                            <a:noFill/>
                          </a:ln>
                          <a:solidFill>
                            <a:srgbClr val="FF0000"/>
                          </a:solidFill>
                          <a:effectLst/>
                          <a:latin typeface="Arial" pitchFamily="34" charset="0"/>
                          <a:ea typeface="仿宋" pitchFamily="49" charset="-122"/>
                        </a:rPr>
                        <a:t>    </a:t>
                      </a:r>
                      <a:r>
                        <a:rPr kumimoji="0" lang="zh-CN" altLang="zh-CN" sz="2000" b="0" i="0" u="none" strike="noStrike" cap="none" normalizeH="0" baseline="0" smtClean="0">
                          <a:ln>
                            <a:noFill/>
                          </a:ln>
                          <a:solidFill>
                            <a:schemeClr val="tx1"/>
                          </a:solidFill>
                          <a:effectLst/>
                          <a:latin typeface="Arial" pitchFamily="34" charset="0"/>
                          <a:ea typeface="仿宋" pitchFamily="49" charset="-122"/>
                        </a:rPr>
                        <a:t>10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           </a:t>
                      </a:r>
                      <a:r>
                        <a:rPr kumimoji="0" lang="zh-CN" altLang="zh-CN" sz="2000" b="0" i="0" u="none" strike="noStrike" cap="none" normalizeH="0" baseline="0" smtClean="0">
                          <a:ln>
                            <a:noFill/>
                          </a:ln>
                          <a:solidFill>
                            <a:srgbClr val="FF0000"/>
                          </a:solidFill>
                          <a:effectLst/>
                          <a:latin typeface="Arial" pitchFamily="34" charset="0"/>
                          <a:ea typeface="仿宋" pitchFamily="49" charset="-122"/>
                        </a:rPr>
                        <a:t>   </a:t>
                      </a:r>
                      <a:r>
                        <a:rPr kumimoji="0" lang="zh-CN" altLang="zh-CN" sz="2000" b="0" i="0" u="none" strike="noStrike" cap="none" normalizeH="0" baseline="0" smtClean="0">
                          <a:ln>
                            <a:noFill/>
                          </a:ln>
                          <a:solidFill>
                            <a:schemeClr val="tx1"/>
                          </a:solidFill>
                          <a:effectLst/>
                          <a:latin typeface="Arial" pitchFamily="34" charset="0"/>
                          <a:ea typeface="仿宋" pitchFamily="49" charset="-122"/>
                        </a:rPr>
                        <a:t> 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      9</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187450">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sz="1600" b="0" i="0" u="none" strike="noStrike" cap="none" normalizeH="0" baseline="0" smtClean="0">
                          <a:ln>
                            <a:noFill/>
                          </a:ln>
                          <a:solidFill>
                            <a:schemeClr val="tx1"/>
                          </a:solidFill>
                          <a:effectLst/>
                          <a:latin typeface="Arial" pitchFamily="34" charset="0"/>
                          <a:ea typeface="仿宋" pitchFamily="49" charset="-122"/>
                        </a:rPr>
                        <a:t>销量</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       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       6</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6</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42388" name="Line 110"/>
          <p:cNvSpPr>
            <a:spLocks noChangeShapeType="1"/>
          </p:cNvSpPr>
          <p:nvPr/>
        </p:nvSpPr>
        <p:spPr bwMode="auto">
          <a:xfrm>
            <a:off x="468313" y="3573463"/>
            <a:ext cx="1655762" cy="71913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42389" name="Line 111"/>
          <p:cNvSpPr>
            <a:spLocks noChangeShapeType="1"/>
          </p:cNvSpPr>
          <p:nvPr/>
        </p:nvSpPr>
        <p:spPr bwMode="auto">
          <a:xfrm>
            <a:off x="2700338" y="3068638"/>
            <a:ext cx="0" cy="28892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42390" name="Line 112"/>
          <p:cNvSpPr>
            <a:spLocks noChangeShapeType="1"/>
          </p:cNvSpPr>
          <p:nvPr/>
        </p:nvSpPr>
        <p:spPr bwMode="auto">
          <a:xfrm>
            <a:off x="2700338" y="3357563"/>
            <a:ext cx="431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42391" name="Line 113"/>
          <p:cNvSpPr>
            <a:spLocks noChangeShapeType="1"/>
          </p:cNvSpPr>
          <p:nvPr/>
        </p:nvSpPr>
        <p:spPr bwMode="auto">
          <a:xfrm>
            <a:off x="4071938" y="3132138"/>
            <a:ext cx="0" cy="2873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42392" name="Line 114"/>
          <p:cNvSpPr>
            <a:spLocks noChangeShapeType="1"/>
          </p:cNvSpPr>
          <p:nvPr/>
        </p:nvSpPr>
        <p:spPr bwMode="auto">
          <a:xfrm>
            <a:off x="4071938" y="3419475"/>
            <a:ext cx="431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42393" name="Line 115"/>
          <p:cNvSpPr>
            <a:spLocks noChangeShapeType="1"/>
          </p:cNvSpPr>
          <p:nvPr/>
        </p:nvSpPr>
        <p:spPr bwMode="auto">
          <a:xfrm>
            <a:off x="5434013" y="3132138"/>
            <a:ext cx="0" cy="2873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42394" name="Line 116"/>
          <p:cNvSpPr>
            <a:spLocks noChangeShapeType="1"/>
          </p:cNvSpPr>
          <p:nvPr/>
        </p:nvSpPr>
        <p:spPr bwMode="auto">
          <a:xfrm>
            <a:off x="5434013" y="3419475"/>
            <a:ext cx="431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42395" name="Line 117"/>
          <p:cNvSpPr>
            <a:spLocks noChangeShapeType="1"/>
          </p:cNvSpPr>
          <p:nvPr/>
        </p:nvSpPr>
        <p:spPr bwMode="auto">
          <a:xfrm>
            <a:off x="6805613" y="3144838"/>
            <a:ext cx="0" cy="28892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42396" name="Line 118"/>
          <p:cNvSpPr>
            <a:spLocks noChangeShapeType="1"/>
          </p:cNvSpPr>
          <p:nvPr/>
        </p:nvSpPr>
        <p:spPr bwMode="auto">
          <a:xfrm>
            <a:off x="6805613" y="3433763"/>
            <a:ext cx="431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42397" name="Line 119"/>
          <p:cNvSpPr>
            <a:spLocks noChangeShapeType="1"/>
          </p:cNvSpPr>
          <p:nvPr/>
        </p:nvSpPr>
        <p:spPr bwMode="auto">
          <a:xfrm>
            <a:off x="4071938" y="3646488"/>
            <a:ext cx="0" cy="2873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42398" name="Line 120"/>
          <p:cNvSpPr>
            <a:spLocks noChangeShapeType="1"/>
          </p:cNvSpPr>
          <p:nvPr/>
        </p:nvSpPr>
        <p:spPr bwMode="auto">
          <a:xfrm>
            <a:off x="4071938" y="3933825"/>
            <a:ext cx="431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42399" name="Line 121"/>
          <p:cNvSpPr>
            <a:spLocks noChangeShapeType="1"/>
          </p:cNvSpPr>
          <p:nvPr/>
        </p:nvSpPr>
        <p:spPr bwMode="auto">
          <a:xfrm>
            <a:off x="5434013" y="3646488"/>
            <a:ext cx="0" cy="2873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42400" name="Line 122"/>
          <p:cNvSpPr>
            <a:spLocks noChangeShapeType="1"/>
          </p:cNvSpPr>
          <p:nvPr/>
        </p:nvSpPr>
        <p:spPr bwMode="auto">
          <a:xfrm>
            <a:off x="5434013" y="3933825"/>
            <a:ext cx="431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42401" name="Line 123"/>
          <p:cNvSpPr>
            <a:spLocks noChangeShapeType="1"/>
          </p:cNvSpPr>
          <p:nvPr/>
        </p:nvSpPr>
        <p:spPr bwMode="auto">
          <a:xfrm>
            <a:off x="6805613" y="3646488"/>
            <a:ext cx="0" cy="2873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42402" name="Line 124"/>
          <p:cNvSpPr>
            <a:spLocks noChangeShapeType="1"/>
          </p:cNvSpPr>
          <p:nvPr/>
        </p:nvSpPr>
        <p:spPr bwMode="auto">
          <a:xfrm>
            <a:off x="6805613" y="3933825"/>
            <a:ext cx="431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42403" name="Line 125"/>
          <p:cNvSpPr>
            <a:spLocks noChangeShapeType="1"/>
          </p:cNvSpPr>
          <p:nvPr/>
        </p:nvSpPr>
        <p:spPr bwMode="auto">
          <a:xfrm>
            <a:off x="6805613" y="4217988"/>
            <a:ext cx="0" cy="2873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42404" name="Line 126"/>
          <p:cNvSpPr>
            <a:spLocks noChangeShapeType="1"/>
          </p:cNvSpPr>
          <p:nvPr/>
        </p:nvSpPr>
        <p:spPr bwMode="auto">
          <a:xfrm>
            <a:off x="6805613" y="4505325"/>
            <a:ext cx="431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42405" name="Line 127"/>
          <p:cNvSpPr>
            <a:spLocks noChangeShapeType="1"/>
          </p:cNvSpPr>
          <p:nvPr/>
        </p:nvSpPr>
        <p:spPr bwMode="auto">
          <a:xfrm>
            <a:off x="5434013" y="4217988"/>
            <a:ext cx="0" cy="2873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42406" name="Line 128"/>
          <p:cNvSpPr>
            <a:spLocks noChangeShapeType="1"/>
          </p:cNvSpPr>
          <p:nvPr/>
        </p:nvSpPr>
        <p:spPr bwMode="auto">
          <a:xfrm>
            <a:off x="5434013" y="4505325"/>
            <a:ext cx="431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42407" name="Line 129"/>
          <p:cNvSpPr>
            <a:spLocks noChangeShapeType="1"/>
          </p:cNvSpPr>
          <p:nvPr/>
        </p:nvSpPr>
        <p:spPr bwMode="auto">
          <a:xfrm>
            <a:off x="4071938" y="4217988"/>
            <a:ext cx="0" cy="2873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42408" name="Line 130"/>
          <p:cNvSpPr>
            <a:spLocks noChangeShapeType="1"/>
          </p:cNvSpPr>
          <p:nvPr/>
        </p:nvSpPr>
        <p:spPr bwMode="auto">
          <a:xfrm>
            <a:off x="4071938" y="4505325"/>
            <a:ext cx="431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42409" name="Line 131"/>
          <p:cNvSpPr>
            <a:spLocks noChangeShapeType="1"/>
          </p:cNvSpPr>
          <p:nvPr/>
        </p:nvSpPr>
        <p:spPr bwMode="auto">
          <a:xfrm>
            <a:off x="2700338" y="4217988"/>
            <a:ext cx="0" cy="2873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42410" name="Line 132"/>
          <p:cNvSpPr>
            <a:spLocks noChangeShapeType="1"/>
          </p:cNvSpPr>
          <p:nvPr/>
        </p:nvSpPr>
        <p:spPr bwMode="auto">
          <a:xfrm>
            <a:off x="2700338" y="4505325"/>
            <a:ext cx="431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42411" name="Line 133"/>
          <p:cNvSpPr>
            <a:spLocks noChangeShapeType="1"/>
          </p:cNvSpPr>
          <p:nvPr/>
        </p:nvSpPr>
        <p:spPr bwMode="auto">
          <a:xfrm>
            <a:off x="2700338" y="3646488"/>
            <a:ext cx="0" cy="2873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42412" name="Line 134"/>
          <p:cNvSpPr>
            <a:spLocks noChangeShapeType="1"/>
          </p:cNvSpPr>
          <p:nvPr/>
        </p:nvSpPr>
        <p:spPr bwMode="auto">
          <a:xfrm>
            <a:off x="2700338" y="3933825"/>
            <a:ext cx="431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77959" name="Line 135"/>
          <p:cNvSpPr>
            <a:spLocks noChangeShapeType="1"/>
          </p:cNvSpPr>
          <p:nvPr/>
        </p:nvSpPr>
        <p:spPr bwMode="auto">
          <a:xfrm>
            <a:off x="3708400" y="3141663"/>
            <a:ext cx="0" cy="273526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77960" name="Line 136"/>
          <p:cNvSpPr>
            <a:spLocks noChangeShapeType="1"/>
          </p:cNvSpPr>
          <p:nvPr/>
        </p:nvSpPr>
        <p:spPr bwMode="auto">
          <a:xfrm>
            <a:off x="5138738" y="3141663"/>
            <a:ext cx="0" cy="273526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77961" name="Line 137"/>
          <p:cNvSpPr>
            <a:spLocks noChangeShapeType="1"/>
          </p:cNvSpPr>
          <p:nvPr/>
        </p:nvSpPr>
        <p:spPr bwMode="auto">
          <a:xfrm>
            <a:off x="1763713" y="3490913"/>
            <a:ext cx="5400675"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77962" name="Line 138"/>
          <p:cNvSpPr>
            <a:spLocks noChangeShapeType="1"/>
          </p:cNvSpPr>
          <p:nvPr/>
        </p:nvSpPr>
        <p:spPr bwMode="auto">
          <a:xfrm>
            <a:off x="1763713" y="4005263"/>
            <a:ext cx="5400675"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77963" name="Line 139"/>
          <p:cNvSpPr>
            <a:spLocks noChangeShapeType="1"/>
          </p:cNvSpPr>
          <p:nvPr/>
        </p:nvSpPr>
        <p:spPr bwMode="auto">
          <a:xfrm>
            <a:off x="1763713" y="4576763"/>
            <a:ext cx="5400675"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77964" name="Line 140"/>
          <p:cNvSpPr>
            <a:spLocks noChangeShapeType="1"/>
          </p:cNvSpPr>
          <p:nvPr/>
        </p:nvSpPr>
        <p:spPr bwMode="auto">
          <a:xfrm>
            <a:off x="2336800" y="3141663"/>
            <a:ext cx="0" cy="273526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77965" name="Line 141"/>
          <p:cNvSpPr>
            <a:spLocks noChangeShapeType="1"/>
          </p:cNvSpPr>
          <p:nvPr/>
        </p:nvSpPr>
        <p:spPr bwMode="auto">
          <a:xfrm>
            <a:off x="5075238" y="4868863"/>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77966" name="Line 142"/>
          <p:cNvSpPr>
            <a:spLocks noChangeShapeType="1"/>
          </p:cNvSpPr>
          <p:nvPr/>
        </p:nvSpPr>
        <p:spPr bwMode="auto">
          <a:xfrm>
            <a:off x="7880350" y="3827463"/>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77967" name="Line 143"/>
          <p:cNvSpPr>
            <a:spLocks noChangeShapeType="1"/>
          </p:cNvSpPr>
          <p:nvPr/>
        </p:nvSpPr>
        <p:spPr bwMode="auto">
          <a:xfrm>
            <a:off x="3622675" y="5151438"/>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77968" name="Line 144"/>
          <p:cNvSpPr>
            <a:spLocks noChangeShapeType="1"/>
          </p:cNvSpPr>
          <p:nvPr/>
        </p:nvSpPr>
        <p:spPr bwMode="auto">
          <a:xfrm>
            <a:off x="3708400" y="4868863"/>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77969" name="Line 145"/>
          <p:cNvSpPr>
            <a:spLocks noChangeShapeType="1"/>
          </p:cNvSpPr>
          <p:nvPr/>
        </p:nvSpPr>
        <p:spPr bwMode="auto">
          <a:xfrm>
            <a:off x="2239963" y="4894263"/>
            <a:ext cx="1460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77970" name="Line 146"/>
          <p:cNvSpPr>
            <a:spLocks noChangeShapeType="1"/>
          </p:cNvSpPr>
          <p:nvPr/>
        </p:nvSpPr>
        <p:spPr bwMode="auto">
          <a:xfrm>
            <a:off x="6443663" y="4868863"/>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77971" name="Line 147"/>
          <p:cNvSpPr>
            <a:spLocks noChangeShapeType="1"/>
          </p:cNvSpPr>
          <p:nvPr/>
        </p:nvSpPr>
        <p:spPr bwMode="auto">
          <a:xfrm>
            <a:off x="7667625" y="4356100"/>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77972" name="Line 148"/>
          <p:cNvSpPr>
            <a:spLocks noChangeShapeType="1"/>
          </p:cNvSpPr>
          <p:nvPr/>
        </p:nvSpPr>
        <p:spPr bwMode="auto">
          <a:xfrm>
            <a:off x="7629525" y="3827463"/>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77973" name="Line 149"/>
          <p:cNvSpPr>
            <a:spLocks noChangeShapeType="1"/>
          </p:cNvSpPr>
          <p:nvPr/>
        </p:nvSpPr>
        <p:spPr bwMode="auto">
          <a:xfrm>
            <a:off x="7905750" y="3227388"/>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77974" name="Line 150"/>
          <p:cNvSpPr>
            <a:spLocks noChangeShapeType="1"/>
          </p:cNvSpPr>
          <p:nvPr/>
        </p:nvSpPr>
        <p:spPr bwMode="auto">
          <a:xfrm>
            <a:off x="7667625" y="3213100"/>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77975" name="Rectangle 151"/>
          <p:cNvSpPr>
            <a:spLocks noChangeArrowheads="1"/>
          </p:cNvSpPr>
          <p:nvPr/>
        </p:nvSpPr>
        <p:spPr bwMode="auto">
          <a:xfrm>
            <a:off x="2178050" y="3303588"/>
            <a:ext cx="360363"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rgbClr val="FF0000"/>
                </a:solidFill>
              </a:rPr>
              <a:t>3</a:t>
            </a:r>
          </a:p>
        </p:txBody>
      </p:sp>
      <p:sp>
        <p:nvSpPr>
          <p:cNvPr id="77976" name="Rectangle 152"/>
          <p:cNvSpPr>
            <a:spLocks noChangeArrowheads="1"/>
          </p:cNvSpPr>
          <p:nvPr/>
        </p:nvSpPr>
        <p:spPr bwMode="auto">
          <a:xfrm>
            <a:off x="3563938" y="3303588"/>
            <a:ext cx="360362"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rgbClr val="FF0000"/>
                </a:solidFill>
              </a:rPr>
              <a:t>4</a:t>
            </a:r>
          </a:p>
        </p:txBody>
      </p:sp>
      <p:sp>
        <p:nvSpPr>
          <p:cNvPr id="77977" name="Rectangle 153"/>
          <p:cNvSpPr>
            <a:spLocks noChangeArrowheads="1"/>
          </p:cNvSpPr>
          <p:nvPr/>
        </p:nvSpPr>
        <p:spPr bwMode="auto">
          <a:xfrm>
            <a:off x="3563938" y="3789363"/>
            <a:ext cx="360362"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rgbClr val="FF0000"/>
                </a:solidFill>
              </a:rPr>
              <a:t>2</a:t>
            </a:r>
          </a:p>
        </p:txBody>
      </p:sp>
      <p:sp>
        <p:nvSpPr>
          <p:cNvPr id="77978" name="Rectangle 154"/>
          <p:cNvSpPr>
            <a:spLocks noChangeArrowheads="1"/>
          </p:cNvSpPr>
          <p:nvPr/>
        </p:nvSpPr>
        <p:spPr bwMode="auto">
          <a:xfrm>
            <a:off x="5002213" y="3789363"/>
            <a:ext cx="360362"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rgbClr val="FF0000"/>
                </a:solidFill>
              </a:rPr>
              <a:t>2</a:t>
            </a:r>
          </a:p>
        </p:txBody>
      </p:sp>
      <p:sp>
        <p:nvSpPr>
          <p:cNvPr id="77979" name="Rectangle 155"/>
          <p:cNvSpPr>
            <a:spLocks noChangeArrowheads="1"/>
          </p:cNvSpPr>
          <p:nvPr/>
        </p:nvSpPr>
        <p:spPr bwMode="auto">
          <a:xfrm>
            <a:off x="5002213" y="4365625"/>
            <a:ext cx="360362" cy="277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rgbClr val="FF0000"/>
                </a:solidFill>
              </a:rPr>
              <a:t>3</a:t>
            </a:r>
          </a:p>
        </p:txBody>
      </p:sp>
      <p:sp>
        <p:nvSpPr>
          <p:cNvPr id="77980" name="Rectangle 156"/>
          <p:cNvSpPr>
            <a:spLocks noChangeArrowheads="1"/>
          </p:cNvSpPr>
          <p:nvPr/>
        </p:nvSpPr>
        <p:spPr bwMode="auto">
          <a:xfrm>
            <a:off x="6389688" y="4365625"/>
            <a:ext cx="360362" cy="277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rgbClr val="FF0000"/>
                </a:solidFill>
              </a:rPr>
              <a:t>6</a:t>
            </a:r>
          </a:p>
        </p:txBody>
      </p:sp>
      <p:sp>
        <p:nvSpPr>
          <p:cNvPr id="77981" name="AutoShape 157"/>
          <p:cNvSpPr>
            <a:spLocks/>
          </p:cNvSpPr>
          <p:nvPr/>
        </p:nvSpPr>
        <p:spPr bwMode="auto">
          <a:xfrm>
            <a:off x="2336800" y="2576513"/>
            <a:ext cx="2105025" cy="365125"/>
          </a:xfrm>
          <a:prstGeom prst="borderCallout1">
            <a:avLst>
              <a:gd name="adj1" fmla="val 56282"/>
              <a:gd name="adj2" fmla="val -843"/>
              <a:gd name="adj3" fmla="val 245310"/>
              <a:gd name="adj4" fmla="val -937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chemeClr val="bg1"/>
                </a:solidFill>
              </a:rPr>
              <a:t>x</a:t>
            </a:r>
            <a:r>
              <a:rPr lang="zh-CN" altLang="zh-CN" baseline="-25000">
                <a:solidFill>
                  <a:schemeClr val="bg1"/>
                </a:solidFill>
              </a:rPr>
              <a:t>11</a:t>
            </a:r>
            <a:r>
              <a:rPr lang="zh-CN" altLang="zh-CN">
                <a:solidFill>
                  <a:schemeClr val="bg1"/>
                </a:solidFill>
              </a:rPr>
              <a:t> =min (7,3) =3</a:t>
            </a:r>
          </a:p>
        </p:txBody>
      </p:sp>
      <p:sp>
        <p:nvSpPr>
          <p:cNvPr id="77982" name="AutoShape 158"/>
          <p:cNvSpPr>
            <a:spLocks/>
          </p:cNvSpPr>
          <p:nvPr/>
        </p:nvSpPr>
        <p:spPr bwMode="auto">
          <a:xfrm>
            <a:off x="3979863" y="2565400"/>
            <a:ext cx="2105025" cy="363538"/>
          </a:xfrm>
          <a:prstGeom prst="borderCallout1">
            <a:avLst>
              <a:gd name="adj1" fmla="val 56282"/>
              <a:gd name="adj2" fmla="val -843"/>
              <a:gd name="adj3" fmla="val 245310"/>
              <a:gd name="adj4" fmla="val -937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chemeClr val="bg1"/>
                </a:solidFill>
              </a:rPr>
              <a:t>x</a:t>
            </a:r>
            <a:r>
              <a:rPr lang="zh-CN" altLang="zh-CN" baseline="-25000">
                <a:solidFill>
                  <a:schemeClr val="bg1"/>
                </a:solidFill>
              </a:rPr>
              <a:t>12</a:t>
            </a:r>
            <a:r>
              <a:rPr lang="zh-CN" altLang="zh-CN">
                <a:solidFill>
                  <a:schemeClr val="bg1"/>
                </a:solidFill>
              </a:rPr>
              <a:t> =min (4,6) =4</a:t>
            </a:r>
          </a:p>
        </p:txBody>
      </p:sp>
      <p:sp>
        <p:nvSpPr>
          <p:cNvPr id="77983" name="Rectangle 159"/>
          <p:cNvSpPr>
            <a:spLocks noChangeArrowheads="1"/>
          </p:cNvSpPr>
          <p:nvPr/>
        </p:nvSpPr>
        <p:spPr bwMode="auto">
          <a:xfrm>
            <a:off x="8070850" y="3067050"/>
            <a:ext cx="360363" cy="277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0</a:t>
            </a:r>
          </a:p>
        </p:txBody>
      </p:sp>
      <p:sp>
        <p:nvSpPr>
          <p:cNvPr id="77984" name="Rectangle 160"/>
          <p:cNvSpPr>
            <a:spLocks noChangeArrowheads="1"/>
          </p:cNvSpPr>
          <p:nvPr/>
        </p:nvSpPr>
        <p:spPr bwMode="auto">
          <a:xfrm>
            <a:off x="7827963" y="3070225"/>
            <a:ext cx="360362" cy="277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4</a:t>
            </a:r>
          </a:p>
        </p:txBody>
      </p:sp>
      <p:sp>
        <p:nvSpPr>
          <p:cNvPr id="77985" name="Rectangle 161"/>
          <p:cNvSpPr>
            <a:spLocks noChangeArrowheads="1"/>
          </p:cNvSpPr>
          <p:nvPr/>
        </p:nvSpPr>
        <p:spPr bwMode="auto">
          <a:xfrm>
            <a:off x="8027988" y="3652838"/>
            <a:ext cx="360362"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0</a:t>
            </a:r>
          </a:p>
        </p:txBody>
      </p:sp>
      <p:sp>
        <p:nvSpPr>
          <p:cNvPr id="77986" name="Rectangle 162"/>
          <p:cNvSpPr>
            <a:spLocks noChangeArrowheads="1"/>
          </p:cNvSpPr>
          <p:nvPr/>
        </p:nvSpPr>
        <p:spPr bwMode="auto">
          <a:xfrm>
            <a:off x="7786688" y="3656013"/>
            <a:ext cx="360362"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2</a:t>
            </a:r>
          </a:p>
        </p:txBody>
      </p:sp>
      <p:sp>
        <p:nvSpPr>
          <p:cNvPr id="77987" name="Rectangle 163"/>
          <p:cNvSpPr>
            <a:spLocks noChangeArrowheads="1"/>
          </p:cNvSpPr>
          <p:nvPr/>
        </p:nvSpPr>
        <p:spPr bwMode="auto">
          <a:xfrm>
            <a:off x="8027988" y="4189413"/>
            <a:ext cx="360362"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0</a:t>
            </a:r>
          </a:p>
        </p:txBody>
      </p:sp>
      <p:sp>
        <p:nvSpPr>
          <p:cNvPr id="77988" name="Rectangle 164"/>
          <p:cNvSpPr>
            <a:spLocks noChangeArrowheads="1"/>
          </p:cNvSpPr>
          <p:nvPr/>
        </p:nvSpPr>
        <p:spPr bwMode="auto">
          <a:xfrm>
            <a:off x="7785100" y="4191000"/>
            <a:ext cx="360363" cy="277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6</a:t>
            </a:r>
          </a:p>
        </p:txBody>
      </p:sp>
      <p:sp>
        <p:nvSpPr>
          <p:cNvPr id="77989" name="Rectangle 165"/>
          <p:cNvSpPr>
            <a:spLocks noChangeArrowheads="1"/>
          </p:cNvSpPr>
          <p:nvPr/>
        </p:nvSpPr>
        <p:spPr bwMode="auto">
          <a:xfrm>
            <a:off x="3567113" y="5326063"/>
            <a:ext cx="360362"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0</a:t>
            </a:r>
          </a:p>
        </p:txBody>
      </p:sp>
      <p:sp>
        <p:nvSpPr>
          <p:cNvPr id="77990" name="Rectangle 166"/>
          <p:cNvSpPr>
            <a:spLocks noChangeArrowheads="1"/>
          </p:cNvSpPr>
          <p:nvPr/>
        </p:nvSpPr>
        <p:spPr bwMode="auto">
          <a:xfrm>
            <a:off x="3563938" y="5000625"/>
            <a:ext cx="360362" cy="277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2</a:t>
            </a:r>
          </a:p>
        </p:txBody>
      </p:sp>
      <p:sp>
        <p:nvSpPr>
          <p:cNvPr id="77991" name="Rectangle 167"/>
          <p:cNvSpPr>
            <a:spLocks noChangeArrowheads="1"/>
          </p:cNvSpPr>
          <p:nvPr/>
        </p:nvSpPr>
        <p:spPr bwMode="auto">
          <a:xfrm>
            <a:off x="4984750" y="5303838"/>
            <a:ext cx="360363"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0</a:t>
            </a:r>
          </a:p>
        </p:txBody>
      </p:sp>
      <p:sp>
        <p:nvSpPr>
          <p:cNvPr id="77992" name="Rectangle 168"/>
          <p:cNvSpPr>
            <a:spLocks noChangeArrowheads="1"/>
          </p:cNvSpPr>
          <p:nvPr/>
        </p:nvSpPr>
        <p:spPr bwMode="auto">
          <a:xfrm>
            <a:off x="5003800" y="5013325"/>
            <a:ext cx="360363" cy="277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3</a:t>
            </a:r>
          </a:p>
        </p:txBody>
      </p:sp>
      <p:sp>
        <p:nvSpPr>
          <p:cNvPr id="77993" name="Rectangle 169"/>
          <p:cNvSpPr>
            <a:spLocks noChangeArrowheads="1"/>
          </p:cNvSpPr>
          <p:nvPr/>
        </p:nvSpPr>
        <p:spPr bwMode="auto">
          <a:xfrm>
            <a:off x="6372225" y="5013325"/>
            <a:ext cx="360363" cy="277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0</a:t>
            </a:r>
          </a:p>
        </p:txBody>
      </p:sp>
      <p:sp>
        <p:nvSpPr>
          <p:cNvPr id="77994" name="AutoShape 170"/>
          <p:cNvSpPr>
            <a:spLocks/>
          </p:cNvSpPr>
          <p:nvPr/>
        </p:nvSpPr>
        <p:spPr bwMode="auto">
          <a:xfrm>
            <a:off x="3959225" y="3019425"/>
            <a:ext cx="2105025" cy="363538"/>
          </a:xfrm>
          <a:prstGeom prst="borderCallout1">
            <a:avLst>
              <a:gd name="adj1" fmla="val 56282"/>
              <a:gd name="adj2" fmla="val -843"/>
              <a:gd name="adj3" fmla="val 245310"/>
              <a:gd name="adj4" fmla="val -937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chemeClr val="bg1"/>
                </a:solidFill>
              </a:rPr>
              <a:t>x</a:t>
            </a:r>
            <a:r>
              <a:rPr lang="zh-CN" altLang="zh-CN" baseline="-25000">
                <a:solidFill>
                  <a:schemeClr val="bg1"/>
                </a:solidFill>
              </a:rPr>
              <a:t>22</a:t>
            </a:r>
            <a:r>
              <a:rPr lang="zh-CN" altLang="zh-CN">
                <a:solidFill>
                  <a:schemeClr val="bg1"/>
                </a:solidFill>
              </a:rPr>
              <a:t> =min (4,2) =2</a:t>
            </a:r>
          </a:p>
        </p:txBody>
      </p:sp>
      <p:sp>
        <p:nvSpPr>
          <p:cNvPr id="77995" name="AutoShape 171"/>
          <p:cNvSpPr>
            <a:spLocks/>
          </p:cNvSpPr>
          <p:nvPr/>
        </p:nvSpPr>
        <p:spPr bwMode="auto">
          <a:xfrm>
            <a:off x="5345113" y="3121025"/>
            <a:ext cx="2105025" cy="365125"/>
          </a:xfrm>
          <a:prstGeom prst="borderCallout1">
            <a:avLst>
              <a:gd name="adj1" fmla="val 56282"/>
              <a:gd name="adj2" fmla="val -843"/>
              <a:gd name="adj3" fmla="val 245310"/>
              <a:gd name="adj4" fmla="val -937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chemeClr val="bg1"/>
                </a:solidFill>
              </a:rPr>
              <a:t>x</a:t>
            </a:r>
            <a:r>
              <a:rPr lang="zh-CN" altLang="zh-CN" baseline="-25000">
                <a:solidFill>
                  <a:schemeClr val="bg1"/>
                </a:solidFill>
              </a:rPr>
              <a:t>23</a:t>
            </a:r>
            <a:r>
              <a:rPr lang="zh-CN" altLang="zh-CN">
                <a:solidFill>
                  <a:schemeClr val="bg1"/>
                </a:solidFill>
              </a:rPr>
              <a:t> =min (2,5) =2</a:t>
            </a:r>
          </a:p>
        </p:txBody>
      </p:sp>
      <p:sp>
        <p:nvSpPr>
          <p:cNvPr id="77996" name="AutoShape 172"/>
          <p:cNvSpPr>
            <a:spLocks/>
          </p:cNvSpPr>
          <p:nvPr/>
        </p:nvSpPr>
        <p:spPr bwMode="auto">
          <a:xfrm>
            <a:off x="5370513" y="3678238"/>
            <a:ext cx="2105025" cy="363537"/>
          </a:xfrm>
          <a:prstGeom prst="borderCallout1">
            <a:avLst>
              <a:gd name="adj1" fmla="val 56282"/>
              <a:gd name="adj2" fmla="val -843"/>
              <a:gd name="adj3" fmla="val 245310"/>
              <a:gd name="adj4" fmla="val -937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chemeClr val="bg1"/>
                </a:solidFill>
              </a:rPr>
              <a:t>x</a:t>
            </a:r>
            <a:r>
              <a:rPr lang="zh-CN" altLang="zh-CN" baseline="-25000">
                <a:solidFill>
                  <a:schemeClr val="bg1"/>
                </a:solidFill>
              </a:rPr>
              <a:t>33</a:t>
            </a:r>
            <a:r>
              <a:rPr lang="zh-CN" altLang="zh-CN">
                <a:solidFill>
                  <a:schemeClr val="bg1"/>
                </a:solidFill>
              </a:rPr>
              <a:t> =min (3,9) =3</a:t>
            </a:r>
          </a:p>
        </p:txBody>
      </p:sp>
      <p:sp>
        <p:nvSpPr>
          <p:cNvPr id="77997" name="AutoShape 173"/>
          <p:cNvSpPr>
            <a:spLocks/>
          </p:cNvSpPr>
          <p:nvPr/>
        </p:nvSpPr>
        <p:spPr bwMode="auto">
          <a:xfrm>
            <a:off x="6757988" y="3759200"/>
            <a:ext cx="2105025" cy="365125"/>
          </a:xfrm>
          <a:prstGeom prst="borderCallout1">
            <a:avLst>
              <a:gd name="adj1" fmla="val 56282"/>
              <a:gd name="adj2" fmla="val -843"/>
              <a:gd name="adj3" fmla="val 245310"/>
              <a:gd name="adj4" fmla="val -937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chemeClr val="bg1"/>
                </a:solidFill>
              </a:rPr>
              <a:t>x</a:t>
            </a:r>
            <a:r>
              <a:rPr lang="zh-CN" altLang="zh-CN" baseline="-25000">
                <a:solidFill>
                  <a:schemeClr val="bg1"/>
                </a:solidFill>
              </a:rPr>
              <a:t>34</a:t>
            </a:r>
            <a:r>
              <a:rPr lang="zh-CN" altLang="zh-CN">
                <a:solidFill>
                  <a:schemeClr val="bg1"/>
                </a:solidFill>
              </a:rPr>
              <a:t> =min (6,6) =6</a:t>
            </a:r>
          </a:p>
        </p:txBody>
      </p:sp>
      <p:sp>
        <p:nvSpPr>
          <p:cNvPr id="77998" name="Rectangle 174"/>
          <p:cNvSpPr>
            <a:spLocks noChangeArrowheads="1"/>
          </p:cNvSpPr>
          <p:nvPr/>
        </p:nvSpPr>
        <p:spPr bwMode="auto">
          <a:xfrm>
            <a:off x="2192338" y="5013325"/>
            <a:ext cx="360362" cy="277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0</a:t>
            </a:r>
          </a:p>
        </p:txBody>
      </p:sp>
      <p:sp>
        <p:nvSpPr>
          <p:cNvPr id="77999" name="Line 175"/>
          <p:cNvSpPr>
            <a:spLocks noChangeShapeType="1"/>
          </p:cNvSpPr>
          <p:nvPr/>
        </p:nvSpPr>
        <p:spPr bwMode="auto">
          <a:xfrm>
            <a:off x="5086350" y="5211763"/>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78000" name="Line 176"/>
          <p:cNvSpPr>
            <a:spLocks noChangeShapeType="1"/>
          </p:cNvSpPr>
          <p:nvPr/>
        </p:nvSpPr>
        <p:spPr bwMode="auto">
          <a:xfrm>
            <a:off x="7835900" y="4365625"/>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981"/>
                                        </p:tgtEl>
                                        <p:attrNameLst>
                                          <p:attrName>style.visibility</p:attrName>
                                        </p:attrNameLst>
                                      </p:cBhvr>
                                      <p:to>
                                        <p:strVal val="visible"/>
                                      </p:to>
                                    </p:set>
                                    <p:anim calcmode="lin" valueType="num">
                                      <p:cBhvr additive="base">
                                        <p:cTn id="7" dur="500" fill="hold"/>
                                        <p:tgtEl>
                                          <p:spTgt spid="77981"/>
                                        </p:tgtEl>
                                        <p:attrNameLst>
                                          <p:attrName>ppt_x</p:attrName>
                                        </p:attrNameLst>
                                      </p:cBhvr>
                                      <p:tavLst>
                                        <p:tav tm="0">
                                          <p:val>
                                            <p:strVal val="ppt_x"/>
                                          </p:val>
                                        </p:tav>
                                        <p:tav tm="100000">
                                          <p:val>
                                            <p:strVal val="ppt_x"/>
                                          </p:val>
                                        </p:tav>
                                      </p:tavLst>
                                    </p:anim>
                                    <p:anim calcmode="lin" valueType="num">
                                      <p:cBhvr additive="base">
                                        <p:cTn id="8" dur="500" fill="hold"/>
                                        <p:tgtEl>
                                          <p:spTgt spid="7798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7975"/>
                                        </p:tgtEl>
                                        <p:attrNameLst>
                                          <p:attrName>style.visibility</p:attrName>
                                        </p:attrNameLst>
                                      </p:cBhvr>
                                      <p:to>
                                        <p:strVal val="visible"/>
                                      </p:to>
                                    </p:set>
                                    <p:anim calcmode="lin" valueType="num">
                                      <p:cBhvr additive="base">
                                        <p:cTn id="13" dur="500" fill="hold"/>
                                        <p:tgtEl>
                                          <p:spTgt spid="77975"/>
                                        </p:tgtEl>
                                        <p:attrNameLst>
                                          <p:attrName>ppt_x</p:attrName>
                                        </p:attrNameLst>
                                      </p:cBhvr>
                                      <p:tavLst>
                                        <p:tav tm="0">
                                          <p:val>
                                            <p:strVal val="ppt_x"/>
                                          </p:val>
                                        </p:tav>
                                        <p:tav tm="100000">
                                          <p:val>
                                            <p:strVal val="ppt_x"/>
                                          </p:val>
                                        </p:tav>
                                      </p:tavLst>
                                    </p:anim>
                                    <p:anim calcmode="lin" valueType="num">
                                      <p:cBhvr additive="base">
                                        <p:cTn id="14" dur="500" fill="hold"/>
                                        <p:tgtEl>
                                          <p:spTgt spid="7797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7981"/>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7974"/>
                                        </p:tgtEl>
                                        <p:attrNameLst>
                                          <p:attrName>style.visibility</p:attrName>
                                        </p:attrNameLst>
                                      </p:cBhvr>
                                      <p:to>
                                        <p:strVal val="visible"/>
                                      </p:to>
                                    </p:set>
                                    <p:anim calcmode="lin" valueType="num">
                                      <p:cBhvr additive="base">
                                        <p:cTn id="23" dur="500" fill="hold"/>
                                        <p:tgtEl>
                                          <p:spTgt spid="77974"/>
                                        </p:tgtEl>
                                        <p:attrNameLst>
                                          <p:attrName>ppt_x</p:attrName>
                                        </p:attrNameLst>
                                      </p:cBhvr>
                                      <p:tavLst>
                                        <p:tav tm="0">
                                          <p:val>
                                            <p:strVal val="ppt_x"/>
                                          </p:val>
                                        </p:tav>
                                        <p:tav tm="100000">
                                          <p:val>
                                            <p:strVal val="ppt_x"/>
                                          </p:val>
                                        </p:tav>
                                      </p:tavLst>
                                    </p:anim>
                                    <p:anim calcmode="lin" valueType="num">
                                      <p:cBhvr additive="base">
                                        <p:cTn id="24" dur="500" fill="hold"/>
                                        <p:tgtEl>
                                          <p:spTgt spid="77974"/>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7984"/>
                                        </p:tgtEl>
                                        <p:attrNameLst>
                                          <p:attrName>style.visibility</p:attrName>
                                        </p:attrNameLst>
                                      </p:cBhvr>
                                      <p:to>
                                        <p:strVal val="visible"/>
                                      </p:to>
                                    </p:set>
                                    <p:anim calcmode="lin" valueType="num">
                                      <p:cBhvr additive="base">
                                        <p:cTn id="29" dur="500" fill="hold"/>
                                        <p:tgtEl>
                                          <p:spTgt spid="77984"/>
                                        </p:tgtEl>
                                        <p:attrNameLst>
                                          <p:attrName>ppt_x</p:attrName>
                                        </p:attrNameLst>
                                      </p:cBhvr>
                                      <p:tavLst>
                                        <p:tav tm="0">
                                          <p:val>
                                            <p:strVal val="ppt_x"/>
                                          </p:val>
                                        </p:tav>
                                        <p:tav tm="100000">
                                          <p:val>
                                            <p:strVal val="ppt_x"/>
                                          </p:val>
                                        </p:tav>
                                      </p:tavLst>
                                    </p:anim>
                                    <p:anim calcmode="lin" valueType="num">
                                      <p:cBhvr additive="base">
                                        <p:cTn id="30" dur="500" fill="hold"/>
                                        <p:tgtEl>
                                          <p:spTgt spid="77984"/>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7969"/>
                                        </p:tgtEl>
                                        <p:attrNameLst>
                                          <p:attrName>style.visibility</p:attrName>
                                        </p:attrNameLst>
                                      </p:cBhvr>
                                      <p:to>
                                        <p:strVal val="visible"/>
                                      </p:to>
                                    </p:set>
                                    <p:anim calcmode="lin" valueType="num">
                                      <p:cBhvr additive="base">
                                        <p:cTn id="35" dur="500" fill="hold"/>
                                        <p:tgtEl>
                                          <p:spTgt spid="77969"/>
                                        </p:tgtEl>
                                        <p:attrNameLst>
                                          <p:attrName>ppt_x</p:attrName>
                                        </p:attrNameLst>
                                      </p:cBhvr>
                                      <p:tavLst>
                                        <p:tav tm="0">
                                          <p:val>
                                            <p:strVal val="ppt_x"/>
                                          </p:val>
                                        </p:tav>
                                        <p:tav tm="100000">
                                          <p:val>
                                            <p:strVal val="ppt_x"/>
                                          </p:val>
                                        </p:tav>
                                      </p:tavLst>
                                    </p:anim>
                                    <p:anim calcmode="lin" valueType="num">
                                      <p:cBhvr additive="base">
                                        <p:cTn id="36" dur="500" fill="hold"/>
                                        <p:tgtEl>
                                          <p:spTgt spid="77969"/>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7998"/>
                                        </p:tgtEl>
                                        <p:attrNameLst>
                                          <p:attrName>style.visibility</p:attrName>
                                        </p:attrNameLst>
                                      </p:cBhvr>
                                      <p:to>
                                        <p:strVal val="visible"/>
                                      </p:to>
                                    </p:set>
                                    <p:anim calcmode="lin" valueType="num">
                                      <p:cBhvr additive="base">
                                        <p:cTn id="41" dur="500" fill="hold"/>
                                        <p:tgtEl>
                                          <p:spTgt spid="77998"/>
                                        </p:tgtEl>
                                        <p:attrNameLst>
                                          <p:attrName>ppt_x</p:attrName>
                                        </p:attrNameLst>
                                      </p:cBhvr>
                                      <p:tavLst>
                                        <p:tav tm="0">
                                          <p:val>
                                            <p:strVal val="ppt_x"/>
                                          </p:val>
                                        </p:tav>
                                        <p:tav tm="100000">
                                          <p:val>
                                            <p:strVal val="ppt_x"/>
                                          </p:val>
                                        </p:tav>
                                      </p:tavLst>
                                    </p:anim>
                                    <p:anim calcmode="lin" valueType="num">
                                      <p:cBhvr additive="base">
                                        <p:cTn id="42" dur="500" fill="hold"/>
                                        <p:tgtEl>
                                          <p:spTgt spid="77998"/>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7964"/>
                                        </p:tgtEl>
                                        <p:attrNameLst>
                                          <p:attrName>style.visibility</p:attrName>
                                        </p:attrNameLst>
                                      </p:cBhvr>
                                      <p:to>
                                        <p:strVal val="visible"/>
                                      </p:to>
                                    </p:set>
                                    <p:anim calcmode="lin" valueType="num">
                                      <p:cBhvr additive="base">
                                        <p:cTn id="47" dur="500" fill="hold"/>
                                        <p:tgtEl>
                                          <p:spTgt spid="77964"/>
                                        </p:tgtEl>
                                        <p:attrNameLst>
                                          <p:attrName>ppt_x</p:attrName>
                                        </p:attrNameLst>
                                      </p:cBhvr>
                                      <p:tavLst>
                                        <p:tav tm="0">
                                          <p:val>
                                            <p:strVal val="ppt_x"/>
                                          </p:val>
                                        </p:tav>
                                        <p:tav tm="100000">
                                          <p:val>
                                            <p:strVal val="ppt_x"/>
                                          </p:val>
                                        </p:tav>
                                      </p:tavLst>
                                    </p:anim>
                                    <p:anim calcmode="lin" valueType="num">
                                      <p:cBhvr additive="base">
                                        <p:cTn id="48" dur="500" fill="hold"/>
                                        <p:tgtEl>
                                          <p:spTgt spid="77964"/>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77982"/>
                                        </p:tgtEl>
                                        <p:attrNameLst>
                                          <p:attrName>style.visibility</p:attrName>
                                        </p:attrNameLst>
                                      </p:cBhvr>
                                      <p:to>
                                        <p:strVal val="visible"/>
                                      </p:to>
                                    </p:set>
                                    <p:anim calcmode="lin" valueType="num">
                                      <p:cBhvr additive="base">
                                        <p:cTn id="53" dur="500" fill="hold"/>
                                        <p:tgtEl>
                                          <p:spTgt spid="77982"/>
                                        </p:tgtEl>
                                        <p:attrNameLst>
                                          <p:attrName>ppt_x</p:attrName>
                                        </p:attrNameLst>
                                      </p:cBhvr>
                                      <p:tavLst>
                                        <p:tav tm="0">
                                          <p:val>
                                            <p:strVal val="ppt_x"/>
                                          </p:val>
                                        </p:tav>
                                        <p:tav tm="100000">
                                          <p:val>
                                            <p:strVal val="ppt_x"/>
                                          </p:val>
                                        </p:tav>
                                      </p:tavLst>
                                    </p:anim>
                                    <p:anim calcmode="lin" valueType="num">
                                      <p:cBhvr additive="base">
                                        <p:cTn id="54" dur="500" fill="hold"/>
                                        <p:tgtEl>
                                          <p:spTgt spid="77982"/>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77976"/>
                                        </p:tgtEl>
                                        <p:attrNameLst>
                                          <p:attrName>style.visibility</p:attrName>
                                        </p:attrNameLst>
                                      </p:cBhvr>
                                      <p:to>
                                        <p:strVal val="visible"/>
                                      </p:to>
                                    </p:set>
                                    <p:anim calcmode="lin" valueType="num">
                                      <p:cBhvr additive="base">
                                        <p:cTn id="59" dur="500" fill="hold"/>
                                        <p:tgtEl>
                                          <p:spTgt spid="77976"/>
                                        </p:tgtEl>
                                        <p:attrNameLst>
                                          <p:attrName>ppt_x</p:attrName>
                                        </p:attrNameLst>
                                      </p:cBhvr>
                                      <p:tavLst>
                                        <p:tav tm="0">
                                          <p:val>
                                            <p:strVal val="ppt_x"/>
                                          </p:val>
                                        </p:tav>
                                        <p:tav tm="100000">
                                          <p:val>
                                            <p:strVal val="ppt_x"/>
                                          </p:val>
                                        </p:tav>
                                      </p:tavLst>
                                    </p:anim>
                                    <p:anim calcmode="lin" valueType="num">
                                      <p:cBhvr additive="base">
                                        <p:cTn id="60" dur="500" fill="hold"/>
                                        <p:tgtEl>
                                          <p:spTgt spid="77976"/>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77982"/>
                                        </p:tgtEl>
                                        <p:attrNameLst>
                                          <p:attrName>style.visibility</p:attrName>
                                        </p:attrNameLst>
                                      </p:cBhvr>
                                      <p:to>
                                        <p:strVal val="hidden"/>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77973"/>
                                        </p:tgtEl>
                                        <p:attrNameLst>
                                          <p:attrName>style.visibility</p:attrName>
                                        </p:attrNameLst>
                                      </p:cBhvr>
                                      <p:to>
                                        <p:strVal val="visible"/>
                                      </p:to>
                                    </p:set>
                                    <p:anim calcmode="lin" valueType="num">
                                      <p:cBhvr additive="base">
                                        <p:cTn id="69" dur="500" fill="hold"/>
                                        <p:tgtEl>
                                          <p:spTgt spid="77973"/>
                                        </p:tgtEl>
                                        <p:attrNameLst>
                                          <p:attrName>ppt_x</p:attrName>
                                        </p:attrNameLst>
                                      </p:cBhvr>
                                      <p:tavLst>
                                        <p:tav tm="0">
                                          <p:val>
                                            <p:strVal val="ppt_x"/>
                                          </p:val>
                                        </p:tav>
                                        <p:tav tm="100000">
                                          <p:val>
                                            <p:strVal val="ppt_x"/>
                                          </p:val>
                                        </p:tav>
                                      </p:tavLst>
                                    </p:anim>
                                    <p:anim calcmode="lin" valueType="num">
                                      <p:cBhvr additive="base">
                                        <p:cTn id="70" dur="500" fill="hold"/>
                                        <p:tgtEl>
                                          <p:spTgt spid="77973"/>
                                        </p:tgtEl>
                                        <p:attrNameLst>
                                          <p:attrName>ppt_y</p:attrName>
                                        </p:attrNameLst>
                                      </p:cBhvr>
                                      <p:tavLst>
                                        <p:tav tm="0">
                                          <p:val>
                                            <p:strVal val="1+#ppt_h/2"/>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77983"/>
                                        </p:tgtEl>
                                        <p:attrNameLst>
                                          <p:attrName>style.visibility</p:attrName>
                                        </p:attrNameLst>
                                      </p:cBhvr>
                                      <p:to>
                                        <p:strVal val="visible"/>
                                      </p:to>
                                    </p:set>
                                    <p:anim calcmode="lin" valueType="num">
                                      <p:cBhvr additive="base">
                                        <p:cTn id="75" dur="500" fill="hold"/>
                                        <p:tgtEl>
                                          <p:spTgt spid="77983"/>
                                        </p:tgtEl>
                                        <p:attrNameLst>
                                          <p:attrName>ppt_x</p:attrName>
                                        </p:attrNameLst>
                                      </p:cBhvr>
                                      <p:tavLst>
                                        <p:tav tm="0">
                                          <p:val>
                                            <p:strVal val="ppt_x"/>
                                          </p:val>
                                        </p:tav>
                                        <p:tav tm="100000">
                                          <p:val>
                                            <p:strVal val="ppt_x"/>
                                          </p:val>
                                        </p:tav>
                                      </p:tavLst>
                                    </p:anim>
                                    <p:anim calcmode="lin" valueType="num">
                                      <p:cBhvr additive="base">
                                        <p:cTn id="76" dur="500" fill="hold"/>
                                        <p:tgtEl>
                                          <p:spTgt spid="77983"/>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77968"/>
                                        </p:tgtEl>
                                        <p:attrNameLst>
                                          <p:attrName>style.visibility</p:attrName>
                                        </p:attrNameLst>
                                      </p:cBhvr>
                                      <p:to>
                                        <p:strVal val="visible"/>
                                      </p:to>
                                    </p:set>
                                    <p:anim calcmode="lin" valueType="num">
                                      <p:cBhvr additive="base">
                                        <p:cTn id="81" dur="500" fill="hold"/>
                                        <p:tgtEl>
                                          <p:spTgt spid="77968"/>
                                        </p:tgtEl>
                                        <p:attrNameLst>
                                          <p:attrName>ppt_x</p:attrName>
                                        </p:attrNameLst>
                                      </p:cBhvr>
                                      <p:tavLst>
                                        <p:tav tm="0">
                                          <p:val>
                                            <p:strVal val="ppt_x"/>
                                          </p:val>
                                        </p:tav>
                                        <p:tav tm="100000">
                                          <p:val>
                                            <p:strVal val="ppt_x"/>
                                          </p:val>
                                        </p:tav>
                                      </p:tavLst>
                                    </p:anim>
                                    <p:anim calcmode="lin" valueType="num">
                                      <p:cBhvr additive="base">
                                        <p:cTn id="82" dur="500" fill="hold"/>
                                        <p:tgtEl>
                                          <p:spTgt spid="77968"/>
                                        </p:tgtEl>
                                        <p:attrNameLst>
                                          <p:attrName>ppt_y</p:attrName>
                                        </p:attrNameLst>
                                      </p:cBhvr>
                                      <p:tavLst>
                                        <p:tav tm="0">
                                          <p:val>
                                            <p:strVal val="1+#ppt_h/2"/>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77990"/>
                                        </p:tgtEl>
                                        <p:attrNameLst>
                                          <p:attrName>style.visibility</p:attrName>
                                        </p:attrNameLst>
                                      </p:cBhvr>
                                      <p:to>
                                        <p:strVal val="visible"/>
                                      </p:to>
                                    </p:set>
                                    <p:anim calcmode="lin" valueType="num">
                                      <p:cBhvr additive="base">
                                        <p:cTn id="87" dur="500" fill="hold"/>
                                        <p:tgtEl>
                                          <p:spTgt spid="77990"/>
                                        </p:tgtEl>
                                        <p:attrNameLst>
                                          <p:attrName>ppt_x</p:attrName>
                                        </p:attrNameLst>
                                      </p:cBhvr>
                                      <p:tavLst>
                                        <p:tav tm="0">
                                          <p:val>
                                            <p:strVal val="ppt_x"/>
                                          </p:val>
                                        </p:tav>
                                        <p:tav tm="100000">
                                          <p:val>
                                            <p:strVal val="ppt_x"/>
                                          </p:val>
                                        </p:tav>
                                      </p:tavLst>
                                    </p:anim>
                                    <p:anim calcmode="lin" valueType="num">
                                      <p:cBhvr additive="base">
                                        <p:cTn id="88" dur="500" fill="hold"/>
                                        <p:tgtEl>
                                          <p:spTgt spid="77990"/>
                                        </p:tgtEl>
                                        <p:attrNameLst>
                                          <p:attrName>ppt_y</p:attrName>
                                        </p:attrNameLst>
                                      </p:cBhvr>
                                      <p:tavLst>
                                        <p:tav tm="0">
                                          <p:val>
                                            <p:strVal val="1+#ppt_h/2"/>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77961"/>
                                        </p:tgtEl>
                                        <p:attrNameLst>
                                          <p:attrName>style.visibility</p:attrName>
                                        </p:attrNameLst>
                                      </p:cBhvr>
                                      <p:to>
                                        <p:strVal val="visible"/>
                                      </p:to>
                                    </p:set>
                                    <p:anim calcmode="lin" valueType="num">
                                      <p:cBhvr additive="base">
                                        <p:cTn id="93" dur="500" fill="hold"/>
                                        <p:tgtEl>
                                          <p:spTgt spid="77961"/>
                                        </p:tgtEl>
                                        <p:attrNameLst>
                                          <p:attrName>ppt_x</p:attrName>
                                        </p:attrNameLst>
                                      </p:cBhvr>
                                      <p:tavLst>
                                        <p:tav tm="0">
                                          <p:val>
                                            <p:strVal val="ppt_x"/>
                                          </p:val>
                                        </p:tav>
                                        <p:tav tm="100000">
                                          <p:val>
                                            <p:strVal val="ppt_x"/>
                                          </p:val>
                                        </p:tav>
                                      </p:tavLst>
                                    </p:anim>
                                    <p:anim calcmode="lin" valueType="num">
                                      <p:cBhvr additive="base">
                                        <p:cTn id="94" dur="500" fill="hold"/>
                                        <p:tgtEl>
                                          <p:spTgt spid="77961"/>
                                        </p:tgtEl>
                                        <p:attrNameLst>
                                          <p:attrName>ppt_y</p:attrName>
                                        </p:attrNameLst>
                                      </p:cBhvr>
                                      <p:tavLst>
                                        <p:tav tm="0">
                                          <p:val>
                                            <p:strVal val="1+#ppt_h/2"/>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77994"/>
                                        </p:tgtEl>
                                        <p:attrNameLst>
                                          <p:attrName>style.visibility</p:attrName>
                                        </p:attrNameLst>
                                      </p:cBhvr>
                                      <p:to>
                                        <p:strVal val="visible"/>
                                      </p:to>
                                    </p:set>
                                    <p:anim calcmode="lin" valueType="num">
                                      <p:cBhvr additive="base">
                                        <p:cTn id="99" dur="500" fill="hold"/>
                                        <p:tgtEl>
                                          <p:spTgt spid="77994"/>
                                        </p:tgtEl>
                                        <p:attrNameLst>
                                          <p:attrName>ppt_x</p:attrName>
                                        </p:attrNameLst>
                                      </p:cBhvr>
                                      <p:tavLst>
                                        <p:tav tm="0">
                                          <p:val>
                                            <p:strVal val="ppt_x"/>
                                          </p:val>
                                        </p:tav>
                                        <p:tav tm="100000">
                                          <p:val>
                                            <p:strVal val="ppt_x"/>
                                          </p:val>
                                        </p:tav>
                                      </p:tavLst>
                                    </p:anim>
                                    <p:anim calcmode="lin" valueType="num">
                                      <p:cBhvr additive="base">
                                        <p:cTn id="100" dur="500" fill="hold"/>
                                        <p:tgtEl>
                                          <p:spTgt spid="77994"/>
                                        </p:tgtEl>
                                        <p:attrNameLst>
                                          <p:attrName>ppt_y</p:attrName>
                                        </p:attrNameLst>
                                      </p:cBhvr>
                                      <p:tavLst>
                                        <p:tav tm="0">
                                          <p:val>
                                            <p:strVal val="1+#ppt_h/2"/>
                                          </p:val>
                                        </p:tav>
                                        <p:tav tm="100000">
                                          <p:val>
                                            <p:strVal val="ppt_y"/>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77977"/>
                                        </p:tgtEl>
                                        <p:attrNameLst>
                                          <p:attrName>style.visibility</p:attrName>
                                        </p:attrNameLst>
                                      </p:cBhvr>
                                      <p:to>
                                        <p:strVal val="visible"/>
                                      </p:to>
                                    </p:set>
                                    <p:anim calcmode="lin" valueType="num">
                                      <p:cBhvr additive="base">
                                        <p:cTn id="105" dur="500" fill="hold"/>
                                        <p:tgtEl>
                                          <p:spTgt spid="77977"/>
                                        </p:tgtEl>
                                        <p:attrNameLst>
                                          <p:attrName>ppt_x</p:attrName>
                                        </p:attrNameLst>
                                      </p:cBhvr>
                                      <p:tavLst>
                                        <p:tav tm="0">
                                          <p:val>
                                            <p:strVal val="ppt_x"/>
                                          </p:val>
                                        </p:tav>
                                        <p:tav tm="100000">
                                          <p:val>
                                            <p:strVal val="ppt_x"/>
                                          </p:val>
                                        </p:tav>
                                      </p:tavLst>
                                    </p:anim>
                                    <p:anim calcmode="lin" valueType="num">
                                      <p:cBhvr additive="base">
                                        <p:cTn id="106" dur="500" fill="hold"/>
                                        <p:tgtEl>
                                          <p:spTgt spid="77977"/>
                                        </p:tgtEl>
                                        <p:attrNameLst>
                                          <p:attrName>ppt_y</p:attrName>
                                        </p:attrNameLst>
                                      </p:cBhvr>
                                      <p:tavLst>
                                        <p:tav tm="0">
                                          <p:val>
                                            <p:strVal val="1+#ppt_h/2"/>
                                          </p:val>
                                        </p:tav>
                                        <p:tav tm="100000">
                                          <p:val>
                                            <p:strVal val="ppt_y"/>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xit" presetSubtype="0" fill="hold" grpId="1" nodeType="clickEffect">
                                  <p:stCondLst>
                                    <p:cond delay="0"/>
                                  </p:stCondLst>
                                  <p:childTnLst>
                                    <p:set>
                                      <p:cBhvr>
                                        <p:cTn id="110" dur="1" fill="hold">
                                          <p:stCondLst>
                                            <p:cond delay="0"/>
                                          </p:stCondLst>
                                        </p:cTn>
                                        <p:tgtEl>
                                          <p:spTgt spid="77994"/>
                                        </p:tgtEl>
                                        <p:attrNameLst>
                                          <p:attrName>style.visibility</p:attrName>
                                        </p:attrNameLst>
                                      </p:cBhvr>
                                      <p:to>
                                        <p:strVal val="hidden"/>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77972"/>
                                        </p:tgtEl>
                                        <p:attrNameLst>
                                          <p:attrName>style.visibility</p:attrName>
                                        </p:attrNameLst>
                                      </p:cBhvr>
                                      <p:to>
                                        <p:strVal val="visible"/>
                                      </p:to>
                                    </p:set>
                                    <p:anim calcmode="lin" valueType="num">
                                      <p:cBhvr additive="base">
                                        <p:cTn id="115" dur="500" fill="hold"/>
                                        <p:tgtEl>
                                          <p:spTgt spid="77972"/>
                                        </p:tgtEl>
                                        <p:attrNameLst>
                                          <p:attrName>ppt_x</p:attrName>
                                        </p:attrNameLst>
                                      </p:cBhvr>
                                      <p:tavLst>
                                        <p:tav tm="0">
                                          <p:val>
                                            <p:strVal val="ppt_x"/>
                                          </p:val>
                                        </p:tav>
                                        <p:tav tm="100000">
                                          <p:val>
                                            <p:strVal val="ppt_x"/>
                                          </p:val>
                                        </p:tav>
                                      </p:tavLst>
                                    </p:anim>
                                    <p:anim calcmode="lin" valueType="num">
                                      <p:cBhvr additive="base">
                                        <p:cTn id="116" dur="500" fill="hold"/>
                                        <p:tgtEl>
                                          <p:spTgt spid="77972"/>
                                        </p:tgtEl>
                                        <p:attrNameLst>
                                          <p:attrName>ppt_y</p:attrName>
                                        </p:attrNameLst>
                                      </p:cBhvr>
                                      <p:tavLst>
                                        <p:tav tm="0">
                                          <p:val>
                                            <p:strVal val="1+#ppt_h/2"/>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77986"/>
                                        </p:tgtEl>
                                        <p:attrNameLst>
                                          <p:attrName>style.visibility</p:attrName>
                                        </p:attrNameLst>
                                      </p:cBhvr>
                                      <p:to>
                                        <p:strVal val="visible"/>
                                      </p:to>
                                    </p:set>
                                    <p:anim calcmode="lin" valueType="num">
                                      <p:cBhvr additive="base">
                                        <p:cTn id="121" dur="500" fill="hold"/>
                                        <p:tgtEl>
                                          <p:spTgt spid="77986"/>
                                        </p:tgtEl>
                                        <p:attrNameLst>
                                          <p:attrName>ppt_x</p:attrName>
                                        </p:attrNameLst>
                                      </p:cBhvr>
                                      <p:tavLst>
                                        <p:tav tm="0">
                                          <p:val>
                                            <p:strVal val="ppt_x"/>
                                          </p:val>
                                        </p:tav>
                                        <p:tav tm="100000">
                                          <p:val>
                                            <p:strVal val="ppt_x"/>
                                          </p:val>
                                        </p:tav>
                                      </p:tavLst>
                                    </p:anim>
                                    <p:anim calcmode="lin" valueType="num">
                                      <p:cBhvr additive="base">
                                        <p:cTn id="122" dur="500" fill="hold"/>
                                        <p:tgtEl>
                                          <p:spTgt spid="77986"/>
                                        </p:tgtEl>
                                        <p:attrNameLst>
                                          <p:attrName>ppt_y</p:attrName>
                                        </p:attrNameLst>
                                      </p:cBhvr>
                                      <p:tavLst>
                                        <p:tav tm="0">
                                          <p:val>
                                            <p:strVal val="1+#ppt_h/2"/>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77967"/>
                                        </p:tgtEl>
                                        <p:attrNameLst>
                                          <p:attrName>style.visibility</p:attrName>
                                        </p:attrNameLst>
                                      </p:cBhvr>
                                      <p:to>
                                        <p:strVal val="visible"/>
                                      </p:to>
                                    </p:set>
                                    <p:anim calcmode="lin" valueType="num">
                                      <p:cBhvr additive="base">
                                        <p:cTn id="127" dur="500" fill="hold"/>
                                        <p:tgtEl>
                                          <p:spTgt spid="77967"/>
                                        </p:tgtEl>
                                        <p:attrNameLst>
                                          <p:attrName>ppt_x</p:attrName>
                                        </p:attrNameLst>
                                      </p:cBhvr>
                                      <p:tavLst>
                                        <p:tav tm="0">
                                          <p:val>
                                            <p:strVal val="ppt_x"/>
                                          </p:val>
                                        </p:tav>
                                        <p:tav tm="100000">
                                          <p:val>
                                            <p:strVal val="ppt_x"/>
                                          </p:val>
                                        </p:tav>
                                      </p:tavLst>
                                    </p:anim>
                                    <p:anim calcmode="lin" valueType="num">
                                      <p:cBhvr additive="base">
                                        <p:cTn id="128" dur="500" fill="hold"/>
                                        <p:tgtEl>
                                          <p:spTgt spid="77967"/>
                                        </p:tgtEl>
                                        <p:attrNameLst>
                                          <p:attrName>ppt_y</p:attrName>
                                        </p:attrNameLst>
                                      </p:cBhvr>
                                      <p:tavLst>
                                        <p:tav tm="0">
                                          <p:val>
                                            <p:strVal val="1+#ppt_h/2"/>
                                          </p:val>
                                        </p:tav>
                                        <p:tav tm="100000">
                                          <p:val>
                                            <p:strVal val="ppt_y"/>
                                          </p:val>
                                        </p:tav>
                                      </p:tavLst>
                                    </p:anim>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77989"/>
                                        </p:tgtEl>
                                        <p:attrNameLst>
                                          <p:attrName>style.visibility</p:attrName>
                                        </p:attrNameLst>
                                      </p:cBhvr>
                                      <p:to>
                                        <p:strVal val="visible"/>
                                      </p:to>
                                    </p:set>
                                    <p:anim calcmode="lin" valueType="num">
                                      <p:cBhvr additive="base">
                                        <p:cTn id="133" dur="500" fill="hold"/>
                                        <p:tgtEl>
                                          <p:spTgt spid="77989"/>
                                        </p:tgtEl>
                                        <p:attrNameLst>
                                          <p:attrName>ppt_x</p:attrName>
                                        </p:attrNameLst>
                                      </p:cBhvr>
                                      <p:tavLst>
                                        <p:tav tm="0">
                                          <p:val>
                                            <p:strVal val="ppt_x"/>
                                          </p:val>
                                        </p:tav>
                                        <p:tav tm="100000">
                                          <p:val>
                                            <p:strVal val="ppt_x"/>
                                          </p:val>
                                        </p:tav>
                                      </p:tavLst>
                                    </p:anim>
                                    <p:anim calcmode="lin" valueType="num">
                                      <p:cBhvr additive="base">
                                        <p:cTn id="134" dur="500" fill="hold"/>
                                        <p:tgtEl>
                                          <p:spTgt spid="77989"/>
                                        </p:tgtEl>
                                        <p:attrNameLst>
                                          <p:attrName>ppt_y</p:attrName>
                                        </p:attrNameLst>
                                      </p:cBhvr>
                                      <p:tavLst>
                                        <p:tav tm="0">
                                          <p:val>
                                            <p:strVal val="1+#ppt_h/2"/>
                                          </p:val>
                                        </p:tav>
                                        <p:tav tm="100000">
                                          <p:val>
                                            <p:strVal val="ppt_y"/>
                                          </p:val>
                                        </p:tav>
                                      </p:tavLst>
                                    </p:anim>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77959"/>
                                        </p:tgtEl>
                                        <p:attrNameLst>
                                          <p:attrName>style.visibility</p:attrName>
                                        </p:attrNameLst>
                                      </p:cBhvr>
                                      <p:to>
                                        <p:strVal val="visible"/>
                                      </p:to>
                                    </p:set>
                                    <p:anim calcmode="lin" valueType="num">
                                      <p:cBhvr additive="base">
                                        <p:cTn id="139" dur="500" fill="hold"/>
                                        <p:tgtEl>
                                          <p:spTgt spid="77959"/>
                                        </p:tgtEl>
                                        <p:attrNameLst>
                                          <p:attrName>ppt_x</p:attrName>
                                        </p:attrNameLst>
                                      </p:cBhvr>
                                      <p:tavLst>
                                        <p:tav tm="0">
                                          <p:val>
                                            <p:strVal val="ppt_x"/>
                                          </p:val>
                                        </p:tav>
                                        <p:tav tm="100000">
                                          <p:val>
                                            <p:strVal val="ppt_x"/>
                                          </p:val>
                                        </p:tav>
                                      </p:tavLst>
                                    </p:anim>
                                    <p:anim calcmode="lin" valueType="num">
                                      <p:cBhvr additive="base">
                                        <p:cTn id="140" dur="500" fill="hold"/>
                                        <p:tgtEl>
                                          <p:spTgt spid="77959"/>
                                        </p:tgtEl>
                                        <p:attrNameLst>
                                          <p:attrName>ppt_y</p:attrName>
                                        </p:attrNameLst>
                                      </p:cBhvr>
                                      <p:tavLst>
                                        <p:tav tm="0">
                                          <p:val>
                                            <p:strVal val="1+#ppt_h/2"/>
                                          </p:val>
                                        </p:tav>
                                        <p:tav tm="100000">
                                          <p:val>
                                            <p:strVal val="ppt_y"/>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77995"/>
                                        </p:tgtEl>
                                        <p:attrNameLst>
                                          <p:attrName>style.visibility</p:attrName>
                                        </p:attrNameLst>
                                      </p:cBhvr>
                                      <p:to>
                                        <p:strVal val="visible"/>
                                      </p:to>
                                    </p:set>
                                    <p:anim calcmode="lin" valueType="num">
                                      <p:cBhvr additive="base">
                                        <p:cTn id="145" dur="500" fill="hold"/>
                                        <p:tgtEl>
                                          <p:spTgt spid="77995"/>
                                        </p:tgtEl>
                                        <p:attrNameLst>
                                          <p:attrName>ppt_x</p:attrName>
                                        </p:attrNameLst>
                                      </p:cBhvr>
                                      <p:tavLst>
                                        <p:tav tm="0">
                                          <p:val>
                                            <p:strVal val="ppt_x"/>
                                          </p:val>
                                        </p:tav>
                                        <p:tav tm="100000">
                                          <p:val>
                                            <p:strVal val="ppt_x"/>
                                          </p:val>
                                        </p:tav>
                                      </p:tavLst>
                                    </p:anim>
                                    <p:anim calcmode="lin" valueType="num">
                                      <p:cBhvr additive="base">
                                        <p:cTn id="146" dur="500" fill="hold"/>
                                        <p:tgtEl>
                                          <p:spTgt spid="77995"/>
                                        </p:tgtEl>
                                        <p:attrNameLst>
                                          <p:attrName>ppt_y</p:attrName>
                                        </p:attrNameLst>
                                      </p:cBhvr>
                                      <p:tavLst>
                                        <p:tav tm="0">
                                          <p:val>
                                            <p:strVal val="1+#ppt_h/2"/>
                                          </p:val>
                                        </p:tav>
                                        <p:tav tm="100000">
                                          <p:val>
                                            <p:strVal val="ppt_y"/>
                                          </p:val>
                                        </p:tav>
                                      </p:tavLst>
                                    </p:anim>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77978"/>
                                        </p:tgtEl>
                                        <p:attrNameLst>
                                          <p:attrName>style.visibility</p:attrName>
                                        </p:attrNameLst>
                                      </p:cBhvr>
                                      <p:to>
                                        <p:strVal val="visible"/>
                                      </p:to>
                                    </p:set>
                                    <p:anim calcmode="lin" valueType="num">
                                      <p:cBhvr additive="base">
                                        <p:cTn id="151" dur="500" fill="hold"/>
                                        <p:tgtEl>
                                          <p:spTgt spid="77978"/>
                                        </p:tgtEl>
                                        <p:attrNameLst>
                                          <p:attrName>ppt_x</p:attrName>
                                        </p:attrNameLst>
                                      </p:cBhvr>
                                      <p:tavLst>
                                        <p:tav tm="0">
                                          <p:val>
                                            <p:strVal val="ppt_x"/>
                                          </p:val>
                                        </p:tav>
                                        <p:tav tm="100000">
                                          <p:val>
                                            <p:strVal val="ppt_x"/>
                                          </p:val>
                                        </p:tav>
                                      </p:tavLst>
                                    </p:anim>
                                    <p:anim calcmode="lin" valueType="num">
                                      <p:cBhvr additive="base">
                                        <p:cTn id="152" dur="500" fill="hold"/>
                                        <p:tgtEl>
                                          <p:spTgt spid="77978"/>
                                        </p:tgtEl>
                                        <p:attrNameLst>
                                          <p:attrName>ppt_y</p:attrName>
                                        </p:attrNameLst>
                                      </p:cBhvr>
                                      <p:tavLst>
                                        <p:tav tm="0">
                                          <p:val>
                                            <p:strVal val="1+#ppt_h/2"/>
                                          </p:val>
                                        </p:tav>
                                        <p:tav tm="100000">
                                          <p:val>
                                            <p:strVal val="ppt_y"/>
                                          </p:val>
                                        </p:tav>
                                      </p:tavLst>
                                    </p:anim>
                                  </p:childTnLst>
                                </p:cTn>
                              </p:par>
                            </p:childTnLst>
                          </p:cTn>
                        </p:par>
                      </p:childTnLst>
                    </p:cTn>
                  </p:par>
                  <p:par>
                    <p:cTn id="153" fill="hold" nodeType="clickPar">
                      <p:stCondLst>
                        <p:cond delay="indefinite"/>
                      </p:stCondLst>
                      <p:childTnLst>
                        <p:par>
                          <p:cTn id="154" fill="hold" nodeType="withGroup">
                            <p:stCondLst>
                              <p:cond delay="0"/>
                            </p:stCondLst>
                            <p:childTnLst>
                              <p:par>
                                <p:cTn id="155" presetID="1" presetClass="exit" presetSubtype="0" fill="hold" grpId="1" nodeType="clickEffect">
                                  <p:stCondLst>
                                    <p:cond delay="0"/>
                                  </p:stCondLst>
                                  <p:childTnLst>
                                    <p:set>
                                      <p:cBhvr>
                                        <p:cTn id="156" dur="1" fill="hold">
                                          <p:stCondLst>
                                            <p:cond delay="0"/>
                                          </p:stCondLst>
                                        </p:cTn>
                                        <p:tgtEl>
                                          <p:spTgt spid="77995"/>
                                        </p:tgtEl>
                                        <p:attrNameLst>
                                          <p:attrName>style.visibility</p:attrName>
                                        </p:attrNameLst>
                                      </p:cBhvr>
                                      <p:to>
                                        <p:strVal val="hidden"/>
                                      </p:to>
                                    </p:se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2" presetClass="entr" presetSubtype="4" fill="hold" grpId="0" nodeType="clickEffect">
                                  <p:stCondLst>
                                    <p:cond delay="0"/>
                                  </p:stCondLst>
                                  <p:childTnLst>
                                    <p:set>
                                      <p:cBhvr>
                                        <p:cTn id="160" dur="1" fill="hold">
                                          <p:stCondLst>
                                            <p:cond delay="0"/>
                                          </p:stCondLst>
                                        </p:cTn>
                                        <p:tgtEl>
                                          <p:spTgt spid="77966"/>
                                        </p:tgtEl>
                                        <p:attrNameLst>
                                          <p:attrName>style.visibility</p:attrName>
                                        </p:attrNameLst>
                                      </p:cBhvr>
                                      <p:to>
                                        <p:strVal val="visible"/>
                                      </p:to>
                                    </p:set>
                                    <p:anim calcmode="lin" valueType="num">
                                      <p:cBhvr additive="base">
                                        <p:cTn id="161" dur="500" fill="hold"/>
                                        <p:tgtEl>
                                          <p:spTgt spid="77966"/>
                                        </p:tgtEl>
                                        <p:attrNameLst>
                                          <p:attrName>ppt_x</p:attrName>
                                        </p:attrNameLst>
                                      </p:cBhvr>
                                      <p:tavLst>
                                        <p:tav tm="0">
                                          <p:val>
                                            <p:strVal val="ppt_x"/>
                                          </p:val>
                                        </p:tav>
                                        <p:tav tm="100000">
                                          <p:val>
                                            <p:strVal val="ppt_x"/>
                                          </p:val>
                                        </p:tav>
                                      </p:tavLst>
                                    </p:anim>
                                    <p:anim calcmode="lin" valueType="num">
                                      <p:cBhvr additive="base">
                                        <p:cTn id="162" dur="500" fill="hold"/>
                                        <p:tgtEl>
                                          <p:spTgt spid="77966"/>
                                        </p:tgtEl>
                                        <p:attrNameLst>
                                          <p:attrName>ppt_y</p:attrName>
                                        </p:attrNameLst>
                                      </p:cBhvr>
                                      <p:tavLst>
                                        <p:tav tm="0">
                                          <p:val>
                                            <p:strVal val="1+#ppt_h/2"/>
                                          </p:val>
                                        </p:tav>
                                        <p:tav tm="100000">
                                          <p:val>
                                            <p:strVal val="ppt_y"/>
                                          </p:val>
                                        </p:tav>
                                      </p:tavLst>
                                    </p:anim>
                                  </p:childTnLst>
                                </p:cTn>
                              </p:par>
                            </p:childTnLst>
                          </p:cTn>
                        </p:par>
                      </p:childTnLst>
                    </p:cTn>
                  </p:par>
                  <p:par>
                    <p:cTn id="163" fill="hold" nodeType="clickPar">
                      <p:stCondLst>
                        <p:cond delay="indefinite"/>
                      </p:stCondLst>
                      <p:childTnLst>
                        <p:par>
                          <p:cTn id="164" fill="hold" nodeType="withGroup">
                            <p:stCondLst>
                              <p:cond delay="0"/>
                            </p:stCondLst>
                            <p:childTnLst>
                              <p:par>
                                <p:cTn id="165" presetID="2" presetClass="entr" presetSubtype="4" fill="hold" grpId="0" nodeType="clickEffect">
                                  <p:stCondLst>
                                    <p:cond delay="0"/>
                                  </p:stCondLst>
                                  <p:childTnLst>
                                    <p:set>
                                      <p:cBhvr>
                                        <p:cTn id="166" dur="1" fill="hold">
                                          <p:stCondLst>
                                            <p:cond delay="0"/>
                                          </p:stCondLst>
                                        </p:cTn>
                                        <p:tgtEl>
                                          <p:spTgt spid="77985"/>
                                        </p:tgtEl>
                                        <p:attrNameLst>
                                          <p:attrName>style.visibility</p:attrName>
                                        </p:attrNameLst>
                                      </p:cBhvr>
                                      <p:to>
                                        <p:strVal val="visible"/>
                                      </p:to>
                                    </p:set>
                                    <p:anim calcmode="lin" valueType="num">
                                      <p:cBhvr additive="base">
                                        <p:cTn id="167" dur="500" fill="hold"/>
                                        <p:tgtEl>
                                          <p:spTgt spid="77985"/>
                                        </p:tgtEl>
                                        <p:attrNameLst>
                                          <p:attrName>ppt_x</p:attrName>
                                        </p:attrNameLst>
                                      </p:cBhvr>
                                      <p:tavLst>
                                        <p:tav tm="0">
                                          <p:val>
                                            <p:strVal val="ppt_x"/>
                                          </p:val>
                                        </p:tav>
                                        <p:tav tm="100000">
                                          <p:val>
                                            <p:strVal val="ppt_x"/>
                                          </p:val>
                                        </p:tav>
                                      </p:tavLst>
                                    </p:anim>
                                    <p:anim calcmode="lin" valueType="num">
                                      <p:cBhvr additive="base">
                                        <p:cTn id="168" dur="500" fill="hold"/>
                                        <p:tgtEl>
                                          <p:spTgt spid="77985"/>
                                        </p:tgtEl>
                                        <p:attrNameLst>
                                          <p:attrName>ppt_y</p:attrName>
                                        </p:attrNameLst>
                                      </p:cBhvr>
                                      <p:tavLst>
                                        <p:tav tm="0">
                                          <p:val>
                                            <p:strVal val="1+#ppt_h/2"/>
                                          </p:val>
                                        </p:tav>
                                        <p:tav tm="100000">
                                          <p:val>
                                            <p:strVal val="ppt_y"/>
                                          </p:val>
                                        </p:tav>
                                      </p:tavLst>
                                    </p:anim>
                                  </p:childTnLst>
                                </p:cTn>
                              </p:par>
                            </p:childTnLst>
                          </p:cTn>
                        </p:par>
                      </p:childTnLst>
                    </p:cTn>
                  </p:par>
                  <p:par>
                    <p:cTn id="169" fill="hold" nodeType="clickPar">
                      <p:stCondLst>
                        <p:cond delay="indefinite"/>
                      </p:stCondLst>
                      <p:childTnLst>
                        <p:par>
                          <p:cTn id="170" fill="hold" nodeType="withGroup">
                            <p:stCondLst>
                              <p:cond delay="0"/>
                            </p:stCondLst>
                            <p:childTnLst>
                              <p:par>
                                <p:cTn id="171" presetID="2" presetClass="entr" presetSubtype="4" fill="hold" grpId="0" nodeType="clickEffect">
                                  <p:stCondLst>
                                    <p:cond delay="0"/>
                                  </p:stCondLst>
                                  <p:childTnLst>
                                    <p:set>
                                      <p:cBhvr>
                                        <p:cTn id="172" dur="1" fill="hold">
                                          <p:stCondLst>
                                            <p:cond delay="0"/>
                                          </p:stCondLst>
                                        </p:cTn>
                                        <p:tgtEl>
                                          <p:spTgt spid="77965"/>
                                        </p:tgtEl>
                                        <p:attrNameLst>
                                          <p:attrName>style.visibility</p:attrName>
                                        </p:attrNameLst>
                                      </p:cBhvr>
                                      <p:to>
                                        <p:strVal val="visible"/>
                                      </p:to>
                                    </p:set>
                                    <p:anim calcmode="lin" valueType="num">
                                      <p:cBhvr additive="base">
                                        <p:cTn id="173" dur="500" fill="hold"/>
                                        <p:tgtEl>
                                          <p:spTgt spid="77965"/>
                                        </p:tgtEl>
                                        <p:attrNameLst>
                                          <p:attrName>ppt_x</p:attrName>
                                        </p:attrNameLst>
                                      </p:cBhvr>
                                      <p:tavLst>
                                        <p:tav tm="0">
                                          <p:val>
                                            <p:strVal val="ppt_x"/>
                                          </p:val>
                                        </p:tav>
                                        <p:tav tm="100000">
                                          <p:val>
                                            <p:strVal val="ppt_x"/>
                                          </p:val>
                                        </p:tav>
                                      </p:tavLst>
                                    </p:anim>
                                    <p:anim calcmode="lin" valueType="num">
                                      <p:cBhvr additive="base">
                                        <p:cTn id="174" dur="500" fill="hold"/>
                                        <p:tgtEl>
                                          <p:spTgt spid="77965"/>
                                        </p:tgtEl>
                                        <p:attrNameLst>
                                          <p:attrName>ppt_y</p:attrName>
                                        </p:attrNameLst>
                                      </p:cBhvr>
                                      <p:tavLst>
                                        <p:tav tm="0">
                                          <p:val>
                                            <p:strVal val="1+#ppt_h/2"/>
                                          </p:val>
                                        </p:tav>
                                        <p:tav tm="100000">
                                          <p:val>
                                            <p:strVal val="ppt_y"/>
                                          </p:val>
                                        </p:tav>
                                      </p:tavLst>
                                    </p:anim>
                                  </p:childTnLst>
                                </p:cTn>
                              </p:par>
                            </p:childTnLst>
                          </p:cTn>
                        </p:par>
                      </p:childTnLst>
                    </p:cTn>
                  </p:par>
                  <p:par>
                    <p:cTn id="175" fill="hold" nodeType="clickPar">
                      <p:stCondLst>
                        <p:cond delay="indefinite"/>
                      </p:stCondLst>
                      <p:childTnLst>
                        <p:par>
                          <p:cTn id="176" fill="hold" nodeType="withGroup">
                            <p:stCondLst>
                              <p:cond delay="0"/>
                            </p:stCondLst>
                            <p:childTnLst>
                              <p:par>
                                <p:cTn id="177" presetID="2" presetClass="entr" presetSubtype="4" fill="hold" grpId="0" nodeType="clickEffect">
                                  <p:stCondLst>
                                    <p:cond delay="0"/>
                                  </p:stCondLst>
                                  <p:childTnLst>
                                    <p:set>
                                      <p:cBhvr>
                                        <p:cTn id="178" dur="1" fill="hold">
                                          <p:stCondLst>
                                            <p:cond delay="0"/>
                                          </p:stCondLst>
                                        </p:cTn>
                                        <p:tgtEl>
                                          <p:spTgt spid="77992"/>
                                        </p:tgtEl>
                                        <p:attrNameLst>
                                          <p:attrName>style.visibility</p:attrName>
                                        </p:attrNameLst>
                                      </p:cBhvr>
                                      <p:to>
                                        <p:strVal val="visible"/>
                                      </p:to>
                                    </p:set>
                                    <p:anim calcmode="lin" valueType="num">
                                      <p:cBhvr additive="base">
                                        <p:cTn id="179" dur="500" fill="hold"/>
                                        <p:tgtEl>
                                          <p:spTgt spid="77992"/>
                                        </p:tgtEl>
                                        <p:attrNameLst>
                                          <p:attrName>ppt_x</p:attrName>
                                        </p:attrNameLst>
                                      </p:cBhvr>
                                      <p:tavLst>
                                        <p:tav tm="0">
                                          <p:val>
                                            <p:strVal val="ppt_x"/>
                                          </p:val>
                                        </p:tav>
                                        <p:tav tm="100000">
                                          <p:val>
                                            <p:strVal val="ppt_x"/>
                                          </p:val>
                                        </p:tav>
                                      </p:tavLst>
                                    </p:anim>
                                    <p:anim calcmode="lin" valueType="num">
                                      <p:cBhvr additive="base">
                                        <p:cTn id="180" dur="500" fill="hold"/>
                                        <p:tgtEl>
                                          <p:spTgt spid="77992"/>
                                        </p:tgtEl>
                                        <p:attrNameLst>
                                          <p:attrName>ppt_y</p:attrName>
                                        </p:attrNameLst>
                                      </p:cBhvr>
                                      <p:tavLst>
                                        <p:tav tm="0">
                                          <p:val>
                                            <p:strVal val="1+#ppt_h/2"/>
                                          </p:val>
                                        </p:tav>
                                        <p:tav tm="100000">
                                          <p:val>
                                            <p:strVal val="ppt_y"/>
                                          </p:val>
                                        </p:tav>
                                      </p:tavLst>
                                    </p:anim>
                                  </p:childTnLst>
                                </p:cTn>
                              </p:par>
                            </p:childTnLst>
                          </p:cTn>
                        </p:par>
                      </p:childTnLst>
                    </p:cTn>
                  </p:par>
                  <p:par>
                    <p:cTn id="181" fill="hold" nodeType="clickPar">
                      <p:stCondLst>
                        <p:cond delay="indefinite"/>
                      </p:stCondLst>
                      <p:childTnLst>
                        <p:par>
                          <p:cTn id="182" fill="hold" nodeType="withGroup">
                            <p:stCondLst>
                              <p:cond delay="0"/>
                            </p:stCondLst>
                            <p:childTnLst>
                              <p:par>
                                <p:cTn id="183" presetID="2" presetClass="entr" presetSubtype="4" fill="hold" grpId="0" nodeType="clickEffect">
                                  <p:stCondLst>
                                    <p:cond delay="0"/>
                                  </p:stCondLst>
                                  <p:childTnLst>
                                    <p:set>
                                      <p:cBhvr>
                                        <p:cTn id="184" dur="1" fill="hold">
                                          <p:stCondLst>
                                            <p:cond delay="0"/>
                                          </p:stCondLst>
                                        </p:cTn>
                                        <p:tgtEl>
                                          <p:spTgt spid="77962"/>
                                        </p:tgtEl>
                                        <p:attrNameLst>
                                          <p:attrName>style.visibility</p:attrName>
                                        </p:attrNameLst>
                                      </p:cBhvr>
                                      <p:to>
                                        <p:strVal val="visible"/>
                                      </p:to>
                                    </p:set>
                                    <p:anim calcmode="lin" valueType="num">
                                      <p:cBhvr additive="base">
                                        <p:cTn id="185" dur="500" fill="hold"/>
                                        <p:tgtEl>
                                          <p:spTgt spid="77962"/>
                                        </p:tgtEl>
                                        <p:attrNameLst>
                                          <p:attrName>ppt_x</p:attrName>
                                        </p:attrNameLst>
                                      </p:cBhvr>
                                      <p:tavLst>
                                        <p:tav tm="0">
                                          <p:val>
                                            <p:strVal val="ppt_x"/>
                                          </p:val>
                                        </p:tav>
                                        <p:tav tm="100000">
                                          <p:val>
                                            <p:strVal val="ppt_x"/>
                                          </p:val>
                                        </p:tav>
                                      </p:tavLst>
                                    </p:anim>
                                    <p:anim calcmode="lin" valueType="num">
                                      <p:cBhvr additive="base">
                                        <p:cTn id="186" dur="500" fill="hold"/>
                                        <p:tgtEl>
                                          <p:spTgt spid="77962"/>
                                        </p:tgtEl>
                                        <p:attrNameLst>
                                          <p:attrName>ppt_y</p:attrName>
                                        </p:attrNameLst>
                                      </p:cBhvr>
                                      <p:tavLst>
                                        <p:tav tm="0">
                                          <p:val>
                                            <p:strVal val="1+#ppt_h/2"/>
                                          </p:val>
                                        </p:tav>
                                        <p:tav tm="100000">
                                          <p:val>
                                            <p:strVal val="ppt_y"/>
                                          </p:val>
                                        </p:tav>
                                      </p:tavLst>
                                    </p:anim>
                                  </p:childTnLst>
                                </p:cTn>
                              </p:par>
                            </p:childTnLst>
                          </p:cTn>
                        </p:par>
                      </p:childTnLst>
                    </p:cTn>
                  </p:par>
                  <p:par>
                    <p:cTn id="187" fill="hold" nodeType="clickPar">
                      <p:stCondLst>
                        <p:cond delay="indefinite"/>
                      </p:stCondLst>
                      <p:childTnLst>
                        <p:par>
                          <p:cTn id="188" fill="hold" nodeType="withGroup">
                            <p:stCondLst>
                              <p:cond delay="0"/>
                            </p:stCondLst>
                            <p:childTnLst>
                              <p:par>
                                <p:cTn id="189" presetID="2" presetClass="entr" presetSubtype="4" fill="hold" grpId="0" nodeType="clickEffect">
                                  <p:stCondLst>
                                    <p:cond delay="0"/>
                                  </p:stCondLst>
                                  <p:childTnLst>
                                    <p:set>
                                      <p:cBhvr>
                                        <p:cTn id="190" dur="1" fill="hold">
                                          <p:stCondLst>
                                            <p:cond delay="0"/>
                                          </p:stCondLst>
                                        </p:cTn>
                                        <p:tgtEl>
                                          <p:spTgt spid="77996"/>
                                        </p:tgtEl>
                                        <p:attrNameLst>
                                          <p:attrName>style.visibility</p:attrName>
                                        </p:attrNameLst>
                                      </p:cBhvr>
                                      <p:to>
                                        <p:strVal val="visible"/>
                                      </p:to>
                                    </p:set>
                                    <p:anim calcmode="lin" valueType="num">
                                      <p:cBhvr additive="base">
                                        <p:cTn id="191" dur="500" fill="hold"/>
                                        <p:tgtEl>
                                          <p:spTgt spid="77996"/>
                                        </p:tgtEl>
                                        <p:attrNameLst>
                                          <p:attrName>ppt_x</p:attrName>
                                        </p:attrNameLst>
                                      </p:cBhvr>
                                      <p:tavLst>
                                        <p:tav tm="0">
                                          <p:val>
                                            <p:strVal val="ppt_x"/>
                                          </p:val>
                                        </p:tav>
                                        <p:tav tm="100000">
                                          <p:val>
                                            <p:strVal val="ppt_x"/>
                                          </p:val>
                                        </p:tav>
                                      </p:tavLst>
                                    </p:anim>
                                    <p:anim calcmode="lin" valueType="num">
                                      <p:cBhvr additive="base">
                                        <p:cTn id="192" dur="500" fill="hold"/>
                                        <p:tgtEl>
                                          <p:spTgt spid="77996"/>
                                        </p:tgtEl>
                                        <p:attrNameLst>
                                          <p:attrName>ppt_y</p:attrName>
                                        </p:attrNameLst>
                                      </p:cBhvr>
                                      <p:tavLst>
                                        <p:tav tm="0">
                                          <p:val>
                                            <p:strVal val="1+#ppt_h/2"/>
                                          </p:val>
                                        </p:tav>
                                        <p:tav tm="100000">
                                          <p:val>
                                            <p:strVal val="ppt_y"/>
                                          </p:val>
                                        </p:tav>
                                      </p:tavLst>
                                    </p:anim>
                                  </p:childTnLst>
                                </p:cTn>
                              </p:par>
                            </p:childTnLst>
                          </p:cTn>
                        </p:par>
                      </p:childTnLst>
                    </p:cTn>
                  </p:par>
                  <p:par>
                    <p:cTn id="193" fill="hold" nodeType="clickPar">
                      <p:stCondLst>
                        <p:cond delay="indefinite"/>
                      </p:stCondLst>
                      <p:childTnLst>
                        <p:par>
                          <p:cTn id="194" fill="hold" nodeType="withGroup">
                            <p:stCondLst>
                              <p:cond delay="0"/>
                            </p:stCondLst>
                            <p:childTnLst>
                              <p:par>
                                <p:cTn id="195" presetID="2" presetClass="entr" presetSubtype="4" fill="hold" grpId="0" nodeType="clickEffect">
                                  <p:stCondLst>
                                    <p:cond delay="0"/>
                                  </p:stCondLst>
                                  <p:childTnLst>
                                    <p:set>
                                      <p:cBhvr>
                                        <p:cTn id="196" dur="1" fill="hold">
                                          <p:stCondLst>
                                            <p:cond delay="0"/>
                                          </p:stCondLst>
                                        </p:cTn>
                                        <p:tgtEl>
                                          <p:spTgt spid="77979"/>
                                        </p:tgtEl>
                                        <p:attrNameLst>
                                          <p:attrName>style.visibility</p:attrName>
                                        </p:attrNameLst>
                                      </p:cBhvr>
                                      <p:to>
                                        <p:strVal val="visible"/>
                                      </p:to>
                                    </p:set>
                                    <p:anim calcmode="lin" valueType="num">
                                      <p:cBhvr additive="base">
                                        <p:cTn id="197" dur="500" fill="hold"/>
                                        <p:tgtEl>
                                          <p:spTgt spid="77979"/>
                                        </p:tgtEl>
                                        <p:attrNameLst>
                                          <p:attrName>ppt_x</p:attrName>
                                        </p:attrNameLst>
                                      </p:cBhvr>
                                      <p:tavLst>
                                        <p:tav tm="0">
                                          <p:val>
                                            <p:strVal val="ppt_x"/>
                                          </p:val>
                                        </p:tav>
                                        <p:tav tm="100000">
                                          <p:val>
                                            <p:strVal val="ppt_x"/>
                                          </p:val>
                                        </p:tav>
                                      </p:tavLst>
                                    </p:anim>
                                    <p:anim calcmode="lin" valueType="num">
                                      <p:cBhvr additive="base">
                                        <p:cTn id="198" dur="500" fill="hold"/>
                                        <p:tgtEl>
                                          <p:spTgt spid="77979"/>
                                        </p:tgtEl>
                                        <p:attrNameLst>
                                          <p:attrName>ppt_y</p:attrName>
                                        </p:attrNameLst>
                                      </p:cBhvr>
                                      <p:tavLst>
                                        <p:tav tm="0">
                                          <p:val>
                                            <p:strVal val="1+#ppt_h/2"/>
                                          </p:val>
                                        </p:tav>
                                        <p:tav tm="100000">
                                          <p:val>
                                            <p:strVal val="ppt_y"/>
                                          </p:val>
                                        </p:tav>
                                      </p:tavLst>
                                    </p:anim>
                                  </p:childTnLst>
                                </p:cTn>
                              </p:par>
                            </p:childTnLst>
                          </p:cTn>
                        </p:par>
                      </p:childTnLst>
                    </p:cTn>
                  </p:par>
                  <p:par>
                    <p:cTn id="199" fill="hold" nodeType="clickPar">
                      <p:stCondLst>
                        <p:cond delay="indefinite"/>
                      </p:stCondLst>
                      <p:childTnLst>
                        <p:par>
                          <p:cTn id="200" fill="hold" nodeType="withGroup">
                            <p:stCondLst>
                              <p:cond delay="0"/>
                            </p:stCondLst>
                            <p:childTnLst>
                              <p:par>
                                <p:cTn id="201" presetID="1" presetClass="exit" presetSubtype="0" fill="hold" grpId="1" nodeType="clickEffect">
                                  <p:stCondLst>
                                    <p:cond delay="0"/>
                                  </p:stCondLst>
                                  <p:childTnLst>
                                    <p:set>
                                      <p:cBhvr>
                                        <p:cTn id="202" dur="1" fill="hold">
                                          <p:stCondLst>
                                            <p:cond delay="0"/>
                                          </p:stCondLst>
                                        </p:cTn>
                                        <p:tgtEl>
                                          <p:spTgt spid="77996"/>
                                        </p:tgtEl>
                                        <p:attrNameLst>
                                          <p:attrName>style.visibility</p:attrName>
                                        </p:attrNameLst>
                                      </p:cBhvr>
                                      <p:to>
                                        <p:strVal val="hidden"/>
                                      </p:to>
                                    </p:set>
                                  </p:childTnLst>
                                </p:cTn>
                              </p:par>
                            </p:childTnLst>
                          </p:cTn>
                        </p:par>
                      </p:childTnLst>
                    </p:cTn>
                  </p:par>
                  <p:par>
                    <p:cTn id="203" fill="hold" nodeType="clickPar">
                      <p:stCondLst>
                        <p:cond delay="indefinite"/>
                      </p:stCondLst>
                      <p:childTnLst>
                        <p:par>
                          <p:cTn id="204" fill="hold" nodeType="withGroup">
                            <p:stCondLst>
                              <p:cond delay="0"/>
                            </p:stCondLst>
                            <p:childTnLst>
                              <p:par>
                                <p:cTn id="205" presetID="2" presetClass="entr" presetSubtype="4" fill="hold" grpId="0" nodeType="clickEffect">
                                  <p:stCondLst>
                                    <p:cond delay="0"/>
                                  </p:stCondLst>
                                  <p:childTnLst>
                                    <p:set>
                                      <p:cBhvr>
                                        <p:cTn id="206" dur="1" fill="hold">
                                          <p:stCondLst>
                                            <p:cond delay="0"/>
                                          </p:stCondLst>
                                        </p:cTn>
                                        <p:tgtEl>
                                          <p:spTgt spid="77971"/>
                                        </p:tgtEl>
                                        <p:attrNameLst>
                                          <p:attrName>style.visibility</p:attrName>
                                        </p:attrNameLst>
                                      </p:cBhvr>
                                      <p:to>
                                        <p:strVal val="visible"/>
                                      </p:to>
                                    </p:set>
                                    <p:anim calcmode="lin" valueType="num">
                                      <p:cBhvr additive="base">
                                        <p:cTn id="207" dur="500" fill="hold"/>
                                        <p:tgtEl>
                                          <p:spTgt spid="77971"/>
                                        </p:tgtEl>
                                        <p:attrNameLst>
                                          <p:attrName>ppt_x</p:attrName>
                                        </p:attrNameLst>
                                      </p:cBhvr>
                                      <p:tavLst>
                                        <p:tav tm="0">
                                          <p:val>
                                            <p:strVal val="ppt_x"/>
                                          </p:val>
                                        </p:tav>
                                        <p:tav tm="100000">
                                          <p:val>
                                            <p:strVal val="ppt_x"/>
                                          </p:val>
                                        </p:tav>
                                      </p:tavLst>
                                    </p:anim>
                                    <p:anim calcmode="lin" valueType="num">
                                      <p:cBhvr additive="base">
                                        <p:cTn id="208" dur="500" fill="hold"/>
                                        <p:tgtEl>
                                          <p:spTgt spid="77971"/>
                                        </p:tgtEl>
                                        <p:attrNameLst>
                                          <p:attrName>ppt_y</p:attrName>
                                        </p:attrNameLst>
                                      </p:cBhvr>
                                      <p:tavLst>
                                        <p:tav tm="0">
                                          <p:val>
                                            <p:strVal val="1+#ppt_h/2"/>
                                          </p:val>
                                        </p:tav>
                                        <p:tav tm="100000">
                                          <p:val>
                                            <p:strVal val="ppt_y"/>
                                          </p:val>
                                        </p:tav>
                                      </p:tavLst>
                                    </p:anim>
                                  </p:childTnLst>
                                </p:cTn>
                              </p:par>
                            </p:childTnLst>
                          </p:cTn>
                        </p:par>
                      </p:childTnLst>
                    </p:cTn>
                  </p:par>
                  <p:par>
                    <p:cTn id="209" fill="hold" nodeType="clickPar">
                      <p:stCondLst>
                        <p:cond delay="indefinite"/>
                      </p:stCondLst>
                      <p:childTnLst>
                        <p:par>
                          <p:cTn id="210" fill="hold" nodeType="withGroup">
                            <p:stCondLst>
                              <p:cond delay="0"/>
                            </p:stCondLst>
                            <p:childTnLst>
                              <p:par>
                                <p:cTn id="211" presetID="2" presetClass="entr" presetSubtype="4" fill="hold" grpId="0" nodeType="clickEffect">
                                  <p:stCondLst>
                                    <p:cond delay="0"/>
                                  </p:stCondLst>
                                  <p:childTnLst>
                                    <p:set>
                                      <p:cBhvr>
                                        <p:cTn id="212" dur="1" fill="hold">
                                          <p:stCondLst>
                                            <p:cond delay="0"/>
                                          </p:stCondLst>
                                        </p:cTn>
                                        <p:tgtEl>
                                          <p:spTgt spid="77988"/>
                                        </p:tgtEl>
                                        <p:attrNameLst>
                                          <p:attrName>style.visibility</p:attrName>
                                        </p:attrNameLst>
                                      </p:cBhvr>
                                      <p:to>
                                        <p:strVal val="visible"/>
                                      </p:to>
                                    </p:set>
                                    <p:anim calcmode="lin" valueType="num">
                                      <p:cBhvr additive="base">
                                        <p:cTn id="213" dur="500" fill="hold"/>
                                        <p:tgtEl>
                                          <p:spTgt spid="77988"/>
                                        </p:tgtEl>
                                        <p:attrNameLst>
                                          <p:attrName>ppt_x</p:attrName>
                                        </p:attrNameLst>
                                      </p:cBhvr>
                                      <p:tavLst>
                                        <p:tav tm="0">
                                          <p:val>
                                            <p:strVal val="ppt_x"/>
                                          </p:val>
                                        </p:tav>
                                        <p:tav tm="100000">
                                          <p:val>
                                            <p:strVal val="ppt_x"/>
                                          </p:val>
                                        </p:tav>
                                      </p:tavLst>
                                    </p:anim>
                                    <p:anim calcmode="lin" valueType="num">
                                      <p:cBhvr additive="base">
                                        <p:cTn id="214" dur="500" fill="hold"/>
                                        <p:tgtEl>
                                          <p:spTgt spid="77988"/>
                                        </p:tgtEl>
                                        <p:attrNameLst>
                                          <p:attrName>ppt_y</p:attrName>
                                        </p:attrNameLst>
                                      </p:cBhvr>
                                      <p:tavLst>
                                        <p:tav tm="0">
                                          <p:val>
                                            <p:strVal val="1+#ppt_h/2"/>
                                          </p:val>
                                        </p:tav>
                                        <p:tav tm="100000">
                                          <p:val>
                                            <p:strVal val="ppt_y"/>
                                          </p:val>
                                        </p:tav>
                                      </p:tavLst>
                                    </p:anim>
                                  </p:childTnLst>
                                </p:cTn>
                              </p:par>
                            </p:childTnLst>
                          </p:cTn>
                        </p:par>
                      </p:childTnLst>
                    </p:cTn>
                  </p:par>
                  <p:par>
                    <p:cTn id="215" fill="hold" nodeType="clickPar">
                      <p:stCondLst>
                        <p:cond delay="indefinite"/>
                      </p:stCondLst>
                      <p:childTnLst>
                        <p:par>
                          <p:cTn id="216" fill="hold" nodeType="withGroup">
                            <p:stCondLst>
                              <p:cond delay="0"/>
                            </p:stCondLst>
                            <p:childTnLst>
                              <p:par>
                                <p:cTn id="217" presetID="2" presetClass="entr" presetSubtype="4" fill="hold" grpId="0" nodeType="clickEffect">
                                  <p:stCondLst>
                                    <p:cond delay="0"/>
                                  </p:stCondLst>
                                  <p:childTnLst>
                                    <p:set>
                                      <p:cBhvr>
                                        <p:cTn id="218" dur="1" fill="hold">
                                          <p:stCondLst>
                                            <p:cond delay="0"/>
                                          </p:stCondLst>
                                        </p:cTn>
                                        <p:tgtEl>
                                          <p:spTgt spid="77999"/>
                                        </p:tgtEl>
                                        <p:attrNameLst>
                                          <p:attrName>style.visibility</p:attrName>
                                        </p:attrNameLst>
                                      </p:cBhvr>
                                      <p:to>
                                        <p:strVal val="visible"/>
                                      </p:to>
                                    </p:set>
                                    <p:anim calcmode="lin" valueType="num">
                                      <p:cBhvr additive="base">
                                        <p:cTn id="219" dur="500" fill="hold"/>
                                        <p:tgtEl>
                                          <p:spTgt spid="77999"/>
                                        </p:tgtEl>
                                        <p:attrNameLst>
                                          <p:attrName>ppt_x</p:attrName>
                                        </p:attrNameLst>
                                      </p:cBhvr>
                                      <p:tavLst>
                                        <p:tav tm="0">
                                          <p:val>
                                            <p:strVal val="ppt_x"/>
                                          </p:val>
                                        </p:tav>
                                        <p:tav tm="100000">
                                          <p:val>
                                            <p:strVal val="ppt_x"/>
                                          </p:val>
                                        </p:tav>
                                      </p:tavLst>
                                    </p:anim>
                                    <p:anim calcmode="lin" valueType="num">
                                      <p:cBhvr additive="base">
                                        <p:cTn id="220" dur="500" fill="hold"/>
                                        <p:tgtEl>
                                          <p:spTgt spid="77999"/>
                                        </p:tgtEl>
                                        <p:attrNameLst>
                                          <p:attrName>ppt_y</p:attrName>
                                        </p:attrNameLst>
                                      </p:cBhvr>
                                      <p:tavLst>
                                        <p:tav tm="0">
                                          <p:val>
                                            <p:strVal val="1+#ppt_h/2"/>
                                          </p:val>
                                        </p:tav>
                                        <p:tav tm="100000">
                                          <p:val>
                                            <p:strVal val="ppt_y"/>
                                          </p:val>
                                        </p:tav>
                                      </p:tavLst>
                                    </p:anim>
                                  </p:childTnLst>
                                </p:cTn>
                              </p:par>
                            </p:childTnLst>
                          </p:cTn>
                        </p:par>
                      </p:childTnLst>
                    </p:cTn>
                  </p:par>
                  <p:par>
                    <p:cTn id="221" fill="hold" nodeType="clickPar">
                      <p:stCondLst>
                        <p:cond delay="indefinite"/>
                      </p:stCondLst>
                      <p:childTnLst>
                        <p:par>
                          <p:cTn id="222" fill="hold" nodeType="withGroup">
                            <p:stCondLst>
                              <p:cond delay="0"/>
                            </p:stCondLst>
                            <p:childTnLst>
                              <p:par>
                                <p:cTn id="223" presetID="2" presetClass="entr" presetSubtype="4" fill="hold" grpId="0" nodeType="clickEffect">
                                  <p:stCondLst>
                                    <p:cond delay="0"/>
                                  </p:stCondLst>
                                  <p:childTnLst>
                                    <p:set>
                                      <p:cBhvr>
                                        <p:cTn id="224" dur="1" fill="hold">
                                          <p:stCondLst>
                                            <p:cond delay="0"/>
                                          </p:stCondLst>
                                        </p:cTn>
                                        <p:tgtEl>
                                          <p:spTgt spid="77991"/>
                                        </p:tgtEl>
                                        <p:attrNameLst>
                                          <p:attrName>style.visibility</p:attrName>
                                        </p:attrNameLst>
                                      </p:cBhvr>
                                      <p:to>
                                        <p:strVal val="visible"/>
                                      </p:to>
                                    </p:set>
                                    <p:anim calcmode="lin" valueType="num">
                                      <p:cBhvr additive="base">
                                        <p:cTn id="225" dur="500" fill="hold"/>
                                        <p:tgtEl>
                                          <p:spTgt spid="77991"/>
                                        </p:tgtEl>
                                        <p:attrNameLst>
                                          <p:attrName>ppt_x</p:attrName>
                                        </p:attrNameLst>
                                      </p:cBhvr>
                                      <p:tavLst>
                                        <p:tav tm="0">
                                          <p:val>
                                            <p:strVal val="ppt_x"/>
                                          </p:val>
                                        </p:tav>
                                        <p:tav tm="100000">
                                          <p:val>
                                            <p:strVal val="ppt_x"/>
                                          </p:val>
                                        </p:tav>
                                      </p:tavLst>
                                    </p:anim>
                                    <p:anim calcmode="lin" valueType="num">
                                      <p:cBhvr additive="base">
                                        <p:cTn id="226" dur="500" fill="hold"/>
                                        <p:tgtEl>
                                          <p:spTgt spid="77991"/>
                                        </p:tgtEl>
                                        <p:attrNameLst>
                                          <p:attrName>ppt_y</p:attrName>
                                        </p:attrNameLst>
                                      </p:cBhvr>
                                      <p:tavLst>
                                        <p:tav tm="0">
                                          <p:val>
                                            <p:strVal val="1+#ppt_h/2"/>
                                          </p:val>
                                        </p:tav>
                                        <p:tav tm="100000">
                                          <p:val>
                                            <p:strVal val="ppt_y"/>
                                          </p:val>
                                        </p:tav>
                                      </p:tavLst>
                                    </p:anim>
                                  </p:childTnLst>
                                </p:cTn>
                              </p:par>
                            </p:childTnLst>
                          </p:cTn>
                        </p:par>
                      </p:childTnLst>
                    </p:cTn>
                  </p:par>
                  <p:par>
                    <p:cTn id="227" fill="hold" nodeType="clickPar">
                      <p:stCondLst>
                        <p:cond delay="indefinite"/>
                      </p:stCondLst>
                      <p:childTnLst>
                        <p:par>
                          <p:cTn id="228" fill="hold" nodeType="withGroup">
                            <p:stCondLst>
                              <p:cond delay="0"/>
                            </p:stCondLst>
                            <p:childTnLst>
                              <p:par>
                                <p:cTn id="229" presetID="2" presetClass="entr" presetSubtype="4" fill="hold" grpId="0" nodeType="clickEffect">
                                  <p:stCondLst>
                                    <p:cond delay="0"/>
                                  </p:stCondLst>
                                  <p:childTnLst>
                                    <p:set>
                                      <p:cBhvr>
                                        <p:cTn id="230" dur="1" fill="hold">
                                          <p:stCondLst>
                                            <p:cond delay="0"/>
                                          </p:stCondLst>
                                        </p:cTn>
                                        <p:tgtEl>
                                          <p:spTgt spid="77960"/>
                                        </p:tgtEl>
                                        <p:attrNameLst>
                                          <p:attrName>style.visibility</p:attrName>
                                        </p:attrNameLst>
                                      </p:cBhvr>
                                      <p:to>
                                        <p:strVal val="visible"/>
                                      </p:to>
                                    </p:set>
                                    <p:anim calcmode="lin" valueType="num">
                                      <p:cBhvr additive="base">
                                        <p:cTn id="231" dur="500" fill="hold"/>
                                        <p:tgtEl>
                                          <p:spTgt spid="77960"/>
                                        </p:tgtEl>
                                        <p:attrNameLst>
                                          <p:attrName>ppt_x</p:attrName>
                                        </p:attrNameLst>
                                      </p:cBhvr>
                                      <p:tavLst>
                                        <p:tav tm="0">
                                          <p:val>
                                            <p:strVal val="ppt_x"/>
                                          </p:val>
                                        </p:tav>
                                        <p:tav tm="100000">
                                          <p:val>
                                            <p:strVal val="ppt_x"/>
                                          </p:val>
                                        </p:tav>
                                      </p:tavLst>
                                    </p:anim>
                                    <p:anim calcmode="lin" valueType="num">
                                      <p:cBhvr additive="base">
                                        <p:cTn id="232" dur="500" fill="hold"/>
                                        <p:tgtEl>
                                          <p:spTgt spid="77960"/>
                                        </p:tgtEl>
                                        <p:attrNameLst>
                                          <p:attrName>ppt_y</p:attrName>
                                        </p:attrNameLst>
                                      </p:cBhvr>
                                      <p:tavLst>
                                        <p:tav tm="0">
                                          <p:val>
                                            <p:strVal val="1+#ppt_h/2"/>
                                          </p:val>
                                        </p:tav>
                                        <p:tav tm="100000">
                                          <p:val>
                                            <p:strVal val="ppt_y"/>
                                          </p:val>
                                        </p:tav>
                                      </p:tavLst>
                                    </p:anim>
                                  </p:childTnLst>
                                </p:cTn>
                              </p:par>
                            </p:childTnLst>
                          </p:cTn>
                        </p:par>
                      </p:childTnLst>
                    </p:cTn>
                  </p:par>
                  <p:par>
                    <p:cTn id="233" fill="hold" nodeType="clickPar">
                      <p:stCondLst>
                        <p:cond delay="indefinite"/>
                      </p:stCondLst>
                      <p:childTnLst>
                        <p:par>
                          <p:cTn id="234" fill="hold" nodeType="withGroup">
                            <p:stCondLst>
                              <p:cond delay="0"/>
                            </p:stCondLst>
                            <p:childTnLst>
                              <p:par>
                                <p:cTn id="235" presetID="2" presetClass="entr" presetSubtype="4" fill="hold" grpId="0" nodeType="clickEffect">
                                  <p:stCondLst>
                                    <p:cond delay="0"/>
                                  </p:stCondLst>
                                  <p:childTnLst>
                                    <p:set>
                                      <p:cBhvr>
                                        <p:cTn id="236" dur="1" fill="hold">
                                          <p:stCondLst>
                                            <p:cond delay="0"/>
                                          </p:stCondLst>
                                        </p:cTn>
                                        <p:tgtEl>
                                          <p:spTgt spid="77997"/>
                                        </p:tgtEl>
                                        <p:attrNameLst>
                                          <p:attrName>style.visibility</p:attrName>
                                        </p:attrNameLst>
                                      </p:cBhvr>
                                      <p:to>
                                        <p:strVal val="visible"/>
                                      </p:to>
                                    </p:set>
                                    <p:anim calcmode="lin" valueType="num">
                                      <p:cBhvr additive="base">
                                        <p:cTn id="237" dur="500" fill="hold"/>
                                        <p:tgtEl>
                                          <p:spTgt spid="77997"/>
                                        </p:tgtEl>
                                        <p:attrNameLst>
                                          <p:attrName>ppt_x</p:attrName>
                                        </p:attrNameLst>
                                      </p:cBhvr>
                                      <p:tavLst>
                                        <p:tav tm="0">
                                          <p:val>
                                            <p:strVal val="ppt_x"/>
                                          </p:val>
                                        </p:tav>
                                        <p:tav tm="100000">
                                          <p:val>
                                            <p:strVal val="ppt_x"/>
                                          </p:val>
                                        </p:tav>
                                      </p:tavLst>
                                    </p:anim>
                                    <p:anim calcmode="lin" valueType="num">
                                      <p:cBhvr additive="base">
                                        <p:cTn id="238" dur="500" fill="hold"/>
                                        <p:tgtEl>
                                          <p:spTgt spid="77997"/>
                                        </p:tgtEl>
                                        <p:attrNameLst>
                                          <p:attrName>ppt_y</p:attrName>
                                        </p:attrNameLst>
                                      </p:cBhvr>
                                      <p:tavLst>
                                        <p:tav tm="0">
                                          <p:val>
                                            <p:strVal val="1+#ppt_h/2"/>
                                          </p:val>
                                        </p:tav>
                                        <p:tav tm="100000">
                                          <p:val>
                                            <p:strVal val="ppt_y"/>
                                          </p:val>
                                        </p:tav>
                                      </p:tavLst>
                                    </p:anim>
                                  </p:childTnLst>
                                </p:cTn>
                              </p:par>
                            </p:childTnLst>
                          </p:cTn>
                        </p:par>
                      </p:childTnLst>
                    </p:cTn>
                  </p:par>
                  <p:par>
                    <p:cTn id="239" fill="hold" nodeType="clickPar">
                      <p:stCondLst>
                        <p:cond delay="indefinite"/>
                      </p:stCondLst>
                      <p:childTnLst>
                        <p:par>
                          <p:cTn id="240" fill="hold" nodeType="withGroup">
                            <p:stCondLst>
                              <p:cond delay="0"/>
                            </p:stCondLst>
                            <p:childTnLst>
                              <p:par>
                                <p:cTn id="241" presetID="2" presetClass="entr" presetSubtype="4" fill="hold" grpId="0" nodeType="clickEffect">
                                  <p:stCondLst>
                                    <p:cond delay="0"/>
                                  </p:stCondLst>
                                  <p:childTnLst>
                                    <p:set>
                                      <p:cBhvr>
                                        <p:cTn id="242" dur="1" fill="hold">
                                          <p:stCondLst>
                                            <p:cond delay="0"/>
                                          </p:stCondLst>
                                        </p:cTn>
                                        <p:tgtEl>
                                          <p:spTgt spid="77980">
                                            <p:txEl>
                                              <p:charRg st="4294967295" end="4294967295"/>
                                            </p:txEl>
                                          </p:spTgt>
                                        </p:tgtEl>
                                        <p:attrNameLst>
                                          <p:attrName>style.visibility</p:attrName>
                                        </p:attrNameLst>
                                      </p:cBhvr>
                                      <p:to>
                                        <p:strVal val="visible"/>
                                      </p:to>
                                    </p:set>
                                    <p:anim calcmode="lin" valueType="num">
                                      <p:cBhvr additive="base">
                                        <p:cTn id="243" dur="500" fill="hold"/>
                                        <p:tgtEl>
                                          <p:spTgt spid="77980">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244" dur="500" fill="hold"/>
                                        <p:tgtEl>
                                          <p:spTgt spid="77980">
                                            <p:txEl>
                                              <p:char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par>
                    <p:cTn id="245" fill="hold" nodeType="clickPar">
                      <p:stCondLst>
                        <p:cond delay="indefinite"/>
                      </p:stCondLst>
                      <p:childTnLst>
                        <p:par>
                          <p:cTn id="246" fill="hold" nodeType="withGroup">
                            <p:stCondLst>
                              <p:cond delay="0"/>
                            </p:stCondLst>
                            <p:childTnLst>
                              <p:par>
                                <p:cTn id="247" presetID="1" presetClass="exit" presetSubtype="0" fill="hold" grpId="1" nodeType="clickEffect">
                                  <p:stCondLst>
                                    <p:cond delay="0"/>
                                  </p:stCondLst>
                                  <p:childTnLst>
                                    <p:set>
                                      <p:cBhvr>
                                        <p:cTn id="248" dur="1" fill="hold">
                                          <p:stCondLst>
                                            <p:cond delay="0"/>
                                          </p:stCondLst>
                                        </p:cTn>
                                        <p:tgtEl>
                                          <p:spTgt spid="77997"/>
                                        </p:tgtEl>
                                        <p:attrNameLst>
                                          <p:attrName>style.visibility</p:attrName>
                                        </p:attrNameLst>
                                      </p:cBhvr>
                                      <p:to>
                                        <p:strVal val="hidden"/>
                                      </p:to>
                                    </p:set>
                                  </p:childTnLst>
                                </p:cTn>
                              </p:par>
                            </p:childTnLst>
                          </p:cTn>
                        </p:par>
                      </p:childTnLst>
                    </p:cTn>
                  </p:par>
                  <p:par>
                    <p:cTn id="249" fill="hold" nodeType="clickPar">
                      <p:stCondLst>
                        <p:cond delay="indefinite"/>
                      </p:stCondLst>
                      <p:childTnLst>
                        <p:par>
                          <p:cTn id="250" fill="hold" nodeType="withGroup">
                            <p:stCondLst>
                              <p:cond delay="0"/>
                            </p:stCondLst>
                            <p:childTnLst>
                              <p:par>
                                <p:cTn id="251" presetID="2" presetClass="entr" presetSubtype="4" fill="hold" grpId="0" nodeType="clickEffect">
                                  <p:stCondLst>
                                    <p:cond delay="0"/>
                                  </p:stCondLst>
                                  <p:childTnLst>
                                    <p:set>
                                      <p:cBhvr>
                                        <p:cTn id="252" dur="1" fill="hold">
                                          <p:stCondLst>
                                            <p:cond delay="0"/>
                                          </p:stCondLst>
                                        </p:cTn>
                                        <p:tgtEl>
                                          <p:spTgt spid="78000"/>
                                        </p:tgtEl>
                                        <p:attrNameLst>
                                          <p:attrName>style.visibility</p:attrName>
                                        </p:attrNameLst>
                                      </p:cBhvr>
                                      <p:to>
                                        <p:strVal val="visible"/>
                                      </p:to>
                                    </p:set>
                                    <p:anim calcmode="lin" valueType="num">
                                      <p:cBhvr additive="base">
                                        <p:cTn id="253" dur="500" fill="hold"/>
                                        <p:tgtEl>
                                          <p:spTgt spid="78000"/>
                                        </p:tgtEl>
                                        <p:attrNameLst>
                                          <p:attrName>ppt_x</p:attrName>
                                        </p:attrNameLst>
                                      </p:cBhvr>
                                      <p:tavLst>
                                        <p:tav tm="0">
                                          <p:val>
                                            <p:strVal val="ppt_x"/>
                                          </p:val>
                                        </p:tav>
                                        <p:tav tm="100000">
                                          <p:val>
                                            <p:strVal val="ppt_x"/>
                                          </p:val>
                                        </p:tav>
                                      </p:tavLst>
                                    </p:anim>
                                    <p:anim calcmode="lin" valueType="num">
                                      <p:cBhvr additive="base">
                                        <p:cTn id="254" dur="500" fill="hold"/>
                                        <p:tgtEl>
                                          <p:spTgt spid="78000"/>
                                        </p:tgtEl>
                                        <p:attrNameLst>
                                          <p:attrName>ppt_y</p:attrName>
                                        </p:attrNameLst>
                                      </p:cBhvr>
                                      <p:tavLst>
                                        <p:tav tm="0">
                                          <p:val>
                                            <p:strVal val="1+#ppt_h/2"/>
                                          </p:val>
                                        </p:tav>
                                        <p:tav tm="100000">
                                          <p:val>
                                            <p:strVal val="ppt_y"/>
                                          </p:val>
                                        </p:tav>
                                      </p:tavLst>
                                    </p:anim>
                                  </p:childTnLst>
                                </p:cTn>
                              </p:par>
                            </p:childTnLst>
                          </p:cTn>
                        </p:par>
                      </p:childTnLst>
                    </p:cTn>
                  </p:par>
                  <p:par>
                    <p:cTn id="255" fill="hold" nodeType="clickPar">
                      <p:stCondLst>
                        <p:cond delay="indefinite"/>
                      </p:stCondLst>
                      <p:childTnLst>
                        <p:par>
                          <p:cTn id="256" fill="hold" nodeType="withGroup">
                            <p:stCondLst>
                              <p:cond delay="0"/>
                            </p:stCondLst>
                            <p:childTnLst>
                              <p:par>
                                <p:cTn id="257" presetID="2" presetClass="entr" presetSubtype="4" fill="hold" grpId="0" nodeType="clickEffect">
                                  <p:stCondLst>
                                    <p:cond delay="0"/>
                                  </p:stCondLst>
                                  <p:childTnLst>
                                    <p:set>
                                      <p:cBhvr>
                                        <p:cTn id="258" dur="1" fill="hold">
                                          <p:stCondLst>
                                            <p:cond delay="0"/>
                                          </p:stCondLst>
                                        </p:cTn>
                                        <p:tgtEl>
                                          <p:spTgt spid="77987"/>
                                        </p:tgtEl>
                                        <p:attrNameLst>
                                          <p:attrName>style.visibility</p:attrName>
                                        </p:attrNameLst>
                                      </p:cBhvr>
                                      <p:to>
                                        <p:strVal val="visible"/>
                                      </p:to>
                                    </p:set>
                                    <p:anim calcmode="lin" valueType="num">
                                      <p:cBhvr additive="base">
                                        <p:cTn id="259" dur="500" fill="hold"/>
                                        <p:tgtEl>
                                          <p:spTgt spid="77987"/>
                                        </p:tgtEl>
                                        <p:attrNameLst>
                                          <p:attrName>ppt_x</p:attrName>
                                        </p:attrNameLst>
                                      </p:cBhvr>
                                      <p:tavLst>
                                        <p:tav tm="0">
                                          <p:val>
                                            <p:strVal val="ppt_x"/>
                                          </p:val>
                                        </p:tav>
                                        <p:tav tm="100000">
                                          <p:val>
                                            <p:strVal val="ppt_x"/>
                                          </p:val>
                                        </p:tav>
                                      </p:tavLst>
                                    </p:anim>
                                    <p:anim calcmode="lin" valueType="num">
                                      <p:cBhvr additive="base">
                                        <p:cTn id="260" dur="500" fill="hold"/>
                                        <p:tgtEl>
                                          <p:spTgt spid="77987"/>
                                        </p:tgtEl>
                                        <p:attrNameLst>
                                          <p:attrName>ppt_y</p:attrName>
                                        </p:attrNameLst>
                                      </p:cBhvr>
                                      <p:tavLst>
                                        <p:tav tm="0">
                                          <p:val>
                                            <p:strVal val="1+#ppt_h/2"/>
                                          </p:val>
                                        </p:tav>
                                        <p:tav tm="100000">
                                          <p:val>
                                            <p:strVal val="ppt_y"/>
                                          </p:val>
                                        </p:tav>
                                      </p:tavLst>
                                    </p:anim>
                                  </p:childTnLst>
                                </p:cTn>
                              </p:par>
                            </p:childTnLst>
                          </p:cTn>
                        </p:par>
                      </p:childTnLst>
                    </p:cTn>
                  </p:par>
                  <p:par>
                    <p:cTn id="261" fill="hold" nodeType="clickPar">
                      <p:stCondLst>
                        <p:cond delay="indefinite"/>
                      </p:stCondLst>
                      <p:childTnLst>
                        <p:par>
                          <p:cTn id="262" fill="hold" nodeType="withGroup">
                            <p:stCondLst>
                              <p:cond delay="0"/>
                            </p:stCondLst>
                            <p:childTnLst>
                              <p:par>
                                <p:cTn id="263" presetID="2" presetClass="entr" presetSubtype="4" fill="hold" grpId="0" nodeType="clickEffect">
                                  <p:stCondLst>
                                    <p:cond delay="0"/>
                                  </p:stCondLst>
                                  <p:childTnLst>
                                    <p:set>
                                      <p:cBhvr>
                                        <p:cTn id="264" dur="1" fill="hold">
                                          <p:stCondLst>
                                            <p:cond delay="0"/>
                                          </p:stCondLst>
                                        </p:cTn>
                                        <p:tgtEl>
                                          <p:spTgt spid="77970"/>
                                        </p:tgtEl>
                                        <p:attrNameLst>
                                          <p:attrName>style.visibility</p:attrName>
                                        </p:attrNameLst>
                                      </p:cBhvr>
                                      <p:to>
                                        <p:strVal val="visible"/>
                                      </p:to>
                                    </p:set>
                                    <p:anim calcmode="lin" valueType="num">
                                      <p:cBhvr additive="base">
                                        <p:cTn id="265" dur="500" fill="hold"/>
                                        <p:tgtEl>
                                          <p:spTgt spid="77970"/>
                                        </p:tgtEl>
                                        <p:attrNameLst>
                                          <p:attrName>ppt_x</p:attrName>
                                        </p:attrNameLst>
                                      </p:cBhvr>
                                      <p:tavLst>
                                        <p:tav tm="0">
                                          <p:val>
                                            <p:strVal val="ppt_x"/>
                                          </p:val>
                                        </p:tav>
                                        <p:tav tm="100000">
                                          <p:val>
                                            <p:strVal val="ppt_x"/>
                                          </p:val>
                                        </p:tav>
                                      </p:tavLst>
                                    </p:anim>
                                    <p:anim calcmode="lin" valueType="num">
                                      <p:cBhvr additive="base">
                                        <p:cTn id="266" dur="500" fill="hold"/>
                                        <p:tgtEl>
                                          <p:spTgt spid="77970"/>
                                        </p:tgtEl>
                                        <p:attrNameLst>
                                          <p:attrName>ppt_y</p:attrName>
                                        </p:attrNameLst>
                                      </p:cBhvr>
                                      <p:tavLst>
                                        <p:tav tm="0">
                                          <p:val>
                                            <p:strVal val="1+#ppt_h/2"/>
                                          </p:val>
                                        </p:tav>
                                        <p:tav tm="100000">
                                          <p:val>
                                            <p:strVal val="ppt_y"/>
                                          </p:val>
                                        </p:tav>
                                      </p:tavLst>
                                    </p:anim>
                                  </p:childTnLst>
                                </p:cTn>
                              </p:par>
                            </p:childTnLst>
                          </p:cTn>
                        </p:par>
                      </p:childTnLst>
                    </p:cTn>
                  </p:par>
                  <p:par>
                    <p:cTn id="267" fill="hold" nodeType="clickPar">
                      <p:stCondLst>
                        <p:cond delay="indefinite"/>
                      </p:stCondLst>
                      <p:childTnLst>
                        <p:par>
                          <p:cTn id="268" fill="hold" nodeType="withGroup">
                            <p:stCondLst>
                              <p:cond delay="0"/>
                            </p:stCondLst>
                            <p:childTnLst>
                              <p:par>
                                <p:cTn id="269" presetID="2" presetClass="entr" presetSubtype="4" fill="hold" grpId="0" nodeType="clickEffect">
                                  <p:stCondLst>
                                    <p:cond delay="0"/>
                                  </p:stCondLst>
                                  <p:childTnLst>
                                    <p:set>
                                      <p:cBhvr>
                                        <p:cTn id="270" dur="1" fill="hold">
                                          <p:stCondLst>
                                            <p:cond delay="0"/>
                                          </p:stCondLst>
                                        </p:cTn>
                                        <p:tgtEl>
                                          <p:spTgt spid="77993"/>
                                        </p:tgtEl>
                                        <p:attrNameLst>
                                          <p:attrName>style.visibility</p:attrName>
                                        </p:attrNameLst>
                                      </p:cBhvr>
                                      <p:to>
                                        <p:strVal val="visible"/>
                                      </p:to>
                                    </p:set>
                                    <p:anim calcmode="lin" valueType="num">
                                      <p:cBhvr additive="base">
                                        <p:cTn id="271" dur="500" fill="hold"/>
                                        <p:tgtEl>
                                          <p:spTgt spid="77993"/>
                                        </p:tgtEl>
                                        <p:attrNameLst>
                                          <p:attrName>ppt_x</p:attrName>
                                        </p:attrNameLst>
                                      </p:cBhvr>
                                      <p:tavLst>
                                        <p:tav tm="0">
                                          <p:val>
                                            <p:strVal val="ppt_x"/>
                                          </p:val>
                                        </p:tav>
                                        <p:tav tm="100000">
                                          <p:val>
                                            <p:strVal val="ppt_x"/>
                                          </p:val>
                                        </p:tav>
                                      </p:tavLst>
                                    </p:anim>
                                    <p:anim calcmode="lin" valueType="num">
                                      <p:cBhvr additive="base">
                                        <p:cTn id="272" dur="500" fill="hold"/>
                                        <p:tgtEl>
                                          <p:spTgt spid="77993"/>
                                        </p:tgtEl>
                                        <p:attrNameLst>
                                          <p:attrName>ppt_y</p:attrName>
                                        </p:attrNameLst>
                                      </p:cBhvr>
                                      <p:tavLst>
                                        <p:tav tm="0">
                                          <p:val>
                                            <p:strVal val="1+#ppt_h/2"/>
                                          </p:val>
                                        </p:tav>
                                        <p:tav tm="100000">
                                          <p:val>
                                            <p:strVal val="ppt_y"/>
                                          </p:val>
                                        </p:tav>
                                      </p:tavLst>
                                    </p:anim>
                                  </p:childTnLst>
                                </p:cTn>
                              </p:par>
                            </p:childTnLst>
                          </p:cTn>
                        </p:par>
                      </p:childTnLst>
                    </p:cTn>
                  </p:par>
                  <p:par>
                    <p:cTn id="273" fill="hold" nodeType="clickPar">
                      <p:stCondLst>
                        <p:cond delay="indefinite"/>
                      </p:stCondLst>
                      <p:childTnLst>
                        <p:par>
                          <p:cTn id="274" fill="hold" nodeType="withGroup">
                            <p:stCondLst>
                              <p:cond delay="0"/>
                            </p:stCondLst>
                            <p:childTnLst>
                              <p:par>
                                <p:cTn id="275" presetID="2" presetClass="entr" presetSubtype="4" fill="hold" grpId="0" nodeType="clickEffect">
                                  <p:stCondLst>
                                    <p:cond delay="0"/>
                                  </p:stCondLst>
                                  <p:childTnLst>
                                    <p:set>
                                      <p:cBhvr>
                                        <p:cTn id="276" dur="1" fill="hold">
                                          <p:stCondLst>
                                            <p:cond delay="0"/>
                                          </p:stCondLst>
                                        </p:cTn>
                                        <p:tgtEl>
                                          <p:spTgt spid="77963"/>
                                        </p:tgtEl>
                                        <p:attrNameLst>
                                          <p:attrName>style.visibility</p:attrName>
                                        </p:attrNameLst>
                                      </p:cBhvr>
                                      <p:to>
                                        <p:strVal val="visible"/>
                                      </p:to>
                                    </p:set>
                                    <p:anim calcmode="lin" valueType="num">
                                      <p:cBhvr additive="base">
                                        <p:cTn id="277" dur="500" fill="hold"/>
                                        <p:tgtEl>
                                          <p:spTgt spid="77963"/>
                                        </p:tgtEl>
                                        <p:attrNameLst>
                                          <p:attrName>ppt_x</p:attrName>
                                        </p:attrNameLst>
                                      </p:cBhvr>
                                      <p:tavLst>
                                        <p:tav tm="0">
                                          <p:val>
                                            <p:strVal val="ppt_x"/>
                                          </p:val>
                                        </p:tav>
                                        <p:tav tm="100000">
                                          <p:val>
                                            <p:strVal val="ppt_x"/>
                                          </p:val>
                                        </p:tav>
                                      </p:tavLst>
                                    </p:anim>
                                    <p:anim calcmode="lin" valueType="num">
                                      <p:cBhvr additive="base">
                                        <p:cTn id="278" dur="500" fill="hold"/>
                                        <p:tgtEl>
                                          <p:spTgt spid="779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959" grpId="0" animBg="1"/>
      <p:bldP spid="77960" grpId="0" animBg="1"/>
      <p:bldP spid="77961" grpId="0" animBg="1"/>
      <p:bldP spid="77962" grpId="0" animBg="1"/>
      <p:bldP spid="77963" grpId="0" animBg="1"/>
      <p:bldP spid="77964" grpId="0" animBg="1"/>
      <p:bldP spid="77965" grpId="0" animBg="1"/>
      <p:bldP spid="77966" grpId="0" animBg="1"/>
      <p:bldP spid="77967" grpId="0" animBg="1"/>
      <p:bldP spid="77968" grpId="0" animBg="1"/>
      <p:bldP spid="77969" grpId="0" animBg="1"/>
      <p:bldP spid="77970" grpId="0" animBg="1"/>
      <p:bldP spid="77971" grpId="0" animBg="1"/>
      <p:bldP spid="77972" grpId="0" animBg="1"/>
      <p:bldP spid="77973" grpId="0" animBg="1"/>
      <p:bldP spid="77974" grpId="0" animBg="1"/>
      <p:bldP spid="77975" grpId="0" animBg="1"/>
      <p:bldP spid="77976" grpId="0" animBg="1"/>
      <p:bldP spid="77977" grpId="0" animBg="1"/>
      <p:bldP spid="77978" grpId="0" animBg="1"/>
      <p:bldP spid="77979" grpId="0" animBg="1"/>
      <p:bldP spid="77980" grpId="0" autoUpdateAnimBg="0"/>
      <p:bldP spid="77981" grpId="0" animBg="1"/>
      <p:bldP spid="77981" grpId="1" animBg="1"/>
      <p:bldP spid="77982" grpId="0" animBg="1"/>
      <p:bldP spid="77982" grpId="1" animBg="1"/>
      <p:bldP spid="77983" grpId="0" animBg="1"/>
      <p:bldP spid="77984" grpId="0" animBg="1"/>
      <p:bldP spid="77985" grpId="0" animBg="1"/>
      <p:bldP spid="77986" grpId="0" animBg="1"/>
      <p:bldP spid="77987" grpId="0" animBg="1"/>
      <p:bldP spid="77988" grpId="0" animBg="1"/>
      <p:bldP spid="77989" grpId="0" animBg="1"/>
      <p:bldP spid="77990" grpId="0" animBg="1"/>
      <p:bldP spid="77991" grpId="0" animBg="1"/>
      <p:bldP spid="77992" grpId="0" animBg="1"/>
      <p:bldP spid="77993" grpId="0" animBg="1"/>
      <p:bldP spid="77994" grpId="0" animBg="1"/>
      <p:bldP spid="77994" grpId="1" animBg="1"/>
      <p:bldP spid="77995" grpId="0" animBg="1"/>
      <p:bldP spid="77995" grpId="1" animBg="1"/>
      <p:bldP spid="77996" grpId="0" animBg="1"/>
      <p:bldP spid="77996" grpId="1" animBg="1"/>
      <p:bldP spid="77997" grpId="0" animBg="1"/>
      <p:bldP spid="77997" grpId="1" animBg="1"/>
      <p:bldP spid="77998" grpId="0" animBg="1"/>
      <p:bldP spid="77999" grpId="0" animBg="1"/>
      <p:bldP spid="7800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4</a:t>
            </a:r>
          </a:p>
        </p:txBody>
      </p:sp>
      <p:sp>
        <p:nvSpPr>
          <p:cNvPr id="144387"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44388"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运输问题的表上作业法</a:t>
            </a:r>
          </a:p>
        </p:txBody>
      </p:sp>
      <p:sp>
        <p:nvSpPr>
          <p:cNvPr id="78853" name="Rectangle 5"/>
          <p:cNvSpPr>
            <a:spLocks noChangeArrowheads="1"/>
          </p:cNvSpPr>
          <p:nvPr/>
        </p:nvSpPr>
        <p:spPr bwMode="auto">
          <a:xfrm>
            <a:off x="252413" y="1557338"/>
            <a:ext cx="8551862" cy="439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t> 2．最小元素法</a:t>
            </a:r>
          </a:p>
        </p:txBody>
      </p:sp>
      <p:pic>
        <p:nvPicPr>
          <p:cNvPr id="144390" name="Picture 6" descr="833137497142574143283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4391" name="Line 7"/>
          <p:cNvSpPr>
            <a:spLocks noChangeShapeType="1"/>
          </p:cNvSpPr>
          <p:nvPr/>
        </p:nvSpPr>
        <p:spPr bwMode="auto">
          <a:xfrm>
            <a:off x="468313" y="3573463"/>
            <a:ext cx="1655762" cy="71913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78856" name="Rectangle 8"/>
          <p:cNvSpPr>
            <a:spLocks noChangeArrowheads="1"/>
          </p:cNvSpPr>
          <p:nvPr/>
        </p:nvSpPr>
        <p:spPr bwMode="auto">
          <a:xfrm>
            <a:off x="250825" y="1916113"/>
            <a:ext cx="8551863" cy="3097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t>    </a:t>
            </a:r>
          </a:p>
          <a:p>
            <a:pPr eaLnBrk="1" hangingPunct="1">
              <a:buClrTx/>
              <a:buFont typeface="Wingdings" panose="05000000000000000000" pitchFamily="2" charset="2"/>
              <a:buChar char=""/>
            </a:pPr>
            <a:r>
              <a:rPr lang="zh-CN" altLang="zh-CN" sz="2800"/>
              <a:t>对单位运价最小的变量分配运输量</a:t>
            </a:r>
          </a:p>
          <a:p>
            <a:pPr eaLnBrk="1" hangingPunct="1">
              <a:buClrTx/>
              <a:buFont typeface="Wingdings" panose="05000000000000000000" pitchFamily="2" charset="2"/>
              <a:buChar char=""/>
            </a:pPr>
            <a:r>
              <a:rPr lang="zh-CN" altLang="zh-CN" sz="2800"/>
              <a:t>使运输量最大</a:t>
            </a:r>
          </a:p>
          <a:p>
            <a:pPr eaLnBrk="1" hangingPunct="1">
              <a:buClrTx/>
              <a:buFont typeface="Wingdings" panose="05000000000000000000" pitchFamily="2" charset="2"/>
              <a:buChar char=""/>
            </a:pPr>
            <a:r>
              <a:rPr lang="zh-CN" altLang="zh-CN" sz="2800"/>
              <a:t>至少使一产地或销地的剩余量为0</a:t>
            </a:r>
          </a:p>
          <a:p>
            <a:pPr eaLnBrk="1" hangingPunct="1"/>
            <a:r>
              <a:rPr lang="zh-CN" altLang="zh-CN" sz="2800"/>
              <a:t>    </a:t>
            </a:r>
            <a:endParaRPr lang="zh-CN" altLang="zh-CN" sz="2000">
              <a:solidFill>
                <a:srgbClr val="000000"/>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8853"/>
                                        </p:tgtEl>
                                        <p:attrNameLst>
                                          <p:attrName>style.visibility</p:attrName>
                                        </p:attrNameLst>
                                      </p:cBhvr>
                                      <p:to>
                                        <p:strVal val="visible"/>
                                      </p:to>
                                    </p:set>
                                    <p:anim calcmode="lin" valueType="num">
                                      <p:cBhvr additive="base">
                                        <p:cTn id="7" dur="500" fill="hold"/>
                                        <p:tgtEl>
                                          <p:spTgt spid="78853"/>
                                        </p:tgtEl>
                                        <p:attrNameLst>
                                          <p:attrName>ppt_x</p:attrName>
                                        </p:attrNameLst>
                                      </p:cBhvr>
                                      <p:tavLst>
                                        <p:tav tm="0">
                                          <p:val>
                                            <p:strVal val="ppt_x"/>
                                          </p:val>
                                        </p:tav>
                                        <p:tav tm="100000">
                                          <p:val>
                                            <p:strVal val="ppt_x"/>
                                          </p:val>
                                        </p:tav>
                                      </p:tavLst>
                                    </p:anim>
                                    <p:anim calcmode="lin" valueType="num">
                                      <p:cBhvr additive="base">
                                        <p:cTn id="8" dur="500" fill="hold"/>
                                        <p:tgtEl>
                                          <p:spTgt spid="7885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8856"/>
                                        </p:tgtEl>
                                        <p:attrNameLst>
                                          <p:attrName>style.visibility</p:attrName>
                                        </p:attrNameLst>
                                      </p:cBhvr>
                                      <p:to>
                                        <p:strVal val="visible"/>
                                      </p:to>
                                    </p:set>
                                    <p:anim calcmode="lin" valueType="num">
                                      <p:cBhvr additive="base">
                                        <p:cTn id="13" dur="500" fill="hold"/>
                                        <p:tgtEl>
                                          <p:spTgt spid="78856"/>
                                        </p:tgtEl>
                                        <p:attrNameLst>
                                          <p:attrName>ppt_x</p:attrName>
                                        </p:attrNameLst>
                                      </p:cBhvr>
                                      <p:tavLst>
                                        <p:tav tm="0">
                                          <p:val>
                                            <p:strVal val="ppt_x"/>
                                          </p:val>
                                        </p:tav>
                                        <p:tav tm="100000">
                                          <p:val>
                                            <p:strVal val="ppt_x"/>
                                          </p:val>
                                        </p:tav>
                                      </p:tavLst>
                                    </p:anim>
                                    <p:anim calcmode="lin" valueType="num">
                                      <p:cBhvr additive="base">
                                        <p:cTn id="14" dur="500" fill="hold"/>
                                        <p:tgtEl>
                                          <p:spTgt spid="788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3" grpId="0" animBg="1"/>
      <p:bldP spid="7885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4</a:t>
            </a:r>
          </a:p>
        </p:txBody>
      </p:sp>
      <p:sp>
        <p:nvSpPr>
          <p:cNvPr id="146435"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46436"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运输问题的表上作业法</a:t>
            </a:r>
          </a:p>
        </p:txBody>
      </p:sp>
      <p:sp>
        <p:nvSpPr>
          <p:cNvPr id="146437" name="Rectangle 5"/>
          <p:cNvSpPr>
            <a:spLocks noChangeArrowheads="1"/>
          </p:cNvSpPr>
          <p:nvPr/>
        </p:nvSpPr>
        <p:spPr bwMode="auto">
          <a:xfrm>
            <a:off x="127000" y="1557338"/>
            <a:ext cx="8893175" cy="6646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000"/>
              <a:t> </a:t>
            </a:r>
            <a:r>
              <a:rPr lang="zh-CN" altLang="zh-CN" sz="2400">
                <a:solidFill>
                  <a:srgbClr val="000000"/>
                </a:solidFill>
              </a:rPr>
              <a:t>      </a:t>
            </a:r>
          </a:p>
          <a:p>
            <a:pPr algn="ctr" eaLnBrk="1" hangingPunct="1"/>
            <a:endParaRPr lang="zh-CN" altLang="zh-CN" sz="2000">
              <a:solidFill>
                <a:srgbClr val="000000"/>
              </a:solidFill>
            </a:endParaRPr>
          </a:p>
        </p:txBody>
      </p:sp>
      <p:pic>
        <p:nvPicPr>
          <p:cNvPr id="146438" name="Picture 6" descr="442590093142574143282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79879" name="Group 7"/>
          <p:cNvGraphicFramePr>
            <a:graphicFrameLocks noGrp="1"/>
          </p:cNvGraphicFramePr>
          <p:nvPr/>
        </p:nvGraphicFramePr>
        <p:xfrm>
          <a:off x="390525" y="2063750"/>
          <a:ext cx="8166100" cy="3838575"/>
        </p:xfrm>
        <a:graphic>
          <a:graphicData uri="http://schemas.openxmlformats.org/drawingml/2006/table">
            <a:tbl>
              <a:tblPr/>
              <a:tblGrid>
                <a:gridCol w="1347788"/>
                <a:gridCol w="1363662"/>
                <a:gridCol w="1363663"/>
                <a:gridCol w="1363662"/>
                <a:gridCol w="1363663"/>
                <a:gridCol w="1363662"/>
              </a:tblGrid>
              <a:tr h="1041400">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200" b="0" i="0" u="none" strike="noStrike" cap="none" normalizeH="0" baseline="0" smtClean="0">
                          <a:ln>
                            <a:noFill/>
                          </a:ln>
                          <a:solidFill>
                            <a:schemeClr val="tx1"/>
                          </a:solidFill>
                          <a:effectLst/>
                          <a:latin typeface="Arial" pitchFamily="34" charset="0"/>
                          <a:ea typeface="仿宋" pitchFamily="49" charset="-122"/>
                        </a:rPr>
                        <a:t>                          </a:t>
                      </a:r>
                      <a:r>
                        <a:rPr kumimoji="0" lang="zh-CN" sz="1200" b="0" i="0" u="none" strike="noStrike" cap="none" normalizeH="0" baseline="0" smtClean="0">
                          <a:ln>
                            <a:noFill/>
                          </a:ln>
                          <a:solidFill>
                            <a:schemeClr val="tx1"/>
                          </a:solidFill>
                          <a:effectLst/>
                          <a:latin typeface="Arial" pitchFamily="34" charset="0"/>
                          <a:ea typeface="仿宋" pitchFamily="49" charset="-122"/>
                        </a:rPr>
                        <a:t>销地</a:t>
                      </a: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sz="1200" b="0" i="0" u="none" strike="noStrike" cap="none" normalizeH="0" baseline="0" smtClean="0">
                          <a:ln>
                            <a:noFill/>
                          </a:ln>
                          <a:solidFill>
                            <a:schemeClr val="tx1"/>
                          </a:solidFill>
                          <a:effectLst/>
                          <a:latin typeface="Arial" pitchFamily="34" charset="0"/>
                          <a:ea typeface="仿宋" pitchFamily="49" charset="-122"/>
                        </a:rPr>
                        <a:t>     </a:t>
                      </a: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sz="1200" b="0" i="0" u="none" strike="noStrike" cap="none" normalizeH="0" baseline="0" smtClean="0">
                          <a:ln>
                            <a:noFill/>
                          </a:ln>
                          <a:solidFill>
                            <a:schemeClr val="tx1"/>
                          </a:solidFill>
                          <a:effectLst/>
                          <a:latin typeface="Arial" pitchFamily="34" charset="0"/>
                          <a:ea typeface="仿宋" pitchFamily="49" charset="-122"/>
                        </a:rPr>
                        <a:t>产地</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3</a:t>
                      </a: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4</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sz="1600" b="0" i="0" u="none" strike="noStrike" cap="none" normalizeH="0" baseline="0" smtClean="0">
                          <a:ln>
                            <a:noFill/>
                          </a:ln>
                          <a:solidFill>
                            <a:schemeClr val="tx1"/>
                          </a:solidFill>
                          <a:effectLst/>
                          <a:latin typeface="Arial" pitchFamily="34" charset="0"/>
                          <a:ea typeface="仿宋" pitchFamily="49" charset="-122"/>
                        </a:rPr>
                        <a:t>产量</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55625">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A</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       </a:t>
                      </a:r>
                      <a:r>
                        <a:rPr kumimoji="0" lang="zh-CN" altLang="zh-CN" sz="2000" b="0" i="0" u="none" strike="noStrike" cap="none" normalizeH="0" baseline="0" smtClean="0">
                          <a:ln>
                            <a:noFill/>
                          </a:ln>
                          <a:solidFill>
                            <a:srgbClr val="FF0000"/>
                          </a:solidFill>
                          <a:effectLst/>
                          <a:latin typeface="Arial" pitchFamily="34" charset="0"/>
                          <a:ea typeface="仿宋" pitchFamily="49" charset="-122"/>
                        </a:rPr>
                        <a:t>      </a:t>
                      </a:r>
                      <a:r>
                        <a:rPr kumimoji="0" lang="zh-CN" altLang="zh-CN" sz="2000" b="0" i="0" u="none" strike="noStrike" cap="none" normalizeH="0" baseline="0" smtClean="0">
                          <a:ln>
                            <a:noFill/>
                          </a:ln>
                          <a:solidFill>
                            <a:schemeClr val="tx1"/>
                          </a:solidFill>
                          <a:effectLst/>
                          <a:latin typeface="Arial" pitchFamily="34" charset="0"/>
                          <a:ea typeface="仿宋" pitchFamily="49" charset="-122"/>
                        </a:rPr>
                        <a:t>  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         </a:t>
                      </a:r>
                      <a:r>
                        <a:rPr kumimoji="0" lang="zh-CN" altLang="zh-CN" sz="2000" b="0" i="0" u="none" strike="noStrike" cap="none" normalizeH="0" baseline="0" smtClean="0">
                          <a:ln>
                            <a:noFill/>
                          </a:ln>
                          <a:solidFill>
                            <a:srgbClr val="FF0000"/>
                          </a:solidFill>
                          <a:effectLst/>
                          <a:latin typeface="Arial" pitchFamily="34" charset="0"/>
                          <a:ea typeface="仿宋" pitchFamily="49" charset="-122"/>
                        </a:rPr>
                        <a:t>    </a:t>
                      </a:r>
                      <a:r>
                        <a:rPr kumimoji="0" lang="zh-CN" altLang="zh-CN" sz="2000" b="0" i="0" u="none" strike="noStrike" cap="none" normalizeH="0" baseline="0" smtClean="0">
                          <a:ln>
                            <a:noFill/>
                          </a:ln>
                          <a:solidFill>
                            <a:schemeClr val="tx1"/>
                          </a:solidFill>
                          <a:effectLst/>
                          <a:latin typeface="Arial" pitchFamily="34" charset="0"/>
                          <a:ea typeface="仿宋" pitchFamily="49" charset="-122"/>
                        </a:rPr>
                        <a:t>11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               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             10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      7  </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39750">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A</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               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         </a:t>
                      </a:r>
                      <a:r>
                        <a:rPr kumimoji="0" lang="zh-CN" altLang="zh-CN" sz="2000" b="0" i="0" u="none" strike="noStrike" cap="none" normalizeH="0" baseline="0" smtClean="0">
                          <a:ln>
                            <a:noFill/>
                          </a:ln>
                          <a:solidFill>
                            <a:srgbClr val="FF0000"/>
                          </a:solidFill>
                          <a:effectLst/>
                          <a:latin typeface="Arial" pitchFamily="34" charset="0"/>
                          <a:ea typeface="仿宋" pitchFamily="49" charset="-122"/>
                        </a:rPr>
                        <a:t>   </a:t>
                      </a:r>
                      <a:r>
                        <a:rPr kumimoji="0" lang="zh-CN" altLang="zh-CN" sz="2000" b="0" i="0" u="none" strike="noStrike" cap="none" normalizeH="0" baseline="0" smtClean="0">
                          <a:ln>
                            <a:noFill/>
                          </a:ln>
                          <a:solidFill>
                            <a:schemeClr val="tx1"/>
                          </a:solidFill>
                          <a:effectLst/>
                          <a:latin typeface="Arial" pitchFamily="34" charset="0"/>
                          <a:ea typeface="仿宋" pitchFamily="49" charset="-122"/>
                        </a:rPr>
                        <a:t>   9</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           </a:t>
                      </a:r>
                      <a:r>
                        <a:rPr kumimoji="0" lang="zh-CN" altLang="zh-CN" sz="2000" b="0" i="0" u="none" strike="noStrike" cap="none" normalizeH="0" baseline="0" smtClean="0">
                          <a:ln>
                            <a:noFill/>
                          </a:ln>
                          <a:solidFill>
                            <a:srgbClr val="FF0000"/>
                          </a:solidFill>
                          <a:effectLst/>
                          <a:latin typeface="Arial" pitchFamily="34" charset="0"/>
                          <a:ea typeface="仿宋" pitchFamily="49" charset="-122"/>
                        </a:rPr>
                        <a:t>  </a:t>
                      </a:r>
                      <a:r>
                        <a:rPr kumimoji="0" lang="zh-CN" altLang="zh-CN" sz="2000" b="0" i="0" u="none" strike="noStrike" cap="none" normalizeH="0" baseline="0" smtClean="0">
                          <a:ln>
                            <a:noFill/>
                          </a:ln>
                          <a:solidFill>
                            <a:schemeClr val="tx1"/>
                          </a:solidFill>
                          <a:effectLst/>
                          <a:latin typeface="Arial" pitchFamily="34" charset="0"/>
                          <a:ea typeface="仿宋" pitchFamily="49" charset="-122"/>
                        </a:rPr>
                        <a:t>  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               8</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      4</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14350">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A</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3</a:t>
                      </a: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               7</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               4</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           </a:t>
                      </a:r>
                      <a:r>
                        <a:rPr kumimoji="0" lang="zh-CN" altLang="zh-CN" sz="2000" b="0" i="0" u="none" strike="noStrike" cap="none" normalizeH="0" baseline="0" smtClean="0">
                          <a:ln>
                            <a:noFill/>
                          </a:ln>
                          <a:solidFill>
                            <a:srgbClr val="FF0000"/>
                          </a:solidFill>
                          <a:effectLst/>
                          <a:latin typeface="Arial" pitchFamily="34" charset="0"/>
                          <a:ea typeface="仿宋" pitchFamily="49" charset="-122"/>
                        </a:rPr>
                        <a:t>  </a:t>
                      </a:r>
                      <a:r>
                        <a:rPr kumimoji="0" lang="zh-CN" altLang="zh-CN" sz="2000" b="0" i="0" u="none" strike="noStrike" cap="none" normalizeH="0" baseline="0" smtClean="0">
                          <a:ln>
                            <a:noFill/>
                          </a:ln>
                          <a:solidFill>
                            <a:schemeClr val="tx1"/>
                          </a:solidFill>
                          <a:effectLst/>
                          <a:latin typeface="Arial" pitchFamily="34" charset="0"/>
                          <a:ea typeface="仿宋" pitchFamily="49" charset="-122"/>
                        </a:rPr>
                        <a:t>10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           </a:t>
                      </a:r>
                      <a:r>
                        <a:rPr kumimoji="0" lang="zh-CN" altLang="zh-CN" sz="2000" b="0" i="0" u="none" strike="noStrike" cap="none" normalizeH="0" baseline="0" smtClean="0">
                          <a:ln>
                            <a:noFill/>
                          </a:ln>
                          <a:solidFill>
                            <a:srgbClr val="FF0000"/>
                          </a:solidFill>
                          <a:effectLst/>
                          <a:latin typeface="Arial" pitchFamily="34" charset="0"/>
                          <a:ea typeface="仿宋" pitchFamily="49" charset="-122"/>
                        </a:rPr>
                        <a:t>   </a:t>
                      </a:r>
                      <a:r>
                        <a:rPr kumimoji="0" lang="zh-CN" altLang="zh-CN" sz="2000" b="0" i="0" u="none" strike="noStrike" cap="none" normalizeH="0" baseline="0" smtClean="0">
                          <a:ln>
                            <a:noFill/>
                          </a:ln>
                          <a:solidFill>
                            <a:schemeClr val="tx1"/>
                          </a:solidFill>
                          <a:effectLst/>
                          <a:latin typeface="Arial" pitchFamily="34" charset="0"/>
                          <a:ea typeface="仿宋" pitchFamily="49" charset="-122"/>
                        </a:rPr>
                        <a:t> 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      9</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187450">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sz="1600" b="0" i="0" u="none" strike="noStrike" cap="none" normalizeH="0" baseline="0" smtClean="0">
                          <a:ln>
                            <a:noFill/>
                          </a:ln>
                          <a:solidFill>
                            <a:schemeClr val="tx1"/>
                          </a:solidFill>
                          <a:effectLst/>
                          <a:latin typeface="Arial" pitchFamily="34" charset="0"/>
                          <a:ea typeface="仿宋" pitchFamily="49" charset="-122"/>
                        </a:rPr>
                        <a:t>销量</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       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        6</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6</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46484" name="Line 110"/>
          <p:cNvSpPr>
            <a:spLocks noChangeShapeType="1"/>
          </p:cNvSpPr>
          <p:nvPr/>
        </p:nvSpPr>
        <p:spPr bwMode="auto">
          <a:xfrm>
            <a:off x="468313" y="3573463"/>
            <a:ext cx="1655762" cy="71913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46485" name="Line 111"/>
          <p:cNvSpPr>
            <a:spLocks noChangeShapeType="1"/>
          </p:cNvSpPr>
          <p:nvPr/>
        </p:nvSpPr>
        <p:spPr bwMode="auto">
          <a:xfrm>
            <a:off x="2700338" y="3068638"/>
            <a:ext cx="0" cy="28892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46486" name="Line 112"/>
          <p:cNvSpPr>
            <a:spLocks noChangeShapeType="1"/>
          </p:cNvSpPr>
          <p:nvPr/>
        </p:nvSpPr>
        <p:spPr bwMode="auto">
          <a:xfrm>
            <a:off x="2700338" y="3357563"/>
            <a:ext cx="431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46487" name="Line 113"/>
          <p:cNvSpPr>
            <a:spLocks noChangeShapeType="1"/>
          </p:cNvSpPr>
          <p:nvPr/>
        </p:nvSpPr>
        <p:spPr bwMode="auto">
          <a:xfrm>
            <a:off x="4071938" y="3132138"/>
            <a:ext cx="0" cy="2873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46488" name="Line 114"/>
          <p:cNvSpPr>
            <a:spLocks noChangeShapeType="1"/>
          </p:cNvSpPr>
          <p:nvPr/>
        </p:nvSpPr>
        <p:spPr bwMode="auto">
          <a:xfrm>
            <a:off x="4071938" y="3419475"/>
            <a:ext cx="431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46489" name="Line 115"/>
          <p:cNvSpPr>
            <a:spLocks noChangeShapeType="1"/>
          </p:cNvSpPr>
          <p:nvPr/>
        </p:nvSpPr>
        <p:spPr bwMode="auto">
          <a:xfrm>
            <a:off x="5434013" y="3132138"/>
            <a:ext cx="0" cy="2873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46490" name="Line 116"/>
          <p:cNvSpPr>
            <a:spLocks noChangeShapeType="1"/>
          </p:cNvSpPr>
          <p:nvPr/>
        </p:nvSpPr>
        <p:spPr bwMode="auto">
          <a:xfrm>
            <a:off x="5434013" y="3419475"/>
            <a:ext cx="431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46491" name="Line 117"/>
          <p:cNvSpPr>
            <a:spLocks noChangeShapeType="1"/>
          </p:cNvSpPr>
          <p:nvPr/>
        </p:nvSpPr>
        <p:spPr bwMode="auto">
          <a:xfrm>
            <a:off x="6805613" y="3144838"/>
            <a:ext cx="0" cy="28892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46492" name="Line 118"/>
          <p:cNvSpPr>
            <a:spLocks noChangeShapeType="1"/>
          </p:cNvSpPr>
          <p:nvPr/>
        </p:nvSpPr>
        <p:spPr bwMode="auto">
          <a:xfrm>
            <a:off x="6805613" y="3433763"/>
            <a:ext cx="431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46493" name="Line 119"/>
          <p:cNvSpPr>
            <a:spLocks noChangeShapeType="1"/>
          </p:cNvSpPr>
          <p:nvPr/>
        </p:nvSpPr>
        <p:spPr bwMode="auto">
          <a:xfrm>
            <a:off x="4071938" y="3646488"/>
            <a:ext cx="0" cy="2873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46494" name="Line 120"/>
          <p:cNvSpPr>
            <a:spLocks noChangeShapeType="1"/>
          </p:cNvSpPr>
          <p:nvPr/>
        </p:nvSpPr>
        <p:spPr bwMode="auto">
          <a:xfrm>
            <a:off x="4071938" y="3933825"/>
            <a:ext cx="431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46495" name="Line 121"/>
          <p:cNvSpPr>
            <a:spLocks noChangeShapeType="1"/>
          </p:cNvSpPr>
          <p:nvPr/>
        </p:nvSpPr>
        <p:spPr bwMode="auto">
          <a:xfrm>
            <a:off x="5434013" y="3646488"/>
            <a:ext cx="0" cy="2873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46496" name="Line 122"/>
          <p:cNvSpPr>
            <a:spLocks noChangeShapeType="1"/>
          </p:cNvSpPr>
          <p:nvPr/>
        </p:nvSpPr>
        <p:spPr bwMode="auto">
          <a:xfrm>
            <a:off x="5434013" y="3933825"/>
            <a:ext cx="431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46497" name="Line 123"/>
          <p:cNvSpPr>
            <a:spLocks noChangeShapeType="1"/>
          </p:cNvSpPr>
          <p:nvPr/>
        </p:nvSpPr>
        <p:spPr bwMode="auto">
          <a:xfrm>
            <a:off x="6805613" y="3646488"/>
            <a:ext cx="0" cy="2873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46498" name="Line 124"/>
          <p:cNvSpPr>
            <a:spLocks noChangeShapeType="1"/>
          </p:cNvSpPr>
          <p:nvPr/>
        </p:nvSpPr>
        <p:spPr bwMode="auto">
          <a:xfrm>
            <a:off x="6805613" y="3933825"/>
            <a:ext cx="431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46499" name="Line 125"/>
          <p:cNvSpPr>
            <a:spLocks noChangeShapeType="1"/>
          </p:cNvSpPr>
          <p:nvPr/>
        </p:nvSpPr>
        <p:spPr bwMode="auto">
          <a:xfrm>
            <a:off x="6805613" y="4217988"/>
            <a:ext cx="0" cy="2873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46500" name="Line 126"/>
          <p:cNvSpPr>
            <a:spLocks noChangeShapeType="1"/>
          </p:cNvSpPr>
          <p:nvPr/>
        </p:nvSpPr>
        <p:spPr bwMode="auto">
          <a:xfrm>
            <a:off x="6805613" y="4505325"/>
            <a:ext cx="431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46501" name="Line 127"/>
          <p:cNvSpPr>
            <a:spLocks noChangeShapeType="1"/>
          </p:cNvSpPr>
          <p:nvPr/>
        </p:nvSpPr>
        <p:spPr bwMode="auto">
          <a:xfrm>
            <a:off x="5434013" y="4217988"/>
            <a:ext cx="0" cy="2873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46502" name="Line 128"/>
          <p:cNvSpPr>
            <a:spLocks noChangeShapeType="1"/>
          </p:cNvSpPr>
          <p:nvPr/>
        </p:nvSpPr>
        <p:spPr bwMode="auto">
          <a:xfrm>
            <a:off x="5434013" y="4505325"/>
            <a:ext cx="431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46503" name="Line 129"/>
          <p:cNvSpPr>
            <a:spLocks noChangeShapeType="1"/>
          </p:cNvSpPr>
          <p:nvPr/>
        </p:nvSpPr>
        <p:spPr bwMode="auto">
          <a:xfrm>
            <a:off x="4071938" y="4217988"/>
            <a:ext cx="0" cy="2873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46504" name="Line 130"/>
          <p:cNvSpPr>
            <a:spLocks noChangeShapeType="1"/>
          </p:cNvSpPr>
          <p:nvPr/>
        </p:nvSpPr>
        <p:spPr bwMode="auto">
          <a:xfrm>
            <a:off x="4071938" y="4505325"/>
            <a:ext cx="431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46505" name="Line 131"/>
          <p:cNvSpPr>
            <a:spLocks noChangeShapeType="1"/>
          </p:cNvSpPr>
          <p:nvPr/>
        </p:nvSpPr>
        <p:spPr bwMode="auto">
          <a:xfrm>
            <a:off x="2700338" y="4217988"/>
            <a:ext cx="0" cy="2873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46506" name="Line 132"/>
          <p:cNvSpPr>
            <a:spLocks noChangeShapeType="1"/>
          </p:cNvSpPr>
          <p:nvPr/>
        </p:nvSpPr>
        <p:spPr bwMode="auto">
          <a:xfrm>
            <a:off x="2700338" y="4505325"/>
            <a:ext cx="431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46507" name="Line 133"/>
          <p:cNvSpPr>
            <a:spLocks noChangeShapeType="1"/>
          </p:cNvSpPr>
          <p:nvPr/>
        </p:nvSpPr>
        <p:spPr bwMode="auto">
          <a:xfrm>
            <a:off x="2700338" y="3646488"/>
            <a:ext cx="0" cy="2873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46508" name="Line 134"/>
          <p:cNvSpPr>
            <a:spLocks noChangeShapeType="1"/>
          </p:cNvSpPr>
          <p:nvPr/>
        </p:nvSpPr>
        <p:spPr bwMode="auto">
          <a:xfrm>
            <a:off x="2700338" y="3933825"/>
            <a:ext cx="431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0007" name="Line 135"/>
          <p:cNvSpPr>
            <a:spLocks noChangeShapeType="1"/>
          </p:cNvSpPr>
          <p:nvPr/>
        </p:nvSpPr>
        <p:spPr bwMode="auto">
          <a:xfrm>
            <a:off x="3708400" y="3141663"/>
            <a:ext cx="0" cy="273526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0008" name="Line 136"/>
          <p:cNvSpPr>
            <a:spLocks noChangeShapeType="1"/>
          </p:cNvSpPr>
          <p:nvPr/>
        </p:nvSpPr>
        <p:spPr bwMode="auto">
          <a:xfrm>
            <a:off x="5138738" y="3141663"/>
            <a:ext cx="0" cy="273526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0009" name="Line 137"/>
          <p:cNvSpPr>
            <a:spLocks noChangeShapeType="1"/>
          </p:cNvSpPr>
          <p:nvPr/>
        </p:nvSpPr>
        <p:spPr bwMode="auto">
          <a:xfrm>
            <a:off x="1763713" y="3490913"/>
            <a:ext cx="5400675"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0010" name="Line 138"/>
          <p:cNvSpPr>
            <a:spLocks noChangeShapeType="1"/>
          </p:cNvSpPr>
          <p:nvPr/>
        </p:nvSpPr>
        <p:spPr bwMode="auto">
          <a:xfrm>
            <a:off x="1763713" y="4005263"/>
            <a:ext cx="5400675"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0011" name="Line 139"/>
          <p:cNvSpPr>
            <a:spLocks noChangeShapeType="1"/>
          </p:cNvSpPr>
          <p:nvPr/>
        </p:nvSpPr>
        <p:spPr bwMode="auto">
          <a:xfrm>
            <a:off x="1763713" y="4576763"/>
            <a:ext cx="5400675"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0012" name="Line 140"/>
          <p:cNvSpPr>
            <a:spLocks noChangeShapeType="1"/>
          </p:cNvSpPr>
          <p:nvPr/>
        </p:nvSpPr>
        <p:spPr bwMode="auto">
          <a:xfrm>
            <a:off x="2336800" y="3141663"/>
            <a:ext cx="0" cy="273526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0013" name="Line 141"/>
          <p:cNvSpPr>
            <a:spLocks noChangeShapeType="1"/>
          </p:cNvSpPr>
          <p:nvPr/>
        </p:nvSpPr>
        <p:spPr bwMode="auto">
          <a:xfrm>
            <a:off x="5075238" y="4868863"/>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0014" name="Line 142"/>
          <p:cNvSpPr>
            <a:spLocks noChangeShapeType="1"/>
          </p:cNvSpPr>
          <p:nvPr/>
        </p:nvSpPr>
        <p:spPr bwMode="auto">
          <a:xfrm>
            <a:off x="7845425" y="3840163"/>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0015" name="Line 143"/>
          <p:cNvSpPr>
            <a:spLocks noChangeShapeType="1"/>
          </p:cNvSpPr>
          <p:nvPr/>
        </p:nvSpPr>
        <p:spPr bwMode="auto">
          <a:xfrm>
            <a:off x="3708400" y="4868863"/>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0016" name="Line 144"/>
          <p:cNvSpPr>
            <a:spLocks noChangeShapeType="1"/>
          </p:cNvSpPr>
          <p:nvPr/>
        </p:nvSpPr>
        <p:spPr bwMode="auto">
          <a:xfrm>
            <a:off x="2239963" y="4894263"/>
            <a:ext cx="1460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0017" name="Line 145"/>
          <p:cNvSpPr>
            <a:spLocks noChangeShapeType="1"/>
          </p:cNvSpPr>
          <p:nvPr/>
        </p:nvSpPr>
        <p:spPr bwMode="auto">
          <a:xfrm>
            <a:off x="6443663" y="4868863"/>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0018" name="Line 146"/>
          <p:cNvSpPr>
            <a:spLocks noChangeShapeType="1"/>
          </p:cNvSpPr>
          <p:nvPr/>
        </p:nvSpPr>
        <p:spPr bwMode="auto">
          <a:xfrm>
            <a:off x="7667625" y="4356100"/>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0019" name="Line 147"/>
          <p:cNvSpPr>
            <a:spLocks noChangeShapeType="1"/>
          </p:cNvSpPr>
          <p:nvPr/>
        </p:nvSpPr>
        <p:spPr bwMode="auto">
          <a:xfrm>
            <a:off x="7629525" y="3827463"/>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0020" name="Line 148"/>
          <p:cNvSpPr>
            <a:spLocks noChangeShapeType="1"/>
          </p:cNvSpPr>
          <p:nvPr/>
        </p:nvSpPr>
        <p:spPr bwMode="auto">
          <a:xfrm>
            <a:off x="7926388" y="3227388"/>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0021" name="Line 149"/>
          <p:cNvSpPr>
            <a:spLocks noChangeShapeType="1"/>
          </p:cNvSpPr>
          <p:nvPr/>
        </p:nvSpPr>
        <p:spPr bwMode="auto">
          <a:xfrm>
            <a:off x="7667625" y="3213100"/>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0022" name="Rectangle 150"/>
          <p:cNvSpPr>
            <a:spLocks noChangeArrowheads="1"/>
          </p:cNvSpPr>
          <p:nvPr/>
        </p:nvSpPr>
        <p:spPr bwMode="auto">
          <a:xfrm>
            <a:off x="2189163" y="3840163"/>
            <a:ext cx="360362"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rgbClr val="FF0000"/>
                </a:solidFill>
              </a:rPr>
              <a:t>3</a:t>
            </a:r>
          </a:p>
        </p:txBody>
      </p:sp>
      <p:sp>
        <p:nvSpPr>
          <p:cNvPr id="80023" name="Rectangle 151"/>
          <p:cNvSpPr>
            <a:spLocks noChangeArrowheads="1"/>
          </p:cNvSpPr>
          <p:nvPr/>
        </p:nvSpPr>
        <p:spPr bwMode="auto">
          <a:xfrm>
            <a:off x="4967288" y="3295650"/>
            <a:ext cx="360362" cy="277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rgbClr val="FF0000"/>
                </a:solidFill>
              </a:rPr>
              <a:t>4</a:t>
            </a:r>
          </a:p>
        </p:txBody>
      </p:sp>
      <p:sp>
        <p:nvSpPr>
          <p:cNvPr id="80024" name="Rectangle 152"/>
          <p:cNvSpPr>
            <a:spLocks noChangeArrowheads="1"/>
          </p:cNvSpPr>
          <p:nvPr/>
        </p:nvSpPr>
        <p:spPr bwMode="auto">
          <a:xfrm>
            <a:off x="3552825" y="4376738"/>
            <a:ext cx="360363"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rgbClr val="FF0000"/>
                </a:solidFill>
              </a:rPr>
              <a:t>6</a:t>
            </a:r>
          </a:p>
        </p:txBody>
      </p:sp>
      <p:sp>
        <p:nvSpPr>
          <p:cNvPr id="80025" name="Rectangle 153"/>
          <p:cNvSpPr>
            <a:spLocks noChangeArrowheads="1"/>
          </p:cNvSpPr>
          <p:nvPr/>
        </p:nvSpPr>
        <p:spPr bwMode="auto">
          <a:xfrm>
            <a:off x="5002213" y="3789363"/>
            <a:ext cx="360362"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rgbClr val="FF0000"/>
                </a:solidFill>
              </a:rPr>
              <a:t>1</a:t>
            </a:r>
          </a:p>
        </p:txBody>
      </p:sp>
      <p:sp>
        <p:nvSpPr>
          <p:cNvPr id="80026" name="Rectangle 154"/>
          <p:cNvSpPr>
            <a:spLocks noChangeArrowheads="1"/>
          </p:cNvSpPr>
          <p:nvPr/>
        </p:nvSpPr>
        <p:spPr bwMode="auto">
          <a:xfrm>
            <a:off x="6365875" y="3265488"/>
            <a:ext cx="360363"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rgbClr val="FF0000"/>
                </a:solidFill>
              </a:rPr>
              <a:t>3</a:t>
            </a:r>
          </a:p>
        </p:txBody>
      </p:sp>
      <p:sp>
        <p:nvSpPr>
          <p:cNvPr id="80027" name="Rectangle 155"/>
          <p:cNvSpPr>
            <a:spLocks noChangeArrowheads="1"/>
          </p:cNvSpPr>
          <p:nvPr/>
        </p:nvSpPr>
        <p:spPr bwMode="auto">
          <a:xfrm>
            <a:off x="6389688" y="4365625"/>
            <a:ext cx="360362" cy="277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rgbClr val="FF0000"/>
                </a:solidFill>
              </a:rPr>
              <a:t>3</a:t>
            </a:r>
          </a:p>
        </p:txBody>
      </p:sp>
      <p:sp>
        <p:nvSpPr>
          <p:cNvPr id="80028" name="AutoShape 156"/>
          <p:cNvSpPr>
            <a:spLocks/>
          </p:cNvSpPr>
          <p:nvPr/>
        </p:nvSpPr>
        <p:spPr bwMode="auto">
          <a:xfrm>
            <a:off x="2590800" y="3170238"/>
            <a:ext cx="2105025" cy="363537"/>
          </a:xfrm>
          <a:prstGeom prst="borderCallout1">
            <a:avLst>
              <a:gd name="adj1" fmla="val 56282"/>
              <a:gd name="adj2" fmla="val -843"/>
              <a:gd name="adj3" fmla="val 245310"/>
              <a:gd name="adj4" fmla="val -937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chemeClr val="bg1"/>
                </a:solidFill>
              </a:rPr>
              <a:t>x</a:t>
            </a:r>
            <a:r>
              <a:rPr lang="zh-CN" altLang="zh-CN" baseline="-25000">
                <a:solidFill>
                  <a:schemeClr val="bg1"/>
                </a:solidFill>
              </a:rPr>
              <a:t>11</a:t>
            </a:r>
            <a:r>
              <a:rPr lang="zh-CN" altLang="zh-CN">
                <a:solidFill>
                  <a:schemeClr val="bg1"/>
                </a:solidFill>
              </a:rPr>
              <a:t> =min (4,3) =3</a:t>
            </a:r>
          </a:p>
        </p:txBody>
      </p:sp>
      <p:sp>
        <p:nvSpPr>
          <p:cNvPr id="80029" name="AutoShape 157"/>
          <p:cNvSpPr>
            <a:spLocks/>
          </p:cNvSpPr>
          <p:nvPr/>
        </p:nvSpPr>
        <p:spPr bwMode="auto">
          <a:xfrm>
            <a:off x="5376863" y="3070225"/>
            <a:ext cx="2105025" cy="363538"/>
          </a:xfrm>
          <a:prstGeom prst="borderCallout1">
            <a:avLst>
              <a:gd name="adj1" fmla="val 56282"/>
              <a:gd name="adj2" fmla="val -843"/>
              <a:gd name="adj3" fmla="val 245310"/>
              <a:gd name="adj4" fmla="val -937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chemeClr val="bg1"/>
                </a:solidFill>
              </a:rPr>
              <a:t>x</a:t>
            </a:r>
            <a:r>
              <a:rPr lang="zh-CN" altLang="zh-CN" baseline="-25000">
                <a:solidFill>
                  <a:schemeClr val="bg1"/>
                </a:solidFill>
              </a:rPr>
              <a:t>23</a:t>
            </a:r>
            <a:r>
              <a:rPr lang="zh-CN" altLang="zh-CN">
                <a:solidFill>
                  <a:schemeClr val="bg1"/>
                </a:solidFill>
              </a:rPr>
              <a:t> =min (1,5) =1</a:t>
            </a:r>
          </a:p>
        </p:txBody>
      </p:sp>
      <p:sp>
        <p:nvSpPr>
          <p:cNvPr id="80030" name="Rectangle 158"/>
          <p:cNvSpPr>
            <a:spLocks noChangeArrowheads="1"/>
          </p:cNvSpPr>
          <p:nvPr/>
        </p:nvSpPr>
        <p:spPr bwMode="auto">
          <a:xfrm>
            <a:off x="8070850" y="3067050"/>
            <a:ext cx="360363" cy="277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0</a:t>
            </a:r>
          </a:p>
        </p:txBody>
      </p:sp>
      <p:sp>
        <p:nvSpPr>
          <p:cNvPr id="80031" name="Rectangle 159"/>
          <p:cNvSpPr>
            <a:spLocks noChangeArrowheads="1"/>
          </p:cNvSpPr>
          <p:nvPr/>
        </p:nvSpPr>
        <p:spPr bwMode="auto">
          <a:xfrm>
            <a:off x="7845425" y="3068638"/>
            <a:ext cx="360363"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3</a:t>
            </a:r>
          </a:p>
        </p:txBody>
      </p:sp>
      <p:sp>
        <p:nvSpPr>
          <p:cNvPr id="80032" name="Rectangle 160"/>
          <p:cNvSpPr>
            <a:spLocks noChangeArrowheads="1"/>
          </p:cNvSpPr>
          <p:nvPr/>
        </p:nvSpPr>
        <p:spPr bwMode="auto">
          <a:xfrm>
            <a:off x="8027988" y="3652838"/>
            <a:ext cx="360362"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0</a:t>
            </a:r>
          </a:p>
        </p:txBody>
      </p:sp>
      <p:sp>
        <p:nvSpPr>
          <p:cNvPr id="80033" name="Rectangle 161"/>
          <p:cNvSpPr>
            <a:spLocks noChangeArrowheads="1"/>
          </p:cNvSpPr>
          <p:nvPr/>
        </p:nvSpPr>
        <p:spPr bwMode="auto">
          <a:xfrm>
            <a:off x="7786688" y="3656013"/>
            <a:ext cx="360362"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1</a:t>
            </a:r>
          </a:p>
        </p:txBody>
      </p:sp>
      <p:sp>
        <p:nvSpPr>
          <p:cNvPr id="80034" name="Rectangle 162"/>
          <p:cNvSpPr>
            <a:spLocks noChangeArrowheads="1"/>
          </p:cNvSpPr>
          <p:nvPr/>
        </p:nvSpPr>
        <p:spPr bwMode="auto">
          <a:xfrm>
            <a:off x="8027988" y="4189413"/>
            <a:ext cx="360362"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0</a:t>
            </a:r>
          </a:p>
        </p:txBody>
      </p:sp>
      <p:sp>
        <p:nvSpPr>
          <p:cNvPr id="80035" name="Rectangle 163"/>
          <p:cNvSpPr>
            <a:spLocks noChangeArrowheads="1"/>
          </p:cNvSpPr>
          <p:nvPr/>
        </p:nvSpPr>
        <p:spPr bwMode="auto">
          <a:xfrm>
            <a:off x="7785100" y="4191000"/>
            <a:ext cx="360363" cy="277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3</a:t>
            </a:r>
          </a:p>
        </p:txBody>
      </p:sp>
      <p:sp>
        <p:nvSpPr>
          <p:cNvPr id="80036" name="Rectangle 164"/>
          <p:cNvSpPr>
            <a:spLocks noChangeArrowheads="1"/>
          </p:cNvSpPr>
          <p:nvPr/>
        </p:nvSpPr>
        <p:spPr bwMode="auto">
          <a:xfrm>
            <a:off x="3567113" y="5022850"/>
            <a:ext cx="360362" cy="277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0</a:t>
            </a:r>
          </a:p>
        </p:txBody>
      </p:sp>
      <p:sp>
        <p:nvSpPr>
          <p:cNvPr id="80037" name="Rectangle 165"/>
          <p:cNvSpPr>
            <a:spLocks noChangeArrowheads="1"/>
          </p:cNvSpPr>
          <p:nvPr/>
        </p:nvSpPr>
        <p:spPr bwMode="auto">
          <a:xfrm>
            <a:off x="6373813" y="5016500"/>
            <a:ext cx="360362" cy="277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3</a:t>
            </a:r>
          </a:p>
        </p:txBody>
      </p:sp>
      <p:sp>
        <p:nvSpPr>
          <p:cNvPr id="80038" name="Rectangle 166"/>
          <p:cNvSpPr>
            <a:spLocks noChangeArrowheads="1"/>
          </p:cNvSpPr>
          <p:nvPr/>
        </p:nvSpPr>
        <p:spPr bwMode="auto">
          <a:xfrm>
            <a:off x="4984750" y="5303838"/>
            <a:ext cx="360363"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0</a:t>
            </a:r>
          </a:p>
        </p:txBody>
      </p:sp>
      <p:sp>
        <p:nvSpPr>
          <p:cNvPr id="80039" name="Rectangle 167"/>
          <p:cNvSpPr>
            <a:spLocks noChangeArrowheads="1"/>
          </p:cNvSpPr>
          <p:nvPr/>
        </p:nvSpPr>
        <p:spPr bwMode="auto">
          <a:xfrm>
            <a:off x="5003800" y="5013325"/>
            <a:ext cx="360363" cy="277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4</a:t>
            </a:r>
          </a:p>
        </p:txBody>
      </p:sp>
      <p:sp>
        <p:nvSpPr>
          <p:cNvPr id="80040" name="Rectangle 168"/>
          <p:cNvSpPr>
            <a:spLocks noChangeArrowheads="1"/>
          </p:cNvSpPr>
          <p:nvPr/>
        </p:nvSpPr>
        <p:spPr bwMode="auto">
          <a:xfrm>
            <a:off x="6372225" y="5311775"/>
            <a:ext cx="360363" cy="277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0</a:t>
            </a:r>
          </a:p>
        </p:txBody>
      </p:sp>
      <p:sp>
        <p:nvSpPr>
          <p:cNvPr id="80041" name="AutoShape 169"/>
          <p:cNvSpPr>
            <a:spLocks/>
          </p:cNvSpPr>
          <p:nvPr/>
        </p:nvSpPr>
        <p:spPr bwMode="auto">
          <a:xfrm>
            <a:off x="3956050" y="3743325"/>
            <a:ext cx="2105025" cy="363538"/>
          </a:xfrm>
          <a:prstGeom prst="borderCallout1">
            <a:avLst>
              <a:gd name="adj1" fmla="val 56282"/>
              <a:gd name="adj2" fmla="val -843"/>
              <a:gd name="adj3" fmla="val 245310"/>
              <a:gd name="adj4" fmla="val -937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chemeClr val="bg1"/>
                </a:solidFill>
              </a:rPr>
              <a:t>x</a:t>
            </a:r>
            <a:r>
              <a:rPr lang="zh-CN" altLang="zh-CN" baseline="-25000">
                <a:solidFill>
                  <a:schemeClr val="bg1"/>
                </a:solidFill>
              </a:rPr>
              <a:t>32</a:t>
            </a:r>
            <a:r>
              <a:rPr lang="zh-CN" altLang="zh-CN">
                <a:solidFill>
                  <a:schemeClr val="bg1"/>
                </a:solidFill>
              </a:rPr>
              <a:t> =min (9,6) =6</a:t>
            </a:r>
          </a:p>
        </p:txBody>
      </p:sp>
      <p:sp>
        <p:nvSpPr>
          <p:cNvPr id="80042" name="AutoShape 170"/>
          <p:cNvSpPr>
            <a:spLocks/>
          </p:cNvSpPr>
          <p:nvPr/>
        </p:nvSpPr>
        <p:spPr bwMode="auto">
          <a:xfrm>
            <a:off x="6759575" y="3621088"/>
            <a:ext cx="2105025" cy="363537"/>
          </a:xfrm>
          <a:prstGeom prst="borderCallout1">
            <a:avLst>
              <a:gd name="adj1" fmla="val 56282"/>
              <a:gd name="adj2" fmla="val -843"/>
              <a:gd name="adj3" fmla="val 245310"/>
              <a:gd name="adj4" fmla="val -937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chemeClr val="bg1"/>
                </a:solidFill>
              </a:rPr>
              <a:t>x</a:t>
            </a:r>
            <a:r>
              <a:rPr lang="zh-CN" altLang="zh-CN" baseline="-25000">
                <a:solidFill>
                  <a:schemeClr val="bg1"/>
                </a:solidFill>
              </a:rPr>
              <a:t>34</a:t>
            </a:r>
            <a:r>
              <a:rPr lang="zh-CN" altLang="zh-CN">
                <a:solidFill>
                  <a:schemeClr val="bg1"/>
                </a:solidFill>
              </a:rPr>
              <a:t> =min (3,6) =3</a:t>
            </a:r>
          </a:p>
        </p:txBody>
      </p:sp>
      <p:sp>
        <p:nvSpPr>
          <p:cNvPr id="80043" name="AutoShape 171"/>
          <p:cNvSpPr>
            <a:spLocks/>
          </p:cNvSpPr>
          <p:nvPr/>
        </p:nvSpPr>
        <p:spPr bwMode="auto">
          <a:xfrm>
            <a:off x="5359400" y="2565400"/>
            <a:ext cx="2105025" cy="363538"/>
          </a:xfrm>
          <a:prstGeom prst="borderCallout1">
            <a:avLst>
              <a:gd name="adj1" fmla="val 56282"/>
              <a:gd name="adj2" fmla="val -843"/>
              <a:gd name="adj3" fmla="val 245310"/>
              <a:gd name="adj4" fmla="val -937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chemeClr val="bg1"/>
                </a:solidFill>
              </a:rPr>
              <a:t>x</a:t>
            </a:r>
            <a:r>
              <a:rPr lang="zh-CN" altLang="zh-CN" baseline="-25000">
                <a:solidFill>
                  <a:schemeClr val="bg1"/>
                </a:solidFill>
              </a:rPr>
              <a:t>13</a:t>
            </a:r>
            <a:r>
              <a:rPr lang="zh-CN" altLang="zh-CN">
                <a:solidFill>
                  <a:schemeClr val="bg1"/>
                </a:solidFill>
              </a:rPr>
              <a:t> =min (7,4) =4</a:t>
            </a:r>
          </a:p>
        </p:txBody>
      </p:sp>
      <p:sp>
        <p:nvSpPr>
          <p:cNvPr id="80044" name="AutoShape 172"/>
          <p:cNvSpPr>
            <a:spLocks/>
          </p:cNvSpPr>
          <p:nvPr/>
        </p:nvSpPr>
        <p:spPr bwMode="auto">
          <a:xfrm>
            <a:off x="6750050" y="1817688"/>
            <a:ext cx="2105025" cy="363537"/>
          </a:xfrm>
          <a:prstGeom prst="borderCallout1">
            <a:avLst>
              <a:gd name="adj1" fmla="val 56282"/>
              <a:gd name="adj2" fmla="val -843"/>
              <a:gd name="adj3" fmla="val 245310"/>
              <a:gd name="adj4" fmla="val -937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chemeClr val="bg1"/>
                </a:solidFill>
              </a:rPr>
              <a:t>x</a:t>
            </a:r>
            <a:r>
              <a:rPr lang="zh-CN" altLang="zh-CN" baseline="-25000">
                <a:solidFill>
                  <a:schemeClr val="bg1"/>
                </a:solidFill>
              </a:rPr>
              <a:t>14</a:t>
            </a:r>
            <a:r>
              <a:rPr lang="zh-CN" altLang="zh-CN">
                <a:solidFill>
                  <a:schemeClr val="bg1"/>
                </a:solidFill>
              </a:rPr>
              <a:t> =min (3,3) =3</a:t>
            </a:r>
          </a:p>
        </p:txBody>
      </p:sp>
      <p:sp>
        <p:nvSpPr>
          <p:cNvPr id="80045" name="Rectangle 173"/>
          <p:cNvSpPr>
            <a:spLocks noChangeArrowheads="1"/>
          </p:cNvSpPr>
          <p:nvPr/>
        </p:nvSpPr>
        <p:spPr bwMode="auto">
          <a:xfrm>
            <a:off x="2192338" y="5013325"/>
            <a:ext cx="360362" cy="277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0</a:t>
            </a:r>
          </a:p>
        </p:txBody>
      </p:sp>
      <p:sp>
        <p:nvSpPr>
          <p:cNvPr id="80046" name="Line 174"/>
          <p:cNvSpPr>
            <a:spLocks noChangeShapeType="1"/>
          </p:cNvSpPr>
          <p:nvPr/>
        </p:nvSpPr>
        <p:spPr bwMode="auto">
          <a:xfrm>
            <a:off x="5075238" y="5167313"/>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0047" name="Line 175"/>
          <p:cNvSpPr>
            <a:spLocks noChangeShapeType="1"/>
          </p:cNvSpPr>
          <p:nvPr/>
        </p:nvSpPr>
        <p:spPr bwMode="auto">
          <a:xfrm>
            <a:off x="7854950" y="4376738"/>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0048" name="Line 176"/>
          <p:cNvSpPr>
            <a:spLocks noChangeShapeType="1"/>
          </p:cNvSpPr>
          <p:nvPr/>
        </p:nvSpPr>
        <p:spPr bwMode="auto">
          <a:xfrm>
            <a:off x="6429375" y="5162550"/>
            <a:ext cx="158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0028"/>
                                        </p:tgtEl>
                                        <p:attrNameLst>
                                          <p:attrName>style.visibility</p:attrName>
                                        </p:attrNameLst>
                                      </p:cBhvr>
                                      <p:to>
                                        <p:strVal val="visible"/>
                                      </p:to>
                                    </p:set>
                                    <p:anim calcmode="lin" valueType="num">
                                      <p:cBhvr additive="base">
                                        <p:cTn id="7" dur="500" fill="hold"/>
                                        <p:tgtEl>
                                          <p:spTgt spid="80028"/>
                                        </p:tgtEl>
                                        <p:attrNameLst>
                                          <p:attrName>ppt_x</p:attrName>
                                        </p:attrNameLst>
                                      </p:cBhvr>
                                      <p:tavLst>
                                        <p:tav tm="0">
                                          <p:val>
                                            <p:strVal val="ppt_x"/>
                                          </p:val>
                                        </p:tav>
                                        <p:tav tm="100000">
                                          <p:val>
                                            <p:strVal val="ppt_x"/>
                                          </p:val>
                                        </p:tav>
                                      </p:tavLst>
                                    </p:anim>
                                    <p:anim calcmode="lin" valueType="num">
                                      <p:cBhvr additive="base">
                                        <p:cTn id="8" dur="500" fill="hold"/>
                                        <p:tgtEl>
                                          <p:spTgt spid="8002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0022"/>
                                        </p:tgtEl>
                                        <p:attrNameLst>
                                          <p:attrName>style.visibility</p:attrName>
                                        </p:attrNameLst>
                                      </p:cBhvr>
                                      <p:to>
                                        <p:strVal val="visible"/>
                                      </p:to>
                                    </p:set>
                                    <p:anim calcmode="lin" valueType="num">
                                      <p:cBhvr additive="base">
                                        <p:cTn id="13" dur="500" fill="hold"/>
                                        <p:tgtEl>
                                          <p:spTgt spid="80022"/>
                                        </p:tgtEl>
                                        <p:attrNameLst>
                                          <p:attrName>ppt_x</p:attrName>
                                        </p:attrNameLst>
                                      </p:cBhvr>
                                      <p:tavLst>
                                        <p:tav tm="0">
                                          <p:val>
                                            <p:strVal val="ppt_x"/>
                                          </p:val>
                                        </p:tav>
                                        <p:tav tm="100000">
                                          <p:val>
                                            <p:strVal val="ppt_x"/>
                                          </p:val>
                                        </p:tav>
                                      </p:tavLst>
                                    </p:anim>
                                    <p:anim calcmode="lin" valueType="num">
                                      <p:cBhvr additive="base">
                                        <p:cTn id="14" dur="500" fill="hold"/>
                                        <p:tgtEl>
                                          <p:spTgt spid="8002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0028"/>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0019"/>
                                        </p:tgtEl>
                                        <p:attrNameLst>
                                          <p:attrName>style.visibility</p:attrName>
                                        </p:attrNameLst>
                                      </p:cBhvr>
                                      <p:to>
                                        <p:strVal val="visible"/>
                                      </p:to>
                                    </p:set>
                                    <p:anim calcmode="lin" valueType="num">
                                      <p:cBhvr additive="base">
                                        <p:cTn id="23" dur="500" fill="hold"/>
                                        <p:tgtEl>
                                          <p:spTgt spid="80019"/>
                                        </p:tgtEl>
                                        <p:attrNameLst>
                                          <p:attrName>ppt_x</p:attrName>
                                        </p:attrNameLst>
                                      </p:cBhvr>
                                      <p:tavLst>
                                        <p:tav tm="0">
                                          <p:val>
                                            <p:strVal val="ppt_x"/>
                                          </p:val>
                                        </p:tav>
                                        <p:tav tm="100000">
                                          <p:val>
                                            <p:strVal val="ppt_x"/>
                                          </p:val>
                                        </p:tav>
                                      </p:tavLst>
                                    </p:anim>
                                    <p:anim calcmode="lin" valueType="num">
                                      <p:cBhvr additive="base">
                                        <p:cTn id="24" dur="500" fill="hold"/>
                                        <p:tgtEl>
                                          <p:spTgt spid="80019"/>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0033"/>
                                        </p:tgtEl>
                                        <p:attrNameLst>
                                          <p:attrName>style.visibility</p:attrName>
                                        </p:attrNameLst>
                                      </p:cBhvr>
                                      <p:to>
                                        <p:strVal val="visible"/>
                                      </p:to>
                                    </p:set>
                                    <p:anim calcmode="lin" valueType="num">
                                      <p:cBhvr additive="base">
                                        <p:cTn id="29" dur="500" fill="hold"/>
                                        <p:tgtEl>
                                          <p:spTgt spid="80033"/>
                                        </p:tgtEl>
                                        <p:attrNameLst>
                                          <p:attrName>ppt_x</p:attrName>
                                        </p:attrNameLst>
                                      </p:cBhvr>
                                      <p:tavLst>
                                        <p:tav tm="0">
                                          <p:val>
                                            <p:strVal val="ppt_x"/>
                                          </p:val>
                                        </p:tav>
                                        <p:tav tm="100000">
                                          <p:val>
                                            <p:strVal val="ppt_x"/>
                                          </p:val>
                                        </p:tav>
                                      </p:tavLst>
                                    </p:anim>
                                    <p:anim calcmode="lin" valueType="num">
                                      <p:cBhvr additive="base">
                                        <p:cTn id="30" dur="500" fill="hold"/>
                                        <p:tgtEl>
                                          <p:spTgt spid="80033"/>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0016"/>
                                        </p:tgtEl>
                                        <p:attrNameLst>
                                          <p:attrName>style.visibility</p:attrName>
                                        </p:attrNameLst>
                                      </p:cBhvr>
                                      <p:to>
                                        <p:strVal val="visible"/>
                                      </p:to>
                                    </p:set>
                                    <p:anim calcmode="lin" valueType="num">
                                      <p:cBhvr additive="base">
                                        <p:cTn id="35" dur="500" fill="hold"/>
                                        <p:tgtEl>
                                          <p:spTgt spid="80016"/>
                                        </p:tgtEl>
                                        <p:attrNameLst>
                                          <p:attrName>ppt_x</p:attrName>
                                        </p:attrNameLst>
                                      </p:cBhvr>
                                      <p:tavLst>
                                        <p:tav tm="0">
                                          <p:val>
                                            <p:strVal val="ppt_x"/>
                                          </p:val>
                                        </p:tav>
                                        <p:tav tm="100000">
                                          <p:val>
                                            <p:strVal val="ppt_x"/>
                                          </p:val>
                                        </p:tav>
                                      </p:tavLst>
                                    </p:anim>
                                    <p:anim calcmode="lin" valueType="num">
                                      <p:cBhvr additive="base">
                                        <p:cTn id="36" dur="500" fill="hold"/>
                                        <p:tgtEl>
                                          <p:spTgt spid="80016"/>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0045"/>
                                        </p:tgtEl>
                                        <p:attrNameLst>
                                          <p:attrName>style.visibility</p:attrName>
                                        </p:attrNameLst>
                                      </p:cBhvr>
                                      <p:to>
                                        <p:strVal val="visible"/>
                                      </p:to>
                                    </p:set>
                                    <p:anim calcmode="lin" valueType="num">
                                      <p:cBhvr additive="base">
                                        <p:cTn id="41" dur="500" fill="hold"/>
                                        <p:tgtEl>
                                          <p:spTgt spid="80045"/>
                                        </p:tgtEl>
                                        <p:attrNameLst>
                                          <p:attrName>ppt_x</p:attrName>
                                        </p:attrNameLst>
                                      </p:cBhvr>
                                      <p:tavLst>
                                        <p:tav tm="0">
                                          <p:val>
                                            <p:strVal val="ppt_x"/>
                                          </p:val>
                                        </p:tav>
                                        <p:tav tm="100000">
                                          <p:val>
                                            <p:strVal val="ppt_x"/>
                                          </p:val>
                                        </p:tav>
                                      </p:tavLst>
                                    </p:anim>
                                    <p:anim calcmode="lin" valueType="num">
                                      <p:cBhvr additive="base">
                                        <p:cTn id="42" dur="500" fill="hold"/>
                                        <p:tgtEl>
                                          <p:spTgt spid="80045"/>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0012"/>
                                        </p:tgtEl>
                                        <p:attrNameLst>
                                          <p:attrName>style.visibility</p:attrName>
                                        </p:attrNameLst>
                                      </p:cBhvr>
                                      <p:to>
                                        <p:strVal val="visible"/>
                                      </p:to>
                                    </p:set>
                                    <p:anim calcmode="lin" valueType="num">
                                      <p:cBhvr additive="base">
                                        <p:cTn id="47" dur="500" fill="hold"/>
                                        <p:tgtEl>
                                          <p:spTgt spid="80012"/>
                                        </p:tgtEl>
                                        <p:attrNameLst>
                                          <p:attrName>ppt_x</p:attrName>
                                        </p:attrNameLst>
                                      </p:cBhvr>
                                      <p:tavLst>
                                        <p:tav tm="0">
                                          <p:val>
                                            <p:strVal val="ppt_x"/>
                                          </p:val>
                                        </p:tav>
                                        <p:tav tm="100000">
                                          <p:val>
                                            <p:strVal val="ppt_x"/>
                                          </p:val>
                                        </p:tav>
                                      </p:tavLst>
                                    </p:anim>
                                    <p:anim calcmode="lin" valueType="num">
                                      <p:cBhvr additive="base">
                                        <p:cTn id="48" dur="500" fill="hold"/>
                                        <p:tgtEl>
                                          <p:spTgt spid="80012"/>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80029"/>
                                        </p:tgtEl>
                                        <p:attrNameLst>
                                          <p:attrName>style.visibility</p:attrName>
                                        </p:attrNameLst>
                                      </p:cBhvr>
                                      <p:to>
                                        <p:strVal val="visible"/>
                                      </p:to>
                                    </p:set>
                                    <p:anim calcmode="lin" valueType="num">
                                      <p:cBhvr additive="base">
                                        <p:cTn id="53" dur="500" fill="hold"/>
                                        <p:tgtEl>
                                          <p:spTgt spid="80029"/>
                                        </p:tgtEl>
                                        <p:attrNameLst>
                                          <p:attrName>ppt_x</p:attrName>
                                        </p:attrNameLst>
                                      </p:cBhvr>
                                      <p:tavLst>
                                        <p:tav tm="0">
                                          <p:val>
                                            <p:strVal val="ppt_x"/>
                                          </p:val>
                                        </p:tav>
                                        <p:tav tm="100000">
                                          <p:val>
                                            <p:strVal val="ppt_x"/>
                                          </p:val>
                                        </p:tav>
                                      </p:tavLst>
                                    </p:anim>
                                    <p:anim calcmode="lin" valueType="num">
                                      <p:cBhvr additive="base">
                                        <p:cTn id="54" dur="500" fill="hold"/>
                                        <p:tgtEl>
                                          <p:spTgt spid="80029"/>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80025"/>
                                        </p:tgtEl>
                                        <p:attrNameLst>
                                          <p:attrName>style.visibility</p:attrName>
                                        </p:attrNameLst>
                                      </p:cBhvr>
                                      <p:to>
                                        <p:strVal val="visible"/>
                                      </p:to>
                                    </p:set>
                                    <p:anim calcmode="lin" valueType="num">
                                      <p:cBhvr additive="base">
                                        <p:cTn id="59" dur="500" fill="hold"/>
                                        <p:tgtEl>
                                          <p:spTgt spid="80025"/>
                                        </p:tgtEl>
                                        <p:attrNameLst>
                                          <p:attrName>ppt_x</p:attrName>
                                        </p:attrNameLst>
                                      </p:cBhvr>
                                      <p:tavLst>
                                        <p:tav tm="0">
                                          <p:val>
                                            <p:strVal val="ppt_x"/>
                                          </p:val>
                                        </p:tav>
                                        <p:tav tm="100000">
                                          <p:val>
                                            <p:strVal val="ppt_x"/>
                                          </p:val>
                                        </p:tav>
                                      </p:tavLst>
                                    </p:anim>
                                    <p:anim calcmode="lin" valueType="num">
                                      <p:cBhvr additive="base">
                                        <p:cTn id="60" dur="500" fill="hold"/>
                                        <p:tgtEl>
                                          <p:spTgt spid="80025"/>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80029"/>
                                        </p:tgtEl>
                                        <p:attrNameLst>
                                          <p:attrName>style.visibility</p:attrName>
                                        </p:attrNameLst>
                                      </p:cBhvr>
                                      <p:to>
                                        <p:strVal val="hidden"/>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80014"/>
                                        </p:tgtEl>
                                        <p:attrNameLst>
                                          <p:attrName>style.visibility</p:attrName>
                                        </p:attrNameLst>
                                      </p:cBhvr>
                                      <p:to>
                                        <p:strVal val="visible"/>
                                      </p:to>
                                    </p:set>
                                    <p:anim calcmode="lin" valueType="num">
                                      <p:cBhvr additive="base">
                                        <p:cTn id="69" dur="500" fill="hold"/>
                                        <p:tgtEl>
                                          <p:spTgt spid="80014"/>
                                        </p:tgtEl>
                                        <p:attrNameLst>
                                          <p:attrName>ppt_x</p:attrName>
                                        </p:attrNameLst>
                                      </p:cBhvr>
                                      <p:tavLst>
                                        <p:tav tm="0">
                                          <p:val>
                                            <p:strVal val="ppt_x"/>
                                          </p:val>
                                        </p:tav>
                                        <p:tav tm="100000">
                                          <p:val>
                                            <p:strVal val="ppt_x"/>
                                          </p:val>
                                        </p:tav>
                                      </p:tavLst>
                                    </p:anim>
                                    <p:anim calcmode="lin" valueType="num">
                                      <p:cBhvr additive="base">
                                        <p:cTn id="70" dur="500" fill="hold"/>
                                        <p:tgtEl>
                                          <p:spTgt spid="80014"/>
                                        </p:tgtEl>
                                        <p:attrNameLst>
                                          <p:attrName>ppt_y</p:attrName>
                                        </p:attrNameLst>
                                      </p:cBhvr>
                                      <p:tavLst>
                                        <p:tav tm="0">
                                          <p:val>
                                            <p:strVal val="1+#ppt_h/2"/>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80032"/>
                                        </p:tgtEl>
                                        <p:attrNameLst>
                                          <p:attrName>style.visibility</p:attrName>
                                        </p:attrNameLst>
                                      </p:cBhvr>
                                      <p:to>
                                        <p:strVal val="visible"/>
                                      </p:to>
                                    </p:set>
                                    <p:anim calcmode="lin" valueType="num">
                                      <p:cBhvr additive="base">
                                        <p:cTn id="75" dur="500" fill="hold"/>
                                        <p:tgtEl>
                                          <p:spTgt spid="80032"/>
                                        </p:tgtEl>
                                        <p:attrNameLst>
                                          <p:attrName>ppt_x</p:attrName>
                                        </p:attrNameLst>
                                      </p:cBhvr>
                                      <p:tavLst>
                                        <p:tav tm="0">
                                          <p:val>
                                            <p:strVal val="ppt_x"/>
                                          </p:val>
                                        </p:tav>
                                        <p:tav tm="100000">
                                          <p:val>
                                            <p:strVal val="ppt_x"/>
                                          </p:val>
                                        </p:tav>
                                      </p:tavLst>
                                    </p:anim>
                                    <p:anim calcmode="lin" valueType="num">
                                      <p:cBhvr additive="base">
                                        <p:cTn id="76" dur="500" fill="hold"/>
                                        <p:tgtEl>
                                          <p:spTgt spid="80032"/>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80013"/>
                                        </p:tgtEl>
                                        <p:attrNameLst>
                                          <p:attrName>style.visibility</p:attrName>
                                        </p:attrNameLst>
                                      </p:cBhvr>
                                      <p:to>
                                        <p:strVal val="visible"/>
                                      </p:to>
                                    </p:set>
                                    <p:anim calcmode="lin" valueType="num">
                                      <p:cBhvr additive="base">
                                        <p:cTn id="81" dur="500" fill="hold"/>
                                        <p:tgtEl>
                                          <p:spTgt spid="80013"/>
                                        </p:tgtEl>
                                        <p:attrNameLst>
                                          <p:attrName>ppt_x</p:attrName>
                                        </p:attrNameLst>
                                      </p:cBhvr>
                                      <p:tavLst>
                                        <p:tav tm="0">
                                          <p:val>
                                            <p:strVal val="ppt_x"/>
                                          </p:val>
                                        </p:tav>
                                        <p:tav tm="100000">
                                          <p:val>
                                            <p:strVal val="ppt_x"/>
                                          </p:val>
                                        </p:tav>
                                      </p:tavLst>
                                    </p:anim>
                                    <p:anim calcmode="lin" valueType="num">
                                      <p:cBhvr additive="base">
                                        <p:cTn id="82" dur="500" fill="hold"/>
                                        <p:tgtEl>
                                          <p:spTgt spid="80013"/>
                                        </p:tgtEl>
                                        <p:attrNameLst>
                                          <p:attrName>ppt_y</p:attrName>
                                        </p:attrNameLst>
                                      </p:cBhvr>
                                      <p:tavLst>
                                        <p:tav tm="0">
                                          <p:val>
                                            <p:strVal val="1+#ppt_h/2"/>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80039"/>
                                        </p:tgtEl>
                                        <p:attrNameLst>
                                          <p:attrName>style.visibility</p:attrName>
                                        </p:attrNameLst>
                                      </p:cBhvr>
                                      <p:to>
                                        <p:strVal val="visible"/>
                                      </p:to>
                                    </p:set>
                                    <p:anim calcmode="lin" valueType="num">
                                      <p:cBhvr additive="base">
                                        <p:cTn id="87" dur="500" fill="hold"/>
                                        <p:tgtEl>
                                          <p:spTgt spid="80039"/>
                                        </p:tgtEl>
                                        <p:attrNameLst>
                                          <p:attrName>ppt_x</p:attrName>
                                        </p:attrNameLst>
                                      </p:cBhvr>
                                      <p:tavLst>
                                        <p:tav tm="0">
                                          <p:val>
                                            <p:strVal val="ppt_x"/>
                                          </p:val>
                                        </p:tav>
                                        <p:tav tm="100000">
                                          <p:val>
                                            <p:strVal val="ppt_x"/>
                                          </p:val>
                                        </p:tav>
                                      </p:tavLst>
                                    </p:anim>
                                    <p:anim calcmode="lin" valueType="num">
                                      <p:cBhvr additive="base">
                                        <p:cTn id="88" dur="500" fill="hold"/>
                                        <p:tgtEl>
                                          <p:spTgt spid="80039"/>
                                        </p:tgtEl>
                                        <p:attrNameLst>
                                          <p:attrName>ppt_y</p:attrName>
                                        </p:attrNameLst>
                                      </p:cBhvr>
                                      <p:tavLst>
                                        <p:tav tm="0">
                                          <p:val>
                                            <p:strVal val="1+#ppt_h/2"/>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80010"/>
                                        </p:tgtEl>
                                        <p:attrNameLst>
                                          <p:attrName>style.visibility</p:attrName>
                                        </p:attrNameLst>
                                      </p:cBhvr>
                                      <p:to>
                                        <p:strVal val="visible"/>
                                      </p:to>
                                    </p:set>
                                    <p:anim calcmode="lin" valueType="num">
                                      <p:cBhvr additive="base">
                                        <p:cTn id="93" dur="500" fill="hold"/>
                                        <p:tgtEl>
                                          <p:spTgt spid="80010"/>
                                        </p:tgtEl>
                                        <p:attrNameLst>
                                          <p:attrName>ppt_x</p:attrName>
                                        </p:attrNameLst>
                                      </p:cBhvr>
                                      <p:tavLst>
                                        <p:tav tm="0">
                                          <p:val>
                                            <p:strVal val="ppt_x"/>
                                          </p:val>
                                        </p:tav>
                                        <p:tav tm="100000">
                                          <p:val>
                                            <p:strVal val="ppt_x"/>
                                          </p:val>
                                        </p:tav>
                                      </p:tavLst>
                                    </p:anim>
                                    <p:anim calcmode="lin" valueType="num">
                                      <p:cBhvr additive="base">
                                        <p:cTn id="94" dur="500" fill="hold"/>
                                        <p:tgtEl>
                                          <p:spTgt spid="80010"/>
                                        </p:tgtEl>
                                        <p:attrNameLst>
                                          <p:attrName>ppt_y</p:attrName>
                                        </p:attrNameLst>
                                      </p:cBhvr>
                                      <p:tavLst>
                                        <p:tav tm="0">
                                          <p:val>
                                            <p:strVal val="1+#ppt_h/2"/>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80043"/>
                                        </p:tgtEl>
                                        <p:attrNameLst>
                                          <p:attrName>style.visibility</p:attrName>
                                        </p:attrNameLst>
                                      </p:cBhvr>
                                      <p:to>
                                        <p:strVal val="visible"/>
                                      </p:to>
                                    </p:set>
                                    <p:anim calcmode="lin" valueType="num">
                                      <p:cBhvr additive="base">
                                        <p:cTn id="99" dur="500" fill="hold"/>
                                        <p:tgtEl>
                                          <p:spTgt spid="80043"/>
                                        </p:tgtEl>
                                        <p:attrNameLst>
                                          <p:attrName>ppt_x</p:attrName>
                                        </p:attrNameLst>
                                      </p:cBhvr>
                                      <p:tavLst>
                                        <p:tav tm="0">
                                          <p:val>
                                            <p:strVal val="ppt_x"/>
                                          </p:val>
                                        </p:tav>
                                        <p:tav tm="100000">
                                          <p:val>
                                            <p:strVal val="ppt_x"/>
                                          </p:val>
                                        </p:tav>
                                      </p:tavLst>
                                    </p:anim>
                                    <p:anim calcmode="lin" valueType="num">
                                      <p:cBhvr additive="base">
                                        <p:cTn id="100" dur="500" fill="hold"/>
                                        <p:tgtEl>
                                          <p:spTgt spid="80043"/>
                                        </p:tgtEl>
                                        <p:attrNameLst>
                                          <p:attrName>ppt_y</p:attrName>
                                        </p:attrNameLst>
                                      </p:cBhvr>
                                      <p:tavLst>
                                        <p:tav tm="0">
                                          <p:val>
                                            <p:strVal val="1+#ppt_h/2"/>
                                          </p:val>
                                        </p:tav>
                                        <p:tav tm="100000">
                                          <p:val>
                                            <p:strVal val="ppt_y"/>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80023"/>
                                        </p:tgtEl>
                                        <p:attrNameLst>
                                          <p:attrName>style.visibility</p:attrName>
                                        </p:attrNameLst>
                                      </p:cBhvr>
                                      <p:to>
                                        <p:strVal val="visible"/>
                                      </p:to>
                                    </p:set>
                                    <p:anim calcmode="lin" valueType="num">
                                      <p:cBhvr additive="base">
                                        <p:cTn id="105" dur="500" fill="hold"/>
                                        <p:tgtEl>
                                          <p:spTgt spid="80023"/>
                                        </p:tgtEl>
                                        <p:attrNameLst>
                                          <p:attrName>ppt_x</p:attrName>
                                        </p:attrNameLst>
                                      </p:cBhvr>
                                      <p:tavLst>
                                        <p:tav tm="0">
                                          <p:val>
                                            <p:strVal val="ppt_x"/>
                                          </p:val>
                                        </p:tav>
                                        <p:tav tm="100000">
                                          <p:val>
                                            <p:strVal val="ppt_x"/>
                                          </p:val>
                                        </p:tav>
                                      </p:tavLst>
                                    </p:anim>
                                    <p:anim calcmode="lin" valueType="num">
                                      <p:cBhvr additive="base">
                                        <p:cTn id="106" dur="500" fill="hold"/>
                                        <p:tgtEl>
                                          <p:spTgt spid="80023"/>
                                        </p:tgtEl>
                                        <p:attrNameLst>
                                          <p:attrName>ppt_y</p:attrName>
                                        </p:attrNameLst>
                                      </p:cBhvr>
                                      <p:tavLst>
                                        <p:tav tm="0">
                                          <p:val>
                                            <p:strVal val="1+#ppt_h/2"/>
                                          </p:val>
                                        </p:tav>
                                        <p:tav tm="100000">
                                          <p:val>
                                            <p:strVal val="ppt_y"/>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xit" presetSubtype="0" fill="hold" grpId="1" nodeType="clickEffect">
                                  <p:stCondLst>
                                    <p:cond delay="0"/>
                                  </p:stCondLst>
                                  <p:childTnLst>
                                    <p:set>
                                      <p:cBhvr>
                                        <p:cTn id="110" dur="1" fill="hold">
                                          <p:stCondLst>
                                            <p:cond delay="0"/>
                                          </p:stCondLst>
                                        </p:cTn>
                                        <p:tgtEl>
                                          <p:spTgt spid="80043"/>
                                        </p:tgtEl>
                                        <p:attrNameLst>
                                          <p:attrName>style.visibility</p:attrName>
                                        </p:attrNameLst>
                                      </p:cBhvr>
                                      <p:to>
                                        <p:strVal val="hidden"/>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80021"/>
                                        </p:tgtEl>
                                        <p:attrNameLst>
                                          <p:attrName>style.visibility</p:attrName>
                                        </p:attrNameLst>
                                      </p:cBhvr>
                                      <p:to>
                                        <p:strVal val="visible"/>
                                      </p:to>
                                    </p:set>
                                    <p:anim calcmode="lin" valueType="num">
                                      <p:cBhvr additive="base">
                                        <p:cTn id="115" dur="500" fill="hold"/>
                                        <p:tgtEl>
                                          <p:spTgt spid="80021"/>
                                        </p:tgtEl>
                                        <p:attrNameLst>
                                          <p:attrName>ppt_x</p:attrName>
                                        </p:attrNameLst>
                                      </p:cBhvr>
                                      <p:tavLst>
                                        <p:tav tm="0">
                                          <p:val>
                                            <p:strVal val="ppt_x"/>
                                          </p:val>
                                        </p:tav>
                                        <p:tav tm="100000">
                                          <p:val>
                                            <p:strVal val="ppt_x"/>
                                          </p:val>
                                        </p:tav>
                                      </p:tavLst>
                                    </p:anim>
                                    <p:anim calcmode="lin" valueType="num">
                                      <p:cBhvr additive="base">
                                        <p:cTn id="116" dur="500" fill="hold"/>
                                        <p:tgtEl>
                                          <p:spTgt spid="80021"/>
                                        </p:tgtEl>
                                        <p:attrNameLst>
                                          <p:attrName>ppt_y</p:attrName>
                                        </p:attrNameLst>
                                      </p:cBhvr>
                                      <p:tavLst>
                                        <p:tav tm="0">
                                          <p:val>
                                            <p:strVal val="1+#ppt_h/2"/>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80031"/>
                                        </p:tgtEl>
                                        <p:attrNameLst>
                                          <p:attrName>style.visibility</p:attrName>
                                        </p:attrNameLst>
                                      </p:cBhvr>
                                      <p:to>
                                        <p:strVal val="visible"/>
                                      </p:to>
                                    </p:set>
                                    <p:anim calcmode="lin" valueType="num">
                                      <p:cBhvr additive="base">
                                        <p:cTn id="121" dur="500" fill="hold"/>
                                        <p:tgtEl>
                                          <p:spTgt spid="80031"/>
                                        </p:tgtEl>
                                        <p:attrNameLst>
                                          <p:attrName>ppt_x</p:attrName>
                                        </p:attrNameLst>
                                      </p:cBhvr>
                                      <p:tavLst>
                                        <p:tav tm="0">
                                          <p:val>
                                            <p:strVal val="ppt_x"/>
                                          </p:val>
                                        </p:tav>
                                        <p:tav tm="100000">
                                          <p:val>
                                            <p:strVal val="ppt_x"/>
                                          </p:val>
                                        </p:tav>
                                      </p:tavLst>
                                    </p:anim>
                                    <p:anim calcmode="lin" valueType="num">
                                      <p:cBhvr additive="base">
                                        <p:cTn id="122" dur="500" fill="hold"/>
                                        <p:tgtEl>
                                          <p:spTgt spid="80031"/>
                                        </p:tgtEl>
                                        <p:attrNameLst>
                                          <p:attrName>ppt_y</p:attrName>
                                        </p:attrNameLst>
                                      </p:cBhvr>
                                      <p:tavLst>
                                        <p:tav tm="0">
                                          <p:val>
                                            <p:strVal val="1+#ppt_h/2"/>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80046"/>
                                        </p:tgtEl>
                                        <p:attrNameLst>
                                          <p:attrName>style.visibility</p:attrName>
                                        </p:attrNameLst>
                                      </p:cBhvr>
                                      <p:to>
                                        <p:strVal val="visible"/>
                                      </p:to>
                                    </p:set>
                                    <p:anim calcmode="lin" valueType="num">
                                      <p:cBhvr additive="base">
                                        <p:cTn id="127" dur="500" fill="hold"/>
                                        <p:tgtEl>
                                          <p:spTgt spid="80046"/>
                                        </p:tgtEl>
                                        <p:attrNameLst>
                                          <p:attrName>ppt_x</p:attrName>
                                        </p:attrNameLst>
                                      </p:cBhvr>
                                      <p:tavLst>
                                        <p:tav tm="0">
                                          <p:val>
                                            <p:strVal val="ppt_x"/>
                                          </p:val>
                                        </p:tav>
                                        <p:tav tm="100000">
                                          <p:val>
                                            <p:strVal val="ppt_x"/>
                                          </p:val>
                                        </p:tav>
                                      </p:tavLst>
                                    </p:anim>
                                    <p:anim calcmode="lin" valueType="num">
                                      <p:cBhvr additive="base">
                                        <p:cTn id="128" dur="500" fill="hold"/>
                                        <p:tgtEl>
                                          <p:spTgt spid="80046"/>
                                        </p:tgtEl>
                                        <p:attrNameLst>
                                          <p:attrName>ppt_y</p:attrName>
                                        </p:attrNameLst>
                                      </p:cBhvr>
                                      <p:tavLst>
                                        <p:tav tm="0">
                                          <p:val>
                                            <p:strVal val="1+#ppt_h/2"/>
                                          </p:val>
                                        </p:tav>
                                        <p:tav tm="100000">
                                          <p:val>
                                            <p:strVal val="ppt_y"/>
                                          </p:val>
                                        </p:tav>
                                      </p:tavLst>
                                    </p:anim>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80038"/>
                                        </p:tgtEl>
                                        <p:attrNameLst>
                                          <p:attrName>style.visibility</p:attrName>
                                        </p:attrNameLst>
                                      </p:cBhvr>
                                      <p:to>
                                        <p:strVal val="visible"/>
                                      </p:to>
                                    </p:set>
                                    <p:anim calcmode="lin" valueType="num">
                                      <p:cBhvr additive="base">
                                        <p:cTn id="133" dur="500" fill="hold"/>
                                        <p:tgtEl>
                                          <p:spTgt spid="80038"/>
                                        </p:tgtEl>
                                        <p:attrNameLst>
                                          <p:attrName>ppt_x</p:attrName>
                                        </p:attrNameLst>
                                      </p:cBhvr>
                                      <p:tavLst>
                                        <p:tav tm="0">
                                          <p:val>
                                            <p:strVal val="ppt_x"/>
                                          </p:val>
                                        </p:tav>
                                        <p:tav tm="100000">
                                          <p:val>
                                            <p:strVal val="ppt_x"/>
                                          </p:val>
                                        </p:tav>
                                      </p:tavLst>
                                    </p:anim>
                                    <p:anim calcmode="lin" valueType="num">
                                      <p:cBhvr additive="base">
                                        <p:cTn id="134" dur="500" fill="hold"/>
                                        <p:tgtEl>
                                          <p:spTgt spid="80038"/>
                                        </p:tgtEl>
                                        <p:attrNameLst>
                                          <p:attrName>ppt_y</p:attrName>
                                        </p:attrNameLst>
                                      </p:cBhvr>
                                      <p:tavLst>
                                        <p:tav tm="0">
                                          <p:val>
                                            <p:strVal val="1+#ppt_h/2"/>
                                          </p:val>
                                        </p:tav>
                                        <p:tav tm="100000">
                                          <p:val>
                                            <p:strVal val="ppt_y"/>
                                          </p:val>
                                        </p:tav>
                                      </p:tavLst>
                                    </p:anim>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80008"/>
                                        </p:tgtEl>
                                        <p:attrNameLst>
                                          <p:attrName>style.visibility</p:attrName>
                                        </p:attrNameLst>
                                      </p:cBhvr>
                                      <p:to>
                                        <p:strVal val="visible"/>
                                      </p:to>
                                    </p:set>
                                    <p:anim calcmode="lin" valueType="num">
                                      <p:cBhvr additive="base">
                                        <p:cTn id="139" dur="500" fill="hold"/>
                                        <p:tgtEl>
                                          <p:spTgt spid="80008"/>
                                        </p:tgtEl>
                                        <p:attrNameLst>
                                          <p:attrName>ppt_x</p:attrName>
                                        </p:attrNameLst>
                                      </p:cBhvr>
                                      <p:tavLst>
                                        <p:tav tm="0">
                                          <p:val>
                                            <p:strVal val="ppt_x"/>
                                          </p:val>
                                        </p:tav>
                                        <p:tav tm="100000">
                                          <p:val>
                                            <p:strVal val="ppt_x"/>
                                          </p:val>
                                        </p:tav>
                                      </p:tavLst>
                                    </p:anim>
                                    <p:anim calcmode="lin" valueType="num">
                                      <p:cBhvr additive="base">
                                        <p:cTn id="140" dur="500" fill="hold"/>
                                        <p:tgtEl>
                                          <p:spTgt spid="80008"/>
                                        </p:tgtEl>
                                        <p:attrNameLst>
                                          <p:attrName>ppt_y</p:attrName>
                                        </p:attrNameLst>
                                      </p:cBhvr>
                                      <p:tavLst>
                                        <p:tav tm="0">
                                          <p:val>
                                            <p:strVal val="1+#ppt_h/2"/>
                                          </p:val>
                                        </p:tav>
                                        <p:tav tm="100000">
                                          <p:val>
                                            <p:strVal val="ppt_y"/>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80041"/>
                                        </p:tgtEl>
                                        <p:attrNameLst>
                                          <p:attrName>style.visibility</p:attrName>
                                        </p:attrNameLst>
                                      </p:cBhvr>
                                      <p:to>
                                        <p:strVal val="visible"/>
                                      </p:to>
                                    </p:set>
                                    <p:anim calcmode="lin" valueType="num">
                                      <p:cBhvr additive="base">
                                        <p:cTn id="145" dur="500" fill="hold"/>
                                        <p:tgtEl>
                                          <p:spTgt spid="80041"/>
                                        </p:tgtEl>
                                        <p:attrNameLst>
                                          <p:attrName>ppt_x</p:attrName>
                                        </p:attrNameLst>
                                      </p:cBhvr>
                                      <p:tavLst>
                                        <p:tav tm="0">
                                          <p:val>
                                            <p:strVal val="ppt_x"/>
                                          </p:val>
                                        </p:tav>
                                        <p:tav tm="100000">
                                          <p:val>
                                            <p:strVal val="ppt_x"/>
                                          </p:val>
                                        </p:tav>
                                      </p:tavLst>
                                    </p:anim>
                                    <p:anim calcmode="lin" valueType="num">
                                      <p:cBhvr additive="base">
                                        <p:cTn id="146" dur="500" fill="hold"/>
                                        <p:tgtEl>
                                          <p:spTgt spid="80041"/>
                                        </p:tgtEl>
                                        <p:attrNameLst>
                                          <p:attrName>ppt_y</p:attrName>
                                        </p:attrNameLst>
                                      </p:cBhvr>
                                      <p:tavLst>
                                        <p:tav tm="0">
                                          <p:val>
                                            <p:strVal val="1+#ppt_h/2"/>
                                          </p:val>
                                        </p:tav>
                                        <p:tav tm="100000">
                                          <p:val>
                                            <p:strVal val="ppt_y"/>
                                          </p:val>
                                        </p:tav>
                                      </p:tavLst>
                                    </p:anim>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80024"/>
                                        </p:tgtEl>
                                        <p:attrNameLst>
                                          <p:attrName>style.visibility</p:attrName>
                                        </p:attrNameLst>
                                      </p:cBhvr>
                                      <p:to>
                                        <p:strVal val="visible"/>
                                      </p:to>
                                    </p:set>
                                    <p:anim calcmode="lin" valueType="num">
                                      <p:cBhvr additive="base">
                                        <p:cTn id="151" dur="500" fill="hold"/>
                                        <p:tgtEl>
                                          <p:spTgt spid="80024"/>
                                        </p:tgtEl>
                                        <p:attrNameLst>
                                          <p:attrName>ppt_x</p:attrName>
                                        </p:attrNameLst>
                                      </p:cBhvr>
                                      <p:tavLst>
                                        <p:tav tm="0">
                                          <p:val>
                                            <p:strVal val="ppt_x"/>
                                          </p:val>
                                        </p:tav>
                                        <p:tav tm="100000">
                                          <p:val>
                                            <p:strVal val="ppt_x"/>
                                          </p:val>
                                        </p:tav>
                                      </p:tavLst>
                                    </p:anim>
                                    <p:anim calcmode="lin" valueType="num">
                                      <p:cBhvr additive="base">
                                        <p:cTn id="152" dur="500" fill="hold"/>
                                        <p:tgtEl>
                                          <p:spTgt spid="80024"/>
                                        </p:tgtEl>
                                        <p:attrNameLst>
                                          <p:attrName>ppt_y</p:attrName>
                                        </p:attrNameLst>
                                      </p:cBhvr>
                                      <p:tavLst>
                                        <p:tav tm="0">
                                          <p:val>
                                            <p:strVal val="1+#ppt_h/2"/>
                                          </p:val>
                                        </p:tav>
                                        <p:tav tm="100000">
                                          <p:val>
                                            <p:strVal val="ppt_y"/>
                                          </p:val>
                                        </p:tav>
                                      </p:tavLst>
                                    </p:anim>
                                  </p:childTnLst>
                                </p:cTn>
                              </p:par>
                            </p:childTnLst>
                          </p:cTn>
                        </p:par>
                      </p:childTnLst>
                    </p:cTn>
                  </p:par>
                  <p:par>
                    <p:cTn id="153" fill="hold" nodeType="clickPar">
                      <p:stCondLst>
                        <p:cond delay="indefinite"/>
                      </p:stCondLst>
                      <p:childTnLst>
                        <p:par>
                          <p:cTn id="154" fill="hold" nodeType="withGroup">
                            <p:stCondLst>
                              <p:cond delay="0"/>
                            </p:stCondLst>
                            <p:childTnLst>
                              <p:par>
                                <p:cTn id="155" presetID="1" presetClass="exit" presetSubtype="0" fill="hold" grpId="1" nodeType="clickEffect">
                                  <p:stCondLst>
                                    <p:cond delay="0"/>
                                  </p:stCondLst>
                                  <p:childTnLst>
                                    <p:set>
                                      <p:cBhvr>
                                        <p:cTn id="156" dur="1" fill="hold">
                                          <p:stCondLst>
                                            <p:cond delay="0"/>
                                          </p:stCondLst>
                                        </p:cTn>
                                        <p:tgtEl>
                                          <p:spTgt spid="80041"/>
                                        </p:tgtEl>
                                        <p:attrNameLst>
                                          <p:attrName>style.visibility</p:attrName>
                                        </p:attrNameLst>
                                      </p:cBhvr>
                                      <p:to>
                                        <p:strVal val="hidden"/>
                                      </p:to>
                                    </p:se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2" presetClass="entr" presetSubtype="4" fill="hold" grpId="0" nodeType="clickEffect">
                                  <p:stCondLst>
                                    <p:cond delay="0"/>
                                  </p:stCondLst>
                                  <p:childTnLst>
                                    <p:set>
                                      <p:cBhvr>
                                        <p:cTn id="160" dur="1" fill="hold">
                                          <p:stCondLst>
                                            <p:cond delay="0"/>
                                          </p:stCondLst>
                                        </p:cTn>
                                        <p:tgtEl>
                                          <p:spTgt spid="80018"/>
                                        </p:tgtEl>
                                        <p:attrNameLst>
                                          <p:attrName>style.visibility</p:attrName>
                                        </p:attrNameLst>
                                      </p:cBhvr>
                                      <p:to>
                                        <p:strVal val="visible"/>
                                      </p:to>
                                    </p:set>
                                    <p:anim calcmode="lin" valueType="num">
                                      <p:cBhvr additive="base">
                                        <p:cTn id="161" dur="500" fill="hold"/>
                                        <p:tgtEl>
                                          <p:spTgt spid="80018"/>
                                        </p:tgtEl>
                                        <p:attrNameLst>
                                          <p:attrName>ppt_x</p:attrName>
                                        </p:attrNameLst>
                                      </p:cBhvr>
                                      <p:tavLst>
                                        <p:tav tm="0">
                                          <p:val>
                                            <p:strVal val="ppt_x"/>
                                          </p:val>
                                        </p:tav>
                                        <p:tav tm="100000">
                                          <p:val>
                                            <p:strVal val="ppt_x"/>
                                          </p:val>
                                        </p:tav>
                                      </p:tavLst>
                                    </p:anim>
                                    <p:anim calcmode="lin" valueType="num">
                                      <p:cBhvr additive="base">
                                        <p:cTn id="162" dur="500" fill="hold"/>
                                        <p:tgtEl>
                                          <p:spTgt spid="80018"/>
                                        </p:tgtEl>
                                        <p:attrNameLst>
                                          <p:attrName>ppt_y</p:attrName>
                                        </p:attrNameLst>
                                      </p:cBhvr>
                                      <p:tavLst>
                                        <p:tav tm="0">
                                          <p:val>
                                            <p:strVal val="1+#ppt_h/2"/>
                                          </p:val>
                                        </p:tav>
                                        <p:tav tm="100000">
                                          <p:val>
                                            <p:strVal val="ppt_y"/>
                                          </p:val>
                                        </p:tav>
                                      </p:tavLst>
                                    </p:anim>
                                  </p:childTnLst>
                                </p:cTn>
                              </p:par>
                            </p:childTnLst>
                          </p:cTn>
                        </p:par>
                      </p:childTnLst>
                    </p:cTn>
                  </p:par>
                  <p:par>
                    <p:cTn id="163" fill="hold" nodeType="clickPar">
                      <p:stCondLst>
                        <p:cond delay="indefinite"/>
                      </p:stCondLst>
                      <p:childTnLst>
                        <p:par>
                          <p:cTn id="164" fill="hold" nodeType="withGroup">
                            <p:stCondLst>
                              <p:cond delay="0"/>
                            </p:stCondLst>
                            <p:childTnLst>
                              <p:par>
                                <p:cTn id="165" presetID="2" presetClass="entr" presetSubtype="4" fill="hold" grpId="0" nodeType="clickEffect">
                                  <p:stCondLst>
                                    <p:cond delay="0"/>
                                  </p:stCondLst>
                                  <p:childTnLst>
                                    <p:set>
                                      <p:cBhvr>
                                        <p:cTn id="166" dur="1" fill="hold">
                                          <p:stCondLst>
                                            <p:cond delay="0"/>
                                          </p:stCondLst>
                                        </p:cTn>
                                        <p:tgtEl>
                                          <p:spTgt spid="80035"/>
                                        </p:tgtEl>
                                        <p:attrNameLst>
                                          <p:attrName>style.visibility</p:attrName>
                                        </p:attrNameLst>
                                      </p:cBhvr>
                                      <p:to>
                                        <p:strVal val="visible"/>
                                      </p:to>
                                    </p:set>
                                    <p:anim calcmode="lin" valueType="num">
                                      <p:cBhvr additive="base">
                                        <p:cTn id="167" dur="500" fill="hold"/>
                                        <p:tgtEl>
                                          <p:spTgt spid="80035"/>
                                        </p:tgtEl>
                                        <p:attrNameLst>
                                          <p:attrName>ppt_x</p:attrName>
                                        </p:attrNameLst>
                                      </p:cBhvr>
                                      <p:tavLst>
                                        <p:tav tm="0">
                                          <p:val>
                                            <p:strVal val="ppt_x"/>
                                          </p:val>
                                        </p:tav>
                                        <p:tav tm="100000">
                                          <p:val>
                                            <p:strVal val="ppt_x"/>
                                          </p:val>
                                        </p:tav>
                                      </p:tavLst>
                                    </p:anim>
                                    <p:anim calcmode="lin" valueType="num">
                                      <p:cBhvr additive="base">
                                        <p:cTn id="168" dur="500" fill="hold"/>
                                        <p:tgtEl>
                                          <p:spTgt spid="80035"/>
                                        </p:tgtEl>
                                        <p:attrNameLst>
                                          <p:attrName>ppt_y</p:attrName>
                                        </p:attrNameLst>
                                      </p:cBhvr>
                                      <p:tavLst>
                                        <p:tav tm="0">
                                          <p:val>
                                            <p:strVal val="1+#ppt_h/2"/>
                                          </p:val>
                                        </p:tav>
                                        <p:tav tm="100000">
                                          <p:val>
                                            <p:strVal val="ppt_y"/>
                                          </p:val>
                                        </p:tav>
                                      </p:tavLst>
                                    </p:anim>
                                  </p:childTnLst>
                                </p:cTn>
                              </p:par>
                            </p:childTnLst>
                          </p:cTn>
                        </p:par>
                      </p:childTnLst>
                    </p:cTn>
                  </p:par>
                  <p:par>
                    <p:cTn id="169" fill="hold" nodeType="clickPar">
                      <p:stCondLst>
                        <p:cond delay="indefinite"/>
                      </p:stCondLst>
                      <p:childTnLst>
                        <p:par>
                          <p:cTn id="170" fill="hold" nodeType="withGroup">
                            <p:stCondLst>
                              <p:cond delay="0"/>
                            </p:stCondLst>
                            <p:childTnLst>
                              <p:par>
                                <p:cTn id="171" presetID="2" presetClass="entr" presetSubtype="4" fill="hold" grpId="0" nodeType="clickEffect">
                                  <p:stCondLst>
                                    <p:cond delay="0"/>
                                  </p:stCondLst>
                                  <p:childTnLst>
                                    <p:set>
                                      <p:cBhvr>
                                        <p:cTn id="172" dur="1" fill="hold">
                                          <p:stCondLst>
                                            <p:cond delay="0"/>
                                          </p:stCondLst>
                                        </p:cTn>
                                        <p:tgtEl>
                                          <p:spTgt spid="80015"/>
                                        </p:tgtEl>
                                        <p:attrNameLst>
                                          <p:attrName>style.visibility</p:attrName>
                                        </p:attrNameLst>
                                      </p:cBhvr>
                                      <p:to>
                                        <p:strVal val="visible"/>
                                      </p:to>
                                    </p:set>
                                    <p:anim calcmode="lin" valueType="num">
                                      <p:cBhvr additive="base">
                                        <p:cTn id="173" dur="500" fill="hold"/>
                                        <p:tgtEl>
                                          <p:spTgt spid="80015"/>
                                        </p:tgtEl>
                                        <p:attrNameLst>
                                          <p:attrName>ppt_x</p:attrName>
                                        </p:attrNameLst>
                                      </p:cBhvr>
                                      <p:tavLst>
                                        <p:tav tm="0">
                                          <p:val>
                                            <p:strVal val="ppt_x"/>
                                          </p:val>
                                        </p:tav>
                                        <p:tav tm="100000">
                                          <p:val>
                                            <p:strVal val="ppt_x"/>
                                          </p:val>
                                        </p:tav>
                                      </p:tavLst>
                                    </p:anim>
                                    <p:anim calcmode="lin" valueType="num">
                                      <p:cBhvr additive="base">
                                        <p:cTn id="174" dur="500" fill="hold"/>
                                        <p:tgtEl>
                                          <p:spTgt spid="80015"/>
                                        </p:tgtEl>
                                        <p:attrNameLst>
                                          <p:attrName>ppt_y</p:attrName>
                                        </p:attrNameLst>
                                      </p:cBhvr>
                                      <p:tavLst>
                                        <p:tav tm="0">
                                          <p:val>
                                            <p:strVal val="1+#ppt_h/2"/>
                                          </p:val>
                                        </p:tav>
                                        <p:tav tm="100000">
                                          <p:val>
                                            <p:strVal val="ppt_y"/>
                                          </p:val>
                                        </p:tav>
                                      </p:tavLst>
                                    </p:anim>
                                  </p:childTnLst>
                                </p:cTn>
                              </p:par>
                            </p:childTnLst>
                          </p:cTn>
                        </p:par>
                      </p:childTnLst>
                    </p:cTn>
                  </p:par>
                  <p:par>
                    <p:cTn id="175" fill="hold" nodeType="clickPar">
                      <p:stCondLst>
                        <p:cond delay="indefinite"/>
                      </p:stCondLst>
                      <p:childTnLst>
                        <p:par>
                          <p:cTn id="176" fill="hold" nodeType="withGroup">
                            <p:stCondLst>
                              <p:cond delay="0"/>
                            </p:stCondLst>
                            <p:childTnLst>
                              <p:par>
                                <p:cTn id="177" presetID="2" presetClass="entr" presetSubtype="4" fill="hold" grpId="0" nodeType="clickEffect">
                                  <p:stCondLst>
                                    <p:cond delay="0"/>
                                  </p:stCondLst>
                                  <p:childTnLst>
                                    <p:set>
                                      <p:cBhvr>
                                        <p:cTn id="178" dur="1" fill="hold">
                                          <p:stCondLst>
                                            <p:cond delay="0"/>
                                          </p:stCondLst>
                                        </p:cTn>
                                        <p:tgtEl>
                                          <p:spTgt spid="80036"/>
                                        </p:tgtEl>
                                        <p:attrNameLst>
                                          <p:attrName>style.visibility</p:attrName>
                                        </p:attrNameLst>
                                      </p:cBhvr>
                                      <p:to>
                                        <p:strVal val="visible"/>
                                      </p:to>
                                    </p:set>
                                    <p:anim calcmode="lin" valueType="num">
                                      <p:cBhvr additive="base">
                                        <p:cTn id="179" dur="500" fill="hold"/>
                                        <p:tgtEl>
                                          <p:spTgt spid="80036"/>
                                        </p:tgtEl>
                                        <p:attrNameLst>
                                          <p:attrName>ppt_x</p:attrName>
                                        </p:attrNameLst>
                                      </p:cBhvr>
                                      <p:tavLst>
                                        <p:tav tm="0">
                                          <p:val>
                                            <p:strVal val="ppt_x"/>
                                          </p:val>
                                        </p:tav>
                                        <p:tav tm="100000">
                                          <p:val>
                                            <p:strVal val="ppt_x"/>
                                          </p:val>
                                        </p:tav>
                                      </p:tavLst>
                                    </p:anim>
                                    <p:anim calcmode="lin" valueType="num">
                                      <p:cBhvr additive="base">
                                        <p:cTn id="180" dur="500" fill="hold"/>
                                        <p:tgtEl>
                                          <p:spTgt spid="80036"/>
                                        </p:tgtEl>
                                        <p:attrNameLst>
                                          <p:attrName>ppt_y</p:attrName>
                                        </p:attrNameLst>
                                      </p:cBhvr>
                                      <p:tavLst>
                                        <p:tav tm="0">
                                          <p:val>
                                            <p:strVal val="1+#ppt_h/2"/>
                                          </p:val>
                                        </p:tav>
                                        <p:tav tm="100000">
                                          <p:val>
                                            <p:strVal val="ppt_y"/>
                                          </p:val>
                                        </p:tav>
                                      </p:tavLst>
                                    </p:anim>
                                  </p:childTnLst>
                                </p:cTn>
                              </p:par>
                            </p:childTnLst>
                          </p:cTn>
                        </p:par>
                      </p:childTnLst>
                    </p:cTn>
                  </p:par>
                  <p:par>
                    <p:cTn id="181" fill="hold" nodeType="clickPar">
                      <p:stCondLst>
                        <p:cond delay="indefinite"/>
                      </p:stCondLst>
                      <p:childTnLst>
                        <p:par>
                          <p:cTn id="182" fill="hold" nodeType="withGroup">
                            <p:stCondLst>
                              <p:cond delay="0"/>
                            </p:stCondLst>
                            <p:childTnLst>
                              <p:par>
                                <p:cTn id="183" presetID="2" presetClass="entr" presetSubtype="4" fill="hold" grpId="0" nodeType="clickEffect">
                                  <p:stCondLst>
                                    <p:cond delay="0"/>
                                  </p:stCondLst>
                                  <p:childTnLst>
                                    <p:set>
                                      <p:cBhvr>
                                        <p:cTn id="184" dur="1" fill="hold">
                                          <p:stCondLst>
                                            <p:cond delay="0"/>
                                          </p:stCondLst>
                                        </p:cTn>
                                        <p:tgtEl>
                                          <p:spTgt spid="80007"/>
                                        </p:tgtEl>
                                        <p:attrNameLst>
                                          <p:attrName>style.visibility</p:attrName>
                                        </p:attrNameLst>
                                      </p:cBhvr>
                                      <p:to>
                                        <p:strVal val="visible"/>
                                      </p:to>
                                    </p:set>
                                    <p:anim calcmode="lin" valueType="num">
                                      <p:cBhvr additive="base">
                                        <p:cTn id="185" dur="500" fill="hold"/>
                                        <p:tgtEl>
                                          <p:spTgt spid="80007"/>
                                        </p:tgtEl>
                                        <p:attrNameLst>
                                          <p:attrName>ppt_x</p:attrName>
                                        </p:attrNameLst>
                                      </p:cBhvr>
                                      <p:tavLst>
                                        <p:tav tm="0">
                                          <p:val>
                                            <p:strVal val="ppt_x"/>
                                          </p:val>
                                        </p:tav>
                                        <p:tav tm="100000">
                                          <p:val>
                                            <p:strVal val="ppt_x"/>
                                          </p:val>
                                        </p:tav>
                                      </p:tavLst>
                                    </p:anim>
                                    <p:anim calcmode="lin" valueType="num">
                                      <p:cBhvr additive="base">
                                        <p:cTn id="186" dur="500" fill="hold"/>
                                        <p:tgtEl>
                                          <p:spTgt spid="80007"/>
                                        </p:tgtEl>
                                        <p:attrNameLst>
                                          <p:attrName>ppt_y</p:attrName>
                                        </p:attrNameLst>
                                      </p:cBhvr>
                                      <p:tavLst>
                                        <p:tav tm="0">
                                          <p:val>
                                            <p:strVal val="1+#ppt_h/2"/>
                                          </p:val>
                                        </p:tav>
                                        <p:tav tm="100000">
                                          <p:val>
                                            <p:strVal val="ppt_y"/>
                                          </p:val>
                                        </p:tav>
                                      </p:tavLst>
                                    </p:anim>
                                  </p:childTnLst>
                                </p:cTn>
                              </p:par>
                            </p:childTnLst>
                          </p:cTn>
                        </p:par>
                      </p:childTnLst>
                    </p:cTn>
                  </p:par>
                  <p:par>
                    <p:cTn id="187" fill="hold" nodeType="clickPar">
                      <p:stCondLst>
                        <p:cond delay="indefinite"/>
                      </p:stCondLst>
                      <p:childTnLst>
                        <p:par>
                          <p:cTn id="188" fill="hold" nodeType="withGroup">
                            <p:stCondLst>
                              <p:cond delay="0"/>
                            </p:stCondLst>
                            <p:childTnLst>
                              <p:par>
                                <p:cTn id="189" presetID="2" presetClass="entr" presetSubtype="4" fill="hold" grpId="0" nodeType="clickEffect">
                                  <p:stCondLst>
                                    <p:cond delay="0"/>
                                  </p:stCondLst>
                                  <p:childTnLst>
                                    <p:set>
                                      <p:cBhvr>
                                        <p:cTn id="190" dur="1" fill="hold">
                                          <p:stCondLst>
                                            <p:cond delay="0"/>
                                          </p:stCondLst>
                                        </p:cTn>
                                        <p:tgtEl>
                                          <p:spTgt spid="80042"/>
                                        </p:tgtEl>
                                        <p:attrNameLst>
                                          <p:attrName>style.visibility</p:attrName>
                                        </p:attrNameLst>
                                      </p:cBhvr>
                                      <p:to>
                                        <p:strVal val="visible"/>
                                      </p:to>
                                    </p:set>
                                    <p:anim calcmode="lin" valueType="num">
                                      <p:cBhvr additive="base">
                                        <p:cTn id="191" dur="500" fill="hold"/>
                                        <p:tgtEl>
                                          <p:spTgt spid="80042"/>
                                        </p:tgtEl>
                                        <p:attrNameLst>
                                          <p:attrName>ppt_x</p:attrName>
                                        </p:attrNameLst>
                                      </p:cBhvr>
                                      <p:tavLst>
                                        <p:tav tm="0">
                                          <p:val>
                                            <p:strVal val="ppt_x"/>
                                          </p:val>
                                        </p:tav>
                                        <p:tav tm="100000">
                                          <p:val>
                                            <p:strVal val="ppt_x"/>
                                          </p:val>
                                        </p:tav>
                                      </p:tavLst>
                                    </p:anim>
                                    <p:anim calcmode="lin" valueType="num">
                                      <p:cBhvr additive="base">
                                        <p:cTn id="192" dur="500" fill="hold"/>
                                        <p:tgtEl>
                                          <p:spTgt spid="80042"/>
                                        </p:tgtEl>
                                        <p:attrNameLst>
                                          <p:attrName>ppt_y</p:attrName>
                                        </p:attrNameLst>
                                      </p:cBhvr>
                                      <p:tavLst>
                                        <p:tav tm="0">
                                          <p:val>
                                            <p:strVal val="1+#ppt_h/2"/>
                                          </p:val>
                                        </p:tav>
                                        <p:tav tm="100000">
                                          <p:val>
                                            <p:strVal val="ppt_y"/>
                                          </p:val>
                                        </p:tav>
                                      </p:tavLst>
                                    </p:anim>
                                  </p:childTnLst>
                                </p:cTn>
                              </p:par>
                            </p:childTnLst>
                          </p:cTn>
                        </p:par>
                      </p:childTnLst>
                    </p:cTn>
                  </p:par>
                  <p:par>
                    <p:cTn id="193" fill="hold" nodeType="clickPar">
                      <p:stCondLst>
                        <p:cond delay="indefinite"/>
                      </p:stCondLst>
                      <p:childTnLst>
                        <p:par>
                          <p:cTn id="194" fill="hold" nodeType="withGroup">
                            <p:stCondLst>
                              <p:cond delay="0"/>
                            </p:stCondLst>
                            <p:childTnLst>
                              <p:par>
                                <p:cTn id="195" presetID="2" presetClass="entr" presetSubtype="4" fill="hold" grpId="0" nodeType="clickEffect">
                                  <p:stCondLst>
                                    <p:cond delay="0"/>
                                  </p:stCondLst>
                                  <p:childTnLst>
                                    <p:set>
                                      <p:cBhvr>
                                        <p:cTn id="196" dur="1" fill="hold">
                                          <p:stCondLst>
                                            <p:cond delay="0"/>
                                          </p:stCondLst>
                                        </p:cTn>
                                        <p:tgtEl>
                                          <p:spTgt spid="80027"/>
                                        </p:tgtEl>
                                        <p:attrNameLst>
                                          <p:attrName>style.visibility</p:attrName>
                                        </p:attrNameLst>
                                      </p:cBhvr>
                                      <p:to>
                                        <p:strVal val="visible"/>
                                      </p:to>
                                    </p:set>
                                    <p:anim calcmode="lin" valueType="num">
                                      <p:cBhvr additive="base">
                                        <p:cTn id="197" dur="500" fill="hold"/>
                                        <p:tgtEl>
                                          <p:spTgt spid="80027"/>
                                        </p:tgtEl>
                                        <p:attrNameLst>
                                          <p:attrName>ppt_x</p:attrName>
                                        </p:attrNameLst>
                                      </p:cBhvr>
                                      <p:tavLst>
                                        <p:tav tm="0">
                                          <p:val>
                                            <p:strVal val="ppt_x"/>
                                          </p:val>
                                        </p:tav>
                                        <p:tav tm="100000">
                                          <p:val>
                                            <p:strVal val="ppt_x"/>
                                          </p:val>
                                        </p:tav>
                                      </p:tavLst>
                                    </p:anim>
                                    <p:anim calcmode="lin" valueType="num">
                                      <p:cBhvr additive="base">
                                        <p:cTn id="198" dur="500" fill="hold"/>
                                        <p:tgtEl>
                                          <p:spTgt spid="80027"/>
                                        </p:tgtEl>
                                        <p:attrNameLst>
                                          <p:attrName>ppt_y</p:attrName>
                                        </p:attrNameLst>
                                      </p:cBhvr>
                                      <p:tavLst>
                                        <p:tav tm="0">
                                          <p:val>
                                            <p:strVal val="1+#ppt_h/2"/>
                                          </p:val>
                                        </p:tav>
                                        <p:tav tm="100000">
                                          <p:val>
                                            <p:strVal val="ppt_y"/>
                                          </p:val>
                                        </p:tav>
                                      </p:tavLst>
                                    </p:anim>
                                  </p:childTnLst>
                                </p:cTn>
                              </p:par>
                            </p:childTnLst>
                          </p:cTn>
                        </p:par>
                      </p:childTnLst>
                    </p:cTn>
                  </p:par>
                  <p:par>
                    <p:cTn id="199" fill="hold" nodeType="clickPar">
                      <p:stCondLst>
                        <p:cond delay="indefinite"/>
                      </p:stCondLst>
                      <p:childTnLst>
                        <p:par>
                          <p:cTn id="200" fill="hold" nodeType="withGroup">
                            <p:stCondLst>
                              <p:cond delay="0"/>
                            </p:stCondLst>
                            <p:childTnLst>
                              <p:par>
                                <p:cTn id="201" presetID="1" presetClass="exit" presetSubtype="0" fill="hold" grpId="1" nodeType="clickEffect">
                                  <p:stCondLst>
                                    <p:cond delay="0"/>
                                  </p:stCondLst>
                                  <p:childTnLst>
                                    <p:set>
                                      <p:cBhvr>
                                        <p:cTn id="202" dur="1" fill="hold">
                                          <p:stCondLst>
                                            <p:cond delay="0"/>
                                          </p:stCondLst>
                                        </p:cTn>
                                        <p:tgtEl>
                                          <p:spTgt spid="80042"/>
                                        </p:tgtEl>
                                        <p:attrNameLst>
                                          <p:attrName>style.visibility</p:attrName>
                                        </p:attrNameLst>
                                      </p:cBhvr>
                                      <p:to>
                                        <p:strVal val="hidden"/>
                                      </p:to>
                                    </p:set>
                                  </p:childTnLst>
                                </p:cTn>
                              </p:par>
                            </p:childTnLst>
                          </p:cTn>
                        </p:par>
                      </p:childTnLst>
                    </p:cTn>
                  </p:par>
                  <p:par>
                    <p:cTn id="203" fill="hold" nodeType="clickPar">
                      <p:stCondLst>
                        <p:cond delay="indefinite"/>
                      </p:stCondLst>
                      <p:childTnLst>
                        <p:par>
                          <p:cTn id="204" fill="hold" nodeType="withGroup">
                            <p:stCondLst>
                              <p:cond delay="0"/>
                            </p:stCondLst>
                            <p:childTnLst>
                              <p:par>
                                <p:cTn id="205" presetID="2" presetClass="entr" presetSubtype="4" fill="hold" grpId="0" nodeType="clickEffect">
                                  <p:stCondLst>
                                    <p:cond delay="0"/>
                                  </p:stCondLst>
                                  <p:childTnLst>
                                    <p:set>
                                      <p:cBhvr>
                                        <p:cTn id="206" dur="1" fill="hold">
                                          <p:stCondLst>
                                            <p:cond delay="0"/>
                                          </p:stCondLst>
                                        </p:cTn>
                                        <p:tgtEl>
                                          <p:spTgt spid="80047"/>
                                        </p:tgtEl>
                                        <p:attrNameLst>
                                          <p:attrName>style.visibility</p:attrName>
                                        </p:attrNameLst>
                                      </p:cBhvr>
                                      <p:to>
                                        <p:strVal val="visible"/>
                                      </p:to>
                                    </p:set>
                                    <p:anim calcmode="lin" valueType="num">
                                      <p:cBhvr additive="base">
                                        <p:cTn id="207" dur="500" fill="hold"/>
                                        <p:tgtEl>
                                          <p:spTgt spid="80047"/>
                                        </p:tgtEl>
                                        <p:attrNameLst>
                                          <p:attrName>ppt_x</p:attrName>
                                        </p:attrNameLst>
                                      </p:cBhvr>
                                      <p:tavLst>
                                        <p:tav tm="0">
                                          <p:val>
                                            <p:strVal val="ppt_x"/>
                                          </p:val>
                                        </p:tav>
                                        <p:tav tm="100000">
                                          <p:val>
                                            <p:strVal val="ppt_x"/>
                                          </p:val>
                                        </p:tav>
                                      </p:tavLst>
                                    </p:anim>
                                    <p:anim calcmode="lin" valueType="num">
                                      <p:cBhvr additive="base">
                                        <p:cTn id="208" dur="500" fill="hold"/>
                                        <p:tgtEl>
                                          <p:spTgt spid="80047"/>
                                        </p:tgtEl>
                                        <p:attrNameLst>
                                          <p:attrName>ppt_y</p:attrName>
                                        </p:attrNameLst>
                                      </p:cBhvr>
                                      <p:tavLst>
                                        <p:tav tm="0">
                                          <p:val>
                                            <p:strVal val="1+#ppt_h/2"/>
                                          </p:val>
                                        </p:tav>
                                        <p:tav tm="100000">
                                          <p:val>
                                            <p:strVal val="ppt_y"/>
                                          </p:val>
                                        </p:tav>
                                      </p:tavLst>
                                    </p:anim>
                                  </p:childTnLst>
                                </p:cTn>
                              </p:par>
                            </p:childTnLst>
                          </p:cTn>
                        </p:par>
                      </p:childTnLst>
                    </p:cTn>
                  </p:par>
                  <p:par>
                    <p:cTn id="209" fill="hold" nodeType="clickPar">
                      <p:stCondLst>
                        <p:cond delay="indefinite"/>
                      </p:stCondLst>
                      <p:childTnLst>
                        <p:par>
                          <p:cTn id="210" fill="hold" nodeType="withGroup">
                            <p:stCondLst>
                              <p:cond delay="0"/>
                            </p:stCondLst>
                            <p:childTnLst>
                              <p:par>
                                <p:cTn id="211" presetID="2" presetClass="entr" presetSubtype="4" fill="hold" grpId="0" nodeType="clickEffect">
                                  <p:stCondLst>
                                    <p:cond delay="0"/>
                                  </p:stCondLst>
                                  <p:childTnLst>
                                    <p:set>
                                      <p:cBhvr>
                                        <p:cTn id="212" dur="1" fill="hold">
                                          <p:stCondLst>
                                            <p:cond delay="0"/>
                                          </p:stCondLst>
                                        </p:cTn>
                                        <p:tgtEl>
                                          <p:spTgt spid="80034"/>
                                        </p:tgtEl>
                                        <p:attrNameLst>
                                          <p:attrName>style.visibility</p:attrName>
                                        </p:attrNameLst>
                                      </p:cBhvr>
                                      <p:to>
                                        <p:strVal val="visible"/>
                                      </p:to>
                                    </p:set>
                                    <p:anim calcmode="lin" valueType="num">
                                      <p:cBhvr additive="base">
                                        <p:cTn id="213" dur="500" fill="hold"/>
                                        <p:tgtEl>
                                          <p:spTgt spid="80034"/>
                                        </p:tgtEl>
                                        <p:attrNameLst>
                                          <p:attrName>ppt_x</p:attrName>
                                        </p:attrNameLst>
                                      </p:cBhvr>
                                      <p:tavLst>
                                        <p:tav tm="0">
                                          <p:val>
                                            <p:strVal val="ppt_x"/>
                                          </p:val>
                                        </p:tav>
                                        <p:tav tm="100000">
                                          <p:val>
                                            <p:strVal val="ppt_x"/>
                                          </p:val>
                                        </p:tav>
                                      </p:tavLst>
                                    </p:anim>
                                    <p:anim calcmode="lin" valueType="num">
                                      <p:cBhvr additive="base">
                                        <p:cTn id="214" dur="500" fill="hold"/>
                                        <p:tgtEl>
                                          <p:spTgt spid="80034"/>
                                        </p:tgtEl>
                                        <p:attrNameLst>
                                          <p:attrName>ppt_y</p:attrName>
                                        </p:attrNameLst>
                                      </p:cBhvr>
                                      <p:tavLst>
                                        <p:tav tm="0">
                                          <p:val>
                                            <p:strVal val="1+#ppt_h/2"/>
                                          </p:val>
                                        </p:tav>
                                        <p:tav tm="100000">
                                          <p:val>
                                            <p:strVal val="ppt_y"/>
                                          </p:val>
                                        </p:tav>
                                      </p:tavLst>
                                    </p:anim>
                                  </p:childTnLst>
                                </p:cTn>
                              </p:par>
                            </p:childTnLst>
                          </p:cTn>
                        </p:par>
                      </p:childTnLst>
                    </p:cTn>
                  </p:par>
                  <p:par>
                    <p:cTn id="215" fill="hold" nodeType="clickPar">
                      <p:stCondLst>
                        <p:cond delay="indefinite"/>
                      </p:stCondLst>
                      <p:childTnLst>
                        <p:par>
                          <p:cTn id="216" fill="hold" nodeType="withGroup">
                            <p:stCondLst>
                              <p:cond delay="0"/>
                            </p:stCondLst>
                            <p:childTnLst>
                              <p:par>
                                <p:cTn id="217" presetID="2" presetClass="entr" presetSubtype="4" fill="hold" grpId="0" nodeType="clickEffect">
                                  <p:stCondLst>
                                    <p:cond delay="0"/>
                                  </p:stCondLst>
                                  <p:childTnLst>
                                    <p:set>
                                      <p:cBhvr>
                                        <p:cTn id="218" dur="1" fill="hold">
                                          <p:stCondLst>
                                            <p:cond delay="0"/>
                                          </p:stCondLst>
                                        </p:cTn>
                                        <p:tgtEl>
                                          <p:spTgt spid="80017"/>
                                        </p:tgtEl>
                                        <p:attrNameLst>
                                          <p:attrName>style.visibility</p:attrName>
                                        </p:attrNameLst>
                                      </p:cBhvr>
                                      <p:to>
                                        <p:strVal val="visible"/>
                                      </p:to>
                                    </p:set>
                                    <p:anim calcmode="lin" valueType="num">
                                      <p:cBhvr additive="base">
                                        <p:cTn id="219" dur="500" fill="hold"/>
                                        <p:tgtEl>
                                          <p:spTgt spid="80017"/>
                                        </p:tgtEl>
                                        <p:attrNameLst>
                                          <p:attrName>ppt_x</p:attrName>
                                        </p:attrNameLst>
                                      </p:cBhvr>
                                      <p:tavLst>
                                        <p:tav tm="0">
                                          <p:val>
                                            <p:strVal val="ppt_x"/>
                                          </p:val>
                                        </p:tav>
                                        <p:tav tm="100000">
                                          <p:val>
                                            <p:strVal val="ppt_x"/>
                                          </p:val>
                                        </p:tav>
                                      </p:tavLst>
                                    </p:anim>
                                    <p:anim calcmode="lin" valueType="num">
                                      <p:cBhvr additive="base">
                                        <p:cTn id="220" dur="500" fill="hold"/>
                                        <p:tgtEl>
                                          <p:spTgt spid="80017"/>
                                        </p:tgtEl>
                                        <p:attrNameLst>
                                          <p:attrName>ppt_y</p:attrName>
                                        </p:attrNameLst>
                                      </p:cBhvr>
                                      <p:tavLst>
                                        <p:tav tm="0">
                                          <p:val>
                                            <p:strVal val="1+#ppt_h/2"/>
                                          </p:val>
                                        </p:tav>
                                        <p:tav tm="100000">
                                          <p:val>
                                            <p:strVal val="ppt_y"/>
                                          </p:val>
                                        </p:tav>
                                      </p:tavLst>
                                    </p:anim>
                                  </p:childTnLst>
                                </p:cTn>
                              </p:par>
                            </p:childTnLst>
                          </p:cTn>
                        </p:par>
                      </p:childTnLst>
                    </p:cTn>
                  </p:par>
                  <p:par>
                    <p:cTn id="221" fill="hold" nodeType="clickPar">
                      <p:stCondLst>
                        <p:cond delay="indefinite"/>
                      </p:stCondLst>
                      <p:childTnLst>
                        <p:par>
                          <p:cTn id="222" fill="hold" nodeType="withGroup">
                            <p:stCondLst>
                              <p:cond delay="0"/>
                            </p:stCondLst>
                            <p:childTnLst>
                              <p:par>
                                <p:cTn id="223" presetID="2" presetClass="entr" presetSubtype="4" fill="hold" grpId="0" nodeType="clickEffect">
                                  <p:stCondLst>
                                    <p:cond delay="0"/>
                                  </p:stCondLst>
                                  <p:childTnLst>
                                    <p:set>
                                      <p:cBhvr>
                                        <p:cTn id="224" dur="1" fill="hold">
                                          <p:stCondLst>
                                            <p:cond delay="0"/>
                                          </p:stCondLst>
                                        </p:cTn>
                                        <p:tgtEl>
                                          <p:spTgt spid="80037"/>
                                        </p:tgtEl>
                                        <p:attrNameLst>
                                          <p:attrName>style.visibility</p:attrName>
                                        </p:attrNameLst>
                                      </p:cBhvr>
                                      <p:to>
                                        <p:strVal val="visible"/>
                                      </p:to>
                                    </p:set>
                                    <p:anim calcmode="lin" valueType="num">
                                      <p:cBhvr additive="base">
                                        <p:cTn id="225" dur="500" fill="hold"/>
                                        <p:tgtEl>
                                          <p:spTgt spid="80037"/>
                                        </p:tgtEl>
                                        <p:attrNameLst>
                                          <p:attrName>ppt_x</p:attrName>
                                        </p:attrNameLst>
                                      </p:cBhvr>
                                      <p:tavLst>
                                        <p:tav tm="0">
                                          <p:val>
                                            <p:strVal val="ppt_x"/>
                                          </p:val>
                                        </p:tav>
                                        <p:tav tm="100000">
                                          <p:val>
                                            <p:strVal val="ppt_x"/>
                                          </p:val>
                                        </p:tav>
                                      </p:tavLst>
                                    </p:anim>
                                    <p:anim calcmode="lin" valueType="num">
                                      <p:cBhvr additive="base">
                                        <p:cTn id="226" dur="500" fill="hold"/>
                                        <p:tgtEl>
                                          <p:spTgt spid="80037"/>
                                        </p:tgtEl>
                                        <p:attrNameLst>
                                          <p:attrName>ppt_y</p:attrName>
                                        </p:attrNameLst>
                                      </p:cBhvr>
                                      <p:tavLst>
                                        <p:tav tm="0">
                                          <p:val>
                                            <p:strVal val="1+#ppt_h/2"/>
                                          </p:val>
                                        </p:tav>
                                        <p:tav tm="100000">
                                          <p:val>
                                            <p:strVal val="ppt_y"/>
                                          </p:val>
                                        </p:tav>
                                      </p:tavLst>
                                    </p:anim>
                                  </p:childTnLst>
                                </p:cTn>
                              </p:par>
                            </p:childTnLst>
                          </p:cTn>
                        </p:par>
                      </p:childTnLst>
                    </p:cTn>
                  </p:par>
                  <p:par>
                    <p:cTn id="227" fill="hold" nodeType="clickPar">
                      <p:stCondLst>
                        <p:cond delay="indefinite"/>
                      </p:stCondLst>
                      <p:childTnLst>
                        <p:par>
                          <p:cTn id="228" fill="hold" nodeType="withGroup">
                            <p:stCondLst>
                              <p:cond delay="0"/>
                            </p:stCondLst>
                            <p:childTnLst>
                              <p:par>
                                <p:cTn id="229" presetID="2" presetClass="entr" presetSubtype="4" fill="hold" grpId="0" nodeType="clickEffect">
                                  <p:stCondLst>
                                    <p:cond delay="0"/>
                                  </p:stCondLst>
                                  <p:childTnLst>
                                    <p:set>
                                      <p:cBhvr>
                                        <p:cTn id="230" dur="1" fill="hold">
                                          <p:stCondLst>
                                            <p:cond delay="0"/>
                                          </p:stCondLst>
                                        </p:cTn>
                                        <p:tgtEl>
                                          <p:spTgt spid="80011"/>
                                        </p:tgtEl>
                                        <p:attrNameLst>
                                          <p:attrName>style.visibility</p:attrName>
                                        </p:attrNameLst>
                                      </p:cBhvr>
                                      <p:to>
                                        <p:strVal val="visible"/>
                                      </p:to>
                                    </p:set>
                                    <p:anim calcmode="lin" valueType="num">
                                      <p:cBhvr additive="base">
                                        <p:cTn id="231" dur="500" fill="hold"/>
                                        <p:tgtEl>
                                          <p:spTgt spid="80011"/>
                                        </p:tgtEl>
                                        <p:attrNameLst>
                                          <p:attrName>ppt_x</p:attrName>
                                        </p:attrNameLst>
                                      </p:cBhvr>
                                      <p:tavLst>
                                        <p:tav tm="0">
                                          <p:val>
                                            <p:strVal val="ppt_x"/>
                                          </p:val>
                                        </p:tav>
                                        <p:tav tm="100000">
                                          <p:val>
                                            <p:strVal val="ppt_x"/>
                                          </p:val>
                                        </p:tav>
                                      </p:tavLst>
                                    </p:anim>
                                    <p:anim calcmode="lin" valueType="num">
                                      <p:cBhvr additive="base">
                                        <p:cTn id="232" dur="500" fill="hold"/>
                                        <p:tgtEl>
                                          <p:spTgt spid="80011"/>
                                        </p:tgtEl>
                                        <p:attrNameLst>
                                          <p:attrName>ppt_y</p:attrName>
                                        </p:attrNameLst>
                                      </p:cBhvr>
                                      <p:tavLst>
                                        <p:tav tm="0">
                                          <p:val>
                                            <p:strVal val="1+#ppt_h/2"/>
                                          </p:val>
                                        </p:tav>
                                        <p:tav tm="100000">
                                          <p:val>
                                            <p:strVal val="ppt_y"/>
                                          </p:val>
                                        </p:tav>
                                      </p:tavLst>
                                    </p:anim>
                                  </p:childTnLst>
                                </p:cTn>
                              </p:par>
                            </p:childTnLst>
                          </p:cTn>
                        </p:par>
                      </p:childTnLst>
                    </p:cTn>
                  </p:par>
                  <p:par>
                    <p:cTn id="233" fill="hold" nodeType="clickPar">
                      <p:stCondLst>
                        <p:cond delay="indefinite"/>
                      </p:stCondLst>
                      <p:childTnLst>
                        <p:par>
                          <p:cTn id="234" fill="hold" nodeType="withGroup">
                            <p:stCondLst>
                              <p:cond delay="0"/>
                            </p:stCondLst>
                            <p:childTnLst>
                              <p:par>
                                <p:cTn id="235" presetID="2" presetClass="entr" presetSubtype="4" fill="hold" grpId="0" nodeType="clickEffect">
                                  <p:stCondLst>
                                    <p:cond delay="0"/>
                                  </p:stCondLst>
                                  <p:childTnLst>
                                    <p:set>
                                      <p:cBhvr>
                                        <p:cTn id="236" dur="1" fill="hold">
                                          <p:stCondLst>
                                            <p:cond delay="0"/>
                                          </p:stCondLst>
                                        </p:cTn>
                                        <p:tgtEl>
                                          <p:spTgt spid="80044"/>
                                        </p:tgtEl>
                                        <p:attrNameLst>
                                          <p:attrName>style.visibility</p:attrName>
                                        </p:attrNameLst>
                                      </p:cBhvr>
                                      <p:to>
                                        <p:strVal val="visible"/>
                                      </p:to>
                                    </p:set>
                                    <p:anim calcmode="lin" valueType="num">
                                      <p:cBhvr additive="base">
                                        <p:cTn id="237" dur="500" fill="hold"/>
                                        <p:tgtEl>
                                          <p:spTgt spid="80044"/>
                                        </p:tgtEl>
                                        <p:attrNameLst>
                                          <p:attrName>ppt_x</p:attrName>
                                        </p:attrNameLst>
                                      </p:cBhvr>
                                      <p:tavLst>
                                        <p:tav tm="0">
                                          <p:val>
                                            <p:strVal val="ppt_x"/>
                                          </p:val>
                                        </p:tav>
                                        <p:tav tm="100000">
                                          <p:val>
                                            <p:strVal val="ppt_x"/>
                                          </p:val>
                                        </p:tav>
                                      </p:tavLst>
                                    </p:anim>
                                    <p:anim calcmode="lin" valueType="num">
                                      <p:cBhvr additive="base">
                                        <p:cTn id="238" dur="500" fill="hold"/>
                                        <p:tgtEl>
                                          <p:spTgt spid="80044"/>
                                        </p:tgtEl>
                                        <p:attrNameLst>
                                          <p:attrName>ppt_y</p:attrName>
                                        </p:attrNameLst>
                                      </p:cBhvr>
                                      <p:tavLst>
                                        <p:tav tm="0">
                                          <p:val>
                                            <p:strVal val="1+#ppt_h/2"/>
                                          </p:val>
                                        </p:tav>
                                        <p:tav tm="100000">
                                          <p:val>
                                            <p:strVal val="ppt_y"/>
                                          </p:val>
                                        </p:tav>
                                      </p:tavLst>
                                    </p:anim>
                                  </p:childTnLst>
                                </p:cTn>
                              </p:par>
                            </p:childTnLst>
                          </p:cTn>
                        </p:par>
                      </p:childTnLst>
                    </p:cTn>
                  </p:par>
                  <p:par>
                    <p:cTn id="239" fill="hold" nodeType="clickPar">
                      <p:stCondLst>
                        <p:cond delay="indefinite"/>
                      </p:stCondLst>
                      <p:childTnLst>
                        <p:par>
                          <p:cTn id="240" fill="hold" nodeType="withGroup">
                            <p:stCondLst>
                              <p:cond delay="0"/>
                            </p:stCondLst>
                            <p:childTnLst>
                              <p:par>
                                <p:cTn id="241" presetID="2" presetClass="entr" presetSubtype="4" fill="hold" grpId="0" nodeType="clickEffect">
                                  <p:stCondLst>
                                    <p:cond delay="0"/>
                                  </p:stCondLst>
                                  <p:childTnLst>
                                    <p:set>
                                      <p:cBhvr>
                                        <p:cTn id="242" dur="1" fill="hold">
                                          <p:stCondLst>
                                            <p:cond delay="0"/>
                                          </p:stCondLst>
                                        </p:cTn>
                                        <p:tgtEl>
                                          <p:spTgt spid="80026"/>
                                        </p:tgtEl>
                                        <p:attrNameLst>
                                          <p:attrName>style.visibility</p:attrName>
                                        </p:attrNameLst>
                                      </p:cBhvr>
                                      <p:to>
                                        <p:strVal val="visible"/>
                                      </p:to>
                                    </p:set>
                                    <p:anim calcmode="lin" valueType="num">
                                      <p:cBhvr additive="base">
                                        <p:cTn id="243" dur="500" fill="hold"/>
                                        <p:tgtEl>
                                          <p:spTgt spid="80026"/>
                                        </p:tgtEl>
                                        <p:attrNameLst>
                                          <p:attrName>ppt_x</p:attrName>
                                        </p:attrNameLst>
                                      </p:cBhvr>
                                      <p:tavLst>
                                        <p:tav tm="0">
                                          <p:val>
                                            <p:strVal val="ppt_x"/>
                                          </p:val>
                                        </p:tav>
                                        <p:tav tm="100000">
                                          <p:val>
                                            <p:strVal val="ppt_x"/>
                                          </p:val>
                                        </p:tav>
                                      </p:tavLst>
                                    </p:anim>
                                    <p:anim calcmode="lin" valueType="num">
                                      <p:cBhvr additive="base">
                                        <p:cTn id="244" dur="500" fill="hold"/>
                                        <p:tgtEl>
                                          <p:spTgt spid="80026"/>
                                        </p:tgtEl>
                                        <p:attrNameLst>
                                          <p:attrName>ppt_y</p:attrName>
                                        </p:attrNameLst>
                                      </p:cBhvr>
                                      <p:tavLst>
                                        <p:tav tm="0">
                                          <p:val>
                                            <p:strVal val="1+#ppt_h/2"/>
                                          </p:val>
                                        </p:tav>
                                        <p:tav tm="100000">
                                          <p:val>
                                            <p:strVal val="ppt_y"/>
                                          </p:val>
                                        </p:tav>
                                      </p:tavLst>
                                    </p:anim>
                                  </p:childTnLst>
                                </p:cTn>
                              </p:par>
                            </p:childTnLst>
                          </p:cTn>
                        </p:par>
                      </p:childTnLst>
                    </p:cTn>
                  </p:par>
                  <p:par>
                    <p:cTn id="245" fill="hold" nodeType="clickPar">
                      <p:stCondLst>
                        <p:cond delay="indefinite"/>
                      </p:stCondLst>
                      <p:childTnLst>
                        <p:par>
                          <p:cTn id="246" fill="hold" nodeType="withGroup">
                            <p:stCondLst>
                              <p:cond delay="0"/>
                            </p:stCondLst>
                            <p:childTnLst>
                              <p:par>
                                <p:cTn id="247" presetID="1" presetClass="exit" presetSubtype="0" fill="hold" grpId="1" nodeType="clickEffect">
                                  <p:stCondLst>
                                    <p:cond delay="0"/>
                                  </p:stCondLst>
                                  <p:childTnLst>
                                    <p:set>
                                      <p:cBhvr>
                                        <p:cTn id="248" dur="1" fill="hold">
                                          <p:stCondLst>
                                            <p:cond delay="0"/>
                                          </p:stCondLst>
                                        </p:cTn>
                                        <p:tgtEl>
                                          <p:spTgt spid="80044"/>
                                        </p:tgtEl>
                                        <p:attrNameLst>
                                          <p:attrName>style.visibility</p:attrName>
                                        </p:attrNameLst>
                                      </p:cBhvr>
                                      <p:to>
                                        <p:strVal val="hidden"/>
                                      </p:to>
                                    </p:set>
                                  </p:childTnLst>
                                </p:cTn>
                              </p:par>
                            </p:childTnLst>
                          </p:cTn>
                        </p:par>
                      </p:childTnLst>
                    </p:cTn>
                  </p:par>
                  <p:par>
                    <p:cTn id="249" fill="hold" nodeType="clickPar">
                      <p:stCondLst>
                        <p:cond delay="indefinite"/>
                      </p:stCondLst>
                      <p:childTnLst>
                        <p:par>
                          <p:cTn id="250" fill="hold" nodeType="withGroup">
                            <p:stCondLst>
                              <p:cond delay="0"/>
                            </p:stCondLst>
                            <p:childTnLst>
                              <p:par>
                                <p:cTn id="251" presetID="2" presetClass="entr" presetSubtype="4" fill="hold" grpId="0" nodeType="clickEffect">
                                  <p:stCondLst>
                                    <p:cond delay="0"/>
                                  </p:stCondLst>
                                  <p:childTnLst>
                                    <p:set>
                                      <p:cBhvr>
                                        <p:cTn id="252" dur="1" fill="hold">
                                          <p:stCondLst>
                                            <p:cond delay="0"/>
                                          </p:stCondLst>
                                        </p:cTn>
                                        <p:tgtEl>
                                          <p:spTgt spid="80020"/>
                                        </p:tgtEl>
                                        <p:attrNameLst>
                                          <p:attrName>style.visibility</p:attrName>
                                        </p:attrNameLst>
                                      </p:cBhvr>
                                      <p:to>
                                        <p:strVal val="visible"/>
                                      </p:to>
                                    </p:set>
                                    <p:anim calcmode="lin" valueType="num">
                                      <p:cBhvr additive="base">
                                        <p:cTn id="253" dur="500" fill="hold"/>
                                        <p:tgtEl>
                                          <p:spTgt spid="80020"/>
                                        </p:tgtEl>
                                        <p:attrNameLst>
                                          <p:attrName>ppt_x</p:attrName>
                                        </p:attrNameLst>
                                      </p:cBhvr>
                                      <p:tavLst>
                                        <p:tav tm="0">
                                          <p:val>
                                            <p:strVal val="ppt_x"/>
                                          </p:val>
                                        </p:tav>
                                        <p:tav tm="100000">
                                          <p:val>
                                            <p:strVal val="ppt_x"/>
                                          </p:val>
                                        </p:tav>
                                      </p:tavLst>
                                    </p:anim>
                                    <p:anim calcmode="lin" valueType="num">
                                      <p:cBhvr additive="base">
                                        <p:cTn id="254" dur="500" fill="hold"/>
                                        <p:tgtEl>
                                          <p:spTgt spid="80020"/>
                                        </p:tgtEl>
                                        <p:attrNameLst>
                                          <p:attrName>ppt_y</p:attrName>
                                        </p:attrNameLst>
                                      </p:cBhvr>
                                      <p:tavLst>
                                        <p:tav tm="0">
                                          <p:val>
                                            <p:strVal val="1+#ppt_h/2"/>
                                          </p:val>
                                        </p:tav>
                                        <p:tav tm="100000">
                                          <p:val>
                                            <p:strVal val="ppt_y"/>
                                          </p:val>
                                        </p:tav>
                                      </p:tavLst>
                                    </p:anim>
                                  </p:childTnLst>
                                </p:cTn>
                              </p:par>
                            </p:childTnLst>
                          </p:cTn>
                        </p:par>
                      </p:childTnLst>
                    </p:cTn>
                  </p:par>
                  <p:par>
                    <p:cTn id="255" fill="hold" nodeType="clickPar">
                      <p:stCondLst>
                        <p:cond delay="indefinite"/>
                      </p:stCondLst>
                      <p:childTnLst>
                        <p:par>
                          <p:cTn id="256" fill="hold" nodeType="withGroup">
                            <p:stCondLst>
                              <p:cond delay="0"/>
                            </p:stCondLst>
                            <p:childTnLst>
                              <p:par>
                                <p:cTn id="257" presetID="2" presetClass="entr" presetSubtype="4" fill="hold" grpId="0" nodeType="clickEffect">
                                  <p:stCondLst>
                                    <p:cond delay="0"/>
                                  </p:stCondLst>
                                  <p:childTnLst>
                                    <p:set>
                                      <p:cBhvr>
                                        <p:cTn id="258" dur="1" fill="hold">
                                          <p:stCondLst>
                                            <p:cond delay="0"/>
                                          </p:stCondLst>
                                        </p:cTn>
                                        <p:tgtEl>
                                          <p:spTgt spid="80030"/>
                                        </p:tgtEl>
                                        <p:attrNameLst>
                                          <p:attrName>style.visibility</p:attrName>
                                        </p:attrNameLst>
                                      </p:cBhvr>
                                      <p:to>
                                        <p:strVal val="visible"/>
                                      </p:to>
                                    </p:set>
                                    <p:anim calcmode="lin" valueType="num">
                                      <p:cBhvr additive="base">
                                        <p:cTn id="259" dur="500" fill="hold"/>
                                        <p:tgtEl>
                                          <p:spTgt spid="80030"/>
                                        </p:tgtEl>
                                        <p:attrNameLst>
                                          <p:attrName>ppt_x</p:attrName>
                                        </p:attrNameLst>
                                      </p:cBhvr>
                                      <p:tavLst>
                                        <p:tav tm="0">
                                          <p:val>
                                            <p:strVal val="ppt_x"/>
                                          </p:val>
                                        </p:tav>
                                        <p:tav tm="100000">
                                          <p:val>
                                            <p:strVal val="ppt_x"/>
                                          </p:val>
                                        </p:tav>
                                      </p:tavLst>
                                    </p:anim>
                                    <p:anim calcmode="lin" valueType="num">
                                      <p:cBhvr additive="base">
                                        <p:cTn id="260" dur="500" fill="hold"/>
                                        <p:tgtEl>
                                          <p:spTgt spid="80030"/>
                                        </p:tgtEl>
                                        <p:attrNameLst>
                                          <p:attrName>ppt_y</p:attrName>
                                        </p:attrNameLst>
                                      </p:cBhvr>
                                      <p:tavLst>
                                        <p:tav tm="0">
                                          <p:val>
                                            <p:strVal val="1+#ppt_h/2"/>
                                          </p:val>
                                        </p:tav>
                                        <p:tav tm="100000">
                                          <p:val>
                                            <p:strVal val="ppt_y"/>
                                          </p:val>
                                        </p:tav>
                                      </p:tavLst>
                                    </p:anim>
                                  </p:childTnLst>
                                </p:cTn>
                              </p:par>
                            </p:childTnLst>
                          </p:cTn>
                        </p:par>
                      </p:childTnLst>
                    </p:cTn>
                  </p:par>
                  <p:par>
                    <p:cTn id="261" fill="hold" nodeType="clickPar">
                      <p:stCondLst>
                        <p:cond delay="indefinite"/>
                      </p:stCondLst>
                      <p:childTnLst>
                        <p:par>
                          <p:cTn id="262" fill="hold" nodeType="withGroup">
                            <p:stCondLst>
                              <p:cond delay="0"/>
                            </p:stCondLst>
                            <p:childTnLst>
                              <p:par>
                                <p:cTn id="263" presetID="2" presetClass="entr" presetSubtype="4" fill="hold" grpId="0" nodeType="clickEffect">
                                  <p:stCondLst>
                                    <p:cond delay="0"/>
                                  </p:stCondLst>
                                  <p:childTnLst>
                                    <p:set>
                                      <p:cBhvr>
                                        <p:cTn id="264" dur="1" fill="hold">
                                          <p:stCondLst>
                                            <p:cond delay="0"/>
                                          </p:stCondLst>
                                        </p:cTn>
                                        <p:tgtEl>
                                          <p:spTgt spid="80048"/>
                                        </p:tgtEl>
                                        <p:attrNameLst>
                                          <p:attrName>style.visibility</p:attrName>
                                        </p:attrNameLst>
                                      </p:cBhvr>
                                      <p:to>
                                        <p:strVal val="visible"/>
                                      </p:to>
                                    </p:set>
                                    <p:anim calcmode="lin" valueType="num">
                                      <p:cBhvr additive="base">
                                        <p:cTn id="265" dur="500" fill="hold"/>
                                        <p:tgtEl>
                                          <p:spTgt spid="80048"/>
                                        </p:tgtEl>
                                        <p:attrNameLst>
                                          <p:attrName>ppt_x</p:attrName>
                                        </p:attrNameLst>
                                      </p:cBhvr>
                                      <p:tavLst>
                                        <p:tav tm="0">
                                          <p:val>
                                            <p:strVal val="ppt_x"/>
                                          </p:val>
                                        </p:tav>
                                        <p:tav tm="100000">
                                          <p:val>
                                            <p:strVal val="ppt_x"/>
                                          </p:val>
                                        </p:tav>
                                      </p:tavLst>
                                    </p:anim>
                                    <p:anim calcmode="lin" valueType="num">
                                      <p:cBhvr additive="base">
                                        <p:cTn id="266" dur="500" fill="hold"/>
                                        <p:tgtEl>
                                          <p:spTgt spid="80048"/>
                                        </p:tgtEl>
                                        <p:attrNameLst>
                                          <p:attrName>ppt_y</p:attrName>
                                        </p:attrNameLst>
                                      </p:cBhvr>
                                      <p:tavLst>
                                        <p:tav tm="0">
                                          <p:val>
                                            <p:strVal val="1+#ppt_h/2"/>
                                          </p:val>
                                        </p:tav>
                                        <p:tav tm="100000">
                                          <p:val>
                                            <p:strVal val="ppt_y"/>
                                          </p:val>
                                        </p:tav>
                                      </p:tavLst>
                                    </p:anim>
                                  </p:childTnLst>
                                </p:cTn>
                              </p:par>
                            </p:childTnLst>
                          </p:cTn>
                        </p:par>
                      </p:childTnLst>
                    </p:cTn>
                  </p:par>
                  <p:par>
                    <p:cTn id="267" fill="hold" nodeType="clickPar">
                      <p:stCondLst>
                        <p:cond delay="indefinite"/>
                      </p:stCondLst>
                      <p:childTnLst>
                        <p:par>
                          <p:cTn id="268" fill="hold" nodeType="withGroup">
                            <p:stCondLst>
                              <p:cond delay="0"/>
                            </p:stCondLst>
                            <p:childTnLst>
                              <p:par>
                                <p:cTn id="269" presetID="2" presetClass="entr" presetSubtype="4" fill="hold" grpId="0" nodeType="clickEffect">
                                  <p:stCondLst>
                                    <p:cond delay="0"/>
                                  </p:stCondLst>
                                  <p:childTnLst>
                                    <p:set>
                                      <p:cBhvr>
                                        <p:cTn id="270" dur="1" fill="hold">
                                          <p:stCondLst>
                                            <p:cond delay="0"/>
                                          </p:stCondLst>
                                        </p:cTn>
                                        <p:tgtEl>
                                          <p:spTgt spid="80040"/>
                                        </p:tgtEl>
                                        <p:attrNameLst>
                                          <p:attrName>style.visibility</p:attrName>
                                        </p:attrNameLst>
                                      </p:cBhvr>
                                      <p:to>
                                        <p:strVal val="visible"/>
                                      </p:to>
                                    </p:set>
                                    <p:anim calcmode="lin" valueType="num">
                                      <p:cBhvr additive="base">
                                        <p:cTn id="271" dur="500" fill="hold"/>
                                        <p:tgtEl>
                                          <p:spTgt spid="80040"/>
                                        </p:tgtEl>
                                        <p:attrNameLst>
                                          <p:attrName>ppt_x</p:attrName>
                                        </p:attrNameLst>
                                      </p:cBhvr>
                                      <p:tavLst>
                                        <p:tav tm="0">
                                          <p:val>
                                            <p:strVal val="ppt_x"/>
                                          </p:val>
                                        </p:tav>
                                        <p:tav tm="100000">
                                          <p:val>
                                            <p:strVal val="ppt_x"/>
                                          </p:val>
                                        </p:tav>
                                      </p:tavLst>
                                    </p:anim>
                                    <p:anim calcmode="lin" valueType="num">
                                      <p:cBhvr additive="base">
                                        <p:cTn id="272" dur="500" fill="hold"/>
                                        <p:tgtEl>
                                          <p:spTgt spid="80040"/>
                                        </p:tgtEl>
                                        <p:attrNameLst>
                                          <p:attrName>ppt_y</p:attrName>
                                        </p:attrNameLst>
                                      </p:cBhvr>
                                      <p:tavLst>
                                        <p:tav tm="0">
                                          <p:val>
                                            <p:strVal val="1+#ppt_h/2"/>
                                          </p:val>
                                        </p:tav>
                                        <p:tav tm="100000">
                                          <p:val>
                                            <p:strVal val="ppt_y"/>
                                          </p:val>
                                        </p:tav>
                                      </p:tavLst>
                                    </p:anim>
                                  </p:childTnLst>
                                </p:cTn>
                              </p:par>
                            </p:childTnLst>
                          </p:cTn>
                        </p:par>
                      </p:childTnLst>
                    </p:cTn>
                  </p:par>
                  <p:par>
                    <p:cTn id="273" fill="hold" nodeType="clickPar">
                      <p:stCondLst>
                        <p:cond delay="indefinite"/>
                      </p:stCondLst>
                      <p:childTnLst>
                        <p:par>
                          <p:cTn id="274" fill="hold" nodeType="withGroup">
                            <p:stCondLst>
                              <p:cond delay="0"/>
                            </p:stCondLst>
                            <p:childTnLst>
                              <p:par>
                                <p:cTn id="275" presetID="2" presetClass="entr" presetSubtype="4" fill="hold" grpId="0" nodeType="clickEffect">
                                  <p:stCondLst>
                                    <p:cond delay="0"/>
                                  </p:stCondLst>
                                  <p:childTnLst>
                                    <p:set>
                                      <p:cBhvr>
                                        <p:cTn id="276" dur="1" fill="hold">
                                          <p:stCondLst>
                                            <p:cond delay="0"/>
                                          </p:stCondLst>
                                        </p:cTn>
                                        <p:tgtEl>
                                          <p:spTgt spid="80009"/>
                                        </p:tgtEl>
                                        <p:attrNameLst>
                                          <p:attrName>style.visibility</p:attrName>
                                        </p:attrNameLst>
                                      </p:cBhvr>
                                      <p:to>
                                        <p:strVal val="visible"/>
                                      </p:to>
                                    </p:set>
                                    <p:anim calcmode="lin" valueType="num">
                                      <p:cBhvr additive="base">
                                        <p:cTn id="277" dur="500" fill="hold"/>
                                        <p:tgtEl>
                                          <p:spTgt spid="80009"/>
                                        </p:tgtEl>
                                        <p:attrNameLst>
                                          <p:attrName>ppt_x</p:attrName>
                                        </p:attrNameLst>
                                      </p:cBhvr>
                                      <p:tavLst>
                                        <p:tav tm="0">
                                          <p:val>
                                            <p:strVal val="ppt_x"/>
                                          </p:val>
                                        </p:tav>
                                        <p:tav tm="100000">
                                          <p:val>
                                            <p:strVal val="ppt_x"/>
                                          </p:val>
                                        </p:tav>
                                      </p:tavLst>
                                    </p:anim>
                                    <p:anim calcmode="lin" valueType="num">
                                      <p:cBhvr additive="base">
                                        <p:cTn id="278" dur="500" fill="hold"/>
                                        <p:tgtEl>
                                          <p:spTgt spid="800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007" grpId="0" animBg="1"/>
      <p:bldP spid="80008" grpId="0" animBg="1"/>
      <p:bldP spid="80009" grpId="0" animBg="1"/>
      <p:bldP spid="80010" grpId="0" animBg="1"/>
      <p:bldP spid="80011" grpId="0" animBg="1"/>
      <p:bldP spid="80012" grpId="0" animBg="1"/>
      <p:bldP spid="80013" grpId="0" animBg="1"/>
      <p:bldP spid="80014" grpId="0" animBg="1"/>
      <p:bldP spid="80015" grpId="0" animBg="1"/>
      <p:bldP spid="80016" grpId="0" animBg="1"/>
      <p:bldP spid="80017" grpId="0" animBg="1"/>
      <p:bldP spid="80018" grpId="0" animBg="1"/>
      <p:bldP spid="80019" grpId="0" animBg="1"/>
      <p:bldP spid="80020" grpId="0" animBg="1"/>
      <p:bldP spid="80021" grpId="0" animBg="1"/>
      <p:bldP spid="80022" grpId="0" animBg="1"/>
      <p:bldP spid="80023" grpId="0" animBg="1"/>
      <p:bldP spid="80024" grpId="0" animBg="1"/>
      <p:bldP spid="80025" grpId="0" animBg="1"/>
      <p:bldP spid="80026" grpId="0" animBg="1"/>
      <p:bldP spid="80027" grpId="0" animBg="1"/>
      <p:bldP spid="80028" grpId="0" animBg="1"/>
      <p:bldP spid="80028" grpId="1" animBg="1"/>
      <p:bldP spid="80029" grpId="0" animBg="1"/>
      <p:bldP spid="80029" grpId="1" animBg="1"/>
      <p:bldP spid="80030" grpId="0" animBg="1"/>
      <p:bldP spid="80031" grpId="0" animBg="1"/>
      <p:bldP spid="80032" grpId="0" animBg="1"/>
      <p:bldP spid="80033" grpId="0" animBg="1"/>
      <p:bldP spid="80034" grpId="0" animBg="1"/>
      <p:bldP spid="80035" grpId="0" animBg="1"/>
      <p:bldP spid="80036" grpId="0" animBg="1"/>
      <p:bldP spid="80037" grpId="0" animBg="1"/>
      <p:bldP spid="80038" grpId="0" animBg="1"/>
      <p:bldP spid="80039" grpId="0" animBg="1"/>
      <p:bldP spid="80040" grpId="0" animBg="1"/>
      <p:bldP spid="80041" grpId="0" animBg="1"/>
      <p:bldP spid="80041" grpId="1" animBg="1"/>
      <p:bldP spid="80042" grpId="0" animBg="1"/>
      <p:bldP spid="80042" grpId="1" animBg="1"/>
      <p:bldP spid="80043" grpId="0" animBg="1"/>
      <p:bldP spid="80043" grpId="1" animBg="1"/>
      <p:bldP spid="80044" grpId="0" animBg="1"/>
      <p:bldP spid="80044" grpId="1" animBg="1"/>
      <p:bldP spid="80045" grpId="0" animBg="1"/>
      <p:bldP spid="80046" grpId="0" animBg="1"/>
      <p:bldP spid="80047" grpId="0" animBg="1"/>
      <p:bldP spid="8004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4</a:t>
            </a:r>
          </a:p>
        </p:txBody>
      </p:sp>
      <p:sp>
        <p:nvSpPr>
          <p:cNvPr id="148483"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48484"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运输问题的表上作业法</a:t>
            </a:r>
          </a:p>
        </p:txBody>
      </p:sp>
      <p:sp>
        <p:nvSpPr>
          <p:cNvPr id="148485" name="Rectangle 5"/>
          <p:cNvSpPr>
            <a:spLocks noChangeArrowheads="1"/>
          </p:cNvSpPr>
          <p:nvPr/>
        </p:nvSpPr>
        <p:spPr bwMode="auto">
          <a:xfrm>
            <a:off x="127000" y="1557338"/>
            <a:ext cx="8893175" cy="6646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t>注意：</a:t>
            </a:r>
          </a:p>
          <a:p>
            <a:pPr eaLnBrk="1" hangingPunct="1"/>
            <a:r>
              <a:rPr lang="zh-CN" altLang="zh-CN" sz="2800"/>
              <a:t>（1）出现 A</a:t>
            </a:r>
            <a:r>
              <a:rPr lang="zh-CN" altLang="zh-CN" sz="2800" baseline="-25000"/>
              <a:t>i</a:t>
            </a:r>
            <a:r>
              <a:rPr lang="zh-CN" altLang="zh-CN" sz="2800"/>
              <a:t> 的产量与 B</a:t>
            </a:r>
            <a:r>
              <a:rPr lang="zh-CN" altLang="zh-CN" sz="2800" baseline="-25000"/>
              <a:t>j</a:t>
            </a:r>
            <a:r>
              <a:rPr lang="zh-CN" altLang="zh-CN" sz="2800"/>
              <a:t> 的销量都改为零时，只划去 A</a:t>
            </a:r>
            <a:r>
              <a:rPr lang="zh-CN" altLang="zh-CN" sz="2800" baseline="-25000"/>
              <a:t>i</a:t>
            </a:r>
            <a:r>
              <a:rPr lang="zh-CN" altLang="zh-CN" sz="2800"/>
              <a:t> 行或 B</a:t>
            </a:r>
            <a:r>
              <a:rPr lang="zh-CN" altLang="zh-CN" sz="2800" baseline="-25000"/>
              <a:t>j</a:t>
            </a:r>
            <a:r>
              <a:rPr lang="zh-CN" altLang="zh-CN" sz="2800"/>
              <a:t> 列（两者只能取1）。</a:t>
            </a:r>
          </a:p>
          <a:p>
            <a:pPr eaLnBrk="1" hangingPunct="1"/>
            <a:r>
              <a:rPr lang="zh-CN" altLang="zh-CN" sz="2800"/>
              <a:t>（2）划去某一行或某一列前，必须填上一个数，这个数为所剩销量或产量的最小值（可以为零）。</a:t>
            </a:r>
          </a:p>
          <a:p>
            <a:pPr eaLnBrk="1" hangingPunct="1"/>
            <a:endParaRPr lang="zh-CN" altLang="zh-CN" sz="2800">
              <a:solidFill>
                <a:srgbClr val="C00000"/>
              </a:solidFill>
            </a:endParaRPr>
          </a:p>
          <a:p>
            <a:pPr eaLnBrk="1" hangingPunct="1"/>
            <a:r>
              <a:rPr lang="zh-CN" altLang="zh-CN" sz="2800">
                <a:solidFill>
                  <a:srgbClr val="C00000"/>
                </a:solidFill>
              </a:rPr>
              <a:t>      保证基变量的个数为 m+n-1 个</a:t>
            </a:r>
            <a:endParaRPr lang="zh-CN" altLang="zh-CN" sz="2000">
              <a:solidFill>
                <a:srgbClr val="000000"/>
              </a:solidFill>
            </a:endParaRPr>
          </a:p>
        </p:txBody>
      </p:sp>
      <p:pic>
        <p:nvPicPr>
          <p:cNvPr id="148486" name="Picture 6" descr="84679829142574143287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8487" name="Line 7"/>
          <p:cNvSpPr>
            <a:spLocks noChangeShapeType="1"/>
          </p:cNvSpPr>
          <p:nvPr/>
        </p:nvSpPr>
        <p:spPr bwMode="auto">
          <a:xfrm>
            <a:off x="468313" y="3573463"/>
            <a:ext cx="1655762" cy="71913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Tree>
  </p:cSld>
  <p:clrMapOvr>
    <a:masterClrMapping/>
  </p:clrMapOvr>
  <p:transition spd="med">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4</a:t>
            </a:r>
          </a:p>
        </p:txBody>
      </p:sp>
      <p:sp>
        <p:nvSpPr>
          <p:cNvPr id="150531"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50532"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运输问题的表上作业法</a:t>
            </a:r>
          </a:p>
        </p:txBody>
      </p:sp>
      <p:sp>
        <p:nvSpPr>
          <p:cNvPr id="81925" name="Rectangle 5"/>
          <p:cNvSpPr>
            <a:spLocks noChangeArrowheads="1"/>
          </p:cNvSpPr>
          <p:nvPr/>
        </p:nvSpPr>
        <p:spPr bwMode="auto">
          <a:xfrm>
            <a:off x="127000" y="1557338"/>
            <a:ext cx="8893175" cy="439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t>二、最优解的判别</a:t>
            </a:r>
          </a:p>
        </p:txBody>
      </p:sp>
      <p:pic>
        <p:nvPicPr>
          <p:cNvPr id="150534" name="Picture 6" descr="854179166142574143288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0535" name="Line 7"/>
          <p:cNvSpPr>
            <a:spLocks noChangeShapeType="1"/>
          </p:cNvSpPr>
          <p:nvPr/>
        </p:nvSpPr>
        <p:spPr bwMode="auto">
          <a:xfrm>
            <a:off x="468313" y="3573463"/>
            <a:ext cx="1655762" cy="71913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1928" name="Rectangle 8"/>
          <p:cNvSpPr>
            <a:spLocks noChangeArrowheads="1"/>
          </p:cNvSpPr>
          <p:nvPr/>
        </p:nvSpPr>
        <p:spPr bwMode="auto">
          <a:xfrm>
            <a:off x="142875" y="1997075"/>
            <a:ext cx="8893175" cy="308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t>	1．闭回路法</a:t>
            </a:r>
          </a:p>
          <a:p>
            <a:pPr eaLnBrk="1" hangingPunct="1"/>
            <a:r>
              <a:rPr lang="zh-CN" altLang="zh-CN" sz="2800"/>
              <a:t>    从</a:t>
            </a:r>
            <a:r>
              <a:rPr lang="zh-CN" altLang="zh-CN" sz="2800">
                <a:solidFill>
                  <a:srgbClr val="C00000"/>
                </a:solidFill>
              </a:rPr>
              <a:t>非基变量的空格</a:t>
            </a:r>
            <a:r>
              <a:rPr lang="zh-CN" altLang="zh-CN" sz="2800"/>
              <a:t>出发，沿水平或垂直方向前进，只有碰到基变量的格才能垂直拐弯（或穿过），直至回到发点，形成的</a:t>
            </a:r>
            <a:r>
              <a:rPr lang="zh-CN" altLang="zh-CN" sz="2800">
                <a:solidFill>
                  <a:srgbClr val="C00000"/>
                </a:solidFill>
              </a:rPr>
              <a:t>封闭折线</a:t>
            </a:r>
            <a:r>
              <a:rPr lang="zh-CN" altLang="zh-CN" sz="2800"/>
              <a:t>叫做</a:t>
            </a:r>
            <a:r>
              <a:rPr lang="zh-CN" altLang="zh-CN" sz="2800">
                <a:solidFill>
                  <a:srgbClr val="C00000"/>
                </a:solidFill>
              </a:rPr>
              <a:t>闭回路</a:t>
            </a:r>
            <a:r>
              <a:rPr lang="zh-CN" altLang="zh-CN" sz="2800"/>
              <a:t>。</a:t>
            </a:r>
          </a:p>
          <a:p>
            <a:pPr eaLnBrk="1" hangingPunct="1"/>
            <a:endParaRPr lang="zh-CN" altLang="zh-CN" sz="2800"/>
          </a:p>
          <a:p>
            <a:pPr algn="ctr" eaLnBrk="1" hangingPunct="1"/>
            <a:r>
              <a:rPr lang="zh-CN" altLang="zh-CN" sz="2800">
                <a:solidFill>
                  <a:srgbClr val="C00000"/>
                </a:solidFill>
              </a:rPr>
              <a:t>一个空格存在唯一的闭回路</a:t>
            </a:r>
            <a:endParaRPr lang="zh-CN" altLang="zh-CN" sz="2800"/>
          </a:p>
          <a:p>
            <a:pPr eaLnBrk="1" hangingPunct="1"/>
            <a:r>
              <a:rPr lang="zh-CN" altLang="zh-CN" sz="2400"/>
              <a:t>	</a:t>
            </a:r>
            <a:endParaRPr lang="zh-CN" altLang="zh-CN" sz="2400">
              <a:solidFill>
                <a:srgbClr val="000000"/>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25"/>
                                        </p:tgtEl>
                                        <p:attrNameLst>
                                          <p:attrName>style.visibility</p:attrName>
                                        </p:attrNameLst>
                                      </p:cBhvr>
                                      <p:to>
                                        <p:strVal val="visible"/>
                                      </p:to>
                                    </p:set>
                                    <p:anim calcmode="lin" valueType="num">
                                      <p:cBhvr additive="base">
                                        <p:cTn id="7" dur="500" fill="hold"/>
                                        <p:tgtEl>
                                          <p:spTgt spid="81925"/>
                                        </p:tgtEl>
                                        <p:attrNameLst>
                                          <p:attrName>ppt_x</p:attrName>
                                        </p:attrNameLst>
                                      </p:cBhvr>
                                      <p:tavLst>
                                        <p:tav tm="0">
                                          <p:val>
                                            <p:strVal val="ppt_x"/>
                                          </p:val>
                                        </p:tav>
                                        <p:tav tm="100000">
                                          <p:val>
                                            <p:strVal val="ppt_x"/>
                                          </p:val>
                                        </p:tav>
                                      </p:tavLst>
                                    </p:anim>
                                    <p:anim calcmode="lin" valueType="num">
                                      <p:cBhvr additive="base">
                                        <p:cTn id="8" dur="500" fill="hold"/>
                                        <p:tgtEl>
                                          <p:spTgt spid="8192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28"/>
                                        </p:tgtEl>
                                        <p:attrNameLst>
                                          <p:attrName>style.visibility</p:attrName>
                                        </p:attrNameLst>
                                      </p:cBhvr>
                                      <p:to>
                                        <p:strVal val="visible"/>
                                      </p:to>
                                    </p:set>
                                    <p:anim calcmode="lin" valueType="num">
                                      <p:cBhvr additive="base">
                                        <p:cTn id="13" dur="500" fill="hold"/>
                                        <p:tgtEl>
                                          <p:spTgt spid="81928"/>
                                        </p:tgtEl>
                                        <p:attrNameLst>
                                          <p:attrName>ppt_x</p:attrName>
                                        </p:attrNameLst>
                                      </p:cBhvr>
                                      <p:tavLst>
                                        <p:tav tm="0">
                                          <p:val>
                                            <p:strVal val="ppt_x"/>
                                          </p:val>
                                        </p:tav>
                                        <p:tav tm="100000">
                                          <p:val>
                                            <p:strVal val="ppt_x"/>
                                          </p:val>
                                        </p:tav>
                                      </p:tavLst>
                                    </p:anim>
                                    <p:anim calcmode="lin" valueType="num">
                                      <p:cBhvr additive="base">
                                        <p:cTn id="14" dur="500" fill="hold"/>
                                        <p:tgtEl>
                                          <p:spTgt spid="819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5" grpId="0" animBg="1"/>
      <p:bldP spid="8192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4</a:t>
            </a:r>
          </a:p>
        </p:txBody>
      </p:sp>
      <p:sp>
        <p:nvSpPr>
          <p:cNvPr id="152579"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52580"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运输问题的表上作业法</a:t>
            </a:r>
          </a:p>
        </p:txBody>
      </p:sp>
      <p:sp>
        <p:nvSpPr>
          <p:cNvPr id="152581" name="Rectangle 5"/>
          <p:cNvSpPr>
            <a:spLocks noChangeArrowheads="1"/>
          </p:cNvSpPr>
          <p:nvPr/>
        </p:nvSpPr>
        <p:spPr bwMode="auto">
          <a:xfrm>
            <a:off x="127000" y="1557338"/>
            <a:ext cx="8893175" cy="6646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400"/>
              <a:t>   </a:t>
            </a:r>
            <a:r>
              <a:rPr lang="zh-CN" altLang="zh-CN" sz="2800"/>
              <a:t> </a:t>
            </a:r>
          </a:p>
          <a:p>
            <a:pPr eaLnBrk="1" hangingPunct="1">
              <a:buClrTx/>
              <a:buFont typeface="Wingdings" panose="05000000000000000000" pitchFamily="2" charset="2"/>
              <a:buChar char=""/>
            </a:pPr>
            <a:r>
              <a:rPr lang="zh-CN" altLang="zh-CN" sz="2800">
                <a:solidFill>
                  <a:srgbClr val="000000"/>
                </a:solidFill>
              </a:rPr>
              <a:t> 闭回路法：对闭回路各顶点进行编号，非基变量（编号为1）调运量调整为加 1，并对闭回路上顶点的调运量加1（奇数顶点）或减少 1（偶数顶点），以保持产销平衡的要求。</a:t>
            </a:r>
          </a:p>
          <a:p>
            <a:pPr eaLnBrk="1" hangingPunct="1">
              <a:buClrTx/>
              <a:buFont typeface="Wingdings" panose="05000000000000000000" pitchFamily="2" charset="2"/>
              <a:buChar char=""/>
            </a:pPr>
            <a:r>
              <a:rPr lang="zh-CN" altLang="zh-CN" sz="2800">
                <a:solidFill>
                  <a:srgbClr val="000000"/>
                </a:solidFill>
              </a:rPr>
              <a:t> 非基变量检验数：调整运输方案引起费用的变化。</a:t>
            </a:r>
          </a:p>
          <a:p>
            <a:pPr eaLnBrk="1" hangingPunct="1">
              <a:buClrTx/>
              <a:buFont typeface="Wingdings" panose="05000000000000000000" pitchFamily="2" charset="2"/>
              <a:buChar char=""/>
            </a:pPr>
            <a:r>
              <a:rPr lang="zh-CN" altLang="zh-CN" sz="2800">
                <a:solidFill>
                  <a:srgbClr val="000000"/>
                </a:solidFill>
              </a:rPr>
              <a:t> 检验数都大于等于零，则已求得最优解。</a:t>
            </a:r>
          </a:p>
        </p:txBody>
      </p:sp>
      <p:pic>
        <p:nvPicPr>
          <p:cNvPr id="152582" name="Picture 6" descr="854179166142574143288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2583" name="Line 7"/>
          <p:cNvSpPr>
            <a:spLocks noChangeShapeType="1"/>
          </p:cNvSpPr>
          <p:nvPr/>
        </p:nvSpPr>
        <p:spPr bwMode="auto">
          <a:xfrm>
            <a:off x="468313" y="3573463"/>
            <a:ext cx="1655762" cy="71913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Tree>
  </p:cSld>
  <p:clrMapOvr>
    <a:masterClrMapping/>
  </p:clrMapOvr>
  <p:transition spd="med">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4</a:t>
            </a:r>
          </a:p>
        </p:txBody>
      </p:sp>
      <p:sp>
        <p:nvSpPr>
          <p:cNvPr id="154627"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54628"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运输问题的表上作业法</a:t>
            </a:r>
          </a:p>
        </p:txBody>
      </p:sp>
      <p:sp>
        <p:nvSpPr>
          <p:cNvPr id="154629" name="Rectangle 5"/>
          <p:cNvSpPr>
            <a:spLocks noChangeArrowheads="1"/>
          </p:cNvSpPr>
          <p:nvPr/>
        </p:nvSpPr>
        <p:spPr bwMode="auto">
          <a:xfrm>
            <a:off x="127000" y="1557338"/>
            <a:ext cx="8893175" cy="6646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t>寻找非基变量x</a:t>
            </a:r>
            <a:r>
              <a:rPr lang="zh-CN" altLang="zh-CN" sz="2000" baseline="-25000"/>
              <a:t>11</a:t>
            </a:r>
            <a:r>
              <a:rPr lang="zh-CN" altLang="zh-CN" sz="2000"/>
              <a:t>的检验数：</a:t>
            </a:r>
          </a:p>
          <a:p>
            <a:pPr algn="ctr" eaLnBrk="1" hangingPunct="1"/>
            <a:r>
              <a:rPr lang="zh-CN" altLang="zh-CN" sz="2000"/>
              <a:t> </a:t>
            </a:r>
            <a:r>
              <a:rPr lang="zh-CN" altLang="zh-CN" sz="2400">
                <a:solidFill>
                  <a:srgbClr val="000000"/>
                </a:solidFill>
              </a:rPr>
              <a:t>     </a:t>
            </a:r>
          </a:p>
          <a:p>
            <a:pPr algn="ctr" eaLnBrk="1" hangingPunct="1"/>
            <a:endParaRPr lang="zh-CN" altLang="zh-CN" sz="2000">
              <a:solidFill>
                <a:srgbClr val="000000"/>
              </a:solidFill>
            </a:endParaRPr>
          </a:p>
        </p:txBody>
      </p:sp>
      <p:pic>
        <p:nvPicPr>
          <p:cNvPr id="154630" name="Picture 6" descr="353677619142574143289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83975" name="Group 7"/>
          <p:cNvGraphicFramePr>
            <a:graphicFrameLocks noGrp="1"/>
          </p:cNvGraphicFramePr>
          <p:nvPr/>
        </p:nvGraphicFramePr>
        <p:xfrm>
          <a:off x="390525" y="2233613"/>
          <a:ext cx="8166100" cy="3836987"/>
        </p:xfrm>
        <a:graphic>
          <a:graphicData uri="http://schemas.openxmlformats.org/drawingml/2006/table">
            <a:tbl>
              <a:tblPr/>
              <a:tblGrid>
                <a:gridCol w="1347788"/>
                <a:gridCol w="1363662"/>
                <a:gridCol w="1363663"/>
                <a:gridCol w="1363662"/>
                <a:gridCol w="1363663"/>
                <a:gridCol w="1363662"/>
              </a:tblGrid>
              <a:tr h="1039813">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200" b="0" i="0" u="none" strike="noStrike" cap="none" normalizeH="0" baseline="0" smtClean="0">
                          <a:ln>
                            <a:noFill/>
                          </a:ln>
                          <a:solidFill>
                            <a:schemeClr val="tx1"/>
                          </a:solidFill>
                          <a:effectLst/>
                          <a:latin typeface="Arial" pitchFamily="34" charset="0"/>
                          <a:ea typeface="仿宋" pitchFamily="49" charset="-122"/>
                        </a:rPr>
                        <a:t>                          </a:t>
                      </a:r>
                      <a:r>
                        <a:rPr kumimoji="0" lang="zh-CN" sz="1200" b="0" i="0" u="none" strike="noStrike" cap="none" normalizeH="0" baseline="0" smtClean="0">
                          <a:ln>
                            <a:noFill/>
                          </a:ln>
                          <a:solidFill>
                            <a:schemeClr val="tx1"/>
                          </a:solidFill>
                          <a:effectLst/>
                          <a:latin typeface="Arial" pitchFamily="34" charset="0"/>
                          <a:ea typeface="仿宋" pitchFamily="49" charset="-122"/>
                        </a:rPr>
                        <a:t>销地</a:t>
                      </a: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sz="1200" b="0" i="0" u="none" strike="noStrike" cap="none" normalizeH="0" baseline="0" smtClean="0">
                          <a:ln>
                            <a:noFill/>
                          </a:ln>
                          <a:solidFill>
                            <a:schemeClr val="tx1"/>
                          </a:solidFill>
                          <a:effectLst/>
                          <a:latin typeface="Arial" pitchFamily="34" charset="0"/>
                          <a:ea typeface="仿宋" pitchFamily="49" charset="-122"/>
                        </a:rPr>
                        <a:t>     </a:t>
                      </a: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sz="1200" b="0" i="0" u="none" strike="noStrike" cap="none" normalizeH="0" baseline="0" smtClean="0">
                          <a:ln>
                            <a:noFill/>
                          </a:ln>
                          <a:solidFill>
                            <a:schemeClr val="tx1"/>
                          </a:solidFill>
                          <a:effectLst/>
                          <a:latin typeface="Arial" pitchFamily="34" charset="0"/>
                          <a:ea typeface="仿宋" pitchFamily="49" charset="-122"/>
                        </a:rPr>
                        <a:t>产地</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3</a:t>
                      </a: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4</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sz="1600" b="0" i="0" u="none" strike="noStrike" cap="none" normalizeH="0" baseline="0" smtClean="0">
                          <a:ln>
                            <a:noFill/>
                          </a:ln>
                          <a:solidFill>
                            <a:schemeClr val="tx1"/>
                          </a:solidFill>
                          <a:effectLst/>
                          <a:latin typeface="Arial" pitchFamily="34" charset="0"/>
                          <a:ea typeface="仿宋" pitchFamily="49" charset="-122"/>
                        </a:rPr>
                        <a:t>产量</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55625">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A</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             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        </a:t>
                      </a:r>
                      <a:r>
                        <a:rPr kumimoji="0" lang="zh-CN" altLang="zh-CN" sz="2000" b="0" i="0" u="none" strike="noStrike" cap="none" normalizeH="0" baseline="0" smtClean="0">
                          <a:ln>
                            <a:noFill/>
                          </a:ln>
                          <a:solidFill>
                            <a:srgbClr val="FF0000"/>
                          </a:solidFill>
                          <a:effectLst/>
                          <a:latin typeface="Arial" pitchFamily="34" charset="0"/>
                          <a:ea typeface="仿宋" pitchFamily="49" charset="-122"/>
                        </a:rPr>
                        <a:t>4 </a:t>
                      </a:r>
                      <a:r>
                        <a:rPr kumimoji="0" lang="zh-CN" altLang="zh-CN" sz="2000" b="0" i="0" u="none" strike="noStrike" cap="none" normalizeH="0" baseline="0" smtClean="0">
                          <a:ln>
                            <a:noFill/>
                          </a:ln>
                          <a:solidFill>
                            <a:schemeClr val="tx1"/>
                          </a:solidFill>
                          <a:effectLst/>
                          <a:latin typeface="Arial" pitchFamily="34" charset="0"/>
                          <a:ea typeface="仿宋" pitchFamily="49" charset="-122"/>
                        </a:rPr>
                        <a:t>  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       </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 7 </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39750">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A</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      </a:t>
                      </a:r>
                      <a:r>
                        <a:rPr kumimoji="0" lang="zh-CN" altLang="zh-CN" sz="2000" b="0" i="0" u="none" strike="noStrike" cap="none" normalizeH="0" baseline="0" smtClean="0">
                          <a:ln>
                            <a:noFill/>
                          </a:ln>
                          <a:solidFill>
                            <a:srgbClr val="FF0000"/>
                          </a:solidFill>
                          <a:effectLst/>
                          <a:latin typeface="Arial" pitchFamily="34" charset="0"/>
                          <a:ea typeface="仿宋" pitchFamily="49" charset="-122"/>
                        </a:rPr>
                        <a:t>3</a:t>
                      </a:r>
                      <a:r>
                        <a:rPr kumimoji="0" lang="zh-CN" altLang="zh-CN" sz="2000" b="0" i="0" u="none" strike="noStrike" cap="none" normalizeH="0" baseline="0" smtClean="0">
                          <a:ln>
                            <a:noFill/>
                          </a:ln>
                          <a:solidFill>
                            <a:schemeClr val="tx1"/>
                          </a:solidFill>
                          <a:effectLst/>
                          <a:latin typeface="Arial" pitchFamily="34" charset="0"/>
                          <a:ea typeface="仿宋" pitchFamily="49" charset="-122"/>
                        </a:rPr>
                        <a:t>     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         </a:t>
                      </a:r>
                      <a:r>
                        <a:rPr kumimoji="0" lang="zh-CN" altLang="zh-CN" sz="2000" b="0" i="0" u="none" strike="noStrike" cap="none" normalizeH="0" baseline="0" smtClean="0">
                          <a:ln>
                            <a:noFill/>
                          </a:ln>
                          <a:solidFill>
                            <a:srgbClr val="FF0000"/>
                          </a:solidFill>
                          <a:effectLst/>
                          <a:latin typeface="Arial" pitchFamily="34" charset="0"/>
                          <a:ea typeface="仿宋" pitchFamily="49" charset="-122"/>
                        </a:rPr>
                        <a:t>1</a:t>
                      </a:r>
                      <a:r>
                        <a:rPr kumimoji="0" lang="zh-CN" altLang="zh-CN" sz="2000" b="0" i="0" u="none" strike="noStrike" cap="none" normalizeH="0" baseline="0" smtClean="0">
                          <a:ln>
                            <a:noFill/>
                          </a:ln>
                          <a:solidFill>
                            <a:schemeClr val="tx1"/>
                          </a:solidFill>
                          <a:effectLst/>
                          <a:latin typeface="Arial" pitchFamily="34" charset="0"/>
                          <a:ea typeface="仿宋" pitchFamily="49" charset="-122"/>
                        </a:rPr>
                        <a:t>  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                  </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4 </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14350">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A</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3</a:t>
                      </a: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9 </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187450">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sz="1600" b="0" i="0" u="none" strike="noStrike" cap="none" normalizeH="0" baseline="0" smtClean="0">
                          <a:ln>
                            <a:noFill/>
                          </a:ln>
                          <a:solidFill>
                            <a:schemeClr val="tx1"/>
                          </a:solidFill>
                          <a:effectLst/>
                          <a:latin typeface="Arial" pitchFamily="34" charset="0"/>
                          <a:ea typeface="仿宋" pitchFamily="49" charset="-122"/>
                        </a:rPr>
                        <a:t>销量</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3</a:t>
                      </a:r>
                    </a:p>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6</a:t>
                      </a:r>
                    </a:p>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5</a:t>
                      </a:r>
                    </a:p>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6</a:t>
                      </a:r>
                    </a:p>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4676" name="Line 110"/>
          <p:cNvSpPr>
            <a:spLocks noChangeShapeType="1"/>
          </p:cNvSpPr>
          <p:nvPr/>
        </p:nvSpPr>
        <p:spPr bwMode="auto">
          <a:xfrm>
            <a:off x="468313" y="3573463"/>
            <a:ext cx="1655762" cy="71913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54677" name="Line 111"/>
          <p:cNvSpPr>
            <a:spLocks noChangeShapeType="1"/>
          </p:cNvSpPr>
          <p:nvPr/>
        </p:nvSpPr>
        <p:spPr bwMode="auto">
          <a:xfrm>
            <a:off x="2700338" y="3238500"/>
            <a:ext cx="0" cy="28892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54678" name="Line 112"/>
          <p:cNvSpPr>
            <a:spLocks noChangeShapeType="1"/>
          </p:cNvSpPr>
          <p:nvPr/>
        </p:nvSpPr>
        <p:spPr bwMode="auto">
          <a:xfrm>
            <a:off x="2700338" y="3527425"/>
            <a:ext cx="431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54679" name="Line 113"/>
          <p:cNvSpPr>
            <a:spLocks noChangeShapeType="1"/>
          </p:cNvSpPr>
          <p:nvPr/>
        </p:nvSpPr>
        <p:spPr bwMode="auto">
          <a:xfrm>
            <a:off x="5434013" y="3302000"/>
            <a:ext cx="0" cy="28733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54680" name="Line 114"/>
          <p:cNvSpPr>
            <a:spLocks noChangeShapeType="1"/>
          </p:cNvSpPr>
          <p:nvPr/>
        </p:nvSpPr>
        <p:spPr bwMode="auto">
          <a:xfrm>
            <a:off x="5434013" y="3589338"/>
            <a:ext cx="431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54681" name="Line 115"/>
          <p:cNvSpPr>
            <a:spLocks noChangeShapeType="1"/>
          </p:cNvSpPr>
          <p:nvPr/>
        </p:nvSpPr>
        <p:spPr bwMode="auto">
          <a:xfrm>
            <a:off x="5434013" y="3816350"/>
            <a:ext cx="0" cy="28733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54682" name="Line 116"/>
          <p:cNvSpPr>
            <a:spLocks noChangeShapeType="1"/>
          </p:cNvSpPr>
          <p:nvPr/>
        </p:nvSpPr>
        <p:spPr bwMode="auto">
          <a:xfrm>
            <a:off x="5434013" y="4103688"/>
            <a:ext cx="431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54683" name="Line 117"/>
          <p:cNvSpPr>
            <a:spLocks noChangeShapeType="1"/>
          </p:cNvSpPr>
          <p:nvPr/>
        </p:nvSpPr>
        <p:spPr bwMode="auto">
          <a:xfrm>
            <a:off x="2700338" y="3816350"/>
            <a:ext cx="0" cy="28733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54684" name="Line 118"/>
          <p:cNvSpPr>
            <a:spLocks noChangeShapeType="1"/>
          </p:cNvSpPr>
          <p:nvPr/>
        </p:nvSpPr>
        <p:spPr bwMode="auto">
          <a:xfrm>
            <a:off x="2700338" y="4103688"/>
            <a:ext cx="431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4087" name="Line 119"/>
          <p:cNvSpPr>
            <a:spLocks noChangeShapeType="1"/>
          </p:cNvSpPr>
          <p:nvPr/>
        </p:nvSpPr>
        <p:spPr bwMode="auto">
          <a:xfrm>
            <a:off x="2411413" y="3589338"/>
            <a:ext cx="2663825"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4088" name="Line 120"/>
          <p:cNvSpPr>
            <a:spLocks noChangeShapeType="1"/>
          </p:cNvSpPr>
          <p:nvPr/>
        </p:nvSpPr>
        <p:spPr bwMode="auto">
          <a:xfrm>
            <a:off x="2411413" y="4246563"/>
            <a:ext cx="2663825"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4089" name="Line 121"/>
          <p:cNvSpPr>
            <a:spLocks noChangeShapeType="1"/>
          </p:cNvSpPr>
          <p:nvPr/>
        </p:nvSpPr>
        <p:spPr bwMode="auto">
          <a:xfrm>
            <a:off x="5075238" y="3598863"/>
            <a:ext cx="0" cy="64770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4090" name="Line 122"/>
          <p:cNvSpPr>
            <a:spLocks noChangeShapeType="1"/>
          </p:cNvSpPr>
          <p:nvPr/>
        </p:nvSpPr>
        <p:spPr bwMode="auto">
          <a:xfrm>
            <a:off x="2409825" y="3598863"/>
            <a:ext cx="0" cy="64770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4091" name="AutoShape 123"/>
          <p:cNvSpPr>
            <a:spLocks/>
          </p:cNvSpPr>
          <p:nvPr/>
        </p:nvSpPr>
        <p:spPr bwMode="auto">
          <a:xfrm>
            <a:off x="2444750" y="2840038"/>
            <a:ext cx="1622425" cy="373062"/>
          </a:xfrm>
          <a:prstGeom prst="borderCallout1">
            <a:avLst>
              <a:gd name="adj1" fmla="val 46639"/>
              <a:gd name="adj2" fmla="val -560"/>
              <a:gd name="adj3" fmla="val 135074"/>
              <a:gd name="adj4" fmla="val -2215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chemeClr val="bg1"/>
                </a:solidFill>
              </a:rPr>
              <a:t>非基变量x</a:t>
            </a:r>
            <a:r>
              <a:rPr lang="zh-CN" altLang="zh-CN" baseline="-25000">
                <a:solidFill>
                  <a:schemeClr val="bg1"/>
                </a:solidFill>
              </a:rPr>
              <a:t>11</a:t>
            </a:r>
            <a:endParaRPr lang="zh-CN" altLang="zh-CN">
              <a:solidFill>
                <a:schemeClr val="bg1"/>
              </a:solidFill>
            </a:endParaRPr>
          </a:p>
        </p:txBody>
      </p:sp>
      <p:sp>
        <p:nvSpPr>
          <p:cNvPr id="84092" name="Rectangle 124"/>
          <p:cNvSpPr>
            <a:spLocks noChangeArrowheads="1"/>
          </p:cNvSpPr>
          <p:nvPr/>
        </p:nvSpPr>
        <p:spPr bwMode="auto">
          <a:xfrm>
            <a:off x="2014538" y="3362325"/>
            <a:ext cx="360362" cy="277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rgbClr val="FF0000"/>
                </a:solidFill>
              </a:rPr>
              <a:t>①</a:t>
            </a:r>
            <a:endParaRPr lang="zh-CN" altLang="zh-CN"/>
          </a:p>
        </p:txBody>
      </p:sp>
      <p:sp>
        <p:nvSpPr>
          <p:cNvPr id="84093" name="AutoShape 125"/>
          <p:cNvSpPr>
            <a:spLocks/>
          </p:cNvSpPr>
          <p:nvPr/>
        </p:nvSpPr>
        <p:spPr bwMode="auto">
          <a:xfrm>
            <a:off x="2786063" y="2768600"/>
            <a:ext cx="1922462" cy="612775"/>
          </a:xfrm>
          <a:prstGeom prst="borderCallout1">
            <a:avLst>
              <a:gd name="adj1" fmla="val 46639"/>
              <a:gd name="adj2" fmla="val -560"/>
              <a:gd name="adj3" fmla="val 135074"/>
              <a:gd name="adj4" fmla="val -2215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chemeClr val="bg1"/>
                </a:solidFill>
              </a:rPr>
              <a:t>x</a:t>
            </a:r>
            <a:r>
              <a:rPr lang="zh-CN" altLang="zh-CN" baseline="-25000">
                <a:solidFill>
                  <a:schemeClr val="bg1"/>
                </a:solidFill>
              </a:rPr>
              <a:t>11</a:t>
            </a:r>
            <a:r>
              <a:rPr lang="zh-CN" altLang="zh-CN">
                <a:solidFill>
                  <a:schemeClr val="bg1"/>
                </a:solidFill>
              </a:rPr>
              <a:t>调运量增加1t，运费增加3百元</a:t>
            </a:r>
          </a:p>
        </p:txBody>
      </p:sp>
      <p:sp>
        <p:nvSpPr>
          <p:cNvPr id="84094" name="AutoShape 126"/>
          <p:cNvSpPr>
            <a:spLocks/>
          </p:cNvSpPr>
          <p:nvPr/>
        </p:nvSpPr>
        <p:spPr bwMode="auto">
          <a:xfrm>
            <a:off x="5508625" y="2627313"/>
            <a:ext cx="2697163" cy="611187"/>
          </a:xfrm>
          <a:prstGeom prst="borderCallout1">
            <a:avLst>
              <a:gd name="adj1" fmla="val 46639"/>
              <a:gd name="adj2" fmla="val -560"/>
              <a:gd name="adj3" fmla="val 135074"/>
              <a:gd name="adj4" fmla="val -2215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chemeClr val="bg1"/>
                </a:solidFill>
              </a:rPr>
              <a:t>保持A</a:t>
            </a:r>
            <a:r>
              <a:rPr lang="zh-CN" altLang="zh-CN" baseline="-25000">
                <a:solidFill>
                  <a:schemeClr val="bg1"/>
                </a:solidFill>
              </a:rPr>
              <a:t>1</a:t>
            </a:r>
            <a:r>
              <a:rPr lang="zh-CN" altLang="zh-CN">
                <a:solidFill>
                  <a:schemeClr val="bg1"/>
                </a:solidFill>
              </a:rPr>
              <a:t>产量平衡， x</a:t>
            </a:r>
            <a:r>
              <a:rPr lang="zh-CN" altLang="zh-CN" baseline="-25000">
                <a:solidFill>
                  <a:schemeClr val="bg1"/>
                </a:solidFill>
              </a:rPr>
              <a:t>13</a:t>
            </a:r>
            <a:r>
              <a:rPr lang="zh-CN" altLang="zh-CN">
                <a:solidFill>
                  <a:schemeClr val="bg1"/>
                </a:solidFill>
              </a:rPr>
              <a:t>减少1t，运费减少3百元</a:t>
            </a:r>
          </a:p>
        </p:txBody>
      </p:sp>
      <p:sp>
        <p:nvSpPr>
          <p:cNvPr id="84095" name="AutoShape 127"/>
          <p:cNvSpPr>
            <a:spLocks/>
          </p:cNvSpPr>
          <p:nvPr/>
        </p:nvSpPr>
        <p:spPr bwMode="auto">
          <a:xfrm>
            <a:off x="5718175" y="3224213"/>
            <a:ext cx="2697163" cy="612775"/>
          </a:xfrm>
          <a:prstGeom prst="borderCallout1">
            <a:avLst>
              <a:gd name="adj1" fmla="val 46639"/>
              <a:gd name="adj2" fmla="val -560"/>
              <a:gd name="adj3" fmla="val 135074"/>
              <a:gd name="adj4" fmla="val -2215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chemeClr val="bg1"/>
                </a:solidFill>
              </a:rPr>
              <a:t>保持B</a:t>
            </a:r>
            <a:r>
              <a:rPr lang="zh-CN" altLang="zh-CN" baseline="-25000">
                <a:solidFill>
                  <a:schemeClr val="bg1"/>
                </a:solidFill>
              </a:rPr>
              <a:t>3</a:t>
            </a:r>
            <a:r>
              <a:rPr lang="zh-CN" altLang="zh-CN">
                <a:solidFill>
                  <a:schemeClr val="bg1"/>
                </a:solidFill>
              </a:rPr>
              <a:t>销量平衡， x</a:t>
            </a:r>
            <a:r>
              <a:rPr lang="zh-CN" altLang="zh-CN" baseline="-25000">
                <a:solidFill>
                  <a:schemeClr val="bg1"/>
                </a:solidFill>
              </a:rPr>
              <a:t>23</a:t>
            </a:r>
            <a:r>
              <a:rPr lang="zh-CN" altLang="zh-CN">
                <a:solidFill>
                  <a:schemeClr val="bg1"/>
                </a:solidFill>
              </a:rPr>
              <a:t>增加1t，运费增加2百元</a:t>
            </a:r>
          </a:p>
        </p:txBody>
      </p:sp>
      <p:sp>
        <p:nvSpPr>
          <p:cNvPr id="84096" name="AutoShape 128"/>
          <p:cNvSpPr>
            <a:spLocks/>
          </p:cNvSpPr>
          <p:nvPr/>
        </p:nvSpPr>
        <p:spPr bwMode="auto">
          <a:xfrm>
            <a:off x="2811463" y="4208463"/>
            <a:ext cx="2697162" cy="611187"/>
          </a:xfrm>
          <a:prstGeom prst="borderCallout1">
            <a:avLst>
              <a:gd name="adj1" fmla="val 46639"/>
              <a:gd name="adj2" fmla="val -560"/>
              <a:gd name="adj3" fmla="val -17681"/>
              <a:gd name="adj4" fmla="val -2059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chemeClr val="bg1"/>
                </a:solidFill>
              </a:rPr>
              <a:t>保持A</a:t>
            </a:r>
            <a:r>
              <a:rPr lang="zh-CN" altLang="zh-CN" baseline="-25000">
                <a:solidFill>
                  <a:schemeClr val="bg1"/>
                </a:solidFill>
              </a:rPr>
              <a:t>2</a:t>
            </a:r>
            <a:r>
              <a:rPr lang="zh-CN" altLang="zh-CN">
                <a:solidFill>
                  <a:schemeClr val="bg1"/>
                </a:solidFill>
              </a:rPr>
              <a:t>与B</a:t>
            </a:r>
            <a:r>
              <a:rPr lang="zh-CN" altLang="zh-CN" baseline="-25000">
                <a:solidFill>
                  <a:schemeClr val="bg1"/>
                </a:solidFill>
              </a:rPr>
              <a:t>1</a:t>
            </a:r>
            <a:r>
              <a:rPr lang="zh-CN" altLang="zh-CN">
                <a:solidFill>
                  <a:schemeClr val="bg1"/>
                </a:solidFill>
              </a:rPr>
              <a:t>平衡， x</a:t>
            </a:r>
            <a:r>
              <a:rPr lang="zh-CN" altLang="zh-CN" baseline="-25000">
                <a:solidFill>
                  <a:schemeClr val="bg1"/>
                </a:solidFill>
              </a:rPr>
              <a:t>21</a:t>
            </a:r>
            <a:r>
              <a:rPr lang="zh-CN" altLang="zh-CN">
                <a:solidFill>
                  <a:schemeClr val="bg1"/>
                </a:solidFill>
              </a:rPr>
              <a:t>减少1t，运费减少1百元</a:t>
            </a:r>
          </a:p>
        </p:txBody>
      </p:sp>
      <p:sp>
        <p:nvSpPr>
          <p:cNvPr id="84097" name="AutoShape 129"/>
          <p:cNvSpPr>
            <a:spLocks/>
          </p:cNvSpPr>
          <p:nvPr/>
        </p:nvSpPr>
        <p:spPr bwMode="auto">
          <a:xfrm>
            <a:off x="2651125" y="2062163"/>
            <a:ext cx="1922463" cy="612775"/>
          </a:xfrm>
          <a:prstGeom prst="borderCallout1">
            <a:avLst>
              <a:gd name="adj1" fmla="val 46639"/>
              <a:gd name="adj2" fmla="val -560"/>
              <a:gd name="adj3" fmla="val 222606"/>
              <a:gd name="adj4" fmla="val -1832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chemeClr val="bg1"/>
                </a:solidFill>
              </a:rPr>
              <a:t>调整后运费增加3-3+2-1=1百元</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4091"/>
                                        </p:tgtEl>
                                        <p:attrNameLst>
                                          <p:attrName>style.visibility</p:attrName>
                                        </p:attrNameLst>
                                      </p:cBhvr>
                                      <p:to>
                                        <p:strVal val="visible"/>
                                      </p:to>
                                    </p:set>
                                    <p:anim calcmode="lin" valueType="num">
                                      <p:cBhvr additive="base">
                                        <p:cTn id="7" dur="500" fill="hold"/>
                                        <p:tgtEl>
                                          <p:spTgt spid="84091"/>
                                        </p:tgtEl>
                                        <p:attrNameLst>
                                          <p:attrName>ppt_x</p:attrName>
                                        </p:attrNameLst>
                                      </p:cBhvr>
                                      <p:tavLst>
                                        <p:tav tm="0">
                                          <p:val>
                                            <p:strVal val="ppt_x"/>
                                          </p:val>
                                        </p:tav>
                                        <p:tav tm="100000">
                                          <p:val>
                                            <p:strVal val="ppt_x"/>
                                          </p:val>
                                        </p:tav>
                                      </p:tavLst>
                                    </p:anim>
                                    <p:anim calcmode="lin" valueType="num">
                                      <p:cBhvr additive="base">
                                        <p:cTn id="8" dur="500" fill="hold"/>
                                        <p:tgtEl>
                                          <p:spTgt spid="8409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84091"/>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4093"/>
                                        </p:tgtEl>
                                        <p:attrNameLst>
                                          <p:attrName>style.visibility</p:attrName>
                                        </p:attrNameLst>
                                      </p:cBhvr>
                                      <p:to>
                                        <p:strVal val="visible"/>
                                      </p:to>
                                    </p:set>
                                    <p:anim calcmode="lin" valueType="num">
                                      <p:cBhvr additive="base">
                                        <p:cTn id="17" dur="500" fill="hold"/>
                                        <p:tgtEl>
                                          <p:spTgt spid="84093"/>
                                        </p:tgtEl>
                                        <p:attrNameLst>
                                          <p:attrName>ppt_x</p:attrName>
                                        </p:attrNameLst>
                                      </p:cBhvr>
                                      <p:tavLst>
                                        <p:tav tm="0">
                                          <p:val>
                                            <p:strVal val="ppt_x"/>
                                          </p:val>
                                        </p:tav>
                                        <p:tav tm="100000">
                                          <p:val>
                                            <p:strVal val="ppt_x"/>
                                          </p:val>
                                        </p:tav>
                                      </p:tavLst>
                                    </p:anim>
                                    <p:anim calcmode="lin" valueType="num">
                                      <p:cBhvr additive="base">
                                        <p:cTn id="18" dur="500" fill="hold"/>
                                        <p:tgtEl>
                                          <p:spTgt spid="84093"/>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4087"/>
                                        </p:tgtEl>
                                        <p:attrNameLst>
                                          <p:attrName>style.visibility</p:attrName>
                                        </p:attrNameLst>
                                      </p:cBhvr>
                                      <p:to>
                                        <p:strVal val="visible"/>
                                      </p:to>
                                    </p:set>
                                    <p:anim calcmode="lin" valueType="num">
                                      <p:cBhvr additive="base">
                                        <p:cTn id="23" dur="500" fill="hold"/>
                                        <p:tgtEl>
                                          <p:spTgt spid="84087"/>
                                        </p:tgtEl>
                                        <p:attrNameLst>
                                          <p:attrName>ppt_x</p:attrName>
                                        </p:attrNameLst>
                                      </p:cBhvr>
                                      <p:tavLst>
                                        <p:tav tm="0">
                                          <p:val>
                                            <p:strVal val="ppt_x"/>
                                          </p:val>
                                        </p:tav>
                                        <p:tav tm="100000">
                                          <p:val>
                                            <p:strVal val="ppt_x"/>
                                          </p:val>
                                        </p:tav>
                                      </p:tavLst>
                                    </p:anim>
                                    <p:anim calcmode="lin" valueType="num">
                                      <p:cBhvr additive="base">
                                        <p:cTn id="24" dur="500" fill="hold"/>
                                        <p:tgtEl>
                                          <p:spTgt spid="84087"/>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4094"/>
                                        </p:tgtEl>
                                        <p:attrNameLst>
                                          <p:attrName>style.visibility</p:attrName>
                                        </p:attrNameLst>
                                      </p:cBhvr>
                                      <p:to>
                                        <p:strVal val="visible"/>
                                      </p:to>
                                    </p:set>
                                    <p:anim calcmode="lin" valueType="num">
                                      <p:cBhvr additive="base">
                                        <p:cTn id="29" dur="500" fill="hold"/>
                                        <p:tgtEl>
                                          <p:spTgt spid="84094"/>
                                        </p:tgtEl>
                                        <p:attrNameLst>
                                          <p:attrName>ppt_x</p:attrName>
                                        </p:attrNameLst>
                                      </p:cBhvr>
                                      <p:tavLst>
                                        <p:tav tm="0">
                                          <p:val>
                                            <p:strVal val="ppt_x"/>
                                          </p:val>
                                        </p:tav>
                                        <p:tav tm="100000">
                                          <p:val>
                                            <p:strVal val="ppt_x"/>
                                          </p:val>
                                        </p:tav>
                                      </p:tavLst>
                                    </p:anim>
                                    <p:anim calcmode="lin" valueType="num">
                                      <p:cBhvr additive="base">
                                        <p:cTn id="30" dur="500" fill="hold"/>
                                        <p:tgtEl>
                                          <p:spTgt spid="84094"/>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4089"/>
                                        </p:tgtEl>
                                        <p:attrNameLst>
                                          <p:attrName>style.visibility</p:attrName>
                                        </p:attrNameLst>
                                      </p:cBhvr>
                                      <p:to>
                                        <p:strVal val="visible"/>
                                      </p:to>
                                    </p:set>
                                    <p:anim calcmode="lin" valueType="num">
                                      <p:cBhvr additive="base">
                                        <p:cTn id="35" dur="500" fill="hold"/>
                                        <p:tgtEl>
                                          <p:spTgt spid="84089"/>
                                        </p:tgtEl>
                                        <p:attrNameLst>
                                          <p:attrName>ppt_x</p:attrName>
                                        </p:attrNameLst>
                                      </p:cBhvr>
                                      <p:tavLst>
                                        <p:tav tm="0">
                                          <p:val>
                                            <p:strVal val="ppt_x"/>
                                          </p:val>
                                        </p:tav>
                                        <p:tav tm="100000">
                                          <p:val>
                                            <p:strVal val="ppt_x"/>
                                          </p:val>
                                        </p:tav>
                                      </p:tavLst>
                                    </p:anim>
                                    <p:anim calcmode="lin" valueType="num">
                                      <p:cBhvr additive="base">
                                        <p:cTn id="36" dur="500" fill="hold"/>
                                        <p:tgtEl>
                                          <p:spTgt spid="84089"/>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4095"/>
                                        </p:tgtEl>
                                        <p:attrNameLst>
                                          <p:attrName>style.visibility</p:attrName>
                                        </p:attrNameLst>
                                      </p:cBhvr>
                                      <p:to>
                                        <p:strVal val="visible"/>
                                      </p:to>
                                    </p:set>
                                    <p:anim calcmode="lin" valueType="num">
                                      <p:cBhvr additive="base">
                                        <p:cTn id="41" dur="500" fill="hold"/>
                                        <p:tgtEl>
                                          <p:spTgt spid="84095"/>
                                        </p:tgtEl>
                                        <p:attrNameLst>
                                          <p:attrName>ppt_x</p:attrName>
                                        </p:attrNameLst>
                                      </p:cBhvr>
                                      <p:tavLst>
                                        <p:tav tm="0">
                                          <p:val>
                                            <p:strVal val="ppt_x"/>
                                          </p:val>
                                        </p:tav>
                                        <p:tav tm="100000">
                                          <p:val>
                                            <p:strVal val="ppt_x"/>
                                          </p:val>
                                        </p:tav>
                                      </p:tavLst>
                                    </p:anim>
                                    <p:anim calcmode="lin" valueType="num">
                                      <p:cBhvr additive="base">
                                        <p:cTn id="42" dur="500" fill="hold"/>
                                        <p:tgtEl>
                                          <p:spTgt spid="84095"/>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4088"/>
                                        </p:tgtEl>
                                        <p:attrNameLst>
                                          <p:attrName>style.visibility</p:attrName>
                                        </p:attrNameLst>
                                      </p:cBhvr>
                                      <p:to>
                                        <p:strVal val="visible"/>
                                      </p:to>
                                    </p:set>
                                    <p:anim calcmode="lin" valueType="num">
                                      <p:cBhvr additive="base">
                                        <p:cTn id="47" dur="500" fill="hold"/>
                                        <p:tgtEl>
                                          <p:spTgt spid="84088"/>
                                        </p:tgtEl>
                                        <p:attrNameLst>
                                          <p:attrName>ppt_x</p:attrName>
                                        </p:attrNameLst>
                                      </p:cBhvr>
                                      <p:tavLst>
                                        <p:tav tm="0">
                                          <p:val>
                                            <p:strVal val="ppt_x"/>
                                          </p:val>
                                        </p:tav>
                                        <p:tav tm="100000">
                                          <p:val>
                                            <p:strVal val="ppt_x"/>
                                          </p:val>
                                        </p:tav>
                                      </p:tavLst>
                                    </p:anim>
                                    <p:anim calcmode="lin" valueType="num">
                                      <p:cBhvr additive="base">
                                        <p:cTn id="48" dur="500" fill="hold"/>
                                        <p:tgtEl>
                                          <p:spTgt spid="84088"/>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84096"/>
                                        </p:tgtEl>
                                        <p:attrNameLst>
                                          <p:attrName>style.visibility</p:attrName>
                                        </p:attrNameLst>
                                      </p:cBhvr>
                                      <p:to>
                                        <p:strVal val="visible"/>
                                      </p:to>
                                    </p:set>
                                    <p:anim calcmode="lin" valueType="num">
                                      <p:cBhvr additive="base">
                                        <p:cTn id="53" dur="500" fill="hold"/>
                                        <p:tgtEl>
                                          <p:spTgt spid="84096"/>
                                        </p:tgtEl>
                                        <p:attrNameLst>
                                          <p:attrName>ppt_x</p:attrName>
                                        </p:attrNameLst>
                                      </p:cBhvr>
                                      <p:tavLst>
                                        <p:tav tm="0">
                                          <p:val>
                                            <p:strVal val="ppt_x"/>
                                          </p:val>
                                        </p:tav>
                                        <p:tav tm="100000">
                                          <p:val>
                                            <p:strVal val="ppt_x"/>
                                          </p:val>
                                        </p:tav>
                                      </p:tavLst>
                                    </p:anim>
                                    <p:anim calcmode="lin" valueType="num">
                                      <p:cBhvr additive="base">
                                        <p:cTn id="54" dur="500" fill="hold"/>
                                        <p:tgtEl>
                                          <p:spTgt spid="84096"/>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84090"/>
                                        </p:tgtEl>
                                        <p:attrNameLst>
                                          <p:attrName>style.visibility</p:attrName>
                                        </p:attrNameLst>
                                      </p:cBhvr>
                                      <p:to>
                                        <p:strVal val="visible"/>
                                      </p:to>
                                    </p:set>
                                    <p:anim calcmode="lin" valueType="num">
                                      <p:cBhvr additive="base">
                                        <p:cTn id="59" dur="500" fill="hold"/>
                                        <p:tgtEl>
                                          <p:spTgt spid="84090"/>
                                        </p:tgtEl>
                                        <p:attrNameLst>
                                          <p:attrName>ppt_x</p:attrName>
                                        </p:attrNameLst>
                                      </p:cBhvr>
                                      <p:tavLst>
                                        <p:tav tm="0">
                                          <p:val>
                                            <p:strVal val="ppt_x"/>
                                          </p:val>
                                        </p:tav>
                                        <p:tav tm="100000">
                                          <p:val>
                                            <p:strVal val="ppt_x"/>
                                          </p:val>
                                        </p:tav>
                                      </p:tavLst>
                                    </p:anim>
                                    <p:anim calcmode="lin" valueType="num">
                                      <p:cBhvr additive="base">
                                        <p:cTn id="60" dur="500" fill="hold"/>
                                        <p:tgtEl>
                                          <p:spTgt spid="84090"/>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84097"/>
                                        </p:tgtEl>
                                        <p:attrNameLst>
                                          <p:attrName>style.visibility</p:attrName>
                                        </p:attrNameLst>
                                      </p:cBhvr>
                                      <p:to>
                                        <p:strVal val="visible"/>
                                      </p:to>
                                    </p:set>
                                    <p:anim calcmode="lin" valueType="num">
                                      <p:cBhvr additive="base">
                                        <p:cTn id="65" dur="500" fill="hold"/>
                                        <p:tgtEl>
                                          <p:spTgt spid="84097"/>
                                        </p:tgtEl>
                                        <p:attrNameLst>
                                          <p:attrName>ppt_x</p:attrName>
                                        </p:attrNameLst>
                                      </p:cBhvr>
                                      <p:tavLst>
                                        <p:tav tm="0">
                                          <p:val>
                                            <p:strVal val="ppt_x"/>
                                          </p:val>
                                        </p:tav>
                                        <p:tav tm="100000">
                                          <p:val>
                                            <p:strVal val="ppt_x"/>
                                          </p:val>
                                        </p:tav>
                                      </p:tavLst>
                                    </p:anim>
                                    <p:anim calcmode="lin" valueType="num">
                                      <p:cBhvr additive="base">
                                        <p:cTn id="66" dur="500" fill="hold"/>
                                        <p:tgtEl>
                                          <p:spTgt spid="84097"/>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84092"/>
                                        </p:tgtEl>
                                        <p:attrNameLst>
                                          <p:attrName>style.visibility</p:attrName>
                                        </p:attrNameLst>
                                      </p:cBhvr>
                                      <p:to>
                                        <p:strVal val="visible"/>
                                      </p:to>
                                    </p:set>
                                    <p:anim calcmode="lin" valueType="num">
                                      <p:cBhvr additive="base">
                                        <p:cTn id="71" dur="500" fill="hold"/>
                                        <p:tgtEl>
                                          <p:spTgt spid="84092"/>
                                        </p:tgtEl>
                                        <p:attrNameLst>
                                          <p:attrName>ppt_x</p:attrName>
                                        </p:attrNameLst>
                                      </p:cBhvr>
                                      <p:tavLst>
                                        <p:tav tm="0">
                                          <p:val>
                                            <p:strVal val="ppt_x"/>
                                          </p:val>
                                        </p:tav>
                                        <p:tav tm="100000">
                                          <p:val>
                                            <p:strVal val="ppt_x"/>
                                          </p:val>
                                        </p:tav>
                                      </p:tavLst>
                                    </p:anim>
                                    <p:anim calcmode="lin" valueType="num">
                                      <p:cBhvr additive="base">
                                        <p:cTn id="72" dur="500" fill="hold"/>
                                        <p:tgtEl>
                                          <p:spTgt spid="840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087" grpId="0" animBg="1"/>
      <p:bldP spid="84088" grpId="0" animBg="1"/>
      <p:bldP spid="84089" grpId="0" animBg="1"/>
      <p:bldP spid="84090" grpId="0" animBg="1"/>
      <p:bldP spid="84091" grpId="0" animBg="1"/>
      <p:bldP spid="84091" grpId="1" animBg="1"/>
      <p:bldP spid="84092" grpId="0" animBg="1"/>
      <p:bldP spid="84093" grpId="0" animBg="1"/>
      <p:bldP spid="84094" grpId="0" animBg="1"/>
      <p:bldP spid="84095" grpId="0" animBg="1"/>
      <p:bldP spid="84096" grpId="0" animBg="1"/>
      <p:bldP spid="8409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4</a:t>
            </a:r>
          </a:p>
        </p:txBody>
      </p:sp>
      <p:sp>
        <p:nvSpPr>
          <p:cNvPr id="156675"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56676"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运输问题的表上作业法</a:t>
            </a:r>
          </a:p>
        </p:txBody>
      </p:sp>
      <p:sp>
        <p:nvSpPr>
          <p:cNvPr id="156677" name="Rectangle 5"/>
          <p:cNvSpPr>
            <a:spLocks noChangeArrowheads="1"/>
          </p:cNvSpPr>
          <p:nvPr/>
        </p:nvSpPr>
        <p:spPr bwMode="auto">
          <a:xfrm>
            <a:off x="127000" y="1557338"/>
            <a:ext cx="8893175" cy="6646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t>	2．位势法</a:t>
            </a:r>
          </a:p>
          <a:p>
            <a:pPr eaLnBrk="1" hangingPunct="1">
              <a:buClrTx/>
              <a:buFont typeface="Wingdings" panose="05000000000000000000" pitchFamily="2" charset="2"/>
              <a:buChar char=""/>
            </a:pPr>
            <a:r>
              <a:rPr lang="zh-CN" altLang="zh-CN" sz="2800"/>
              <a:t>运输表上的每一行赋予数值 u</a:t>
            </a:r>
            <a:r>
              <a:rPr lang="zh-CN" altLang="zh-CN" sz="2800" baseline="-25000"/>
              <a:t>i</a:t>
            </a:r>
            <a:r>
              <a:rPr lang="zh-CN" altLang="zh-CN" sz="2800"/>
              <a:t>，每一列赋予数值v</a:t>
            </a:r>
            <a:r>
              <a:rPr lang="zh-CN" altLang="zh-CN" sz="2800" baseline="-25000"/>
              <a:t>j</a:t>
            </a:r>
            <a:r>
              <a:rPr lang="zh-CN" altLang="zh-CN" sz="2800"/>
              <a:t>。</a:t>
            </a:r>
          </a:p>
          <a:p>
            <a:pPr eaLnBrk="1" hangingPunct="1">
              <a:buClrTx/>
              <a:buFont typeface="Wingdings" panose="05000000000000000000" pitchFamily="2" charset="2"/>
              <a:buChar char=""/>
            </a:pPr>
            <a:r>
              <a:rPr lang="zh-CN" altLang="zh-CN" sz="2800"/>
              <a:t>数值由</a:t>
            </a:r>
            <a:r>
              <a:rPr lang="zh-CN" altLang="zh-CN" sz="2800">
                <a:solidFill>
                  <a:srgbClr val="C00000"/>
                </a:solidFill>
              </a:rPr>
              <a:t>基变量</a:t>
            </a:r>
            <a:r>
              <a:rPr lang="zh-CN" altLang="zh-CN" sz="2800"/>
              <a:t> x</a:t>
            </a:r>
            <a:r>
              <a:rPr lang="zh-CN" altLang="zh-CN" sz="2800" baseline="-25000"/>
              <a:t>ij </a:t>
            </a:r>
            <a:r>
              <a:rPr lang="zh-CN" altLang="zh-CN" sz="2800"/>
              <a:t>的检验数 λ</a:t>
            </a:r>
            <a:r>
              <a:rPr lang="zh-CN" altLang="zh-CN" sz="2800" baseline="-25000"/>
              <a:t>ij </a:t>
            </a:r>
            <a:r>
              <a:rPr lang="zh-CN" altLang="zh-CN" sz="2800"/>
              <a:t>= c</a:t>
            </a:r>
            <a:r>
              <a:rPr lang="zh-CN" altLang="zh-CN" sz="2800" baseline="-25000"/>
              <a:t>ij</a:t>
            </a:r>
            <a:r>
              <a:rPr lang="zh-CN" altLang="zh-CN" sz="2800"/>
              <a:t>−u</a:t>
            </a:r>
            <a:r>
              <a:rPr lang="zh-CN" altLang="zh-CN" sz="2800" baseline="-25000"/>
              <a:t>i</a:t>
            </a:r>
            <a:r>
              <a:rPr lang="zh-CN" altLang="zh-CN" sz="2800"/>
              <a:t>−v</a:t>
            </a:r>
            <a:r>
              <a:rPr lang="zh-CN" altLang="zh-CN" sz="2800" baseline="-25000"/>
              <a:t>j  </a:t>
            </a:r>
            <a:r>
              <a:rPr lang="zh-CN" altLang="zh-CN" sz="2800"/>
              <a:t>= 0 决定。</a:t>
            </a:r>
          </a:p>
          <a:p>
            <a:pPr eaLnBrk="1" hangingPunct="1">
              <a:buClrTx/>
              <a:buFont typeface="Wingdings" panose="05000000000000000000" pitchFamily="2" charset="2"/>
              <a:buChar char=""/>
            </a:pPr>
            <a:r>
              <a:rPr lang="zh-CN" altLang="zh-CN" sz="2800"/>
              <a:t>非基变量 x</a:t>
            </a:r>
            <a:r>
              <a:rPr lang="zh-CN" altLang="zh-CN" sz="2800" baseline="-25000"/>
              <a:t>ij</a:t>
            </a:r>
            <a:r>
              <a:rPr lang="zh-CN" altLang="zh-CN" sz="2800"/>
              <a:t>的检验数为λ</a:t>
            </a:r>
            <a:r>
              <a:rPr lang="zh-CN" altLang="zh-CN" sz="2800" baseline="-25000"/>
              <a:t>ij</a:t>
            </a:r>
            <a:r>
              <a:rPr lang="zh-CN" altLang="zh-CN" sz="2800"/>
              <a:t>= c</a:t>
            </a:r>
            <a:r>
              <a:rPr lang="zh-CN" altLang="zh-CN" sz="2800" baseline="-25000"/>
              <a:t>ij </a:t>
            </a:r>
            <a:r>
              <a:rPr lang="zh-CN" altLang="zh-CN" sz="2800"/>
              <a:t>−u</a:t>
            </a:r>
            <a:r>
              <a:rPr lang="zh-CN" altLang="zh-CN" sz="2800" baseline="-25000"/>
              <a:t>i</a:t>
            </a:r>
            <a:r>
              <a:rPr lang="zh-CN" altLang="zh-CN" sz="2800"/>
              <a:t>−v</a:t>
            </a:r>
            <a:r>
              <a:rPr lang="zh-CN" altLang="zh-CN" sz="2800" baseline="-25000"/>
              <a:t>j </a:t>
            </a:r>
            <a:r>
              <a:rPr lang="zh-CN" altLang="zh-CN" sz="2800"/>
              <a:t>。</a:t>
            </a:r>
            <a:endParaRPr lang="zh-CN" altLang="zh-CN" sz="2400">
              <a:solidFill>
                <a:srgbClr val="000000"/>
              </a:solidFill>
            </a:endParaRPr>
          </a:p>
        </p:txBody>
      </p:sp>
      <p:pic>
        <p:nvPicPr>
          <p:cNvPr id="156678" name="Picture 6" descr="89408698614257414329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6679" name="Line 7"/>
          <p:cNvSpPr>
            <a:spLocks noChangeShapeType="1"/>
          </p:cNvSpPr>
          <p:nvPr/>
        </p:nvSpPr>
        <p:spPr bwMode="auto">
          <a:xfrm>
            <a:off x="468313" y="3573463"/>
            <a:ext cx="1655762" cy="71913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1</a:t>
            </a:r>
          </a:p>
        </p:txBody>
      </p:sp>
      <p:sp>
        <p:nvSpPr>
          <p:cNvPr id="29699"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9700"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 输 模 型</a:t>
            </a:r>
          </a:p>
        </p:txBody>
      </p:sp>
      <p:sp>
        <p:nvSpPr>
          <p:cNvPr id="23557" name="Rectangle 5"/>
          <p:cNvSpPr>
            <a:spLocks noChangeArrowheads="1"/>
          </p:cNvSpPr>
          <p:nvPr/>
        </p:nvSpPr>
        <p:spPr bwMode="auto">
          <a:xfrm>
            <a:off x="127000" y="1557338"/>
            <a:ext cx="8893175" cy="935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t>  设 x</a:t>
            </a:r>
            <a:r>
              <a:rPr lang="zh-CN" altLang="zh-CN" sz="2800" baseline="-25000"/>
              <a:t>ij </a:t>
            </a:r>
            <a:r>
              <a:rPr lang="zh-CN" altLang="zh-CN" sz="2800"/>
              <a:t>为从产地 A</a:t>
            </a:r>
            <a:r>
              <a:rPr lang="zh-CN" altLang="zh-CN" sz="2800" baseline="-25000"/>
              <a:t>i</a:t>
            </a:r>
            <a:r>
              <a:rPr lang="zh-CN" altLang="zh-CN" sz="2800"/>
              <a:t> 运往销地 B</a:t>
            </a:r>
            <a:r>
              <a:rPr lang="zh-CN" altLang="zh-CN" sz="2800" baseline="-25000"/>
              <a:t>j</a:t>
            </a:r>
            <a:r>
              <a:rPr lang="zh-CN" altLang="zh-CN" sz="2800"/>
              <a:t> 的运输量，则一般运输问题模型：</a:t>
            </a:r>
            <a:endParaRPr lang="zh-CN" altLang="zh-CN" sz="2000">
              <a:solidFill>
                <a:srgbClr val="000000"/>
              </a:solidFill>
            </a:endParaRPr>
          </a:p>
        </p:txBody>
      </p:sp>
      <p:pic>
        <p:nvPicPr>
          <p:cNvPr id="29702" name="Picture 6" descr="322119045142574143181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9" name="Picture 7" descr="2835760321425741431820.wmf"/>
          <p:cNvPicPr>
            <a:picLocks noChangeAspect="1" noChangeArrowheads="1"/>
          </p:cNvPicPr>
          <p:nvPr/>
        </p:nvPicPr>
        <p:blipFill>
          <a:blip r:embed="rId4">
            <a:extLst>
              <a:ext uri="{28A0092B-C50C-407E-A947-70E740481C1C}">
                <a14:useLocalDpi xmlns:a14="http://schemas.microsoft.com/office/drawing/2010/main" val="0"/>
              </a:ext>
            </a:extLst>
          </a:blip>
          <a:srcRect b="70183"/>
          <a:stretch>
            <a:fillRect/>
          </a:stretch>
        </p:blipFill>
        <p:spPr bwMode="auto">
          <a:xfrm>
            <a:off x="1766888" y="2492375"/>
            <a:ext cx="4897437"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60" name="Picture 8" descr="4016370031425741431821.wmf"/>
          <p:cNvPicPr>
            <a:picLocks noChangeAspect="1" noChangeArrowheads="1"/>
          </p:cNvPicPr>
          <p:nvPr/>
        </p:nvPicPr>
        <p:blipFill>
          <a:blip r:embed="rId4">
            <a:extLst>
              <a:ext uri="{28A0092B-C50C-407E-A947-70E740481C1C}">
                <a14:useLocalDpi xmlns:a14="http://schemas.microsoft.com/office/drawing/2010/main" val="0"/>
              </a:ext>
            </a:extLst>
          </a:blip>
          <a:srcRect t="26990" b="40511"/>
          <a:stretch>
            <a:fillRect/>
          </a:stretch>
        </p:blipFill>
        <p:spPr bwMode="auto">
          <a:xfrm>
            <a:off x="1116013" y="3216275"/>
            <a:ext cx="4897437"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61" name="Picture 9" descr="404476801425741431822.wmf"/>
          <p:cNvPicPr>
            <a:picLocks noChangeAspect="1" noChangeArrowheads="1"/>
          </p:cNvPicPr>
          <p:nvPr/>
        </p:nvPicPr>
        <p:blipFill>
          <a:blip r:embed="rId4">
            <a:extLst>
              <a:ext uri="{28A0092B-C50C-407E-A947-70E740481C1C}">
                <a14:useLocalDpi xmlns:a14="http://schemas.microsoft.com/office/drawing/2010/main" val="0"/>
              </a:ext>
            </a:extLst>
          </a:blip>
          <a:srcRect t="84070"/>
          <a:stretch>
            <a:fillRect/>
          </a:stretch>
        </p:blipFill>
        <p:spPr bwMode="auto">
          <a:xfrm>
            <a:off x="1044575" y="4940300"/>
            <a:ext cx="4897438" cy="423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62" name="Picture 10" descr="8548798101425741431823.wmf"/>
          <p:cNvPicPr>
            <a:picLocks noChangeAspect="1" noChangeArrowheads="1"/>
          </p:cNvPicPr>
          <p:nvPr/>
        </p:nvPicPr>
        <p:blipFill>
          <a:blip r:embed="rId4">
            <a:extLst>
              <a:ext uri="{28A0092B-C50C-407E-A947-70E740481C1C}">
                <a14:useLocalDpi xmlns:a14="http://schemas.microsoft.com/office/drawing/2010/main" val="0"/>
              </a:ext>
            </a:extLst>
          </a:blip>
          <a:srcRect t="56853" b="16061"/>
          <a:stretch>
            <a:fillRect/>
          </a:stretch>
        </p:blipFill>
        <p:spPr bwMode="auto">
          <a:xfrm>
            <a:off x="1116013" y="4075113"/>
            <a:ext cx="4897437" cy="719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63" name="Rectangle 11"/>
          <p:cNvSpPr>
            <a:spLocks noChangeArrowheads="1"/>
          </p:cNvSpPr>
          <p:nvPr/>
        </p:nvSpPr>
        <p:spPr bwMode="auto">
          <a:xfrm>
            <a:off x="6121400" y="3498850"/>
            <a:ext cx="15462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t>(产地A</a:t>
            </a:r>
            <a:r>
              <a:rPr lang="zh-CN" altLang="zh-CN" sz="2000" baseline="-25000"/>
              <a:t>i</a:t>
            </a:r>
            <a:r>
              <a:rPr lang="zh-CN" altLang="zh-CN" sz="2000"/>
              <a:t>)</a:t>
            </a:r>
            <a:endParaRPr lang="zh-CN" altLang="zh-CN" sz="2000">
              <a:solidFill>
                <a:srgbClr val="000000"/>
              </a:solidFill>
            </a:endParaRPr>
          </a:p>
        </p:txBody>
      </p:sp>
      <p:sp>
        <p:nvSpPr>
          <p:cNvPr id="23564" name="Rectangle 12"/>
          <p:cNvSpPr>
            <a:spLocks noChangeArrowheads="1"/>
          </p:cNvSpPr>
          <p:nvPr/>
        </p:nvSpPr>
        <p:spPr bwMode="auto">
          <a:xfrm>
            <a:off x="6086475" y="4292600"/>
            <a:ext cx="15462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000"/>
              <a:t>(销地B</a:t>
            </a:r>
            <a:r>
              <a:rPr lang="zh-CN" altLang="zh-CN" sz="2000" baseline="-25000"/>
              <a:t>j</a:t>
            </a:r>
            <a:r>
              <a:rPr lang="zh-CN" altLang="zh-CN" sz="2000"/>
              <a:t>)</a:t>
            </a:r>
            <a:endParaRPr lang="zh-CN" altLang="zh-CN" sz="2000">
              <a:solidFill>
                <a:srgbClr val="000000"/>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anim calcmode="lin" valueType="num">
                                      <p:cBhvr additive="base">
                                        <p:cTn id="7" dur="1000" fill="hold"/>
                                        <p:tgtEl>
                                          <p:spTgt spid="23557"/>
                                        </p:tgtEl>
                                        <p:attrNameLst>
                                          <p:attrName>ppt_x</p:attrName>
                                        </p:attrNameLst>
                                      </p:cBhvr>
                                      <p:tavLst>
                                        <p:tav tm="0">
                                          <p:val>
                                            <p:strVal val="ppt_x"/>
                                          </p:val>
                                        </p:tav>
                                        <p:tav tm="100000">
                                          <p:val>
                                            <p:strVal val="ppt_x"/>
                                          </p:val>
                                        </p:tav>
                                      </p:tavLst>
                                    </p:anim>
                                    <p:anim calcmode="lin" valueType="num">
                                      <p:cBhvr additive="base">
                                        <p:cTn id="8" dur="1000" fill="hold"/>
                                        <p:tgtEl>
                                          <p:spTgt spid="2355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9">
                                            <p:bg/>
                                          </p:spTgt>
                                        </p:tgtEl>
                                        <p:attrNameLst>
                                          <p:attrName>style.visibility</p:attrName>
                                        </p:attrNameLst>
                                      </p:cBhvr>
                                      <p:to>
                                        <p:strVal val="visible"/>
                                      </p:to>
                                    </p:set>
                                    <p:anim calcmode="lin" valueType="num">
                                      <p:cBhvr additive="base">
                                        <p:cTn id="13" dur="1000" fill="hold"/>
                                        <p:tgtEl>
                                          <p:spTgt spid="23559">
                                            <p:bg/>
                                          </p:spTgt>
                                        </p:tgtEl>
                                        <p:attrNameLst>
                                          <p:attrName>ppt_x</p:attrName>
                                        </p:attrNameLst>
                                      </p:cBhvr>
                                      <p:tavLst>
                                        <p:tav tm="0">
                                          <p:val>
                                            <p:strVal val="ppt_x"/>
                                          </p:val>
                                        </p:tav>
                                        <p:tav tm="100000">
                                          <p:val>
                                            <p:strVal val="ppt_x"/>
                                          </p:val>
                                        </p:tav>
                                      </p:tavLst>
                                    </p:anim>
                                    <p:anim calcmode="lin" valueType="num">
                                      <p:cBhvr additive="base">
                                        <p:cTn id="14" dur="1000" fill="hold"/>
                                        <p:tgtEl>
                                          <p:spTgt spid="23559">
                                            <p:bg/>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60">
                                            <p:bg/>
                                          </p:spTgt>
                                        </p:tgtEl>
                                        <p:attrNameLst>
                                          <p:attrName>style.visibility</p:attrName>
                                        </p:attrNameLst>
                                      </p:cBhvr>
                                      <p:to>
                                        <p:strVal val="visible"/>
                                      </p:to>
                                    </p:set>
                                    <p:anim calcmode="lin" valueType="num">
                                      <p:cBhvr additive="base">
                                        <p:cTn id="19" dur="1000" fill="hold"/>
                                        <p:tgtEl>
                                          <p:spTgt spid="23560">
                                            <p:bg/>
                                          </p:spTgt>
                                        </p:tgtEl>
                                        <p:attrNameLst>
                                          <p:attrName>ppt_x</p:attrName>
                                        </p:attrNameLst>
                                      </p:cBhvr>
                                      <p:tavLst>
                                        <p:tav tm="0">
                                          <p:val>
                                            <p:strVal val="ppt_x"/>
                                          </p:val>
                                        </p:tav>
                                        <p:tav tm="100000">
                                          <p:val>
                                            <p:strVal val="ppt_x"/>
                                          </p:val>
                                        </p:tav>
                                      </p:tavLst>
                                    </p:anim>
                                    <p:anim calcmode="lin" valueType="num">
                                      <p:cBhvr additive="base">
                                        <p:cTn id="20" dur="1000" fill="hold"/>
                                        <p:tgtEl>
                                          <p:spTgt spid="23560">
                                            <p:bg/>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563"/>
                                        </p:tgtEl>
                                        <p:attrNameLst>
                                          <p:attrName>style.visibility</p:attrName>
                                        </p:attrNameLst>
                                      </p:cBhvr>
                                      <p:to>
                                        <p:strVal val="visible"/>
                                      </p:to>
                                    </p:set>
                                    <p:anim calcmode="lin" valueType="num">
                                      <p:cBhvr additive="base">
                                        <p:cTn id="25" dur="1000" fill="hold"/>
                                        <p:tgtEl>
                                          <p:spTgt spid="23563"/>
                                        </p:tgtEl>
                                        <p:attrNameLst>
                                          <p:attrName>ppt_x</p:attrName>
                                        </p:attrNameLst>
                                      </p:cBhvr>
                                      <p:tavLst>
                                        <p:tav tm="0">
                                          <p:val>
                                            <p:strVal val="ppt_x"/>
                                          </p:val>
                                        </p:tav>
                                        <p:tav tm="100000">
                                          <p:val>
                                            <p:strVal val="ppt_x"/>
                                          </p:val>
                                        </p:tav>
                                      </p:tavLst>
                                    </p:anim>
                                    <p:anim calcmode="lin" valueType="num">
                                      <p:cBhvr additive="base">
                                        <p:cTn id="26" dur="1000" fill="hold"/>
                                        <p:tgtEl>
                                          <p:spTgt spid="2356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562">
                                            <p:bg/>
                                          </p:spTgt>
                                        </p:tgtEl>
                                        <p:attrNameLst>
                                          <p:attrName>style.visibility</p:attrName>
                                        </p:attrNameLst>
                                      </p:cBhvr>
                                      <p:to>
                                        <p:strVal val="visible"/>
                                      </p:to>
                                    </p:set>
                                    <p:anim calcmode="lin" valueType="num">
                                      <p:cBhvr additive="base">
                                        <p:cTn id="31" dur="1000" fill="hold"/>
                                        <p:tgtEl>
                                          <p:spTgt spid="23562">
                                            <p:bg/>
                                          </p:spTgt>
                                        </p:tgtEl>
                                        <p:attrNameLst>
                                          <p:attrName>ppt_x</p:attrName>
                                        </p:attrNameLst>
                                      </p:cBhvr>
                                      <p:tavLst>
                                        <p:tav tm="0">
                                          <p:val>
                                            <p:strVal val="ppt_x"/>
                                          </p:val>
                                        </p:tav>
                                        <p:tav tm="100000">
                                          <p:val>
                                            <p:strVal val="ppt_x"/>
                                          </p:val>
                                        </p:tav>
                                      </p:tavLst>
                                    </p:anim>
                                    <p:anim calcmode="lin" valueType="num">
                                      <p:cBhvr additive="base">
                                        <p:cTn id="32" dur="1000" fill="hold"/>
                                        <p:tgtEl>
                                          <p:spTgt spid="23562">
                                            <p:bg/>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564"/>
                                        </p:tgtEl>
                                        <p:attrNameLst>
                                          <p:attrName>style.visibility</p:attrName>
                                        </p:attrNameLst>
                                      </p:cBhvr>
                                      <p:to>
                                        <p:strVal val="visible"/>
                                      </p:to>
                                    </p:set>
                                    <p:anim calcmode="lin" valueType="num">
                                      <p:cBhvr additive="base">
                                        <p:cTn id="37" dur="1000" fill="hold"/>
                                        <p:tgtEl>
                                          <p:spTgt spid="23564"/>
                                        </p:tgtEl>
                                        <p:attrNameLst>
                                          <p:attrName>ppt_x</p:attrName>
                                        </p:attrNameLst>
                                      </p:cBhvr>
                                      <p:tavLst>
                                        <p:tav tm="0">
                                          <p:val>
                                            <p:strVal val="ppt_x"/>
                                          </p:val>
                                        </p:tav>
                                        <p:tav tm="100000">
                                          <p:val>
                                            <p:strVal val="ppt_x"/>
                                          </p:val>
                                        </p:tav>
                                      </p:tavLst>
                                    </p:anim>
                                    <p:anim calcmode="lin" valueType="num">
                                      <p:cBhvr additive="base">
                                        <p:cTn id="38" dur="1000" fill="hold"/>
                                        <p:tgtEl>
                                          <p:spTgt spid="23564"/>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561">
                                            <p:bg/>
                                          </p:spTgt>
                                        </p:tgtEl>
                                        <p:attrNameLst>
                                          <p:attrName>style.visibility</p:attrName>
                                        </p:attrNameLst>
                                      </p:cBhvr>
                                      <p:to>
                                        <p:strVal val="visible"/>
                                      </p:to>
                                    </p:set>
                                    <p:anim calcmode="lin" valueType="num">
                                      <p:cBhvr additive="base">
                                        <p:cTn id="43" dur="1000" fill="hold"/>
                                        <p:tgtEl>
                                          <p:spTgt spid="23561">
                                            <p:bg/>
                                          </p:spTgt>
                                        </p:tgtEl>
                                        <p:attrNameLst>
                                          <p:attrName>ppt_x</p:attrName>
                                        </p:attrNameLst>
                                      </p:cBhvr>
                                      <p:tavLst>
                                        <p:tav tm="0">
                                          <p:val>
                                            <p:strVal val="ppt_x"/>
                                          </p:val>
                                        </p:tav>
                                        <p:tav tm="100000">
                                          <p:val>
                                            <p:strVal val="ppt_x"/>
                                          </p:val>
                                        </p:tav>
                                      </p:tavLst>
                                    </p:anim>
                                    <p:anim calcmode="lin" valueType="num">
                                      <p:cBhvr additive="base">
                                        <p:cTn id="44" dur="1000" fill="hold"/>
                                        <p:tgtEl>
                                          <p:spTgt spid="23561">
                                            <p:bg/>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nimBg="1"/>
      <p:bldP spid="23559" grpId="0" animBg="1"/>
      <p:bldP spid="23560" grpId="0" animBg="1"/>
      <p:bldP spid="23561" grpId="0" animBg="1"/>
      <p:bldP spid="23562" grpId="0" animBg="1"/>
      <p:bldP spid="23563" grpId="0" animBg="1"/>
      <p:bldP spid="2356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4</a:t>
            </a:r>
          </a:p>
        </p:txBody>
      </p:sp>
      <p:sp>
        <p:nvSpPr>
          <p:cNvPr id="158723"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58724"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运输问题的表上作业法</a:t>
            </a:r>
          </a:p>
        </p:txBody>
      </p:sp>
      <p:sp>
        <p:nvSpPr>
          <p:cNvPr id="158725" name="Rectangle 5"/>
          <p:cNvSpPr>
            <a:spLocks noChangeArrowheads="1"/>
          </p:cNvSpPr>
          <p:nvPr/>
        </p:nvSpPr>
        <p:spPr bwMode="auto">
          <a:xfrm>
            <a:off x="127000" y="1557338"/>
            <a:ext cx="8893175" cy="6646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000"/>
              <a:t> </a:t>
            </a:r>
            <a:r>
              <a:rPr lang="zh-CN" altLang="zh-CN" sz="2400">
                <a:solidFill>
                  <a:srgbClr val="000000"/>
                </a:solidFill>
              </a:rPr>
              <a:t>    </a:t>
            </a:r>
          </a:p>
          <a:p>
            <a:pPr algn="ctr" eaLnBrk="1" hangingPunct="1"/>
            <a:endParaRPr lang="zh-CN" altLang="zh-CN" sz="2400">
              <a:solidFill>
                <a:srgbClr val="000000"/>
              </a:solidFill>
            </a:endParaRPr>
          </a:p>
          <a:p>
            <a:pPr algn="ctr" eaLnBrk="1" hangingPunct="1"/>
            <a:endParaRPr lang="zh-CN" altLang="zh-CN" sz="2400">
              <a:solidFill>
                <a:srgbClr val="000000"/>
              </a:solidFill>
            </a:endParaRPr>
          </a:p>
          <a:p>
            <a:pPr algn="ctr" eaLnBrk="1" hangingPunct="1"/>
            <a:endParaRPr lang="zh-CN" altLang="zh-CN" sz="2400">
              <a:solidFill>
                <a:srgbClr val="000000"/>
              </a:solidFill>
            </a:endParaRPr>
          </a:p>
          <a:p>
            <a:pPr algn="ctr" eaLnBrk="1" hangingPunct="1"/>
            <a:endParaRPr lang="zh-CN" altLang="zh-CN" sz="2400">
              <a:solidFill>
                <a:srgbClr val="000000"/>
              </a:solidFill>
            </a:endParaRPr>
          </a:p>
          <a:p>
            <a:pPr algn="ctr" eaLnBrk="1" hangingPunct="1"/>
            <a:endParaRPr lang="zh-CN" altLang="zh-CN" sz="2400">
              <a:solidFill>
                <a:srgbClr val="000000"/>
              </a:solidFill>
            </a:endParaRPr>
          </a:p>
          <a:p>
            <a:pPr algn="ctr" eaLnBrk="1" hangingPunct="1"/>
            <a:endParaRPr lang="zh-CN" altLang="zh-CN" sz="2400">
              <a:solidFill>
                <a:srgbClr val="000000"/>
              </a:solidFill>
            </a:endParaRPr>
          </a:p>
          <a:p>
            <a:pPr algn="ctr" eaLnBrk="1" hangingPunct="1"/>
            <a:endParaRPr lang="zh-CN" altLang="zh-CN" sz="2400">
              <a:solidFill>
                <a:srgbClr val="000000"/>
              </a:solidFill>
            </a:endParaRPr>
          </a:p>
          <a:p>
            <a:pPr algn="ctr" eaLnBrk="1" hangingPunct="1"/>
            <a:endParaRPr lang="zh-CN" altLang="zh-CN" sz="2400">
              <a:solidFill>
                <a:srgbClr val="000000"/>
              </a:solidFill>
            </a:endParaRPr>
          </a:p>
          <a:p>
            <a:pPr algn="ctr" eaLnBrk="1" hangingPunct="1"/>
            <a:endParaRPr lang="zh-CN" altLang="zh-CN" sz="2400">
              <a:solidFill>
                <a:srgbClr val="000000"/>
              </a:solidFill>
            </a:endParaRPr>
          </a:p>
          <a:p>
            <a:pPr algn="ctr" eaLnBrk="1" hangingPunct="1"/>
            <a:endParaRPr lang="zh-CN" altLang="zh-CN" sz="2400">
              <a:solidFill>
                <a:srgbClr val="000000"/>
              </a:solidFill>
            </a:endParaRPr>
          </a:p>
          <a:p>
            <a:pPr algn="ctr" eaLnBrk="1" hangingPunct="1"/>
            <a:endParaRPr lang="zh-CN" altLang="zh-CN" sz="2000">
              <a:solidFill>
                <a:srgbClr val="000000"/>
              </a:solidFill>
            </a:endParaRPr>
          </a:p>
        </p:txBody>
      </p:sp>
      <p:pic>
        <p:nvPicPr>
          <p:cNvPr id="158726" name="Picture 6" descr="679702993142574143293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86023" name="Group 7"/>
          <p:cNvGraphicFramePr>
            <a:graphicFrameLocks noGrp="1"/>
          </p:cNvGraphicFramePr>
          <p:nvPr/>
        </p:nvGraphicFramePr>
        <p:xfrm>
          <a:off x="390525" y="2063750"/>
          <a:ext cx="8166100" cy="3187700"/>
        </p:xfrm>
        <a:graphic>
          <a:graphicData uri="http://schemas.openxmlformats.org/drawingml/2006/table">
            <a:tbl>
              <a:tblPr/>
              <a:tblGrid>
                <a:gridCol w="1347788"/>
                <a:gridCol w="1363662"/>
                <a:gridCol w="1363663"/>
                <a:gridCol w="1363662"/>
                <a:gridCol w="1363663"/>
                <a:gridCol w="1363662"/>
              </a:tblGrid>
              <a:tr h="1004975">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300" b="0" i="0" u="none" strike="noStrike" cap="none" normalizeH="0" baseline="0" smtClean="0">
                          <a:ln>
                            <a:noFill/>
                          </a:ln>
                          <a:solidFill>
                            <a:schemeClr val="tx1"/>
                          </a:solidFill>
                          <a:effectLst/>
                          <a:latin typeface="Arial" pitchFamily="34" charset="0"/>
                          <a:ea typeface="仿宋" pitchFamily="49" charset="-122"/>
                        </a:rPr>
                        <a:t>                          </a:t>
                      </a:r>
                      <a:r>
                        <a:rPr kumimoji="0" lang="zh-CN" sz="1300" b="0" i="0" u="none" strike="noStrike" cap="none" normalizeH="0" baseline="0" smtClean="0">
                          <a:ln>
                            <a:noFill/>
                          </a:ln>
                          <a:solidFill>
                            <a:schemeClr val="tx1"/>
                          </a:solidFill>
                          <a:effectLst/>
                          <a:latin typeface="Arial" pitchFamily="34" charset="0"/>
                          <a:ea typeface="仿宋" pitchFamily="49" charset="-122"/>
                        </a:rPr>
                        <a:t>销地</a:t>
                      </a: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sz="1300" b="0" i="0" u="none" strike="noStrike" cap="none" normalizeH="0" baseline="0" smtClean="0">
                          <a:ln>
                            <a:noFill/>
                          </a:ln>
                          <a:solidFill>
                            <a:schemeClr val="tx1"/>
                          </a:solidFill>
                          <a:effectLst/>
                          <a:latin typeface="Arial" pitchFamily="34" charset="0"/>
                          <a:ea typeface="仿宋" pitchFamily="49" charset="-122"/>
                        </a:rPr>
                        <a:t>     </a:t>
                      </a: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sz="1300" b="0" i="0" u="none" strike="noStrike" cap="none" normalizeH="0" baseline="0" smtClean="0">
                          <a:ln>
                            <a:noFill/>
                          </a:ln>
                          <a:solidFill>
                            <a:schemeClr val="tx1"/>
                          </a:solidFill>
                          <a:effectLst/>
                          <a:latin typeface="Arial" pitchFamily="34" charset="0"/>
                          <a:ea typeface="仿宋" pitchFamily="49" charset="-122"/>
                        </a:rPr>
                        <a:t>产地</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1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100" b="0" i="0" u="none" strike="noStrike" cap="none" normalizeH="0" baseline="-25000" smtClean="0">
                          <a:ln>
                            <a:noFill/>
                          </a:ln>
                          <a:solidFill>
                            <a:schemeClr val="tx1"/>
                          </a:solidFill>
                          <a:effectLst/>
                          <a:latin typeface="Arial" pitchFamily="34" charset="0"/>
                          <a:ea typeface="仿宋" pitchFamily="49" charset="-122"/>
                        </a:rPr>
                        <a:t>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1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100" b="0" i="0" u="none" strike="noStrike" cap="none" normalizeH="0" baseline="-25000" smtClean="0">
                          <a:ln>
                            <a:noFill/>
                          </a:ln>
                          <a:solidFill>
                            <a:schemeClr val="tx1"/>
                          </a:solidFill>
                          <a:effectLst/>
                          <a:latin typeface="Arial" pitchFamily="34" charset="0"/>
                          <a:ea typeface="仿宋" pitchFamily="49" charset="-122"/>
                        </a:rPr>
                        <a:t>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1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100" b="0" i="0" u="none" strike="noStrike" cap="none" normalizeH="0" baseline="-25000" smtClean="0">
                          <a:ln>
                            <a:noFill/>
                          </a:ln>
                          <a:solidFill>
                            <a:schemeClr val="tx1"/>
                          </a:solidFill>
                          <a:effectLst/>
                          <a:latin typeface="Arial" pitchFamily="34" charset="0"/>
                          <a:ea typeface="仿宋" pitchFamily="49" charset="-122"/>
                        </a:rPr>
                        <a:t>3</a:t>
                      </a:r>
                      <a:endParaRPr kumimoji="0" lang="zh-CN" altLang="zh-CN" sz="21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1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100" b="0" i="0" u="none" strike="noStrike" cap="none" normalizeH="0" baseline="-25000" smtClean="0">
                          <a:ln>
                            <a:noFill/>
                          </a:ln>
                          <a:solidFill>
                            <a:schemeClr val="tx1"/>
                          </a:solidFill>
                          <a:effectLst/>
                          <a:latin typeface="Arial" pitchFamily="34" charset="0"/>
                          <a:ea typeface="仿宋" pitchFamily="49" charset="-122"/>
                        </a:rPr>
                        <a:t>4</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3000" b="0" i="0" u="none" strike="noStrike" cap="none" normalizeH="0" baseline="0" smtClean="0">
                          <a:ln>
                            <a:noFill/>
                          </a:ln>
                          <a:solidFill>
                            <a:schemeClr val="tx1"/>
                          </a:solidFill>
                          <a:effectLst/>
                          <a:latin typeface="Arial" pitchFamily="34" charset="0"/>
                          <a:ea typeface="仿宋" pitchFamily="49" charset="-122"/>
                        </a:rPr>
                        <a:t>u</a:t>
                      </a:r>
                      <a:r>
                        <a:rPr kumimoji="0" lang="zh-CN" altLang="zh-CN" sz="3000" b="0" i="0" u="none" strike="noStrike" cap="none" normalizeH="0" baseline="-25000" smtClean="0">
                          <a:ln>
                            <a:noFill/>
                          </a:ln>
                          <a:solidFill>
                            <a:schemeClr val="tx1"/>
                          </a:solidFill>
                          <a:effectLst/>
                          <a:latin typeface="Arial" pitchFamily="34" charset="0"/>
                          <a:ea typeface="仿宋" pitchFamily="49" charset="-122"/>
                        </a:rPr>
                        <a:t>i</a:t>
                      </a:r>
                      <a:endParaRPr kumimoji="0" lang="zh-CN" altLang="zh-CN" sz="17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75930">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100" b="0" i="0" u="none" strike="noStrike" cap="none" normalizeH="0" baseline="0" smtClean="0">
                          <a:ln>
                            <a:noFill/>
                          </a:ln>
                          <a:solidFill>
                            <a:schemeClr val="tx1"/>
                          </a:solidFill>
                          <a:effectLst/>
                          <a:latin typeface="Arial" pitchFamily="34" charset="0"/>
                          <a:ea typeface="仿宋" pitchFamily="49" charset="-122"/>
                        </a:rPr>
                        <a:t>A</a:t>
                      </a:r>
                      <a:r>
                        <a:rPr kumimoji="0" lang="zh-CN" altLang="zh-CN" sz="2100" b="0" i="0" u="none" strike="noStrike" cap="none" normalizeH="0" baseline="-25000" smtClean="0">
                          <a:ln>
                            <a:noFill/>
                          </a:ln>
                          <a:solidFill>
                            <a:schemeClr val="tx1"/>
                          </a:solidFill>
                          <a:effectLst/>
                          <a:latin typeface="Arial" pitchFamily="34" charset="0"/>
                          <a:ea typeface="仿宋" pitchFamily="49" charset="-122"/>
                        </a:rPr>
                        <a:t>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100" b="0" i="0" u="none" strike="noStrike" cap="none" normalizeH="0" baseline="0" smtClean="0">
                          <a:ln>
                            <a:noFill/>
                          </a:ln>
                          <a:solidFill>
                            <a:schemeClr val="tx1"/>
                          </a:solidFill>
                          <a:effectLst/>
                          <a:latin typeface="Arial" pitchFamily="34" charset="0"/>
                          <a:ea typeface="仿宋" pitchFamily="49" charset="-122"/>
                        </a:rPr>
                        <a:t>              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100" b="0" i="0" u="none" strike="noStrike" cap="none" normalizeH="0" baseline="0" smtClean="0">
                          <a:ln>
                            <a:noFill/>
                          </a:ln>
                          <a:solidFill>
                            <a:schemeClr val="tx1"/>
                          </a:solidFill>
                          <a:effectLst/>
                          <a:latin typeface="Arial" pitchFamily="34" charset="0"/>
                          <a:ea typeface="仿宋" pitchFamily="49" charset="-122"/>
                        </a:rPr>
                        <a:t>            11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100" b="0" i="0" u="none" strike="noStrike" cap="none" normalizeH="0" baseline="0" smtClean="0">
                          <a:ln>
                            <a:noFill/>
                          </a:ln>
                          <a:solidFill>
                            <a:schemeClr val="tx1"/>
                          </a:solidFill>
                          <a:effectLst/>
                          <a:latin typeface="Arial" pitchFamily="34" charset="0"/>
                          <a:ea typeface="仿宋" pitchFamily="49" charset="-122"/>
                        </a:rPr>
                        <a:t>        </a:t>
                      </a:r>
                      <a:r>
                        <a:rPr kumimoji="0" lang="zh-CN" altLang="zh-CN" sz="2100" b="0" i="0" u="none" strike="noStrike" cap="none" normalizeH="0" baseline="0" smtClean="0">
                          <a:ln>
                            <a:noFill/>
                          </a:ln>
                          <a:solidFill>
                            <a:srgbClr val="FF0000"/>
                          </a:solidFill>
                          <a:effectLst/>
                          <a:latin typeface="Arial" pitchFamily="34" charset="0"/>
                          <a:ea typeface="仿宋" pitchFamily="49" charset="-122"/>
                        </a:rPr>
                        <a:t>4   </a:t>
                      </a:r>
                      <a:r>
                        <a:rPr kumimoji="0" lang="zh-CN" altLang="zh-CN" sz="2100" b="0" i="0" u="none" strike="noStrike" cap="none" normalizeH="0" baseline="0" smtClean="0">
                          <a:ln>
                            <a:noFill/>
                          </a:ln>
                          <a:solidFill>
                            <a:schemeClr val="tx1"/>
                          </a:solidFill>
                          <a:effectLst/>
                          <a:latin typeface="Arial" pitchFamily="34" charset="0"/>
                          <a:ea typeface="仿宋" pitchFamily="49" charset="-122"/>
                        </a:rPr>
                        <a:t> 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100" b="0" i="0" u="none" strike="noStrike" cap="none" normalizeH="0" baseline="0" smtClean="0">
                          <a:ln>
                            <a:noFill/>
                          </a:ln>
                          <a:solidFill>
                            <a:schemeClr val="tx1"/>
                          </a:solidFill>
                          <a:effectLst/>
                          <a:latin typeface="Arial" pitchFamily="34" charset="0"/>
                          <a:ea typeface="仿宋" pitchFamily="49" charset="-122"/>
                        </a:rPr>
                        <a:t>        </a:t>
                      </a:r>
                      <a:r>
                        <a:rPr kumimoji="0" lang="zh-CN" altLang="zh-CN" sz="2100" b="0" i="0" u="none" strike="noStrike" cap="none" normalizeH="0" baseline="0" smtClean="0">
                          <a:ln>
                            <a:noFill/>
                          </a:ln>
                          <a:solidFill>
                            <a:srgbClr val="FF0000"/>
                          </a:solidFill>
                          <a:effectLst/>
                          <a:latin typeface="Arial" pitchFamily="34" charset="0"/>
                          <a:ea typeface="仿宋" pitchFamily="49" charset="-122"/>
                        </a:rPr>
                        <a:t>3</a:t>
                      </a:r>
                      <a:r>
                        <a:rPr kumimoji="0" lang="zh-CN" altLang="zh-CN" sz="2100" b="0" i="0" u="none" strike="noStrike" cap="none" normalizeH="0" baseline="0" smtClean="0">
                          <a:ln>
                            <a:noFill/>
                          </a:ln>
                          <a:solidFill>
                            <a:schemeClr val="tx1"/>
                          </a:solidFill>
                          <a:effectLst/>
                          <a:latin typeface="Arial" pitchFamily="34" charset="0"/>
                          <a:ea typeface="仿宋" pitchFamily="49" charset="-122"/>
                        </a:rPr>
                        <a:t>  10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100" b="0" i="0" u="none" strike="noStrike" cap="none" normalizeH="0" baseline="0" smtClean="0">
                          <a:ln>
                            <a:noFill/>
                          </a:ln>
                          <a:solidFill>
                            <a:schemeClr val="tx1"/>
                          </a:solidFill>
                          <a:effectLst/>
                          <a:latin typeface="Arial" pitchFamily="34" charset="0"/>
                          <a:ea typeface="仿宋" pitchFamily="49" charset="-122"/>
                        </a:rPr>
                        <a:t>  </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75930">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100" b="0" i="0" u="none" strike="noStrike" cap="none" normalizeH="0" baseline="0" smtClean="0">
                          <a:ln>
                            <a:noFill/>
                          </a:ln>
                          <a:solidFill>
                            <a:schemeClr val="tx1"/>
                          </a:solidFill>
                          <a:effectLst/>
                          <a:latin typeface="Arial" pitchFamily="34" charset="0"/>
                          <a:ea typeface="仿宋" pitchFamily="49" charset="-122"/>
                        </a:rPr>
                        <a:t>A</a:t>
                      </a:r>
                      <a:r>
                        <a:rPr kumimoji="0" lang="zh-CN" altLang="zh-CN" sz="2100" b="0" i="0" u="none" strike="noStrike" cap="none" normalizeH="0" baseline="-25000" smtClean="0">
                          <a:ln>
                            <a:noFill/>
                          </a:ln>
                          <a:solidFill>
                            <a:schemeClr val="tx1"/>
                          </a:solidFill>
                          <a:effectLst/>
                          <a:latin typeface="Arial" pitchFamily="34" charset="0"/>
                          <a:ea typeface="仿宋" pitchFamily="49" charset="-122"/>
                        </a:rPr>
                        <a:t>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100" b="0" i="0" u="none" strike="noStrike" cap="none" normalizeH="0" baseline="0" smtClean="0">
                          <a:ln>
                            <a:noFill/>
                          </a:ln>
                          <a:solidFill>
                            <a:schemeClr val="tx1"/>
                          </a:solidFill>
                          <a:effectLst/>
                          <a:latin typeface="Arial" pitchFamily="34" charset="0"/>
                          <a:ea typeface="仿宋" pitchFamily="49" charset="-122"/>
                        </a:rPr>
                        <a:t>      </a:t>
                      </a:r>
                      <a:r>
                        <a:rPr kumimoji="0" lang="zh-CN" altLang="zh-CN" sz="2100" b="0" i="0" u="none" strike="noStrike" cap="none" normalizeH="0" baseline="0" smtClean="0">
                          <a:ln>
                            <a:noFill/>
                          </a:ln>
                          <a:solidFill>
                            <a:srgbClr val="FF0000"/>
                          </a:solidFill>
                          <a:effectLst/>
                          <a:latin typeface="Arial" pitchFamily="34" charset="0"/>
                          <a:ea typeface="仿宋" pitchFamily="49" charset="-122"/>
                        </a:rPr>
                        <a:t>3</a:t>
                      </a:r>
                      <a:r>
                        <a:rPr kumimoji="0" lang="zh-CN" altLang="zh-CN" sz="2100" b="0" i="0" u="none" strike="noStrike" cap="none" normalizeH="0" baseline="0" smtClean="0">
                          <a:ln>
                            <a:noFill/>
                          </a:ln>
                          <a:solidFill>
                            <a:schemeClr val="tx1"/>
                          </a:solidFill>
                          <a:effectLst/>
                          <a:latin typeface="Arial" pitchFamily="34" charset="0"/>
                          <a:ea typeface="仿宋" pitchFamily="49" charset="-122"/>
                        </a:rPr>
                        <a:t>      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100" b="0" i="0" u="none" strike="noStrike" cap="none" normalizeH="0" baseline="0" smtClean="0">
                          <a:ln>
                            <a:noFill/>
                          </a:ln>
                          <a:solidFill>
                            <a:schemeClr val="tx1"/>
                          </a:solidFill>
                          <a:effectLst/>
                          <a:latin typeface="Arial" pitchFamily="34" charset="0"/>
                          <a:ea typeface="仿宋" pitchFamily="49" charset="-122"/>
                        </a:rPr>
                        <a:t>              9</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100" b="0" i="0" u="none" strike="noStrike" cap="none" normalizeH="0" baseline="0" smtClean="0">
                          <a:ln>
                            <a:noFill/>
                          </a:ln>
                          <a:solidFill>
                            <a:schemeClr val="tx1"/>
                          </a:solidFill>
                          <a:effectLst/>
                          <a:latin typeface="Arial" pitchFamily="34" charset="0"/>
                          <a:ea typeface="仿宋" pitchFamily="49" charset="-122"/>
                        </a:rPr>
                        <a:t>         </a:t>
                      </a:r>
                      <a:r>
                        <a:rPr kumimoji="0" lang="zh-CN" altLang="zh-CN" sz="2100" b="0" i="0" u="none" strike="noStrike" cap="none" normalizeH="0" baseline="0" smtClean="0">
                          <a:ln>
                            <a:noFill/>
                          </a:ln>
                          <a:solidFill>
                            <a:srgbClr val="FF0000"/>
                          </a:solidFill>
                          <a:effectLst/>
                          <a:latin typeface="Arial" pitchFamily="34" charset="0"/>
                          <a:ea typeface="仿宋" pitchFamily="49" charset="-122"/>
                        </a:rPr>
                        <a:t>1</a:t>
                      </a:r>
                      <a:r>
                        <a:rPr kumimoji="0" lang="zh-CN" altLang="zh-CN" sz="2100" b="0" i="0" u="none" strike="noStrike" cap="none" normalizeH="0" baseline="0" smtClean="0">
                          <a:ln>
                            <a:noFill/>
                          </a:ln>
                          <a:solidFill>
                            <a:schemeClr val="tx1"/>
                          </a:solidFill>
                          <a:effectLst/>
                          <a:latin typeface="Arial" pitchFamily="34" charset="0"/>
                          <a:ea typeface="仿宋" pitchFamily="49" charset="-122"/>
                        </a:rPr>
                        <a:t>   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100" b="0" i="0" u="none" strike="noStrike" cap="none" normalizeH="0" baseline="0" smtClean="0">
                          <a:ln>
                            <a:noFill/>
                          </a:ln>
                          <a:solidFill>
                            <a:schemeClr val="tx1"/>
                          </a:solidFill>
                          <a:effectLst/>
                          <a:latin typeface="Arial" pitchFamily="34" charset="0"/>
                          <a:ea typeface="仿宋" pitchFamily="49" charset="-122"/>
                        </a:rPr>
                        <a:t>          </a:t>
                      </a:r>
                      <a:r>
                        <a:rPr kumimoji="0" lang="zh-CN" altLang="zh-CN" sz="1500" b="0" i="0" u="none" strike="noStrike" cap="none" normalizeH="0" baseline="0" smtClean="0">
                          <a:ln>
                            <a:noFill/>
                          </a:ln>
                          <a:solidFill>
                            <a:schemeClr val="tx1"/>
                          </a:solidFill>
                          <a:effectLst/>
                          <a:latin typeface="Arial" pitchFamily="34" charset="0"/>
                          <a:ea typeface="仿宋" pitchFamily="49" charset="-122"/>
                        </a:rPr>
                        <a:t> </a:t>
                      </a:r>
                      <a:r>
                        <a:rPr kumimoji="0" lang="zh-CN" altLang="zh-CN" sz="2100" b="0" i="0" u="none" strike="noStrike" cap="none" normalizeH="0" baseline="0" smtClean="0">
                          <a:ln>
                            <a:noFill/>
                          </a:ln>
                          <a:solidFill>
                            <a:schemeClr val="tx1"/>
                          </a:solidFill>
                          <a:effectLst/>
                          <a:latin typeface="Arial" pitchFamily="34" charset="0"/>
                          <a:ea typeface="仿宋" pitchFamily="49" charset="-122"/>
                        </a:rPr>
                        <a:t>   8</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1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03938">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100" b="0" i="0" u="none" strike="noStrike" cap="none" normalizeH="0" baseline="0" smtClean="0">
                          <a:ln>
                            <a:noFill/>
                          </a:ln>
                          <a:solidFill>
                            <a:schemeClr val="tx1"/>
                          </a:solidFill>
                          <a:effectLst/>
                          <a:latin typeface="Arial" pitchFamily="34" charset="0"/>
                          <a:ea typeface="仿宋" pitchFamily="49" charset="-122"/>
                        </a:rPr>
                        <a:t>A</a:t>
                      </a:r>
                      <a:r>
                        <a:rPr kumimoji="0" lang="zh-CN" altLang="zh-CN" sz="2100" b="0" i="0" u="none" strike="noStrike" cap="none" normalizeH="0" baseline="-25000" smtClean="0">
                          <a:ln>
                            <a:noFill/>
                          </a:ln>
                          <a:solidFill>
                            <a:schemeClr val="tx1"/>
                          </a:solidFill>
                          <a:effectLst/>
                          <a:latin typeface="Arial" pitchFamily="34" charset="0"/>
                          <a:ea typeface="仿宋" pitchFamily="49" charset="-122"/>
                        </a:rPr>
                        <a:t>3</a:t>
                      </a:r>
                      <a:endParaRPr kumimoji="0" lang="zh-CN" altLang="zh-CN" sz="21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100" b="0" i="0" u="none" strike="noStrike" cap="none" normalizeH="0" baseline="0" smtClean="0">
                          <a:ln>
                            <a:noFill/>
                          </a:ln>
                          <a:solidFill>
                            <a:schemeClr val="tx1"/>
                          </a:solidFill>
                          <a:effectLst/>
                          <a:latin typeface="Arial" pitchFamily="34" charset="0"/>
                          <a:ea typeface="仿宋" pitchFamily="49" charset="-122"/>
                        </a:rPr>
                        <a:t>              7</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100" b="0" i="0" u="none" strike="noStrike" cap="none" normalizeH="0" baseline="0" smtClean="0">
                          <a:ln>
                            <a:noFill/>
                          </a:ln>
                          <a:solidFill>
                            <a:schemeClr val="tx1"/>
                          </a:solidFill>
                          <a:effectLst/>
                          <a:latin typeface="Arial" pitchFamily="34" charset="0"/>
                          <a:ea typeface="仿宋" pitchFamily="49" charset="-122"/>
                        </a:rPr>
                        <a:t>        </a:t>
                      </a:r>
                      <a:r>
                        <a:rPr kumimoji="0" lang="zh-CN" altLang="zh-CN" sz="2100" b="0" i="0" u="none" strike="noStrike" cap="none" normalizeH="0" baseline="0" smtClean="0">
                          <a:ln>
                            <a:noFill/>
                          </a:ln>
                          <a:solidFill>
                            <a:srgbClr val="FF0000"/>
                          </a:solidFill>
                          <a:effectLst/>
                          <a:latin typeface="Arial" pitchFamily="34" charset="0"/>
                          <a:ea typeface="仿宋" pitchFamily="49" charset="-122"/>
                        </a:rPr>
                        <a:t>6</a:t>
                      </a:r>
                      <a:r>
                        <a:rPr kumimoji="0" lang="zh-CN" altLang="zh-CN" sz="2100" b="0" i="0" u="none" strike="noStrike" cap="none" normalizeH="0" baseline="0" smtClean="0">
                          <a:ln>
                            <a:noFill/>
                          </a:ln>
                          <a:solidFill>
                            <a:schemeClr val="tx1"/>
                          </a:solidFill>
                          <a:effectLst/>
                          <a:latin typeface="Arial" pitchFamily="34" charset="0"/>
                          <a:ea typeface="仿宋" pitchFamily="49" charset="-122"/>
                        </a:rPr>
                        <a:t>    4</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100" b="0" i="0" u="none" strike="noStrike" cap="none" normalizeH="0" baseline="0" smtClean="0">
                          <a:ln>
                            <a:noFill/>
                          </a:ln>
                          <a:solidFill>
                            <a:schemeClr val="tx1"/>
                          </a:solidFill>
                          <a:effectLst/>
                          <a:latin typeface="Arial" pitchFamily="34" charset="0"/>
                          <a:ea typeface="仿宋" pitchFamily="49" charset="-122"/>
                        </a:rPr>
                        <a:t>            10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100" b="0" i="0" u="none" strike="noStrike" cap="none" normalizeH="0" baseline="0" smtClean="0">
                          <a:ln>
                            <a:noFill/>
                          </a:ln>
                          <a:solidFill>
                            <a:schemeClr val="tx1"/>
                          </a:solidFill>
                          <a:effectLst/>
                          <a:latin typeface="Arial" pitchFamily="34" charset="0"/>
                          <a:ea typeface="仿宋" pitchFamily="49" charset="-122"/>
                        </a:rPr>
                        <a:t>         </a:t>
                      </a:r>
                      <a:r>
                        <a:rPr kumimoji="0" lang="zh-CN" altLang="zh-CN" sz="2100" b="0" i="0" u="none" strike="noStrike" cap="none" normalizeH="0" baseline="0" smtClean="0">
                          <a:ln>
                            <a:noFill/>
                          </a:ln>
                          <a:solidFill>
                            <a:srgbClr val="FF0000"/>
                          </a:solidFill>
                          <a:effectLst/>
                          <a:latin typeface="Arial" pitchFamily="34" charset="0"/>
                          <a:ea typeface="仿宋" pitchFamily="49" charset="-122"/>
                        </a:rPr>
                        <a:t> 3</a:t>
                      </a:r>
                      <a:r>
                        <a:rPr kumimoji="0" lang="zh-CN" altLang="zh-CN" sz="2100" b="0" i="0" u="none" strike="noStrike" cap="none" normalizeH="0" baseline="0" smtClean="0">
                          <a:ln>
                            <a:noFill/>
                          </a:ln>
                          <a:solidFill>
                            <a:schemeClr val="tx1"/>
                          </a:solidFill>
                          <a:effectLst/>
                          <a:latin typeface="Arial" pitchFamily="34" charset="0"/>
                          <a:ea typeface="仿宋" pitchFamily="49" charset="-122"/>
                        </a:rPr>
                        <a:t>  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1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26927">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3000" b="0" i="0" u="none" strike="noStrike" cap="none" normalizeH="0" baseline="0" smtClean="0">
                          <a:ln>
                            <a:noFill/>
                          </a:ln>
                          <a:solidFill>
                            <a:schemeClr val="tx1"/>
                          </a:solidFill>
                          <a:effectLst/>
                          <a:latin typeface="Arial" pitchFamily="34" charset="0"/>
                          <a:ea typeface="仿宋" pitchFamily="49" charset="-122"/>
                        </a:rPr>
                        <a:t>v</a:t>
                      </a:r>
                      <a:r>
                        <a:rPr kumimoji="0" lang="zh-CN" altLang="zh-CN" sz="3000" b="0" i="0" u="none" strike="noStrike" cap="none" normalizeH="0" baseline="-25000" smtClean="0">
                          <a:ln>
                            <a:noFill/>
                          </a:ln>
                          <a:solidFill>
                            <a:schemeClr val="tx1"/>
                          </a:solidFill>
                          <a:effectLst/>
                          <a:latin typeface="Arial" pitchFamily="34" charset="0"/>
                          <a:ea typeface="仿宋" pitchFamily="49" charset="-122"/>
                        </a:rPr>
                        <a:t>j</a:t>
                      </a:r>
                      <a:endParaRPr kumimoji="0" lang="zh-CN" altLang="zh-CN" sz="17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1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1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1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1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700" b="0" i="0" u="none" strike="noStrike" cap="none" normalizeH="0" baseline="0" dirty="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8772" name="Line 110"/>
          <p:cNvSpPr>
            <a:spLocks noChangeShapeType="1"/>
          </p:cNvSpPr>
          <p:nvPr/>
        </p:nvSpPr>
        <p:spPr bwMode="auto">
          <a:xfrm>
            <a:off x="468313" y="3573463"/>
            <a:ext cx="1655762" cy="71913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58773" name="Line 111"/>
          <p:cNvSpPr>
            <a:spLocks noChangeShapeType="1"/>
          </p:cNvSpPr>
          <p:nvPr/>
        </p:nvSpPr>
        <p:spPr bwMode="auto">
          <a:xfrm>
            <a:off x="2700338" y="3068638"/>
            <a:ext cx="0" cy="28892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58774" name="Line 112"/>
          <p:cNvSpPr>
            <a:spLocks noChangeShapeType="1"/>
          </p:cNvSpPr>
          <p:nvPr/>
        </p:nvSpPr>
        <p:spPr bwMode="auto">
          <a:xfrm>
            <a:off x="2700338" y="3357563"/>
            <a:ext cx="431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58775" name="Line 113"/>
          <p:cNvSpPr>
            <a:spLocks noChangeShapeType="1"/>
          </p:cNvSpPr>
          <p:nvPr/>
        </p:nvSpPr>
        <p:spPr bwMode="auto">
          <a:xfrm>
            <a:off x="4071938" y="3068638"/>
            <a:ext cx="0" cy="2873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58776" name="Line 114"/>
          <p:cNvSpPr>
            <a:spLocks noChangeShapeType="1"/>
          </p:cNvSpPr>
          <p:nvPr/>
        </p:nvSpPr>
        <p:spPr bwMode="auto">
          <a:xfrm>
            <a:off x="4071938" y="3355975"/>
            <a:ext cx="431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58777" name="Line 115"/>
          <p:cNvSpPr>
            <a:spLocks noChangeShapeType="1"/>
          </p:cNvSpPr>
          <p:nvPr/>
        </p:nvSpPr>
        <p:spPr bwMode="auto">
          <a:xfrm>
            <a:off x="5434013" y="3068638"/>
            <a:ext cx="0" cy="2873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58778" name="Line 116"/>
          <p:cNvSpPr>
            <a:spLocks noChangeShapeType="1"/>
          </p:cNvSpPr>
          <p:nvPr/>
        </p:nvSpPr>
        <p:spPr bwMode="auto">
          <a:xfrm>
            <a:off x="5434013" y="3357563"/>
            <a:ext cx="431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58779" name="Line 117"/>
          <p:cNvSpPr>
            <a:spLocks noChangeShapeType="1"/>
          </p:cNvSpPr>
          <p:nvPr/>
        </p:nvSpPr>
        <p:spPr bwMode="auto">
          <a:xfrm>
            <a:off x="6805613" y="3068638"/>
            <a:ext cx="0" cy="28892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58780" name="Line 118"/>
          <p:cNvSpPr>
            <a:spLocks noChangeShapeType="1"/>
          </p:cNvSpPr>
          <p:nvPr/>
        </p:nvSpPr>
        <p:spPr bwMode="auto">
          <a:xfrm>
            <a:off x="6805613" y="3357563"/>
            <a:ext cx="431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58781" name="Line 119"/>
          <p:cNvSpPr>
            <a:spLocks noChangeShapeType="1"/>
          </p:cNvSpPr>
          <p:nvPr/>
        </p:nvSpPr>
        <p:spPr bwMode="auto">
          <a:xfrm>
            <a:off x="4071938" y="3646488"/>
            <a:ext cx="0" cy="2873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58782" name="Line 120"/>
          <p:cNvSpPr>
            <a:spLocks noChangeShapeType="1"/>
          </p:cNvSpPr>
          <p:nvPr/>
        </p:nvSpPr>
        <p:spPr bwMode="auto">
          <a:xfrm>
            <a:off x="4071938" y="3933825"/>
            <a:ext cx="431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58783" name="Line 121"/>
          <p:cNvSpPr>
            <a:spLocks noChangeShapeType="1"/>
          </p:cNvSpPr>
          <p:nvPr/>
        </p:nvSpPr>
        <p:spPr bwMode="auto">
          <a:xfrm>
            <a:off x="5434013" y="3646488"/>
            <a:ext cx="0" cy="2873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58784" name="Line 122"/>
          <p:cNvSpPr>
            <a:spLocks noChangeShapeType="1"/>
          </p:cNvSpPr>
          <p:nvPr/>
        </p:nvSpPr>
        <p:spPr bwMode="auto">
          <a:xfrm>
            <a:off x="5434013" y="3933825"/>
            <a:ext cx="431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58785" name="Line 123"/>
          <p:cNvSpPr>
            <a:spLocks noChangeShapeType="1"/>
          </p:cNvSpPr>
          <p:nvPr/>
        </p:nvSpPr>
        <p:spPr bwMode="auto">
          <a:xfrm>
            <a:off x="6805613" y="3646488"/>
            <a:ext cx="0" cy="2873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58786" name="Line 124"/>
          <p:cNvSpPr>
            <a:spLocks noChangeShapeType="1"/>
          </p:cNvSpPr>
          <p:nvPr/>
        </p:nvSpPr>
        <p:spPr bwMode="auto">
          <a:xfrm>
            <a:off x="6805613" y="3933825"/>
            <a:ext cx="431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58787" name="Line 125"/>
          <p:cNvSpPr>
            <a:spLocks noChangeShapeType="1"/>
          </p:cNvSpPr>
          <p:nvPr/>
        </p:nvSpPr>
        <p:spPr bwMode="auto">
          <a:xfrm>
            <a:off x="6805613" y="4217988"/>
            <a:ext cx="0" cy="2873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58788" name="Line 126"/>
          <p:cNvSpPr>
            <a:spLocks noChangeShapeType="1"/>
          </p:cNvSpPr>
          <p:nvPr/>
        </p:nvSpPr>
        <p:spPr bwMode="auto">
          <a:xfrm>
            <a:off x="6805613" y="4505325"/>
            <a:ext cx="431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58789" name="Line 127"/>
          <p:cNvSpPr>
            <a:spLocks noChangeShapeType="1"/>
          </p:cNvSpPr>
          <p:nvPr/>
        </p:nvSpPr>
        <p:spPr bwMode="auto">
          <a:xfrm>
            <a:off x="5434013" y="4217988"/>
            <a:ext cx="0" cy="2873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58790" name="Line 128"/>
          <p:cNvSpPr>
            <a:spLocks noChangeShapeType="1"/>
          </p:cNvSpPr>
          <p:nvPr/>
        </p:nvSpPr>
        <p:spPr bwMode="auto">
          <a:xfrm>
            <a:off x="5434013" y="4505325"/>
            <a:ext cx="431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58791" name="Line 129"/>
          <p:cNvSpPr>
            <a:spLocks noChangeShapeType="1"/>
          </p:cNvSpPr>
          <p:nvPr/>
        </p:nvSpPr>
        <p:spPr bwMode="auto">
          <a:xfrm>
            <a:off x="4071938" y="4217988"/>
            <a:ext cx="0" cy="2873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58792" name="Line 130"/>
          <p:cNvSpPr>
            <a:spLocks noChangeShapeType="1"/>
          </p:cNvSpPr>
          <p:nvPr/>
        </p:nvSpPr>
        <p:spPr bwMode="auto">
          <a:xfrm>
            <a:off x="4071938" y="4505325"/>
            <a:ext cx="431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58793" name="Line 131"/>
          <p:cNvSpPr>
            <a:spLocks noChangeShapeType="1"/>
          </p:cNvSpPr>
          <p:nvPr/>
        </p:nvSpPr>
        <p:spPr bwMode="auto">
          <a:xfrm>
            <a:off x="2700338" y="4217988"/>
            <a:ext cx="0" cy="2873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58794" name="Line 132"/>
          <p:cNvSpPr>
            <a:spLocks noChangeShapeType="1"/>
          </p:cNvSpPr>
          <p:nvPr/>
        </p:nvSpPr>
        <p:spPr bwMode="auto">
          <a:xfrm>
            <a:off x="2700338" y="4505325"/>
            <a:ext cx="431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58795" name="Line 133"/>
          <p:cNvSpPr>
            <a:spLocks noChangeShapeType="1"/>
          </p:cNvSpPr>
          <p:nvPr/>
        </p:nvSpPr>
        <p:spPr bwMode="auto">
          <a:xfrm>
            <a:off x="2700338" y="3646488"/>
            <a:ext cx="0" cy="2873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58796" name="Line 134"/>
          <p:cNvSpPr>
            <a:spLocks noChangeShapeType="1"/>
          </p:cNvSpPr>
          <p:nvPr/>
        </p:nvSpPr>
        <p:spPr bwMode="auto">
          <a:xfrm>
            <a:off x="2700338" y="3933825"/>
            <a:ext cx="431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6151" name="Oval 135"/>
          <p:cNvSpPr>
            <a:spLocks noChangeArrowheads="1"/>
          </p:cNvSpPr>
          <p:nvPr/>
        </p:nvSpPr>
        <p:spPr bwMode="auto">
          <a:xfrm>
            <a:off x="4714875" y="4308475"/>
            <a:ext cx="595313" cy="263525"/>
          </a:xfrm>
          <a:prstGeom prst="ellipse">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1000"/>
              <a:t>12</a:t>
            </a:r>
          </a:p>
        </p:txBody>
      </p:sp>
      <p:sp>
        <p:nvSpPr>
          <p:cNvPr id="86152" name="Oval 136"/>
          <p:cNvSpPr>
            <a:spLocks noChangeArrowheads="1"/>
          </p:cNvSpPr>
          <p:nvPr/>
        </p:nvSpPr>
        <p:spPr bwMode="auto">
          <a:xfrm>
            <a:off x="6300788" y="3716338"/>
            <a:ext cx="423862" cy="287337"/>
          </a:xfrm>
          <a:prstGeom prst="ellipse">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1000"/>
              <a:t>-1</a:t>
            </a:r>
          </a:p>
        </p:txBody>
      </p:sp>
      <p:sp>
        <p:nvSpPr>
          <p:cNvPr id="86153" name="Rectangle 137"/>
          <p:cNvSpPr>
            <a:spLocks noChangeArrowheads="1"/>
          </p:cNvSpPr>
          <p:nvPr/>
        </p:nvSpPr>
        <p:spPr bwMode="auto">
          <a:xfrm>
            <a:off x="7767638" y="3155950"/>
            <a:ext cx="360362" cy="277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0</a:t>
            </a:r>
          </a:p>
        </p:txBody>
      </p:sp>
      <p:sp>
        <p:nvSpPr>
          <p:cNvPr id="86154" name="Rectangle 138"/>
          <p:cNvSpPr>
            <a:spLocks noChangeArrowheads="1"/>
          </p:cNvSpPr>
          <p:nvPr/>
        </p:nvSpPr>
        <p:spPr bwMode="auto">
          <a:xfrm>
            <a:off x="3492500" y="3176588"/>
            <a:ext cx="360363"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②</a:t>
            </a:r>
          </a:p>
        </p:txBody>
      </p:sp>
      <p:sp>
        <p:nvSpPr>
          <p:cNvPr id="86155" name="Rectangle 139"/>
          <p:cNvSpPr>
            <a:spLocks noChangeArrowheads="1"/>
          </p:cNvSpPr>
          <p:nvPr/>
        </p:nvSpPr>
        <p:spPr bwMode="auto">
          <a:xfrm>
            <a:off x="7767638" y="3800475"/>
            <a:ext cx="438150" cy="277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-1</a:t>
            </a:r>
          </a:p>
        </p:txBody>
      </p:sp>
      <p:sp>
        <p:nvSpPr>
          <p:cNvPr id="86156" name="Rectangle 140"/>
          <p:cNvSpPr>
            <a:spLocks noChangeArrowheads="1"/>
          </p:cNvSpPr>
          <p:nvPr/>
        </p:nvSpPr>
        <p:spPr bwMode="auto">
          <a:xfrm>
            <a:off x="7745413" y="4305300"/>
            <a:ext cx="438150" cy="277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-5</a:t>
            </a:r>
          </a:p>
        </p:txBody>
      </p:sp>
      <p:sp>
        <p:nvSpPr>
          <p:cNvPr id="86157" name="Rectangle 141"/>
          <p:cNvSpPr>
            <a:spLocks noChangeArrowheads="1"/>
          </p:cNvSpPr>
          <p:nvPr/>
        </p:nvSpPr>
        <p:spPr bwMode="auto">
          <a:xfrm>
            <a:off x="2132013" y="4741863"/>
            <a:ext cx="360362"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2</a:t>
            </a:r>
          </a:p>
        </p:txBody>
      </p:sp>
      <p:sp>
        <p:nvSpPr>
          <p:cNvPr id="86158" name="Rectangle 142"/>
          <p:cNvSpPr>
            <a:spLocks noChangeArrowheads="1"/>
          </p:cNvSpPr>
          <p:nvPr/>
        </p:nvSpPr>
        <p:spPr bwMode="auto">
          <a:xfrm>
            <a:off x="3563938" y="4741863"/>
            <a:ext cx="360362"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9</a:t>
            </a:r>
          </a:p>
        </p:txBody>
      </p:sp>
      <p:sp>
        <p:nvSpPr>
          <p:cNvPr id="86159" name="Rectangle 143"/>
          <p:cNvSpPr>
            <a:spLocks noChangeArrowheads="1"/>
          </p:cNvSpPr>
          <p:nvPr/>
        </p:nvSpPr>
        <p:spPr bwMode="auto">
          <a:xfrm>
            <a:off x="4932363" y="4741863"/>
            <a:ext cx="360362"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3</a:t>
            </a:r>
          </a:p>
        </p:txBody>
      </p:sp>
      <p:sp>
        <p:nvSpPr>
          <p:cNvPr id="86160" name="Rectangle 144"/>
          <p:cNvSpPr>
            <a:spLocks noChangeArrowheads="1"/>
          </p:cNvSpPr>
          <p:nvPr/>
        </p:nvSpPr>
        <p:spPr bwMode="auto">
          <a:xfrm>
            <a:off x="6388100" y="4741863"/>
            <a:ext cx="487363"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10</a:t>
            </a:r>
          </a:p>
        </p:txBody>
      </p:sp>
      <p:sp>
        <p:nvSpPr>
          <p:cNvPr id="86161" name="AutoShape 145"/>
          <p:cNvSpPr>
            <a:spLocks/>
          </p:cNvSpPr>
          <p:nvPr/>
        </p:nvSpPr>
        <p:spPr bwMode="auto">
          <a:xfrm>
            <a:off x="8205788" y="2681288"/>
            <a:ext cx="901700" cy="431800"/>
          </a:xfrm>
          <a:prstGeom prst="borderCallout1">
            <a:avLst>
              <a:gd name="adj1" fmla="val 41514"/>
              <a:gd name="adj2" fmla="val -2505"/>
              <a:gd name="adj3" fmla="val 122236"/>
              <a:gd name="adj4" fmla="val -3133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chemeClr val="bg1"/>
                </a:solidFill>
              </a:rPr>
              <a:t>令u</a:t>
            </a:r>
            <a:r>
              <a:rPr lang="zh-CN" altLang="zh-CN" baseline="-25000">
                <a:solidFill>
                  <a:schemeClr val="bg1"/>
                </a:solidFill>
              </a:rPr>
              <a:t>1</a:t>
            </a:r>
            <a:r>
              <a:rPr lang="zh-CN" altLang="zh-CN">
                <a:solidFill>
                  <a:schemeClr val="bg1"/>
                </a:solidFill>
              </a:rPr>
              <a:t>=0</a:t>
            </a:r>
          </a:p>
        </p:txBody>
      </p:sp>
      <p:sp>
        <p:nvSpPr>
          <p:cNvPr id="86162" name="AutoShape 146"/>
          <p:cNvSpPr>
            <a:spLocks/>
          </p:cNvSpPr>
          <p:nvPr/>
        </p:nvSpPr>
        <p:spPr bwMode="auto">
          <a:xfrm>
            <a:off x="5302250" y="5176838"/>
            <a:ext cx="1935163" cy="334962"/>
          </a:xfrm>
          <a:prstGeom prst="borderCallout1">
            <a:avLst>
              <a:gd name="adj1" fmla="val 41514"/>
              <a:gd name="adj2" fmla="val -2505"/>
              <a:gd name="adj3" fmla="val -23833"/>
              <a:gd name="adj4" fmla="val -1372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chemeClr val="bg1"/>
                </a:solidFill>
              </a:rPr>
              <a:t>v</a:t>
            </a:r>
            <a:r>
              <a:rPr lang="zh-CN" altLang="zh-CN" baseline="-25000">
                <a:solidFill>
                  <a:schemeClr val="bg1"/>
                </a:solidFill>
              </a:rPr>
              <a:t>3</a:t>
            </a:r>
            <a:r>
              <a:rPr lang="zh-CN" altLang="zh-CN">
                <a:solidFill>
                  <a:schemeClr val="bg1"/>
                </a:solidFill>
              </a:rPr>
              <a:t>=c</a:t>
            </a:r>
            <a:r>
              <a:rPr lang="zh-CN" altLang="zh-CN" baseline="-25000">
                <a:solidFill>
                  <a:schemeClr val="bg1"/>
                </a:solidFill>
              </a:rPr>
              <a:t>13</a:t>
            </a:r>
            <a:r>
              <a:rPr lang="zh-CN" altLang="zh-CN">
                <a:solidFill>
                  <a:schemeClr val="bg1"/>
                </a:solidFill>
              </a:rPr>
              <a:t>− u</a:t>
            </a:r>
            <a:r>
              <a:rPr lang="zh-CN" altLang="zh-CN" baseline="-25000">
                <a:solidFill>
                  <a:schemeClr val="bg1"/>
                </a:solidFill>
              </a:rPr>
              <a:t>1</a:t>
            </a:r>
            <a:r>
              <a:rPr lang="zh-CN" altLang="zh-CN">
                <a:solidFill>
                  <a:schemeClr val="bg1"/>
                </a:solidFill>
              </a:rPr>
              <a:t>=3-0=3</a:t>
            </a:r>
          </a:p>
        </p:txBody>
      </p:sp>
      <p:sp>
        <p:nvSpPr>
          <p:cNvPr id="86163" name="AutoShape 147"/>
          <p:cNvSpPr>
            <a:spLocks/>
          </p:cNvSpPr>
          <p:nvPr/>
        </p:nvSpPr>
        <p:spPr bwMode="auto">
          <a:xfrm>
            <a:off x="5422900" y="2774950"/>
            <a:ext cx="1258888" cy="431800"/>
          </a:xfrm>
          <a:prstGeom prst="borderCallout1">
            <a:avLst>
              <a:gd name="adj1" fmla="val 41514"/>
              <a:gd name="adj2" fmla="val -2505"/>
              <a:gd name="adj3" fmla="val 122236"/>
              <a:gd name="adj4" fmla="val -3133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chemeClr val="bg1"/>
                </a:solidFill>
              </a:rPr>
              <a:t>令λ</a:t>
            </a:r>
            <a:r>
              <a:rPr lang="zh-CN" altLang="zh-CN" baseline="-25000">
                <a:solidFill>
                  <a:schemeClr val="bg1"/>
                </a:solidFill>
              </a:rPr>
              <a:t>13</a:t>
            </a:r>
            <a:r>
              <a:rPr lang="zh-CN" altLang="zh-CN">
                <a:solidFill>
                  <a:schemeClr val="bg1"/>
                </a:solidFill>
              </a:rPr>
              <a:t>=0</a:t>
            </a:r>
          </a:p>
        </p:txBody>
      </p:sp>
      <p:sp>
        <p:nvSpPr>
          <p:cNvPr id="86164" name="AutoShape 148"/>
          <p:cNvSpPr>
            <a:spLocks/>
          </p:cNvSpPr>
          <p:nvPr/>
        </p:nvSpPr>
        <p:spPr bwMode="auto">
          <a:xfrm>
            <a:off x="6757988" y="2901950"/>
            <a:ext cx="1258887" cy="430213"/>
          </a:xfrm>
          <a:prstGeom prst="borderCallout1">
            <a:avLst>
              <a:gd name="adj1" fmla="val 41514"/>
              <a:gd name="adj2" fmla="val -2505"/>
              <a:gd name="adj3" fmla="val 122236"/>
              <a:gd name="adj4" fmla="val -3133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chemeClr val="bg1"/>
                </a:solidFill>
              </a:rPr>
              <a:t>令λ</a:t>
            </a:r>
            <a:r>
              <a:rPr lang="zh-CN" altLang="zh-CN" baseline="-25000">
                <a:solidFill>
                  <a:schemeClr val="bg1"/>
                </a:solidFill>
              </a:rPr>
              <a:t>14</a:t>
            </a:r>
            <a:r>
              <a:rPr lang="zh-CN" altLang="zh-CN">
                <a:solidFill>
                  <a:schemeClr val="bg1"/>
                </a:solidFill>
              </a:rPr>
              <a:t>=0</a:t>
            </a:r>
          </a:p>
        </p:txBody>
      </p:sp>
      <p:sp>
        <p:nvSpPr>
          <p:cNvPr id="86165" name="AutoShape 149"/>
          <p:cNvSpPr>
            <a:spLocks/>
          </p:cNvSpPr>
          <p:nvPr/>
        </p:nvSpPr>
        <p:spPr bwMode="auto">
          <a:xfrm>
            <a:off x="6875463" y="5126038"/>
            <a:ext cx="2268537" cy="334962"/>
          </a:xfrm>
          <a:prstGeom prst="borderCallout1">
            <a:avLst>
              <a:gd name="adj1" fmla="val 41514"/>
              <a:gd name="adj2" fmla="val -2505"/>
              <a:gd name="adj3" fmla="val -23833"/>
              <a:gd name="adj4" fmla="val -1372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chemeClr val="bg1"/>
                </a:solidFill>
              </a:rPr>
              <a:t>v</a:t>
            </a:r>
            <a:r>
              <a:rPr lang="zh-CN" altLang="zh-CN" baseline="-25000">
                <a:solidFill>
                  <a:schemeClr val="bg1"/>
                </a:solidFill>
              </a:rPr>
              <a:t>4</a:t>
            </a:r>
            <a:r>
              <a:rPr lang="zh-CN" altLang="zh-CN">
                <a:solidFill>
                  <a:schemeClr val="bg1"/>
                </a:solidFill>
              </a:rPr>
              <a:t>=c</a:t>
            </a:r>
            <a:r>
              <a:rPr lang="zh-CN" altLang="zh-CN" baseline="-25000">
                <a:solidFill>
                  <a:schemeClr val="bg1"/>
                </a:solidFill>
              </a:rPr>
              <a:t>14</a:t>
            </a:r>
            <a:r>
              <a:rPr lang="zh-CN" altLang="zh-CN">
                <a:solidFill>
                  <a:schemeClr val="bg1"/>
                </a:solidFill>
              </a:rPr>
              <a:t>− u</a:t>
            </a:r>
            <a:r>
              <a:rPr lang="zh-CN" altLang="zh-CN" baseline="-25000">
                <a:solidFill>
                  <a:schemeClr val="bg1"/>
                </a:solidFill>
              </a:rPr>
              <a:t>1</a:t>
            </a:r>
            <a:r>
              <a:rPr lang="zh-CN" altLang="zh-CN">
                <a:solidFill>
                  <a:schemeClr val="bg1"/>
                </a:solidFill>
              </a:rPr>
              <a:t>=10-0=10</a:t>
            </a:r>
          </a:p>
        </p:txBody>
      </p:sp>
      <p:sp>
        <p:nvSpPr>
          <p:cNvPr id="86166" name="AutoShape 150"/>
          <p:cNvSpPr>
            <a:spLocks/>
          </p:cNvSpPr>
          <p:nvPr/>
        </p:nvSpPr>
        <p:spPr bwMode="auto">
          <a:xfrm>
            <a:off x="5575300" y="3394075"/>
            <a:ext cx="1258888" cy="431800"/>
          </a:xfrm>
          <a:prstGeom prst="borderCallout1">
            <a:avLst>
              <a:gd name="adj1" fmla="val 41514"/>
              <a:gd name="adj2" fmla="val -2505"/>
              <a:gd name="adj3" fmla="val 122236"/>
              <a:gd name="adj4" fmla="val -3133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chemeClr val="bg1"/>
                </a:solidFill>
              </a:rPr>
              <a:t>令λ</a:t>
            </a:r>
            <a:r>
              <a:rPr lang="zh-CN" altLang="zh-CN" baseline="-25000">
                <a:solidFill>
                  <a:schemeClr val="bg1"/>
                </a:solidFill>
              </a:rPr>
              <a:t>23</a:t>
            </a:r>
            <a:r>
              <a:rPr lang="zh-CN" altLang="zh-CN">
                <a:solidFill>
                  <a:schemeClr val="bg1"/>
                </a:solidFill>
              </a:rPr>
              <a:t>=0</a:t>
            </a:r>
          </a:p>
        </p:txBody>
      </p:sp>
      <p:sp>
        <p:nvSpPr>
          <p:cNvPr id="86167" name="AutoShape 151"/>
          <p:cNvSpPr>
            <a:spLocks/>
          </p:cNvSpPr>
          <p:nvPr/>
        </p:nvSpPr>
        <p:spPr bwMode="auto">
          <a:xfrm>
            <a:off x="7891463" y="3208338"/>
            <a:ext cx="1651000" cy="595312"/>
          </a:xfrm>
          <a:prstGeom prst="borderCallout1">
            <a:avLst>
              <a:gd name="adj1" fmla="val 41514"/>
              <a:gd name="adj2" fmla="val -2505"/>
              <a:gd name="adj3" fmla="val 139750"/>
              <a:gd name="adj4" fmla="val 838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chemeClr val="bg1"/>
                </a:solidFill>
              </a:rPr>
              <a:t>u</a:t>
            </a:r>
            <a:r>
              <a:rPr lang="zh-CN" altLang="zh-CN" baseline="-25000">
                <a:solidFill>
                  <a:schemeClr val="bg1"/>
                </a:solidFill>
              </a:rPr>
              <a:t>2</a:t>
            </a:r>
            <a:r>
              <a:rPr lang="zh-CN" altLang="zh-CN">
                <a:solidFill>
                  <a:schemeClr val="bg1"/>
                </a:solidFill>
              </a:rPr>
              <a:t>=c</a:t>
            </a:r>
            <a:r>
              <a:rPr lang="zh-CN" altLang="zh-CN" baseline="-25000">
                <a:solidFill>
                  <a:schemeClr val="bg1"/>
                </a:solidFill>
              </a:rPr>
              <a:t>23</a:t>
            </a:r>
            <a:r>
              <a:rPr lang="zh-CN" altLang="zh-CN">
                <a:solidFill>
                  <a:schemeClr val="bg1"/>
                </a:solidFill>
              </a:rPr>
              <a:t>− v</a:t>
            </a:r>
            <a:r>
              <a:rPr lang="zh-CN" altLang="zh-CN" baseline="-25000">
                <a:solidFill>
                  <a:schemeClr val="bg1"/>
                </a:solidFill>
              </a:rPr>
              <a:t>3</a:t>
            </a:r>
          </a:p>
          <a:p>
            <a:pPr eaLnBrk="1" hangingPunct="1"/>
            <a:r>
              <a:rPr lang="zh-CN" altLang="zh-CN" baseline="-25000">
                <a:solidFill>
                  <a:schemeClr val="bg1"/>
                </a:solidFill>
              </a:rPr>
              <a:t>  </a:t>
            </a:r>
            <a:r>
              <a:rPr lang="zh-CN" altLang="zh-CN">
                <a:solidFill>
                  <a:schemeClr val="bg1"/>
                </a:solidFill>
              </a:rPr>
              <a:t>=2-3=-1</a:t>
            </a:r>
          </a:p>
        </p:txBody>
      </p:sp>
      <p:sp>
        <p:nvSpPr>
          <p:cNvPr id="86168" name="AutoShape 152"/>
          <p:cNvSpPr>
            <a:spLocks/>
          </p:cNvSpPr>
          <p:nvPr/>
        </p:nvSpPr>
        <p:spPr bwMode="auto">
          <a:xfrm>
            <a:off x="6688138" y="4060825"/>
            <a:ext cx="1260475" cy="431800"/>
          </a:xfrm>
          <a:prstGeom prst="borderCallout1">
            <a:avLst>
              <a:gd name="adj1" fmla="val 41514"/>
              <a:gd name="adj2" fmla="val -2505"/>
              <a:gd name="adj3" fmla="val 122236"/>
              <a:gd name="adj4" fmla="val -3133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chemeClr val="bg1"/>
                </a:solidFill>
              </a:rPr>
              <a:t>令λ</a:t>
            </a:r>
            <a:r>
              <a:rPr lang="zh-CN" altLang="zh-CN" baseline="-25000">
                <a:solidFill>
                  <a:schemeClr val="bg1"/>
                </a:solidFill>
              </a:rPr>
              <a:t>34</a:t>
            </a:r>
            <a:r>
              <a:rPr lang="zh-CN" altLang="zh-CN">
                <a:solidFill>
                  <a:schemeClr val="bg1"/>
                </a:solidFill>
              </a:rPr>
              <a:t>=0</a:t>
            </a:r>
          </a:p>
        </p:txBody>
      </p:sp>
      <p:sp>
        <p:nvSpPr>
          <p:cNvPr id="86169" name="AutoShape 153"/>
          <p:cNvSpPr>
            <a:spLocks/>
          </p:cNvSpPr>
          <p:nvPr/>
        </p:nvSpPr>
        <p:spPr bwMode="auto">
          <a:xfrm>
            <a:off x="8020050" y="3836988"/>
            <a:ext cx="1651000" cy="595312"/>
          </a:xfrm>
          <a:prstGeom prst="borderCallout1">
            <a:avLst>
              <a:gd name="adj1" fmla="val 41514"/>
              <a:gd name="adj2" fmla="val -2505"/>
              <a:gd name="adj3" fmla="val 139750"/>
              <a:gd name="adj4" fmla="val 838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chemeClr val="bg1"/>
                </a:solidFill>
              </a:rPr>
              <a:t>u</a:t>
            </a:r>
            <a:r>
              <a:rPr lang="zh-CN" altLang="zh-CN" baseline="-25000">
                <a:solidFill>
                  <a:schemeClr val="bg1"/>
                </a:solidFill>
              </a:rPr>
              <a:t>3</a:t>
            </a:r>
            <a:r>
              <a:rPr lang="zh-CN" altLang="zh-CN">
                <a:solidFill>
                  <a:schemeClr val="bg1"/>
                </a:solidFill>
              </a:rPr>
              <a:t>=c</a:t>
            </a:r>
            <a:r>
              <a:rPr lang="zh-CN" altLang="zh-CN" baseline="-25000">
                <a:solidFill>
                  <a:schemeClr val="bg1"/>
                </a:solidFill>
              </a:rPr>
              <a:t>34</a:t>
            </a:r>
            <a:r>
              <a:rPr lang="zh-CN" altLang="zh-CN">
                <a:solidFill>
                  <a:schemeClr val="bg1"/>
                </a:solidFill>
              </a:rPr>
              <a:t>− v</a:t>
            </a:r>
            <a:r>
              <a:rPr lang="zh-CN" altLang="zh-CN" baseline="-25000">
                <a:solidFill>
                  <a:schemeClr val="bg1"/>
                </a:solidFill>
              </a:rPr>
              <a:t>4</a:t>
            </a:r>
          </a:p>
          <a:p>
            <a:pPr eaLnBrk="1" hangingPunct="1"/>
            <a:r>
              <a:rPr lang="zh-CN" altLang="zh-CN" baseline="-25000">
                <a:solidFill>
                  <a:schemeClr val="bg1"/>
                </a:solidFill>
              </a:rPr>
              <a:t>  </a:t>
            </a:r>
            <a:r>
              <a:rPr lang="zh-CN" altLang="zh-CN">
                <a:solidFill>
                  <a:schemeClr val="bg1"/>
                </a:solidFill>
              </a:rPr>
              <a:t>=5-10=-5</a:t>
            </a:r>
          </a:p>
        </p:txBody>
      </p:sp>
      <p:sp>
        <p:nvSpPr>
          <p:cNvPr id="86170" name="AutoShape 154"/>
          <p:cNvSpPr>
            <a:spLocks/>
          </p:cNvSpPr>
          <p:nvPr/>
        </p:nvSpPr>
        <p:spPr bwMode="auto">
          <a:xfrm>
            <a:off x="2678113" y="3538538"/>
            <a:ext cx="1260475" cy="431800"/>
          </a:xfrm>
          <a:prstGeom prst="borderCallout1">
            <a:avLst>
              <a:gd name="adj1" fmla="val 41514"/>
              <a:gd name="adj2" fmla="val -2505"/>
              <a:gd name="adj3" fmla="val 82370"/>
              <a:gd name="adj4" fmla="val -2621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chemeClr val="bg1"/>
                </a:solidFill>
              </a:rPr>
              <a:t>令λ</a:t>
            </a:r>
            <a:r>
              <a:rPr lang="zh-CN" altLang="zh-CN" baseline="-25000">
                <a:solidFill>
                  <a:schemeClr val="bg1"/>
                </a:solidFill>
              </a:rPr>
              <a:t>21</a:t>
            </a:r>
            <a:r>
              <a:rPr lang="zh-CN" altLang="zh-CN">
                <a:solidFill>
                  <a:schemeClr val="bg1"/>
                </a:solidFill>
              </a:rPr>
              <a:t>=0</a:t>
            </a:r>
          </a:p>
        </p:txBody>
      </p:sp>
      <p:sp>
        <p:nvSpPr>
          <p:cNvPr id="86171" name="AutoShape 155"/>
          <p:cNvSpPr>
            <a:spLocks/>
          </p:cNvSpPr>
          <p:nvPr/>
        </p:nvSpPr>
        <p:spPr bwMode="auto">
          <a:xfrm>
            <a:off x="2733675" y="5537200"/>
            <a:ext cx="1935163" cy="603250"/>
          </a:xfrm>
          <a:prstGeom prst="borderCallout1">
            <a:avLst>
              <a:gd name="adj1" fmla="val 41514"/>
              <a:gd name="adj2" fmla="val -2505"/>
              <a:gd name="adj3" fmla="val -91593"/>
              <a:gd name="adj4" fmla="val -1038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chemeClr val="bg1"/>
                </a:solidFill>
              </a:rPr>
              <a:t>v</a:t>
            </a:r>
            <a:r>
              <a:rPr lang="zh-CN" altLang="zh-CN" baseline="-25000">
                <a:solidFill>
                  <a:schemeClr val="bg1"/>
                </a:solidFill>
              </a:rPr>
              <a:t>1</a:t>
            </a:r>
            <a:r>
              <a:rPr lang="zh-CN" altLang="zh-CN">
                <a:solidFill>
                  <a:schemeClr val="bg1"/>
                </a:solidFill>
              </a:rPr>
              <a:t>=c</a:t>
            </a:r>
            <a:r>
              <a:rPr lang="zh-CN" altLang="zh-CN" baseline="-25000">
                <a:solidFill>
                  <a:schemeClr val="bg1"/>
                </a:solidFill>
              </a:rPr>
              <a:t>21</a:t>
            </a:r>
            <a:r>
              <a:rPr lang="zh-CN" altLang="zh-CN">
                <a:solidFill>
                  <a:schemeClr val="bg1"/>
                </a:solidFill>
              </a:rPr>
              <a:t> − u</a:t>
            </a:r>
            <a:r>
              <a:rPr lang="zh-CN" altLang="zh-CN" baseline="-25000">
                <a:solidFill>
                  <a:schemeClr val="bg1"/>
                </a:solidFill>
              </a:rPr>
              <a:t>2</a:t>
            </a:r>
          </a:p>
          <a:p>
            <a:pPr eaLnBrk="1" hangingPunct="1"/>
            <a:r>
              <a:rPr lang="zh-CN" altLang="zh-CN" baseline="-25000">
                <a:solidFill>
                  <a:schemeClr val="bg1"/>
                </a:solidFill>
              </a:rPr>
              <a:t>  </a:t>
            </a:r>
            <a:r>
              <a:rPr lang="zh-CN" altLang="zh-CN">
                <a:solidFill>
                  <a:schemeClr val="bg1"/>
                </a:solidFill>
              </a:rPr>
              <a:t>=1-(-1)=2</a:t>
            </a:r>
          </a:p>
        </p:txBody>
      </p:sp>
      <p:sp>
        <p:nvSpPr>
          <p:cNvPr id="86172" name="AutoShape 156"/>
          <p:cNvSpPr>
            <a:spLocks/>
          </p:cNvSpPr>
          <p:nvPr/>
        </p:nvSpPr>
        <p:spPr bwMode="auto">
          <a:xfrm>
            <a:off x="4157663" y="3860800"/>
            <a:ext cx="1258887" cy="431800"/>
          </a:xfrm>
          <a:prstGeom prst="borderCallout1">
            <a:avLst>
              <a:gd name="adj1" fmla="val 41514"/>
              <a:gd name="adj2" fmla="val -2505"/>
              <a:gd name="adj3" fmla="val 122236"/>
              <a:gd name="adj4" fmla="val -3133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chemeClr val="bg1"/>
                </a:solidFill>
              </a:rPr>
              <a:t>令λ</a:t>
            </a:r>
            <a:r>
              <a:rPr lang="zh-CN" altLang="zh-CN" baseline="-25000">
                <a:solidFill>
                  <a:schemeClr val="bg1"/>
                </a:solidFill>
              </a:rPr>
              <a:t>32</a:t>
            </a:r>
            <a:r>
              <a:rPr lang="zh-CN" altLang="zh-CN">
                <a:solidFill>
                  <a:schemeClr val="bg1"/>
                </a:solidFill>
              </a:rPr>
              <a:t>=0</a:t>
            </a:r>
          </a:p>
        </p:txBody>
      </p:sp>
      <p:sp>
        <p:nvSpPr>
          <p:cNvPr id="86173" name="AutoShape 157"/>
          <p:cNvSpPr>
            <a:spLocks/>
          </p:cNvSpPr>
          <p:nvPr/>
        </p:nvSpPr>
        <p:spPr bwMode="auto">
          <a:xfrm>
            <a:off x="4376738" y="5627688"/>
            <a:ext cx="1935162" cy="604837"/>
          </a:xfrm>
          <a:prstGeom prst="borderCallout1">
            <a:avLst>
              <a:gd name="adj1" fmla="val 41514"/>
              <a:gd name="adj2" fmla="val -2505"/>
              <a:gd name="adj3" fmla="val -96940"/>
              <a:gd name="adj4" fmla="val -2650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chemeClr val="bg1"/>
                </a:solidFill>
              </a:rPr>
              <a:t>v</a:t>
            </a:r>
            <a:r>
              <a:rPr lang="zh-CN" altLang="zh-CN" baseline="-25000">
                <a:solidFill>
                  <a:schemeClr val="bg1"/>
                </a:solidFill>
              </a:rPr>
              <a:t>2</a:t>
            </a:r>
            <a:r>
              <a:rPr lang="zh-CN" altLang="zh-CN">
                <a:solidFill>
                  <a:schemeClr val="bg1"/>
                </a:solidFill>
              </a:rPr>
              <a:t>=c</a:t>
            </a:r>
            <a:r>
              <a:rPr lang="zh-CN" altLang="zh-CN" baseline="-25000">
                <a:solidFill>
                  <a:schemeClr val="bg1"/>
                </a:solidFill>
              </a:rPr>
              <a:t>32</a:t>
            </a:r>
            <a:r>
              <a:rPr lang="zh-CN" altLang="zh-CN">
                <a:solidFill>
                  <a:schemeClr val="bg1"/>
                </a:solidFill>
              </a:rPr>
              <a:t> − u</a:t>
            </a:r>
            <a:r>
              <a:rPr lang="zh-CN" altLang="zh-CN" baseline="-25000">
                <a:solidFill>
                  <a:schemeClr val="bg1"/>
                </a:solidFill>
              </a:rPr>
              <a:t>3</a:t>
            </a:r>
          </a:p>
          <a:p>
            <a:pPr eaLnBrk="1" hangingPunct="1"/>
            <a:r>
              <a:rPr lang="zh-CN" altLang="zh-CN" baseline="-25000">
                <a:solidFill>
                  <a:schemeClr val="bg1"/>
                </a:solidFill>
              </a:rPr>
              <a:t>  </a:t>
            </a:r>
            <a:r>
              <a:rPr lang="zh-CN" altLang="zh-CN">
                <a:solidFill>
                  <a:schemeClr val="bg1"/>
                </a:solidFill>
              </a:rPr>
              <a:t>=4-(-5)=9</a:t>
            </a:r>
          </a:p>
        </p:txBody>
      </p:sp>
      <p:sp>
        <p:nvSpPr>
          <p:cNvPr id="86174" name="Rectangle 158"/>
          <p:cNvSpPr>
            <a:spLocks noChangeArrowheads="1"/>
          </p:cNvSpPr>
          <p:nvPr/>
        </p:nvSpPr>
        <p:spPr bwMode="auto">
          <a:xfrm>
            <a:off x="2070100" y="3170238"/>
            <a:ext cx="360363"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①</a:t>
            </a:r>
          </a:p>
        </p:txBody>
      </p:sp>
      <p:sp>
        <p:nvSpPr>
          <p:cNvPr id="86175" name="Rectangle 159"/>
          <p:cNvSpPr>
            <a:spLocks noChangeArrowheads="1"/>
          </p:cNvSpPr>
          <p:nvPr/>
        </p:nvSpPr>
        <p:spPr bwMode="auto">
          <a:xfrm>
            <a:off x="3481388" y="3740150"/>
            <a:ext cx="360362" cy="277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①</a:t>
            </a:r>
          </a:p>
        </p:txBody>
      </p:sp>
      <p:sp>
        <p:nvSpPr>
          <p:cNvPr id="86176" name="Rectangle 160"/>
          <p:cNvSpPr>
            <a:spLocks noChangeArrowheads="1"/>
          </p:cNvSpPr>
          <p:nvPr/>
        </p:nvSpPr>
        <p:spPr bwMode="auto">
          <a:xfrm>
            <a:off x="2036763" y="4271963"/>
            <a:ext cx="360362"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⑩</a:t>
            </a:r>
          </a:p>
        </p:txBody>
      </p:sp>
      <p:sp>
        <p:nvSpPr>
          <p:cNvPr id="86177" name="AutoShape 161"/>
          <p:cNvSpPr>
            <a:spLocks/>
          </p:cNvSpPr>
          <p:nvPr/>
        </p:nvSpPr>
        <p:spPr bwMode="auto">
          <a:xfrm>
            <a:off x="2735263" y="2332038"/>
            <a:ext cx="2301875" cy="757237"/>
          </a:xfrm>
          <a:prstGeom prst="borderCallout1">
            <a:avLst>
              <a:gd name="adj1" fmla="val 41514"/>
              <a:gd name="adj2" fmla="val -2505"/>
              <a:gd name="adj3" fmla="val 125079"/>
              <a:gd name="adj4" fmla="val -2058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chemeClr val="bg1"/>
                </a:solidFill>
              </a:rPr>
              <a:t>λ</a:t>
            </a:r>
            <a:r>
              <a:rPr lang="zh-CN" altLang="zh-CN" baseline="-25000">
                <a:solidFill>
                  <a:schemeClr val="bg1"/>
                </a:solidFill>
              </a:rPr>
              <a:t>11</a:t>
            </a:r>
            <a:r>
              <a:rPr lang="zh-CN" altLang="zh-CN">
                <a:solidFill>
                  <a:schemeClr val="bg1"/>
                </a:solidFill>
              </a:rPr>
              <a:t>=c</a:t>
            </a:r>
            <a:r>
              <a:rPr lang="zh-CN" altLang="zh-CN" baseline="-25000">
                <a:solidFill>
                  <a:schemeClr val="bg1"/>
                </a:solidFill>
              </a:rPr>
              <a:t>11</a:t>
            </a:r>
            <a:r>
              <a:rPr lang="zh-CN" altLang="zh-CN">
                <a:solidFill>
                  <a:schemeClr val="bg1"/>
                </a:solidFill>
              </a:rPr>
              <a:t>− u</a:t>
            </a:r>
            <a:r>
              <a:rPr lang="zh-CN" altLang="zh-CN" baseline="-25000">
                <a:solidFill>
                  <a:schemeClr val="bg1"/>
                </a:solidFill>
              </a:rPr>
              <a:t>1</a:t>
            </a:r>
            <a:r>
              <a:rPr lang="zh-CN" altLang="zh-CN">
                <a:solidFill>
                  <a:schemeClr val="bg1"/>
                </a:solidFill>
              </a:rPr>
              <a:t>  − v</a:t>
            </a:r>
            <a:r>
              <a:rPr lang="zh-CN" altLang="zh-CN" baseline="-25000">
                <a:solidFill>
                  <a:schemeClr val="bg1"/>
                </a:solidFill>
              </a:rPr>
              <a:t>1</a:t>
            </a:r>
            <a:r>
              <a:rPr lang="zh-CN" altLang="zh-CN">
                <a:solidFill>
                  <a:schemeClr val="bg1"/>
                </a:solidFill>
              </a:rPr>
              <a:t>  =3− 0− 2=1</a:t>
            </a:r>
          </a:p>
        </p:txBody>
      </p:sp>
      <p:sp>
        <p:nvSpPr>
          <p:cNvPr id="86178" name="AutoShape 162"/>
          <p:cNvSpPr>
            <a:spLocks/>
          </p:cNvSpPr>
          <p:nvPr/>
        </p:nvSpPr>
        <p:spPr bwMode="auto">
          <a:xfrm>
            <a:off x="4192588" y="2332038"/>
            <a:ext cx="2405062" cy="661987"/>
          </a:xfrm>
          <a:prstGeom prst="borderCallout1">
            <a:avLst>
              <a:gd name="adj1" fmla="val 41514"/>
              <a:gd name="adj2" fmla="val -2505"/>
              <a:gd name="adj3" fmla="val 144583"/>
              <a:gd name="adj4" fmla="val -1835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chemeClr val="bg1"/>
                </a:solidFill>
              </a:rPr>
              <a:t>λ</a:t>
            </a:r>
            <a:r>
              <a:rPr lang="zh-CN" altLang="zh-CN" baseline="-25000">
                <a:solidFill>
                  <a:schemeClr val="bg1"/>
                </a:solidFill>
              </a:rPr>
              <a:t>12</a:t>
            </a:r>
            <a:r>
              <a:rPr lang="zh-CN" altLang="zh-CN">
                <a:solidFill>
                  <a:schemeClr val="bg1"/>
                </a:solidFill>
              </a:rPr>
              <a:t>=c</a:t>
            </a:r>
            <a:r>
              <a:rPr lang="zh-CN" altLang="zh-CN" baseline="-25000">
                <a:solidFill>
                  <a:schemeClr val="bg1"/>
                </a:solidFill>
              </a:rPr>
              <a:t>12 </a:t>
            </a:r>
            <a:r>
              <a:rPr lang="zh-CN" altLang="zh-CN">
                <a:solidFill>
                  <a:schemeClr val="bg1"/>
                </a:solidFill>
              </a:rPr>
              <a:t>− u</a:t>
            </a:r>
            <a:r>
              <a:rPr lang="zh-CN" altLang="zh-CN" baseline="-25000">
                <a:solidFill>
                  <a:schemeClr val="bg1"/>
                </a:solidFill>
              </a:rPr>
              <a:t>1</a:t>
            </a:r>
            <a:r>
              <a:rPr lang="zh-CN" altLang="zh-CN">
                <a:solidFill>
                  <a:schemeClr val="bg1"/>
                </a:solidFill>
              </a:rPr>
              <a:t>− v</a:t>
            </a:r>
            <a:r>
              <a:rPr lang="zh-CN" altLang="zh-CN" baseline="-25000">
                <a:solidFill>
                  <a:schemeClr val="bg1"/>
                </a:solidFill>
              </a:rPr>
              <a:t>2</a:t>
            </a:r>
            <a:r>
              <a:rPr lang="zh-CN" altLang="zh-CN">
                <a:solidFill>
                  <a:schemeClr val="bg1"/>
                </a:solidFill>
              </a:rPr>
              <a:t>= 11− 0−9=2</a:t>
            </a:r>
          </a:p>
        </p:txBody>
      </p:sp>
      <p:sp>
        <p:nvSpPr>
          <p:cNvPr id="86179" name="AutoShape 163"/>
          <p:cNvSpPr>
            <a:spLocks/>
          </p:cNvSpPr>
          <p:nvPr/>
        </p:nvSpPr>
        <p:spPr bwMode="auto">
          <a:xfrm>
            <a:off x="273050" y="3814763"/>
            <a:ext cx="2405063" cy="661987"/>
          </a:xfrm>
          <a:prstGeom prst="borderCallout1">
            <a:avLst>
              <a:gd name="adj1" fmla="val 41514"/>
              <a:gd name="adj2" fmla="val -2505"/>
              <a:gd name="adj3" fmla="val 37324"/>
              <a:gd name="adj4" fmla="val 13603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chemeClr val="bg1"/>
                </a:solidFill>
              </a:rPr>
              <a:t>λ</a:t>
            </a:r>
            <a:r>
              <a:rPr lang="zh-CN" altLang="zh-CN" baseline="-25000">
                <a:solidFill>
                  <a:schemeClr val="bg1"/>
                </a:solidFill>
              </a:rPr>
              <a:t>22</a:t>
            </a:r>
            <a:r>
              <a:rPr lang="zh-CN" altLang="zh-CN">
                <a:solidFill>
                  <a:schemeClr val="bg1"/>
                </a:solidFill>
              </a:rPr>
              <a:t>=c</a:t>
            </a:r>
            <a:r>
              <a:rPr lang="zh-CN" altLang="zh-CN" baseline="-25000">
                <a:solidFill>
                  <a:schemeClr val="bg1"/>
                </a:solidFill>
              </a:rPr>
              <a:t>22 </a:t>
            </a:r>
            <a:r>
              <a:rPr lang="zh-CN" altLang="zh-CN">
                <a:solidFill>
                  <a:schemeClr val="bg1"/>
                </a:solidFill>
              </a:rPr>
              <a:t>− u</a:t>
            </a:r>
            <a:r>
              <a:rPr lang="zh-CN" altLang="zh-CN" baseline="-25000">
                <a:solidFill>
                  <a:schemeClr val="bg1"/>
                </a:solidFill>
              </a:rPr>
              <a:t>2</a:t>
            </a:r>
            <a:r>
              <a:rPr lang="zh-CN" altLang="zh-CN">
                <a:solidFill>
                  <a:schemeClr val="bg1"/>
                </a:solidFill>
              </a:rPr>
              <a:t> − v</a:t>
            </a:r>
            <a:r>
              <a:rPr lang="zh-CN" altLang="zh-CN" baseline="-25000">
                <a:solidFill>
                  <a:schemeClr val="bg1"/>
                </a:solidFill>
              </a:rPr>
              <a:t>2</a:t>
            </a:r>
            <a:r>
              <a:rPr lang="zh-CN" altLang="zh-CN">
                <a:solidFill>
                  <a:schemeClr val="bg1"/>
                </a:solidFill>
              </a:rPr>
              <a:t> =9 −(−1)-9=1</a:t>
            </a:r>
          </a:p>
        </p:txBody>
      </p:sp>
      <p:sp>
        <p:nvSpPr>
          <p:cNvPr id="86180" name="AutoShape 164"/>
          <p:cNvSpPr>
            <a:spLocks/>
          </p:cNvSpPr>
          <p:nvPr/>
        </p:nvSpPr>
        <p:spPr bwMode="auto">
          <a:xfrm>
            <a:off x="5429250" y="4357688"/>
            <a:ext cx="2474913" cy="601662"/>
          </a:xfrm>
          <a:prstGeom prst="borderCallout1">
            <a:avLst>
              <a:gd name="adj1" fmla="val 41514"/>
              <a:gd name="adj2" fmla="val -2505"/>
              <a:gd name="adj3" fmla="val -45546"/>
              <a:gd name="adj4" fmla="val 4172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chemeClr val="bg1"/>
                </a:solidFill>
              </a:rPr>
              <a:t>λ</a:t>
            </a:r>
            <a:r>
              <a:rPr lang="zh-CN" altLang="zh-CN" baseline="-25000">
                <a:solidFill>
                  <a:schemeClr val="bg1"/>
                </a:solidFill>
              </a:rPr>
              <a:t>24</a:t>
            </a:r>
            <a:r>
              <a:rPr lang="zh-CN" altLang="zh-CN">
                <a:solidFill>
                  <a:schemeClr val="bg1"/>
                </a:solidFill>
              </a:rPr>
              <a:t>= c</a:t>
            </a:r>
            <a:r>
              <a:rPr lang="zh-CN" altLang="zh-CN" baseline="-25000">
                <a:solidFill>
                  <a:schemeClr val="bg1"/>
                </a:solidFill>
              </a:rPr>
              <a:t>24</a:t>
            </a:r>
            <a:r>
              <a:rPr lang="zh-CN" altLang="zh-CN">
                <a:solidFill>
                  <a:schemeClr val="bg1"/>
                </a:solidFill>
              </a:rPr>
              <a:t>− u</a:t>
            </a:r>
            <a:r>
              <a:rPr lang="zh-CN" altLang="zh-CN" baseline="-25000">
                <a:solidFill>
                  <a:schemeClr val="bg1"/>
                </a:solidFill>
              </a:rPr>
              <a:t>2</a:t>
            </a:r>
            <a:r>
              <a:rPr lang="zh-CN" altLang="zh-CN">
                <a:solidFill>
                  <a:schemeClr val="bg1"/>
                </a:solidFill>
              </a:rPr>
              <a:t>− v</a:t>
            </a:r>
            <a:r>
              <a:rPr lang="zh-CN" altLang="zh-CN" baseline="-25000">
                <a:solidFill>
                  <a:schemeClr val="bg1"/>
                </a:solidFill>
              </a:rPr>
              <a:t>4</a:t>
            </a:r>
            <a:r>
              <a:rPr lang="zh-CN" altLang="zh-CN">
                <a:solidFill>
                  <a:schemeClr val="bg1"/>
                </a:solidFill>
              </a:rPr>
              <a:t>=8−(− 1)-10= -1</a:t>
            </a:r>
          </a:p>
        </p:txBody>
      </p:sp>
      <p:sp>
        <p:nvSpPr>
          <p:cNvPr id="86181" name="AutoShape 165"/>
          <p:cNvSpPr>
            <a:spLocks/>
          </p:cNvSpPr>
          <p:nvPr/>
        </p:nvSpPr>
        <p:spPr bwMode="auto">
          <a:xfrm>
            <a:off x="-120650" y="4773613"/>
            <a:ext cx="2403475" cy="661987"/>
          </a:xfrm>
          <a:prstGeom prst="borderCallout1">
            <a:avLst>
              <a:gd name="adj1" fmla="val 41514"/>
              <a:gd name="adj2" fmla="val -2505"/>
              <a:gd name="adj3" fmla="val -27685"/>
              <a:gd name="adj4" fmla="val 8636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chemeClr val="bg1"/>
                </a:solidFill>
              </a:rPr>
              <a:t>λ</a:t>
            </a:r>
            <a:r>
              <a:rPr lang="zh-CN" altLang="zh-CN" baseline="-25000">
                <a:solidFill>
                  <a:schemeClr val="bg1"/>
                </a:solidFill>
              </a:rPr>
              <a:t>31</a:t>
            </a:r>
            <a:r>
              <a:rPr lang="zh-CN" altLang="zh-CN">
                <a:solidFill>
                  <a:schemeClr val="bg1"/>
                </a:solidFill>
              </a:rPr>
              <a:t>= c</a:t>
            </a:r>
            <a:r>
              <a:rPr lang="zh-CN" altLang="zh-CN" baseline="-25000">
                <a:solidFill>
                  <a:schemeClr val="bg1"/>
                </a:solidFill>
              </a:rPr>
              <a:t>31 </a:t>
            </a:r>
            <a:r>
              <a:rPr lang="zh-CN" altLang="zh-CN">
                <a:solidFill>
                  <a:schemeClr val="bg1"/>
                </a:solidFill>
              </a:rPr>
              <a:t>− u</a:t>
            </a:r>
            <a:r>
              <a:rPr lang="zh-CN" altLang="zh-CN" baseline="-25000">
                <a:solidFill>
                  <a:schemeClr val="bg1"/>
                </a:solidFill>
              </a:rPr>
              <a:t>3</a:t>
            </a:r>
            <a:r>
              <a:rPr lang="zh-CN" altLang="zh-CN">
                <a:solidFill>
                  <a:schemeClr val="bg1"/>
                </a:solidFill>
              </a:rPr>
              <a:t>− v</a:t>
            </a:r>
            <a:r>
              <a:rPr lang="zh-CN" altLang="zh-CN" baseline="-25000">
                <a:solidFill>
                  <a:schemeClr val="bg1"/>
                </a:solidFill>
              </a:rPr>
              <a:t>1</a:t>
            </a:r>
            <a:r>
              <a:rPr lang="zh-CN" altLang="zh-CN">
                <a:solidFill>
                  <a:schemeClr val="bg1"/>
                </a:solidFill>
              </a:rPr>
              <a:t>= 7−(−5)-2=10</a:t>
            </a:r>
          </a:p>
        </p:txBody>
      </p:sp>
      <p:sp>
        <p:nvSpPr>
          <p:cNvPr id="86182" name="AutoShape 166"/>
          <p:cNvSpPr>
            <a:spLocks/>
          </p:cNvSpPr>
          <p:nvPr/>
        </p:nvSpPr>
        <p:spPr bwMode="auto">
          <a:xfrm>
            <a:off x="2824163" y="4718050"/>
            <a:ext cx="2403475" cy="661988"/>
          </a:xfrm>
          <a:prstGeom prst="borderCallout1">
            <a:avLst>
              <a:gd name="adj1" fmla="val 41514"/>
              <a:gd name="adj2" fmla="val -2505"/>
              <a:gd name="adj3" fmla="val -27685"/>
              <a:gd name="adj4" fmla="val 8636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chemeClr val="bg1"/>
                </a:solidFill>
              </a:rPr>
              <a:t>λ</a:t>
            </a:r>
            <a:r>
              <a:rPr lang="zh-CN" altLang="zh-CN" baseline="-25000">
                <a:solidFill>
                  <a:schemeClr val="bg1"/>
                </a:solidFill>
              </a:rPr>
              <a:t>33</a:t>
            </a:r>
            <a:r>
              <a:rPr lang="zh-CN" altLang="zh-CN">
                <a:solidFill>
                  <a:schemeClr val="bg1"/>
                </a:solidFill>
              </a:rPr>
              <a:t> = c</a:t>
            </a:r>
            <a:r>
              <a:rPr lang="zh-CN" altLang="zh-CN" baseline="-25000">
                <a:solidFill>
                  <a:schemeClr val="bg1"/>
                </a:solidFill>
              </a:rPr>
              <a:t>33 </a:t>
            </a:r>
            <a:r>
              <a:rPr lang="zh-CN" altLang="zh-CN">
                <a:solidFill>
                  <a:schemeClr val="bg1"/>
                </a:solidFill>
              </a:rPr>
              <a:t>− u</a:t>
            </a:r>
            <a:r>
              <a:rPr lang="zh-CN" altLang="zh-CN" baseline="-25000">
                <a:solidFill>
                  <a:schemeClr val="bg1"/>
                </a:solidFill>
              </a:rPr>
              <a:t>3</a:t>
            </a:r>
            <a:r>
              <a:rPr lang="zh-CN" altLang="zh-CN">
                <a:solidFill>
                  <a:schemeClr val="bg1"/>
                </a:solidFill>
              </a:rPr>
              <a:t>− v</a:t>
            </a:r>
            <a:r>
              <a:rPr lang="zh-CN" altLang="zh-CN" baseline="-25000">
                <a:solidFill>
                  <a:schemeClr val="bg1"/>
                </a:solidFill>
              </a:rPr>
              <a:t>3</a:t>
            </a:r>
            <a:r>
              <a:rPr lang="zh-CN" altLang="zh-CN">
                <a:solidFill>
                  <a:schemeClr val="bg1"/>
                </a:solidFill>
              </a:rPr>
              <a:t> = 10−3 −(−5)=12</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6161"/>
                                        </p:tgtEl>
                                        <p:attrNameLst>
                                          <p:attrName>style.visibility</p:attrName>
                                        </p:attrNameLst>
                                      </p:cBhvr>
                                      <p:to>
                                        <p:strVal val="visible"/>
                                      </p:to>
                                    </p:set>
                                    <p:anim calcmode="lin" valueType="num">
                                      <p:cBhvr additive="base">
                                        <p:cTn id="7" dur="500" fill="hold"/>
                                        <p:tgtEl>
                                          <p:spTgt spid="86161"/>
                                        </p:tgtEl>
                                        <p:attrNameLst>
                                          <p:attrName>ppt_x</p:attrName>
                                        </p:attrNameLst>
                                      </p:cBhvr>
                                      <p:tavLst>
                                        <p:tav tm="0">
                                          <p:val>
                                            <p:strVal val="ppt_x"/>
                                          </p:val>
                                        </p:tav>
                                        <p:tav tm="100000">
                                          <p:val>
                                            <p:strVal val="ppt_x"/>
                                          </p:val>
                                        </p:tav>
                                      </p:tavLst>
                                    </p:anim>
                                    <p:anim calcmode="lin" valueType="num">
                                      <p:cBhvr additive="base">
                                        <p:cTn id="8" dur="500" fill="hold"/>
                                        <p:tgtEl>
                                          <p:spTgt spid="8616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6153"/>
                                        </p:tgtEl>
                                        <p:attrNameLst>
                                          <p:attrName>style.visibility</p:attrName>
                                        </p:attrNameLst>
                                      </p:cBhvr>
                                      <p:to>
                                        <p:strVal val="visible"/>
                                      </p:to>
                                    </p:set>
                                    <p:anim calcmode="lin" valueType="num">
                                      <p:cBhvr additive="base">
                                        <p:cTn id="13" dur="500" fill="hold"/>
                                        <p:tgtEl>
                                          <p:spTgt spid="86153"/>
                                        </p:tgtEl>
                                        <p:attrNameLst>
                                          <p:attrName>ppt_x</p:attrName>
                                        </p:attrNameLst>
                                      </p:cBhvr>
                                      <p:tavLst>
                                        <p:tav tm="0">
                                          <p:val>
                                            <p:strVal val="ppt_x"/>
                                          </p:val>
                                        </p:tav>
                                        <p:tav tm="100000">
                                          <p:val>
                                            <p:strVal val="ppt_x"/>
                                          </p:val>
                                        </p:tav>
                                      </p:tavLst>
                                    </p:anim>
                                    <p:anim calcmode="lin" valueType="num">
                                      <p:cBhvr additive="base">
                                        <p:cTn id="14" dur="500" fill="hold"/>
                                        <p:tgtEl>
                                          <p:spTgt spid="8615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6161"/>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6163"/>
                                        </p:tgtEl>
                                        <p:attrNameLst>
                                          <p:attrName>style.visibility</p:attrName>
                                        </p:attrNameLst>
                                      </p:cBhvr>
                                      <p:to>
                                        <p:strVal val="visible"/>
                                      </p:to>
                                    </p:set>
                                    <p:anim calcmode="lin" valueType="num">
                                      <p:cBhvr additive="base">
                                        <p:cTn id="23" dur="500" fill="hold"/>
                                        <p:tgtEl>
                                          <p:spTgt spid="86163"/>
                                        </p:tgtEl>
                                        <p:attrNameLst>
                                          <p:attrName>ppt_x</p:attrName>
                                        </p:attrNameLst>
                                      </p:cBhvr>
                                      <p:tavLst>
                                        <p:tav tm="0">
                                          <p:val>
                                            <p:strVal val="ppt_x"/>
                                          </p:val>
                                        </p:tav>
                                        <p:tav tm="100000">
                                          <p:val>
                                            <p:strVal val="ppt_x"/>
                                          </p:val>
                                        </p:tav>
                                      </p:tavLst>
                                    </p:anim>
                                    <p:anim calcmode="lin" valueType="num">
                                      <p:cBhvr additive="base">
                                        <p:cTn id="24" dur="500" fill="hold"/>
                                        <p:tgtEl>
                                          <p:spTgt spid="86163"/>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6162"/>
                                        </p:tgtEl>
                                        <p:attrNameLst>
                                          <p:attrName>style.visibility</p:attrName>
                                        </p:attrNameLst>
                                      </p:cBhvr>
                                      <p:to>
                                        <p:strVal val="visible"/>
                                      </p:to>
                                    </p:set>
                                    <p:anim calcmode="lin" valueType="num">
                                      <p:cBhvr additive="base">
                                        <p:cTn id="29" dur="500" fill="hold"/>
                                        <p:tgtEl>
                                          <p:spTgt spid="86162"/>
                                        </p:tgtEl>
                                        <p:attrNameLst>
                                          <p:attrName>ppt_x</p:attrName>
                                        </p:attrNameLst>
                                      </p:cBhvr>
                                      <p:tavLst>
                                        <p:tav tm="0">
                                          <p:val>
                                            <p:strVal val="ppt_x"/>
                                          </p:val>
                                        </p:tav>
                                        <p:tav tm="100000">
                                          <p:val>
                                            <p:strVal val="ppt_x"/>
                                          </p:val>
                                        </p:tav>
                                      </p:tavLst>
                                    </p:anim>
                                    <p:anim calcmode="lin" valueType="num">
                                      <p:cBhvr additive="base">
                                        <p:cTn id="30" dur="500" fill="hold"/>
                                        <p:tgtEl>
                                          <p:spTgt spid="86162"/>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6159"/>
                                        </p:tgtEl>
                                        <p:attrNameLst>
                                          <p:attrName>style.visibility</p:attrName>
                                        </p:attrNameLst>
                                      </p:cBhvr>
                                      <p:to>
                                        <p:strVal val="visible"/>
                                      </p:to>
                                    </p:set>
                                    <p:anim calcmode="lin" valueType="num">
                                      <p:cBhvr additive="base">
                                        <p:cTn id="35" dur="500" fill="hold"/>
                                        <p:tgtEl>
                                          <p:spTgt spid="86159"/>
                                        </p:tgtEl>
                                        <p:attrNameLst>
                                          <p:attrName>ppt_x</p:attrName>
                                        </p:attrNameLst>
                                      </p:cBhvr>
                                      <p:tavLst>
                                        <p:tav tm="0">
                                          <p:val>
                                            <p:strVal val="ppt_x"/>
                                          </p:val>
                                        </p:tav>
                                        <p:tav tm="100000">
                                          <p:val>
                                            <p:strVal val="ppt_x"/>
                                          </p:val>
                                        </p:tav>
                                      </p:tavLst>
                                    </p:anim>
                                    <p:anim calcmode="lin" valueType="num">
                                      <p:cBhvr additive="base">
                                        <p:cTn id="36" dur="500" fill="hold"/>
                                        <p:tgtEl>
                                          <p:spTgt spid="86159"/>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86163"/>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86162"/>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6164"/>
                                        </p:tgtEl>
                                        <p:attrNameLst>
                                          <p:attrName>style.visibility</p:attrName>
                                        </p:attrNameLst>
                                      </p:cBhvr>
                                      <p:to>
                                        <p:strVal val="visible"/>
                                      </p:to>
                                    </p:set>
                                    <p:anim calcmode="lin" valueType="num">
                                      <p:cBhvr additive="base">
                                        <p:cTn id="49" dur="500" fill="hold"/>
                                        <p:tgtEl>
                                          <p:spTgt spid="86164"/>
                                        </p:tgtEl>
                                        <p:attrNameLst>
                                          <p:attrName>ppt_x</p:attrName>
                                        </p:attrNameLst>
                                      </p:cBhvr>
                                      <p:tavLst>
                                        <p:tav tm="0">
                                          <p:val>
                                            <p:strVal val="ppt_x"/>
                                          </p:val>
                                        </p:tav>
                                        <p:tav tm="100000">
                                          <p:val>
                                            <p:strVal val="ppt_x"/>
                                          </p:val>
                                        </p:tav>
                                      </p:tavLst>
                                    </p:anim>
                                    <p:anim calcmode="lin" valueType="num">
                                      <p:cBhvr additive="base">
                                        <p:cTn id="50" dur="500" fill="hold"/>
                                        <p:tgtEl>
                                          <p:spTgt spid="86164"/>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6165"/>
                                        </p:tgtEl>
                                        <p:attrNameLst>
                                          <p:attrName>style.visibility</p:attrName>
                                        </p:attrNameLst>
                                      </p:cBhvr>
                                      <p:to>
                                        <p:strVal val="visible"/>
                                      </p:to>
                                    </p:set>
                                    <p:anim calcmode="lin" valueType="num">
                                      <p:cBhvr additive="base">
                                        <p:cTn id="55" dur="500" fill="hold"/>
                                        <p:tgtEl>
                                          <p:spTgt spid="86165"/>
                                        </p:tgtEl>
                                        <p:attrNameLst>
                                          <p:attrName>ppt_x</p:attrName>
                                        </p:attrNameLst>
                                      </p:cBhvr>
                                      <p:tavLst>
                                        <p:tav tm="0">
                                          <p:val>
                                            <p:strVal val="ppt_x"/>
                                          </p:val>
                                        </p:tav>
                                        <p:tav tm="100000">
                                          <p:val>
                                            <p:strVal val="ppt_x"/>
                                          </p:val>
                                        </p:tav>
                                      </p:tavLst>
                                    </p:anim>
                                    <p:anim calcmode="lin" valueType="num">
                                      <p:cBhvr additive="base">
                                        <p:cTn id="56" dur="500" fill="hold"/>
                                        <p:tgtEl>
                                          <p:spTgt spid="86165"/>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6160"/>
                                        </p:tgtEl>
                                        <p:attrNameLst>
                                          <p:attrName>style.visibility</p:attrName>
                                        </p:attrNameLst>
                                      </p:cBhvr>
                                      <p:to>
                                        <p:strVal val="visible"/>
                                      </p:to>
                                    </p:set>
                                    <p:anim calcmode="lin" valueType="num">
                                      <p:cBhvr additive="base">
                                        <p:cTn id="61" dur="500" fill="hold"/>
                                        <p:tgtEl>
                                          <p:spTgt spid="86160"/>
                                        </p:tgtEl>
                                        <p:attrNameLst>
                                          <p:attrName>ppt_x</p:attrName>
                                        </p:attrNameLst>
                                      </p:cBhvr>
                                      <p:tavLst>
                                        <p:tav tm="0">
                                          <p:val>
                                            <p:strVal val="ppt_x"/>
                                          </p:val>
                                        </p:tav>
                                        <p:tav tm="100000">
                                          <p:val>
                                            <p:strVal val="ppt_x"/>
                                          </p:val>
                                        </p:tav>
                                      </p:tavLst>
                                    </p:anim>
                                    <p:anim calcmode="lin" valueType="num">
                                      <p:cBhvr additive="base">
                                        <p:cTn id="62" dur="500" fill="hold"/>
                                        <p:tgtEl>
                                          <p:spTgt spid="86160"/>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86164"/>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86165"/>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86166"/>
                                        </p:tgtEl>
                                        <p:attrNameLst>
                                          <p:attrName>style.visibility</p:attrName>
                                        </p:attrNameLst>
                                      </p:cBhvr>
                                      <p:to>
                                        <p:strVal val="visible"/>
                                      </p:to>
                                    </p:set>
                                    <p:anim calcmode="lin" valueType="num">
                                      <p:cBhvr additive="base">
                                        <p:cTn id="75" dur="500" fill="hold"/>
                                        <p:tgtEl>
                                          <p:spTgt spid="86166"/>
                                        </p:tgtEl>
                                        <p:attrNameLst>
                                          <p:attrName>ppt_x</p:attrName>
                                        </p:attrNameLst>
                                      </p:cBhvr>
                                      <p:tavLst>
                                        <p:tav tm="0">
                                          <p:val>
                                            <p:strVal val="ppt_x"/>
                                          </p:val>
                                        </p:tav>
                                        <p:tav tm="100000">
                                          <p:val>
                                            <p:strVal val="ppt_x"/>
                                          </p:val>
                                        </p:tav>
                                      </p:tavLst>
                                    </p:anim>
                                    <p:anim calcmode="lin" valueType="num">
                                      <p:cBhvr additive="base">
                                        <p:cTn id="76" dur="500" fill="hold"/>
                                        <p:tgtEl>
                                          <p:spTgt spid="86166"/>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86167"/>
                                        </p:tgtEl>
                                        <p:attrNameLst>
                                          <p:attrName>style.visibility</p:attrName>
                                        </p:attrNameLst>
                                      </p:cBhvr>
                                      <p:to>
                                        <p:strVal val="visible"/>
                                      </p:to>
                                    </p:set>
                                    <p:anim calcmode="lin" valueType="num">
                                      <p:cBhvr additive="base">
                                        <p:cTn id="81" dur="500" fill="hold"/>
                                        <p:tgtEl>
                                          <p:spTgt spid="86167"/>
                                        </p:tgtEl>
                                        <p:attrNameLst>
                                          <p:attrName>ppt_x</p:attrName>
                                        </p:attrNameLst>
                                      </p:cBhvr>
                                      <p:tavLst>
                                        <p:tav tm="0">
                                          <p:val>
                                            <p:strVal val="ppt_x"/>
                                          </p:val>
                                        </p:tav>
                                        <p:tav tm="100000">
                                          <p:val>
                                            <p:strVal val="ppt_x"/>
                                          </p:val>
                                        </p:tav>
                                      </p:tavLst>
                                    </p:anim>
                                    <p:anim calcmode="lin" valueType="num">
                                      <p:cBhvr additive="base">
                                        <p:cTn id="82" dur="500" fill="hold"/>
                                        <p:tgtEl>
                                          <p:spTgt spid="86167"/>
                                        </p:tgtEl>
                                        <p:attrNameLst>
                                          <p:attrName>ppt_y</p:attrName>
                                        </p:attrNameLst>
                                      </p:cBhvr>
                                      <p:tavLst>
                                        <p:tav tm="0">
                                          <p:val>
                                            <p:strVal val="1+#ppt_h/2"/>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86155"/>
                                        </p:tgtEl>
                                        <p:attrNameLst>
                                          <p:attrName>style.visibility</p:attrName>
                                        </p:attrNameLst>
                                      </p:cBhvr>
                                      <p:to>
                                        <p:strVal val="visible"/>
                                      </p:to>
                                    </p:set>
                                    <p:anim calcmode="lin" valueType="num">
                                      <p:cBhvr additive="base">
                                        <p:cTn id="87" dur="500" fill="hold"/>
                                        <p:tgtEl>
                                          <p:spTgt spid="86155"/>
                                        </p:tgtEl>
                                        <p:attrNameLst>
                                          <p:attrName>ppt_x</p:attrName>
                                        </p:attrNameLst>
                                      </p:cBhvr>
                                      <p:tavLst>
                                        <p:tav tm="0">
                                          <p:val>
                                            <p:strVal val="ppt_x"/>
                                          </p:val>
                                        </p:tav>
                                        <p:tav tm="100000">
                                          <p:val>
                                            <p:strVal val="ppt_x"/>
                                          </p:val>
                                        </p:tav>
                                      </p:tavLst>
                                    </p:anim>
                                    <p:anim calcmode="lin" valueType="num">
                                      <p:cBhvr additive="base">
                                        <p:cTn id="88" dur="500" fill="hold"/>
                                        <p:tgtEl>
                                          <p:spTgt spid="86155"/>
                                        </p:tgtEl>
                                        <p:attrNameLst>
                                          <p:attrName>ppt_y</p:attrName>
                                        </p:attrNameLst>
                                      </p:cBhvr>
                                      <p:tavLst>
                                        <p:tav tm="0">
                                          <p:val>
                                            <p:strVal val="1+#ppt_h/2"/>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xit" presetSubtype="0" fill="hold" grpId="1" nodeType="clickEffect">
                                  <p:stCondLst>
                                    <p:cond delay="0"/>
                                  </p:stCondLst>
                                  <p:childTnLst>
                                    <p:set>
                                      <p:cBhvr>
                                        <p:cTn id="92" dur="1" fill="hold">
                                          <p:stCondLst>
                                            <p:cond delay="0"/>
                                          </p:stCondLst>
                                        </p:cTn>
                                        <p:tgtEl>
                                          <p:spTgt spid="86166"/>
                                        </p:tgtEl>
                                        <p:attrNameLst>
                                          <p:attrName>style.visibility</p:attrName>
                                        </p:attrNameLst>
                                      </p:cBhvr>
                                      <p:to>
                                        <p:strVal val="hidden"/>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xit" presetSubtype="0" fill="hold" grpId="1" nodeType="clickEffect">
                                  <p:stCondLst>
                                    <p:cond delay="0"/>
                                  </p:stCondLst>
                                  <p:childTnLst>
                                    <p:set>
                                      <p:cBhvr>
                                        <p:cTn id="96" dur="1" fill="hold">
                                          <p:stCondLst>
                                            <p:cond delay="0"/>
                                          </p:stCondLst>
                                        </p:cTn>
                                        <p:tgtEl>
                                          <p:spTgt spid="86167"/>
                                        </p:tgtEl>
                                        <p:attrNameLst>
                                          <p:attrName>style.visibility</p:attrName>
                                        </p:attrNameLst>
                                      </p:cBhvr>
                                      <p:to>
                                        <p:strVal val="hidden"/>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86168"/>
                                        </p:tgtEl>
                                        <p:attrNameLst>
                                          <p:attrName>style.visibility</p:attrName>
                                        </p:attrNameLst>
                                      </p:cBhvr>
                                      <p:to>
                                        <p:strVal val="visible"/>
                                      </p:to>
                                    </p:set>
                                    <p:anim calcmode="lin" valueType="num">
                                      <p:cBhvr additive="base">
                                        <p:cTn id="101" dur="500" fill="hold"/>
                                        <p:tgtEl>
                                          <p:spTgt spid="86168"/>
                                        </p:tgtEl>
                                        <p:attrNameLst>
                                          <p:attrName>ppt_x</p:attrName>
                                        </p:attrNameLst>
                                      </p:cBhvr>
                                      <p:tavLst>
                                        <p:tav tm="0">
                                          <p:val>
                                            <p:strVal val="ppt_x"/>
                                          </p:val>
                                        </p:tav>
                                        <p:tav tm="100000">
                                          <p:val>
                                            <p:strVal val="ppt_x"/>
                                          </p:val>
                                        </p:tav>
                                      </p:tavLst>
                                    </p:anim>
                                    <p:anim calcmode="lin" valueType="num">
                                      <p:cBhvr additive="base">
                                        <p:cTn id="102" dur="500" fill="hold"/>
                                        <p:tgtEl>
                                          <p:spTgt spid="86168"/>
                                        </p:tgtEl>
                                        <p:attrNameLst>
                                          <p:attrName>ppt_y</p:attrName>
                                        </p:attrNameLst>
                                      </p:cBhvr>
                                      <p:tavLst>
                                        <p:tav tm="0">
                                          <p:val>
                                            <p:strVal val="1+#ppt_h/2"/>
                                          </p:val>
                                        </p:tav>
                                        <p:tav tm="100000">
                                          <p:val>
                                            <p:strVal val="ppt_y"/>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86169"/>
                                        </p:tgtEl>
                                        <p:attrNameLst>
                                          <p:attrName>style.visibility</p:attrName>
                                        </p:attrNameLst>
                                      </p:cBhvr>
                                      <p:to>
                                        <p:strVal val="visible"/>
                                      </p:to>
                                    </p:set>
                                    <p:anim calcmode="lin" valueType="num">
                                      <p:cBhvr additive="base">
                                        <p:cTn id="107" dur="500" fill="hold"/>
                                        <p:tgtEl>
                                          <p:spTgt spid="86169"/>
                                        </p:tgtEl>
                                        <p:attrNameLst>
                                          <p:attrName>ppt_x</p:attrName>
                                        </p:attrNameLst>
                                      </p:cBhvr>
                                      <p:tavLst>
                                        <p:tav tm="0">
                                          <p:val>
                                            <p:strVal val="ppt_x"/>
                                          </p:val>
                                        </p:tav>
                                        <p:tav tm="100000">
                                          <p:val>
                                            <p:strVal val="ppt_x"/>
                                          </p:val>
                                        </p:tav>
                                      </p:tavLst>
                                    </p:anim>
                                    <p:anim calcmode="lin" valueType="num">
                                      <p:cBhvr additive="base">
                                        <p:cTn id="108" dur="500" fill="hold"/>
                                        <p:tgtEl>
                                          <p:spTgt spid="86169"/>
                                        </p:tgtEl>
                                        <p:attrNameLst>
                                          <p:attrName>ppt_y</p:attrName>
                                        </p:attrNameLst>
                                      </p:cBhvr>
                                      <p:tavLst>
                                        <p:tav tm="0">
                                          <p:val>
                                            <p:strVal val="1+#ppt_h/2"/>
                                          </p:val>
                                        </p:tav>
                                        <p:tav tm="100000">
                                          <p:val>
                                            <p:strVal val="ppt_y"/>
                                          </p:val>
                                        </p:tav>
                                      </p:tavLst>
                                    </p:anim>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86156"/>
                                        </p:tgtEl>
                                        <p:attrNameLst>
                                          <p:attrName>style.visibility</p:attrName>
                                        </p:attrNameLst>
                                      </p:cBhvr>
                                      <p:to>
                                        <p:strVal val="visible"/>
                                      </p:to>
                                    </p:set>
                                    <p:anim calcmode="lin" valueType="num">
                                      <p:cBhvr additive="base">
                                        <p:cTn id="113" dur="500" fill="hold"/>
                                        <p:tgtEl>
                                          <p:spTgt spid="86156"/>
                                        </p:tgtEl>
                                        <p:attrNameLst>
                                          <p:attrName>ppt_x</p:attrName>
                                        </p:attrNameLst>
                                      </p:cBhvr>
                                      <p:tavLst>
                                        <p:tav tm="0">
                                          <p:val>
                                            <p:strVal val="ppt_x"/>
                                          </p:val>
                                        </p:tav>
                                        <p:tav tm="100000">
                                          <p:val>
                                            <p:strVal val="ppt_x"/>
                                          </p:val>
                                        </p:tav>
                                      </p:tavLst>
                                    </p:anim>
                                    <p:anim calcmode="lin" valueType="num">
                                      <p:cBhvr additive="base">
                                        <p:cTn id="114" dur="500" fill="hold"/>
                                        <p:tgtEl>
                                          <p:spTgt spid="86156"/>
                                        </p:tgtEl>
                                        <p:attrNameLst>
                                          <p:attrName>ppt_y</p:attrName>
                                        </p:attrNameLst>
                                      </p:cBhvr>
                                      <p:tavLst>
                                        <p:tav tm="0">
                                          <p:val>
                                            <p:strVal val="1+#ppt_h/2"/>
                                          </p:val>
                                        </p:tav>
                                        <p:tav tm="100000">
                                          <p:val>
                                            <p:strVal val="ppt_y"/>
                                          </p:val>
                                        </p:tav>
                                      </p:tavLst>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xit" presetSubtype="0" fill="hold" grpId="1" nodeType="clickEffect">
                                  <p:stCondLst>
                                    <p:cond delay="0"/>
                                  </p:stCondLst>
                                  <p:childTnLst>
                                    <p:set>
                                      <p:cBhvr>
                                        <p:cTn id="118" dur="1" fill="hold">
                                          <p:stCondLst>
                                            <p:cond delay="0"/>
                                          </p:stCondLst>
                                        </p:cTn>
                                        <p:tgtEl>
                                          <p:spTgt spid="86168"/>
                                        </p:tgtEl>
                                        <p:attrNameLst>
                                          <p:attrName>style.visibility</p:attrName>
                                        </p:attrNameLst>
                                      </p:cBhvr>
                                      <p:to>
                                        <p:strVal val="hidden"/>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 presetClass="exit" presetSubtype="0" fill="hold" grpId="1" nodeType="clickEffect">
                                  <p:stCondLst>
                                    <p:cond delay="0"/>
                                  </p:stCondLst>
                                  <p:childTnLst>
                                    <p:set>
                                      <p:cBhvr>
                                        <p:cTn id="122" dur="1" fill="hold">
                                          <p:stCondLst>
                                            <p:cond delay="0"/>
                                          </p:stCondLst>
                                        </p:cTn>
                                        <p:tgtEl>
                                          <p:spTgt spid="86169"/>
                                        </p:tgtEl>
                                        <p:attrNameLst>
                                          <p:attrName>style.visibility</p:attrName>
                                        </p:attrNameLst>
                                      </p:cBhvr>
                                      <p:to>
                                        <p:strVal val="hidden"/>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86170"/>
                                        </p:tgtEl>
                                        <p:attrNameLst>
                                          <p:attrName>style.visibility</p:attrName>
                                        </p:attrNameLst>
                                      </p:cBhvr>
                                      <p:to>
                                        <p:strVal val="visible"/>
                                      </p:to>
                                    </p:set>
                                    <p:anim calcmode="lin" valueType="num">
                                      <p:cBhvr additive="base">
                                        <p:cTn id="127" dur="500" fill="hold"/>
                                        <p:tgtEl>
                                          <p:spTgt spid="86170"/>
                                        </p:tgtEl>
                                        <p:attrNameLst>
                                          <p:attrName>ppt_x</p:attrName>
                                        </p:attrNameLst>
                                      </p:cBhvr>
                                      <p:tavLst>
                                        <p:tav tm="0">
                                          <p:val>
                                            <p:strVal val="ppt_x"/>
                                          </p:val>
                                        </p:tav>
                                        <p:tav tm="100000">
                                          <p:val>
                                            <p:strVal val="ppt_x"/>
                                          </p:val>
                                        </p:tav>
                                      </p:tavLst>
                                    </p:anim>
                                    <p:anim calcmode="lin" valueType="num">
                                      <p:cBhvr additive="base">
                                        <p:cTn id="128" dur="500" fill="hold"/>
                                        <p:tgtEl>
                                          <p:spTgt spid="86170"/>
                                        </p:tgtEl>
                                        <p:attrNameLst>
                                          <p:attrName>ppt_y</p:attrName>
                                        </p:attrNameLst>
                                      </p:cBhvr>
                                      <p:tavLst>
                                        <p:tav tm="0">
                                          <p:val>
                                            <p:strVal val="1+#ppt_h/2"/>
                                          </p:val>
                                        </p:tav>
                                        <p:tav tm="100000">
                                          <p:val>
                                            <p:strVal val="ppt_y"/>
                                          </p:val>
                                        </p:tav>
                                      </p:tavLst>
                                    </p:anim>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86171"/>
                                        </p:tgtEl>
                                        <p:attrNameLst>
                                          <p:attrName>style.visibility</p:attrName>
                                        </p:attrNameLst>
                                      </p:cBhvr>
                                      <p:to>
                                        <p:strVal val="visible"/>
                                      </p:to>
                                    </p:set>
                                    <p:anim calcmode="lin" valueType="num">
                                      <p:cBhvr additive="base">
                                        <p:cTn id="133" dur="500" fill="hold"/>
                                        <p:tgtEl>
                                          <p:spTgt spid="86171"/>
                                        </p:tgtEl>
                                        <p:attrNameLst>
                                          <p:attrName>ppt_x</p:attrName>
                                        </p:attrNameLst>
                                      </p:cBhvr>
                                      <p:tavLst>
                                        <p:tav tm="0">
                                          <p:val>
                                            <p:strVal val="ppt_x"/>
                                          </p:val>
                                        </p:tav>
                                        <p:tav tm="100000">
                                          <p:val>
                                            <p:strVal val="ppt_x"/>
                                          </p:val>
                                        </p:tav>
                                      </p:tavLst>
                                    </p:anim>
                                    <p:anim calcmode="lin" valueType="num">
                                      <p:cBhvr additive="base">
                                        <p:cTn id="134" dur="500" fill="hold"/>
                                        <p:tgtEl>
                                          <p:spTgt spid="86171"/>
                                        </p:tgtEl>
                                        <p:attrNameLst>
                                          <p:attrName>ppt_y</p:attrName>
                                        </p:attrNameLst>
                                      </p:cBhvr>
                                      <p:tavLst>
                                        <p:tav tm="0">
                                          <p:val>
                                            <p:strVal val="1+#ppt_h/2"/>
                                          </p:val>
                                        </p:tav>
                                        <p:tav tm="100000">
                                          <p:val>
                                            <p:strVal val="ppt_y"/>
                                          </p:val>
                                        </p:tav>
                                      </p:tavLst>
                                    </p:anim>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86157"/>
                                        </p:tgtEl>
                                        <p:attrNameLst>
                                          <p:attrName>style.visibility</p:attrName>
                                        </p:attrNameLst>
                                      </p:cBhvr>
                                      <p:to>
                                        <p:strVal val="visible"/>
                                      </p:to>
                                    </p:set>
                                    <p:anim calcmode="lin" valueType="num">
                                      <p:cBhvr additive="base">
                                        <p:cTn id="139" dur="500" fill="hold"/>
                                        <p:tgtEl>
                                          <p:spTgt spid="86157"/>
                                        </p:tgtEl>
                                        <p:attrNameLst>
                                          <p:attrName>ppt_x</p:attrName>
                                        </p:attrNameLst>
                                      </p:cBhvr>
                                      <p:tavLst>
                                        <p:tav tm="0">
                                          <p:val>
                                            <p:strVal val="ppt_x"/>
                                          </p:val>
                                        </p:tav>
                                        <p:tav tm="100000">
                                          <p:val>
                                            <p:strVal val="ppt_x"/>
                                          </p:val>
                                        </p:tav>
                                      </p:tavLst>
                                    </p:anim>
                                    <p:anim calcmode="lin" valueType="num">
                                      <p:cBhvr additive="base">
                                        <p:cTn id="140" dur="500" fill="hold"/>
                                        <p:tgtEl>
                                          <p:spTgt spid="86157"/>
                                        </p:tgtEl>
                                        <p:attrNameLst>
                                          <p:attrName>ppt_y</p:attrName>
                                        </p:attrNameLst>
                                      </p:cBhvr>
                                      <p:tavLst>
                                        <p:tav tm="0">
                                          <p:val>
                                            <p:strVal val="1+#ppt_h/2"/>
                                          </p:val>
                                        </p:tav>
                                        <p:tav tm="100000">
                                          <p:val>
                                            <p:strVal val="ppt_y"/>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1" presetClass="exit" presetSubtype="0" fill="hold" grpId="1" nodeType="clickEffect">
                                  <p:stCondLst>
                                    <p:cond delay="0"/>
                                  </p:stCondLst>
                                  <p:childTnLst>
                                    <p:set>
                                      <p:cBhvr>
                                        <p:cTn id="144" dur="1" fill="hold">
                                          <p:stCondLst>
                                            <p:cond delay="0"/>
                                          </p:stCondLst>
                                        </p:cTn>
                                        <p:tgtEl>
                                          <p:spTgt spid="86170"/>
                                        </p:tgtEl>
                                        <p:attrNameLst>
                                          <p:attrName>style.visibility</p:attrName>
                                        </p:attrNameLst>
                                      </p:cBhvr>
                                      <p:to>
                                        <p:strVal val="hidden"/>
                                      </p:to>
                                    </p:se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1" presetClass="exit" presetSubtype="0" fill="hold" grpId="1" nodeType="clickEffect">
                                  <p:stCondLst>
                                    <p:cond delay="0"/>
                                  </p:stCondLst>
                                  <p:childTnLst>
                                    <p:set>
                                      <p:cBhvr>
                                        <p:cTn id="148" dur="1" fill="hold">
                                          <p:stCondLst>
                                            <p:cond delay="0"/>
                                          </p:stCondLst>
                                        </p:cTn>
                                        <p:tgtEl>
                                          <p:spTgt spid="86171"/>
                                        </p:tgtEl>
                                        <p:attrNameLst>
                                          <p:attrName>style.visibility</p:attrName>
                                        </p:attrNameLst>
                                      </p:cBhvr>
                                      <p:to>
                                        <p:strVal val="hidden"/>
                                      </p:to>
                                    </p:se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2" presetClass="entr" presetSubtype="4" fill="hold" grpId="0" nodeType="clickEffect">
                                  <p:stCondLst>
                                    <p:cond delay="0"/>
                                  </p:stCondLst>
                                  <p:childTnLst>
                                    <p:set>
                                      <p:cBhvr>
                                        <p:cTn id="152" dur="1" fill="hold">
                                          <p:stCondLst>
                                            <p:cond delay="0"/>
                                          </p:stCondLst>
                                        </p:cTn>
                                        <p:tgtEl>
                                          <p:spTgt spid="86172"/>
                                        </p:tgtEl>
                                        <p:attrNameLst>
                                          <p:attrName>style.visibility</p:attrName>
                                        </p:attrNameLst>
                                      </p:cBhvr>
                                      <p:to>
                                        <p:strVal val="visible"/>
                                      </p:to>
                                    </p:set>
                                    <p:anim calcmode="lin" valueType="num">
                                      <p:cBhvr additive="base">
                                        <p:cTn id="153" dur="500" fill="hold"/>
                                        <p:tgtEl>
                                          <p:spTgt spid="86172"/>
                                        </p:tgtEl>
                                        <p:attrNameLst>
                                          <p:attrName>ppt_x</p:attrName>
                                        </p:attrNameLst>
                                      </p:cBhvr>
                                      <p:tavLst>
                                        <p:tav tm="0">
                                          <p:val>
                                            <p:strVal val="ppt_x"/>
                                          </p:val>
                                        </p:tav>
                                        <p:tav tm="100000">
                                          <p:val>
                                            <p:strVal val="ppt_x"/>
                                          </p:val>
                                        </p:tav>
                                      </p:tavLst>
                                    </p:anim>
                                    <p:anim calcmode="lin" valueType="num">
                                      <p:cBhvr additive="base">
                                        <p:cTn id="154" dur="500" fill="hold"/>
                                        <p:tgtEl>
                                          <p:spTgt spid="86172"/>
                                        </p:tgtEl>
                                        <p:attrNameLst>
                                          <p:attrName>ppt_y</p:attrName>
                                        </p:attrNameLst>
                                      </p:cBhvr>
                                      <p:tavLst>
                                        <p:tav tm="0">
                                          <p:val>
                                            <p:strVal val="1+#ppt_h/2"/>
                                          </p:val>
                                        </p:tav>
                                        <p:tav tm="100000">
                                          <p:val>
                                            <p:strVal val="ppt_y"/>
                                          </p:val>
                                        </p:tav>
                                      </p:tavLst>
                                    </p:anim>
                                  </p:childTnLst>
                                </p:cTn>
                              </p:par>
                            </p:childTnLst>
                          </p:cTn>
                        </p:par>
                      </p:childTnLst>
                    </p:cTn>
                  </p:par>
                  <p:par>
                    <p:cTn id="155" fill="hold" nodeType="clickPar">
                      <p:stCondLst>
                        <p:cond delay="indefinite"/>
                      </p:stCondLst>
                      <p:childTnLst>
                        <p:par>
                          <p:cTn id="156" fill="hold" nodeType="withGroup">
                            <p:stCondLst>
                              <p:cond delay="0"/>
                            </p:stCondLst>
                            <p:childTnLst>
                              <p:par>
                                <p:cTn id="157" presetID="2" presetClass="entr" presetSubtype="4" fill="hold" grpId="0" nodeType="clickEffect">
                                  <p:stCondLst>
                                    <p:cond delay="0"/>
                                  </p:stCondLst>
                                  <p:childTnLst>
                                    <p:set>
                                      <p:cBhvr>
                                        <p:cTn id="158" dur="1" fill="hold">
                                          <p:stCondLst>
                                            <p:cond delay="0"/>
                                          </p:stCondLst>
                                        </p:cTn>
                                        <p:tgtEl>
                                          <p:spTgt spid="86173"/>
                                        </p:tgtEl>
                                        <p:attrNameLst>
                                          <p:attrName>style.visibility</p:attrName>
                                        </p:attrNameLst>
                                      </p:cBhvr>
                                      <p:to>
                                        <p:strVal val="visible"/>
                                      </p:to>
                                    </p:set>
                                    <p:anim calcmode="lin" valueType="num">
                                      <p:cBhvr additive="base">
                                        <p:cTn id="159" dur="500" fill="hold"/>
                                        <p:tgtEl>
                                          <p:spTgt spid="86173"/>
                                        </p:tgtEl>
                                        <p:attrNameLst>
                                          <p:attrName>ppt_x</p:attrName>
                                        </p:attrNameLst>
                                      </p:cBhvr>
                                      <p:tavLst>
                                        <p:tav tm="0">
                                          <p:val>
                                            <p:strVal val="ppt_x"/>
                                          </p:val>
                                        </p:tav>
                                        <p:tav tm="100000">
                                          <p:val>
                                            <p:strVal val="ppt_x"/>
                                          </p:val>
                                        </p:tav>
                                      </p:tavLst>
                                    </p:anim>
                                    <p:anim calcmode="lin" valueType="num">
                                      <p:cBhvr additive="base">
                                        <p:cTn id="160" dur="500" fill="hold"/>
                                        <p:tgtEl>
                                          <p:spTgt spid="86173"/>
                                        </p:tgtEl>
                                        <p:attrNameLst>
                                          <p:attrName>ppt_y</p:attrName>
                                        </p:attrNameLst>
                                      </p:cBhvr>
                                      <p:tavLst>
                                        <p:tav tm="0">
                                          <p:val>
                                            <p:strVal val="1+#ppt_h/2"/>
                                          </p:val>
                                        </p:tav>
                                        <p:tav tm="100000">
                                          <p:val>
                                            <p:strVal val="ppt_y"/>
                                          </p:val>
                                        </p:tav>
                                      </p:tavLst>
                                    </p:anim>
                                  </p:childTnLst>
                                </p:cTn>
                              </p:par>
                            </p:childTnLst>
                          </p:cTn>
                        </p:par>
                      </p:childTnLst>
                    </p:cTn>
                  </p:par>
                  <p:par>
                    <p:cTn id="161" fill="hold" nodeType="clickPar">
                      <p:stCondLst>
                        <p:cond delay="indefinite"/>
                      </p:stCondLst>
                      <p:childTnLst>
                        <p:par>
                          <p:cTn id="162" fill="hold" nodeType="withGroup">
                            <p:stCondLst>
                              <p:cond delay="0"/>
                            </p:stCondLst>
                            <p:childTnLst>
                              <p:par>
                                <p:cTn id="163" presetID="2" presetClass="entr" presetSubtype="4" fill="hold" grpId="0" nodeType="clickEffect">
                                  <p:stCondLst>
                                    <p:cond delay="0"/>
                                  </p:stCondLst>
                                  <p:childTnLst>
                                    <p:set>
                                      <p:cBhvr>
                                        <p:cTn id="164" dur="1" fill="hold">
                                          <p:stCondLst>
                                            <p:cond delay="0"/>
                                          </p:stCondLst>
                                        </p:cTn>
                                        <p:tgtEl>
                                          <p:spTgt spid="86158"/>
                                        </p:tgtEl>
                                        <p:attrNameLst>
                                          <p:attrName>style.visibility</p:attrName>
                                        </p:attrNameLst>
                                      </p:cBhvr>
                                      <p:to>
                                        <p:strVal val="visible"/>
                                      </p:to>
                                    </p:set>
                                    <p:anim calcmode="lin" valueType="num">
                                      <p:cBhvr additive="base">
                                        <p:cTn id="165" dur="500" fill="hold"/>
                                        <p:tgtEl>
                                          <p:spTgt spid="86158"/>
                                        </p:tgtEl>
                                        <p:attrNameLst>
                                          <p:attrName>ppt_x</p:attrName>
                                        </p:attrNameLst>
                                      </p:cBhvr>
                                      <p:tavLst>
                                        <p:tav tm="0">
                                          <p:val>
                                            <p:strVal val="ppt_x"/>
                                          </p:val>
                                        </p:tav>
                                        <p:tav tm="100000">
                                          <p:val>
                                            <p:strVal val="ppt_x"/>
                                          </p:val>
                                        </p:tav>
                                      </p:tavLst>
                                    </p:anim>
                                    <p:anim calcmode="lin" valueType="num">
                                      <p:cBhvr additive="base">
                                        <p:cTn id="166" dur="500" fill="hold"/>
                                        <p:tgtEl>
                                          <p:spTgt spid="86158"/>
                                        </p:tgtEl>
                                        <p:attrNameLst>
                                          <p:attrName>ppt_y</p:attrName>
                                        </p:attrNameLst>
                                      </p:cBhvr>
                                      <p:tavLst>
                                        <p:tav tm="0">
                                          <p:val>
                                            <p:strVal val="1+#ppt_h/2"/>
                                          </p:val>
                                        </p:tav>
                                        <p:tav tm="100000">
                                          <p:val>
                                            <p:strVal val="ppt_y"/>
                                          </p:val>
                                        </p:tav>
                                      </p:tavLst>
                                    </p:anim>
                                  </p:childTnLst>
                                </p:cTn>
                              </p:par>
                            </p:childTnLst>
                          </p:cTn>
                        </p:par>
                      </p:childTnLst>
                    </p:cTn>
                  </p:par>
                  <p:par>
                    <p:cTn id="167" fill="hold" nodeType="clickPar">
                      <p:stCondLst>
                        <p:cond delay="indefinite"/>
                      </p:stCondLst>
                      <p:childTnLst>
                        <p:par>
                          <p:cTn id="168" fill="hold" nodeType="withGroup">
                            <p:stCondLst>
                              <p:cond delay="0"/>
                            </p:stCondLst>
                            <p:childTnLst>
                              <p:par>
                                <p:cTn id="169" presetID="1" presetClass="exit" presetSubtype="0" fill="hold" grpId="1" nodeType="clickEffect">
                                  <p:stCondLst>
                                    <p:cond delay="0"/>
                                  </p:stCondLst>
                                  <p:childTnLst>
                                    <p:set>
                                      <p:cBhvr>
                                        <p:cTn id="170" dur="1" fill="hold">
                                          <p:stCondLst>
                                            <p:cond delay="0"/>
                                          </p:stCondLst>
                                        </p:cTn>
                                        <p:tgtEl>
                                          <p:spTgt spid="86172"/>
                                        </p:tgtEl>
                                        <p:attrNameLst>
                                          <p:attrName>style.visibility</p:attrName>
                                        </p:attrNameLst>
                                      </p:cBhvr>
                                      <p:to>
                                        <p:strVal val="hidden"/>
                                      </p:to>
                                    </p:se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1" presetClass="exit" presetSubtype="0" fill="hold" grpId="1" nodeType="clickEffect">
                                  <p:stCondLst>
                                    <p:cond delay="0"/>
                                  </p:stCondLst>
                                  <p:childTnLst>
                                    <p:set>
                                      <p:cBhvr>
                                        <p:cTn id="174" dur="1" fill="hold">
                                          <p:stCondLst>
                                            <p:cond delay="0"/>
                                          </p:stCondLst>
                                        </p:cTn>
                                        <p:tgtEl>
                                          <p:spTgt spid="86173"/>
                                        </p:tgtEl>
                                        <p:attrNameLst>
                                          <p:attrName>style.visibility</p:attrName>
                                        </p:attrNameLst>
                                      </p:cBhvr>
                                      <p:to>
                                        <p:strVal val="hidden"/>
                                      </p:to>
                                    </p:se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2" presetClass="entr" presetSubtype="4" fill="hold" grpId="0" nodeType="clickEffect">
                                  <p:stCondLst>
                                    <p:cond delay="0"/>
                                  </p:stCondLst>
                                  <p:childTnLst>
                                    <p:set>
                                      <p:cBhvr>
                                        <p:cTn id="178" dur="1" fill="hold">
                                          <p:stCondLst>
                                            <p:cond delay="0"/>
                                          </p:stCondLst>
                                        </p:cTn>
                                        <p:tgtEl>
                                          <p:spTgt spid="86177"/>
                                        </p:tgtEl>
                                        <p:attrNameLst>
                                          <p:attrName>style.visibility</p:attrName>
                                        </p:attrNameLst>
                                      </p:cBhvr>
                                      <p:to>
                                        <p:strVal val="visible"/>
                                      </p:to>
                                    </p:set>
                                    <p:anim calcmode="lin" valueType="num">
                                      <p:cBhvr additive="base">
                                        <p:cTn id="179" dur="500" fill="hold"/>
                                        <p:tgtEl>
                                          <p:spTgt spid="86177"/>
                                        </p:tgtEl>
                                        <p:attrNameLst>
                                          <p:attrName>ppt_x</p:attrName>
                                        </p:attrNameLst>
                                      </p:cBhvr>
                                      <p:tavLst>
                                        <p:tav tm="0">
                                          <p:val>
                                            <p:strVal val="ppt_x"/>
                                          </p:val>
                                        </p:tav>
                                        <p:tav tm="100000">
                                          <p:val>
                                            <p:strVal val="ppt_x"/>
                                          </p:val>
                                        </p:tav>
                                      </p:tavLst>
                                    </p:anim>
                                    <p:anim calcmode="lin" valueType="num">
                                      <p:cBhvr additive="base">
                                        <p:cTn id="180" dur="500" fill="hold"/>
                                        <p:tgtEl>
                                          <p:spTgt spid="86177"/>
                                        </p:tgtEl>
                                        <p:attrNameLst>
                                          <p:attrName>ppt_y</p:attrName>
                                        </p:attrNameLst>
                                      </p:cBhvr>
                                      <p:tavLst>
                                        <p:tav tm="0">
                                          <p:val>
                                            <p:strVal val="1+#ppt_h/2"/>
                                          </p:val>
                                        </p:tav>
                                        <p:tav tm="100000">
                                          <p:val>
                                            <p:strVal val="ppt_y"/>
                                          </p:val>
                                        </p:tav>
                                      </p:tavLst>
                                    </p:anim>
                                  </p:childTnLst>
                                </p:cTn>
                              </p:par>
                            </p:childTnLst>
                          </p:cTn>
                        </p:par>
                      </p:childTnLst>
                    </p:cTn>
                  </p:par>
                  <p:par>
                    <p:cTn id="181" fill="hold" nodeType="clickPar">
                      <p:stCondLst>
                        <p:cond delay="indefinite"/>
                      </p:stCondLst>
                      <p:childTnLst>
                        <p:par>
                          <p:cTn id="182" fill="hold" nodeType="withGroup">
                            <p:stCondLst>
                              <p:cond delay="0"/>
                            </p:stCondLst>
                            <p:childTnLst>
                              <p:par>
                                <p:cTn id="183" presetID="2" presetClass="entr" presetSubtype="4" fill="hold" grpId="0" nodeType="clickEffect">
                                  <p:stCondLst>
                                    <p:cond delay="0"/>
                                  </p:stCondLst>
                                  <p:childTnLst>
                                    <p:set>
                                      <p:cBhvr>
                                        <p:cTn id="184" dur="1" fill="hold">
                                          <p:stCondLst>
                                            <p:cond delay="0"/>
                                          </p:stCondLst>
                                        </p:cTn>
                                        <p:tgtEl>
                                          <p:spTgt spid="86174"/>
                                        </p:tgtEl>
                                        <p:attrNameLst>
                                          <p:attrName>style.visibility</p:attrName>
                                        </p:attrNameLst>
                                      </p:cBhvr>
                                      <p:to>
                                        <p:strVal val="visible"/>
                                      </p:to>
                                    </p:set>
                                    <p:anim calcmode="lin" valueType="num">
                                      <p:cBhvr additive="base">
                                        <p:cTn id="185" dur="500" fill="hold"/>
                                        <p:tgtEl>
                                          <p:spTgt spid="86174"/>
                                        </p:tgtEl>
                                        <p:attrNameLst>
                                          <p:attrName>ppt_x</p:attrName>
                                        </p:attrNameLst>
                                      </p:cBhvr>
                                      <p:tavLst>
                                        <p:tav tm="0">
                                          <p:val>
                                            <p:strVal val="ppt_x"/>
                                          </p:val>
                                        </p:tav>
                                        <p:tav tm="100000">
                                          <p:val>
                                            <p:strVal val="ppt_x"/>
                                          </p:val>
                                        </p:tav>
                                      </p:tavLst>
                                    </p:anim>
                                    <p:anim calcmode="lin" valueType="num">
                                      <p:cBhvr additive="base">
                                        <p:cTn id="186" dur="500" fill="hold"/>
                                        <p:tgtEl>
                                          <p:spTgt spid="86174"/>
                                        </p:tgtEl>
                                        <p:attrNameLst>
                                          <p:attrName>ppt_y</p:attrName>
                                        </p:attrNameLst>
                                      </p:cBhvr>
                                      <p:tavLst>
                                        <p:tav tm="0">
                                          <p:val>
                                            <p:strVal val="1+#ppt_h/2"/>
                                          </p:val>
                                        </p:tav>
                                        <p:tav tm="100000">
                                          <p:val>
                                            <p:strVal val="ppt_y"/>
                                          </p:val>
                                        </p:tav>
                                      </p:tavLst>
                                    </p:anim>
                                  </p:childTnLst>
                                </p:cTn>
                              </p:par>
                            </p:childTnLst>
                          </p:cTn>
                        </p:par>
                      </p:childTnLst>
                    </p:cTn>
                  </p:par>
                  <p:par>
                    <p:cTn id="187" fill="hold" nodeType="clickPar">
                      <p:stCondLst>
                        <p:cond delay="indefinite"/>
                      </p:stCondLst>
                      <p:childTnLst>
                        <p:par>
                          <p:cTn id="188" fill="hold" nodeType="withGroup">
                            <p:stCondLst>
                              <p:cond delay="0"/>
                            </p:stCondLst>
                            <p:childTnLst>
                              <p:par>
                                <p:cTn id="189" presetID="1" presetClass="exit" presetSubtype="0" fill="hold" grpId="1" nodeType="clickEffect">
                                  <p:stCondLst>
                                    <p:cond delay="0"/>
                                  </p:stCondLst>
                                  <p:childTnLst>
                                    <p:set>
                                      <p:cBhvr>
                                        <p:cTn id="190" dur="1" fill="hold">
                                          <p:stCondLst>
                                            <p:cond delay="0"/>
                                          </p:stCondLst>
                                        </p:cTn>
                                        <p:tgtEl>
                                          <p:spTgt spid="86177"/>
                                        </p:tgtEl>
                                        <p:attrNameLst>
                                          <p:attrName>style.visibility</p:attrName>
                                        </p:attrNameLst>
                                      </p:cBhvr>
                                      <p:to>
                                        <p:strVal val="hidden"/>
                                      </p:to>
                                    </p:set>
                                  </p:childTnLst>
                                </p:cTn>
                              </p:par>
                            </p:childTnLst>
                          </p:cTn>
                        </p:par>
                      </p:childTnLst>
                    </p:cTn>
                  </p:par>
                  <p:par>
                    <p:cTn id="191" fill="hold" nodeType="clickPar">
                      <p:stCondLst>
                        <p:cond delay="indefinite"/>
                      </p:stCondLst>
                      <p:childTnLst>
                        <p:par>
                          <p:cTn id="192" fill="hold" nodeType="withGroup">
                            <p:stCondLst>
                              <p:cond delay="0"/>
                            </p:stCondLst>
                            <p:childTnLst>
                              <p:par>
                                <p:cTn id="193" presetID="2" presetClass="entr" presetSubtype="4" fill="hold" grpId="0" nodeType="clickEffect">
                                  <p:stCondLst>
                                    <p:cond delay="0"/>
                                  </p:stCondLst>
                                  <p:childTnLst>
                                    <p:set>
                                      <p:cBhvr>
                                        <p:cTn id="194" dur="1" fill="hold">
                                          <p:stCondLst>
                                            <p:cond delay="0"/>
                                          </p:stCondLst>
                                        </p:cTn>
                                        <p:tgtEl>
                                          <p:spTgt spid="86178"/>
                                        </p:tgtEl>
                                        <p:attrNameLst>
                                          <p:attrName>style.visibility</p:attrName>
                                        </p:attrNameLst>
                                      </p:cBhvr>
                                      <p:to>
                                        <p:strVal val="visible"/>
                                      </p:to>
                                    </p:set>
                                    <p:anim calcmode="lin" valueType="num">
                                      <p:cBhvr additive="base">
                                        <p:cTn id="195" dur="500" fill="hold"/>
                                        <p:tgtEl>
                                          <p:spTgt spid="86178"/>
                                        </p:tgtEl>
                                        <p:attrNameLst>
                                          <p:attrName>ppt_x</p:attrName>
                                        </p:attrNameLst>
                                      </p:cBhvr>
                                      <p:tavLst>
                                        <p:tav tm="0">
                                          <p:val>
                                            <p:strVal val="ppt_x"/>
                                          </p:val>
                                        </p:tav>
                                        <p:tav tm="100000">
                                          <p:val>
                                            <p:strVal val="ppt_x"/>
                                          </p:val>
                                        </p:tav>
                                      </p:tavLst>
                                    </p:anim>
                                    <p:anim calcmode="lin" valueType="num">
                                      <p:cBhvr additive="base">
                                        <p:cTn id="196" dur="500" fill="hold"/>
                                        <p:tgtEl>
                                          <p:spTgt spid="86178"/>
                                        </p:tgtEl>
                                        <p:attrNameLst>
                                          <p:attrName>ppt_y</p:attrName>
                                        </p:attrNameLst>
                                      </p:cBhvr>
                                      <p:tavLst>
                                        <p:tav tm="0">
                                          <p:val>
                                            <p:strVal val="1+#ppt_h/2"/>
                                          </p:val>
                                        </p:tav>
                                        <p:tav tm="100000">
                                          <p:val>
                                            <p:strVal val="ppt_y"/>
                                          </p:val>
                                        </p:tav>
                                      </p:tavLst>
                                    </p:anim>
                                  </p:childTnLst>
                                </p:cTn>
                              </p:par>
                            </p:childTnLst>
                          </p:cTn>
                        </p:par>
                      </p:childTnLst>
                    </p:cTn>
                  </p:par>
                  <p:par>
                    <p:cTn id="197" fill="hold" nodeType="clickPar">
                      <p:stCondLst>
                        <p:cond delay="indefinite"/>
                      </p:stCondLst>
                      <p:childTnLst>
                        <p:par>
                          <p:cTn id="198" fill="hold" nodeType="withGroup">
                            <p:stCondLst>
                              <p:cond delay="0"/>
                            </p:stCondLst>
                            <p:childTnLst>
                              <p:par>
                                <p:cTn id="199" presetID="2" presetClass="entr" presetSubtype="4" fill="hold" grpId="0" nodeType="clickEffect">
                                  <p:stCondLst>
                                    <p:cond delay="0"/>
                                  </p:stCondLst>
                                  <p:childTnLst>
                                    <p:set>
                                      <p:cBhvr>
                                        <p:cTn id="200" dur="1" fill="hold">
                                          <p:stCondLst>
                                            <p:cond delay="0"/>
                                          </p:stCondLst>
                                        </p:cTn>
                                        <p:tgtEl>
                                          <p:spTgt spid="86154"/>
                                        </p:tgtEl>
                                        <p:attrNameLst>
                                          <p:attrName>style.visibility</p:attrName>
                                        </p:attrNameLst>
                                      </p:cBhvr>
                                      <p:to>
                                        <p:strVal val="visible"/>
                                      </p:to>
                                    </p:set>
                                    <p:anim calcmode="lin" valueType="num">
                                      <p:cBhvr additive="base">
                                        <p:cTn id="201" dur="500" fill="hold"/>
                                        <p:tgtEl>
                                          <p:spTgt spid="86154"/>
                                        </p:tgtEl>
                                        <p:attrNameLst>
                                          <p:attrName>ppt_x</p:attrName>
                                        </p:attrNameLst>
                                      </p:cBhvr>
                                      <p:tavLst>
                                        <p:tav tm="0">
                                          <p:val>
                                            <p:strVal val="ppt_x"/>
                                          </p:val>
                                        </p:tav>
                                        <p:tav tm="100000">
                                          <p:val>
                                            <p:strVal val="ppt_x"/>
                                          </p:val>
                                        </p:tav>
                                      </p:tavLst>
                                    </p:anim>
                                    <p:anim calcmode="lin" valueType="num">
                                      <p:cBhvr additive="base">
                                        <p:cTn id="202" dur="500" fill="hold"/>
                                        <p:tgtEl>
                                          <p:spTgt spid="86154"/>
                                        </p:tgtEl>
                                        <p:attrNameLst>
                                          <p:attrName>ppt_y</p:attrName>
                                        </p:attrNameLst>
                                      </p:cBhvr>
                                      <p:tavLst>
                                        <p:tav tm="0">
                                          <p:val>
                                            <p:strVal val="1+#ppt_h/2"/>
                                          </p:val>
                                        </p:tav>
                                        <p:tav tm="100000">
                                          <p:val>
                                            <p:strVal val="ppt_y"/>
                                          </p:val>
                                        </p:tav>
                                      </p:tavLst>
                                    </p:anim>
                                  </p:childTnLst>
                                </p:cTn>
                              </p:par>
                            </p:childTnLst>
                          </p:cTn>
                        </p:par>
                      </p:childTnLst>
                    </p:cTn>
                  </p:par>
                  <p:par>
                    <p:cTn id="203" fill="hold" nodeType="clickPar">
                      <p:stCondLst>
                        <p:cond delay="indefinite"/>
                      </p:stCondLst>
                      <p:childTnLst>
                        <p:par>
                          <p:cTn id="204" fill="hold" nodeType="withGroup">
                            <p:stCondLst>
                              <p:cond delay="0"/>
                            </p:stCondLst>
                            <p:childTnLst>
                              <p:par>
                                <p:cTn id="205" presetID="1" presetClass="exit" presetSubtype="0" fill="hold" grpId="1" nodeType="clickEffect">
                                  <p:stCondLst>
                                    <p:cond delay="0"/>
                                  </p:stCondLst>
                                  <p:childTnLst>
                                    <p:set>
                                      <p:cBhvr>
                                        <p:cTn id="206" dur="1" fill="hold">
                                          <p:stCondLst>
                                            <p:cond delay="0"/>
                                          </p:stCondLst>
                                        </p:cTn>
                                        <p:tgtEl>
                                          <p:spTgt spid="86178"/>
                                        </p:tgtEl>
                                        <p:attrNameLst>
                                          <p:attrName>style.visibility</p:attrName>
                                        </p:attrNameLst>
                                      </p:cBhvr>
                                      <p:to>
                                        <p:strVal val="hidden"/>
                                      </p:to>
                                    </p:set>
                                  </p:childTnLst>
                                </p:cTn>
                              </p:par>
                            </p:childTnLst>
                          </p:cTn>
                        </p:par>
                      </p:childTnLst>
                    </p:cTn>
                  </p:par>
                  <p:par>
                    <p:cTn id="207" fill="hold" nodeType="clickPar">
                      <p:stCondLst>
                        <p:cond delay="indefinite"/>
                      </p:stCondLst>
                      <p:childTnLst>
                        <p:par>
                          <p:cTn id="208" fill="hold" nodeType="withGroup">
                            <p:stCondLst>
                              <p:cond delay="0"/>
                            </p:stCondLst>
                            <p:childTnLst>
                              <p:par>
                                <p:cTn id="209" presetID="2" presetClass="entr" presetSubtype="4" fill="hold" grpId="0" nodeType="clickEffect">
                                  <p:stCondLst>
                                    <p:cond delay="0"/>
                                  </p:stCondLst>
                                  <p:childTnLst>
                                    <p:set>
                                      <p:cBhvr>
                                        <p:cTn id="210" dur="1" fill="hold">
                                          <p:stCondLst>
                                            <p:cond delay="0"/>
                                          </p:stCondLst>
                                        </p:cTn>
                                        <p:tgtEl>
                                          <p:spTgt spid="86179"/>
                                        </p:tgtEl>
                                        <p:attrNameLst>
                                          <p:attrName>style.visibility</p:attrName>
                                        </p:attrNameLst>
                                      </p:cBhvr>
                                      <p:to>
                                        <p:strVal val="visible"/>
                                      </p:to>
                                    </p:set>
                                    <p:anim calcmode="lin" valueType="num">
                                      <p:cBhvr additive="base">
                                        <p:cTn id="211" dur="500" fill="hold"/>
                                        <p:tgtEl>
                                          <p:spTgt spid="86179"/>
                                        </p:tgtEl>
                                        <p:attrNameLst>
                                          <p:attrName>ppt_x</p:attrName>
                                        </p:attrNameLst>
                                      </p:cBhvr>
                                      <p:tavLst>
                                        <p:tav tm="0">
                                          <p:val>
                                            <p:strVal val="ppt_x"/>
                                          </p:val>
                                        </p:tav>
                                        <p:tav tm="100000">
                                          <p:val>
                                            <p:strVal val="ppt_x"/>
                                          </p:val>
                                        </p:tav>
                                      </p:tavLst>
                                    </p:anim>
                                    <p:anim calcmode="lin" valueType="num">
                                      <p:cBhvr additive="base">
                                        <p:cTn id="212" dur="500" fill="hold"/>
                                        <p:tgtEl>
                                          <p:spTgt spid="86179"/>
                                        </p:tgtEl>
                                        <p:attrNameLst>
                                          <p:attrName>ppt_y</p:attrName>
                                        </p:attrNameLst>
                                      </p:cBhvr>
                                      <p:tavLst>
                                        <p:tav tm="0">
                                          <p:val>
                                            <p:strVal val="1+#ppt_h/2"/>
                                          </p:val>
                                        </p:tav>
                                        <p:tav tm="100000">
                                          <p:val>
                                            <p:strVal val="ppt_y"/>
                                          </p:val>
                                        </p:tav>
                                      </p:tavLst>
                                    </p:anim>
                                  </p:childTnLst>
                                </p:cTn>
                              </p:par>
                            </p:childTnLst>
                          </p:cTn>
                        </p:par>
                      </p:childTnLst>
                    </p:cTn>
                  </p:par>
                  <p:par>
                    <p:cTn id="213" fill="hold" nodeType="clickPar">
                      <p:stCondLst>
                        <p:cond delay="indefinite"/>
                      </p:stCondLst>
                      <p:childTnLst>
                        <p:par>
                          <p:cTn id="214" fill="hold" nodeType="withGroup">
                            <p:stCondLst>
                              <p:cond delay="0"/>
                            </p:stCondLst>
                            <p:childTnLst>
                              <p:par>
                                <p:cTn id="215" presetID="2" presetClass="entr" presetSubtype="4" fill="hold" grpId="0" nodeType="clickEffect">
                                  <p:stCondLst>
                                    <p:cond delay="0"/>
                                  </p:stCondLst>
                                  <p:childTnLst>
                                    <p:set>
                                      <p:cBhvr>
                                        <p:cTn id="216" dur="1" fill="hold">
                                          <p:stCondLst>
                                            <p:cond delay="0"/>
                                          </p:stCondLst>
                                        </p:cTn>
                                        <p:tgtEl>
                                          <p:spTgt spid="86175"/>
                                        </p:tgtEl>
                                        <p:attrNameLst>
                                          <p:attrName>style.visibility</p:attrName>
                                        </p:attrNameLst>
                                      </p:cBhvr>
                                      <p:to>
                                        <p:strVal val="visible"/>
                                      </p:to>
                                    </p:set>
                                    <p:anim calcmode="lin" valueType="num">
                                      <p:cBhvr additive="base">
                                        <p:cTn id="217" dur="500" fill="hold"/>
                                        <p:tgtEl>
                                          <p:spTgt spid="86175"/>
                                        </p:tgtEl>
                                        <p:attrNameLst>
                                          <p:attrName>ppt_x</p:attrName>
                                        </p:attrNameLst>
                                      </p:cBhvr>
                                      <p:tavLst>
                                        <p:tav tm="0">
                                          <p:val>
                                            <p:strVal val="ppt_x"/>
                                          </p:val>
                                        </p:tav>
                                        <p:tav tm="100000">
                                          <p:val>
                                            <p:strVal val="ppt_x"/>
                                          </p:val>
                                        </p:tav>
                                      </p:tavLst>
                                    </p:anim>
                                    <p:anim calcmode="lin" valueType="num">
                                      <p:cBhvr additive="base">
                                        <p:cTn id="218" dur="500" fill="hold"/>
                                        <p:tgtEl>
                                          <p:spTgt spid="86175"/>
                                        </p:tgtEl>
                                        <p:attrNameLst>
                                          <p:attrName>ppt_y</p:attrName>
                                        </p:attrNameLst>
                                      </p:cBhvr>
                                      <p:tavLst>
                                        <p:tav tm="0">
                                          <p:val>
                                            <p:strVal val="1+#ppt_h/2"/>
                                          </p:val>
                                        </p:tav>
                                        <p:tav tm="100000">
                                          <p:val>
                                            <p:strVal val="ppt_y"/>
                                          </p:val>
                                        </p:tav>
                                      </p:tavLst>
                                    </p:anim>
                                  </p:childTnLst>
                                </p:cTn>
                              </p:par>
                            </p:childTnLst>
                          </p:cTn>
                        </p:par>
                      </p:childTnLst>
                    </p:cTn>
                  </p:par>
                  <p:par>
                    <p:cTn id="219" fill="hold" nodeType="clickPar">
                      <p:stCondLst>
                        <p:cond delay="indefinite"/>
                      </p:stCondLst>
                      <p:childTnLst>
                        <p:par>
                          <p:cTn id="220" fill="hold" nodeType="withGroup">
                            <p:stCondLst>
                              <p:cond delay="0"/>
                            </p:stCondLst>
                            <p:childTnLst>
                              <p:par>
                                <p:cTn id="221" presetID="1" presetClass="exit" presetSubtype="0" fill="hold" grpId="1" nodeType="clickEffect">
                                  <p:stCondLst>
                                    <p:cond delay="0"/>
                                  </p:stCondLst>
                                  <p:childTnLst>
                                    <p:set>
                                      <p:cBhvr>
                                        <p:cTn id="222" dur="1" fill="hold">
                                          <p:stCondLst>
                                            <p:cond delay="0"/>
                                          </p:stCondLst>
                                        </p:cTn>
                                        <p:tgtEl>
                                          <p:spTgt spid="86179"/>
                                        </p:tgtEl>
                                        <p:attrNameLst>
                                          <p:attrName>style.visibility</p:attrName>
                                        </p:attrNameLst>
                                      </p:cBhvr>
                                      <p:to>
                                        <p:strVal val="hidden"/>
                                      </p:to>
                                    </p:set>
                                  </p:childTnLst>
                                </p:cTn>
                              </p:par>
                            </p:childTnLst>
                          </p:cTn>
                        </p:par>
                      </p:childTnLst>
                    </p:cTn>
                  </p:par>
                  <p:par>
                    <p:cTn id="223" fill="hold" nodeType="clickPar">
                      <p:stCondLst>
                        <p:cond delay="indefinite"/>
                      </p:stCondLst>
                      <p:childTnLst>
                        <p:par>
                          <p:cTn id="224" fill="hold" nodeType="withGroup">
                            <p:stCondLst>
                              <p:cond delay="0"/>
                            </p:stCondLst>
                            <p:childTnLst>
                              <p:par>
                                <p:cTn id="225" presetID="2" presetClass="entr" presetSubtype="4" fill="hold" grpId="0" nodeType="clickEffect">
                                  <p:stCondLst>
                                    <p:cond delay="0"/>
                                  </p:stCondLst>
                                  <p:childTnLst>
                                    <p:set>
                                      <p:cBhvr>
                                        <p:cTn id="226" dur="1" fill="hold">
                                          <p:stCondLst>
                                            <p:cond delay="0"/>
                                          </p:stCondLst>
                                        </p:cTn>
                                        <p:tgtEl>
                                          <p:spTgt spid="86180"/>
                                        </p:tgtEl>
                                        <p:attrNameLst>
                                          <p:attrName>style.visibility</p:attrName>
                                        </p:attrNameLst>
                                      </p:cBhvr>
                                      <p:to>
                                        <p:strVal val="visible"/>
                                      </p:to>
                                    </p:set>
                                    <p:anim calcmode="lin" valueType="num">
                                      <p:cBhvr additive="base">
                                        <p:cTn id="227" dur="500" fill="hold"/>
                                        <p:tgtEl>
                                          <p:spTgt spid="86180"/>
                                        </p:tgtEl>
                                        <p:attrNameLst>
                                          <p:attrName>ppt_x</p:attrName>
                                        </p:attrNameLst>
                                      </p:cBhvr>
                                      <p:tavLst>
                                        <p:tav tm="0">
                                          <p:val>
                                            <p:strVal val="ppt_x"/>
                                          </p:val>
                                        </p:tav>
                                        <p:tav tm="100000">
                                          <p:val>
                                            <p:strVal val="ppt_x"/>
                                          </p:val>
                                        </p:tav>
                                      </p:tavLst>
                                    </p:anim>
                                    <p:anim calcmode="lin" valueType="num">
                                      <p:cBhvr additive="base">
                                        <p:cTn id="228" dur="500" fill="hold"/>
                                        <p:tgtEl>
                                          <p:spTgt spid="86180"/>
                                        </p:tgtEl>
                                        <p:attrNameLst>
                                          <p:attrName>ppt_y</p:attrName>
                                        </p:attrNameLst>
                                      </p:cBhvr>
                                      <p:tavLst>
                                        <p:tav tm="0">
                                          <p:val>
                                            <p:strVal val="1+#ppt_h/2"/>
                                          </p:val>
                                        </p:tav>
                                        <p:tav tm="100000">
                                          <p:val>
                                            <p:strVal val="ppt_y"/>
                                          </p:val>
                                        </p:tav>
                                      </p:tavLst>
                                    </p:anim>
                                  </p:childTnLst>
                                </p:cTn>
                              </p:par>
                            </p:childTnLst>
                          </p:cTn>
                        </p:par>
                      </p:childTnLst>
                    </p:cTn>
                  </p:par>
                  <p:par>
                    <p:cTn id="229" fill="hold" nodeType="clickPar">
                      <p:stCondLst>
                        <p:cond delay="indefinite"/>
                      </p:stCondLst>
                      <p:childTnLst>
                        <p:par>
                          <p:cTn id="230" fill="hold" nodeType="withGroup">
                            <p:stCondLst>
                              <p:cond delay="0"/>
                            </p:stCondLst>
                            <p:childTnLst>
                              <p:par>
                                <p:cTn id="231" presetID="2" presetClass="entr" presetSubtype="4" fill="hold" grpId="0" nodeType="clickEffect">
                                  <p:stCondLst>
                                    <p:cond delay="0"/>
                                  </p:stCondLst>
                                  <p:childTnLst>
                                    <p:set>
                                      <p:cBhvr>
                                        <p:cTn id="232" dur="1" fill="hold">
                                          <p:stCondLst>
                                            <p:cond delay="0"/>
                                          </p:stCondLst>
                                        </p:cTn>
                                        <p:tgtEl>
                                          <p:spTgt spid="86152"/>
                                        </p:tgtEl>
                                        <p:attrNameLst>
                                          <p:attrName>style.visibility</p:attrName>
                                        </p:attrNameLst>
                                      </p:cBhvr>
                                      <p:to>
                                        <p:strVal val="visible"/>
                                      </p:to>
                                    </p:set>
                                    <p:anim calcmode="lin" valueType="num">
                                      <p:cBhvr additive="base">
                                        <p:cTn id="233" dur="500" fill="hold"/>
                                        <p:tgtEl>
                                          <p:spTgt spid="86152"/>
                                        </p:tgtEl>
                                        <p:attrNameLst>
                                          <p:attrName>ppt_x</p:attrName>
                                        </p:attrNameLst>
                                      </p:cBhvr>
                                      <p:tavLst>
                                        <p:tav tm="0">
                                          <p:val>
                                            <p:strVal val="ppt_x"/>
                                          </p:val>
                                        </p:tav>
                                        <p:tav tm="100000">
                                          <p:val>
                                            <p:strVal val="ppt_x"/>
                                          </p:val>
                                        </p:tav>
                                      </p:tavLst>
                                    </p:anim>
                                    <p:anim calcmode="lin" valueType="num">
                                      <p:cBhvr additive="base">
                                        <p:cTn id="234" dur="500" fill="hold"/>
                                        <p:tgtEl>
                                          <p:spTgt spid="86152"/>
                                        </p:tgtEl>
                                        <p:attrNameLst>
                                          <p:attrName>ppt_y</p:attrName>
                                        </p:attrNameLst>
                                      </p:cBhvr>
                                      <p:tavLst>
                                        <p:tav tm="0">
                                          <p:val>
                                            <p:strVal val="1+#ppt_h/2"/>
                                          </p:val>
                                        </p:tav>
                                        <p:tav tm="100000">
                                          <p:val>
                                            <p:strVal val="ppt_y"/>
                                          </p:val>
                                        </p:tav>
                                      </p:tavLst>
                                    </p:anim>
                                  </p:childTnLst>
                                </p:cTn>
                              </p:par>
                            </p:childTnLst>
                          </p:cTn>
                        </p:par>
                      </p:childTnLst>
                    </p:cTn>
                  </p:par>
                  <p:par>
                    <p:cTn id="235" fill="hold" nodeType="clickPar">
                      <p:stCondLst>
                        <p:cond delay="indefinite"/>
                      </p:stCondLst>
                      <p:childTnLst>
                        <p:par>
                          <p:cTn id="236" fill="hold" nodeType="withGroup">
                            <p:stCondLst>
                              <p:cond delay="0"/>
                            </p:stCondLst>
                            <p:childTnLst>
                              <p:par>
                                <p:cTn id="237" presetID="1" presetClass="exit" presetSubtype="0" fill="hold" grpId="1" nodeType="clickEffect">
                                  <p:stCondLst>
                                    <p:cond delay="0"/>
                                  </p:stCondLst>
                                  <p:childTnLst>
                                    <p:set>
                                      <p:cBhvr>
                                        <p:cTn id="238" dur="1" fill="hold">
                                          <p:stCondLst>
                                            <p:cond delay="0"/>
                                          </p:stCondLst>
                                        </p:cTn>
                                        <p:tgtEl>
                                          <p:spTgt spid="86180"/>
                                        </p:tgtEl>
                                        <p:attrNameLst>
                                          <p:attrName>style.visibility</p:attrName>
                                        </p:attrNameLst>
                                      </p:cBhvr>
                                      <p:to>
                                        <p:strVal val="hidden"/>
                                      </p:to>
                                    </p:set>
                                  </p:childTnLst>
                                </p:cTn>
                              </p:par>
                            </p:childTnLst>
                          </p:cTn>
                        </p:par>
                      </p:childTnLst>
                    </p:cTn>
                  </p:par>
                  <p:par>
                    <p:cTn id="239" fill="hold" nodeType="clickPar">
                      <p:stCondLst>
                        <p:cond delay="indefinite"/>
                      </p:stCondLst>
                      <p:childTnLst>
                        <p:par>
                          <p:cTn id="240" fill="hold" nodeType="withGroup">
                            <p:stCondLst>
                              <p:cond delay="0"/>
                            </p:stCondLst>
                            <p:childTnLst>
                              <p:par>
                                <p:cTn id="241" presetID="2" presetClass="entr" presetSubtype="4" fill="hold" grpId="0" nodeType="clickEffect">
                                  <p:stCondLst>
                                    <p:cond delay="0"/>
                                  </p:stCondLst>
                                  <p:childTnLst>
                                    <p:set>
                                      <p:cBhvr>
                                        <p:cTn id="242" dur="1" fill="hold">
                                          <p:stCondLst>
                                            <p:cond delay="0"/>
                                          </p:stCondLst>
                                        </p:cTn>
                                        <p:tgtEl>
                                          <p:spTgt spid="86181"/>
                                        </p:tgtEl>
                                        <p:attrNameLst>
                                          <p:attrName>style.visibility</p:attrName>
                                        </p:attrNameLst>
                                      </p:cBhvr>
                                      <p:to>
                                        <p:strVal val="visible"/>
                                      </p:to>
                                    </p:set>
                                    <p:anim calcmode="lin" valueType="num">
                                      <p:cBhvr additive="base">
                                        <p:cTn id="243" dur="500" fill="hold"/>
                                        <p:tgtEl>
                                          <p:spTgt spid="86181"/>
                                        </p:tgtEl>
                                        <p:attrNameLst>
                                          <p:attrName>ppt_x</p:attrName>
                                        </p:attrNameLst>
                                      </p:cBhvr>
                                      <p:tavLst>
                                        <p:tav tm="0">
                                          <p:val>
                                            <p:strVal val="ppt_x"/>
                                          </p:val>
                                        </p:tav>
                                        <p:tav tm="100000">
                                          <p:val>
                                            <p:strVal val="ppt_x"/>
                                          </p:val>
                                        </p:tav>
                                      </p:tavLst>
                                    </p:anim>
                                    <p:anim calcmode="lin" valueType="num">
                                      <p:cBhvr additive="base">
                                        <p:cTn id="244" dur="500" fill="hold"/>
                                        <p:tgtEl>
                                          <p:spTgt spid="86181"/>
                                        </p:tgtEl>
                                        <p:attrNameLst>
                                          <p:attrName>ppt_y</p:attrName>
                                        </p:attrNameLst>
                                      </p:cBhvr>
                                      <p:tavLst>
                                        <p:tav tm="0">
                                          <p:val>
                                            <p:strVal val="1+#ppt_h/2"/>
                                          </p:val>
                                        </p:tav>
                                        <p:tav tm="100000">
                                          <p:val>
                                            <p:strVal val="ppt_y"/>
                                          </p:val>
                                        </p:tav>
                                      </p:tavLst>
                                    </p:anim>
                                  </p:childTnLst>
                                </p:cTn>
                              </p:par>
                            </p:childTnLst>
                          </p:cTn>
                        </p:par>
                      </p:childTnLst>
                    </p:cTn>
                  </p:par>
                  <p:par>
                    <p:cTn id="245" fill="hold" nodeType="clickPar">
                      <p:stCondLst>
                        <p:cond delay="indefinite"/>
                      </p:stCondLst>
                      <p:childTnLst>
                        <p:par>
                          <p:cTn id="246" fill="hold" nodeType="withGroup">
                            <p:stCondLst>
                              <p:cond delay="0"/>
                            </p:stCondLst>
                            <p:childTnLst>
                              <p:par>
                                <p:cTn id="247" presetID="2" presetClass="entr" presetSubtype="4" fill="hold" grpId="0" nodeType="clickEffect">
                                  <p:stCondLst>
                                    <p:cond delay="0"/>
                                  </p:stCondLst>
                                  <p:childTnLst>
                                    <p:set>
                                      <p:cBhvr>
                                        <p:cTn id="248" dur="1" fill="hold">
                                          <p:stCondLst>
                                            <p:cond delay="0"/>
                                          </p:stCondLst>
                                        </p:cTn>
                                        <p:tgtEl>
                                          <p:spTgt spid="86176"/>
                                        </p:tgtEl>
                                        <p:attrNameLst>
                                          <p:attrName>style.visibility</p:attrName>
                                        </p:attrNameLst>
                                      </p:cBhvr>
                                      <p:to>
                                        <p:strVal val="visible"/>
                                      </p:to>
                                    </p:set>
                                    <p:anim calcmode="lin" valueType="num">
                                      <p:cBhvr additive="base">
                                        <p:cTn id="249" dur="500" fill="hold"/>
                                        <p:tgtEl>
                                          <p:spTgt spid="86176"/>
                                        </p:tgtEl>
                                        <p:attrNameLst>
                                          <p:attrName>ppt_x</p:attrName>
                                        </p:attrNameLst>
                                      </p:cBhvr>
                                      <p:tavLst>
                                        <p:tav tm="0">
                                          <p:val>
                                            <p:strVal val="ppt_x"/>
                                          </p:val>
                                        </p:tav>
                                        <p:tav tm="100000">
                                          <p:val>
                                            <p:strVal val="ppt_x"/>
                                          </p:val>
                                        </p:tav>
                                      </p:tavLst>
                                    </p:anim>
                                    <p:anim calcmode="lin" valueType="num">
                                      <p:cBhvr additive="base">
                                        <p:cTn id="250" dur="500" fill="hold"/>
                                        <p:tgtEl>
                                          <p:spTgt spid="86176"/>
                                        </p:tgtEl>
                                        <p:attrNameLst>
                                          <p:attrName>ppt_y</p:attrName>
                                        </p:attrNameLst>
                                      </p:cBhvr>
                                      <p:tavLst>
                                        <p:tav tm="0">
                                          <p:val>
                                            <p:strVal val="1+#ppt_h/2"/>
                                          </p:val>
                                        </p:tav>
                                        <p:tav tm="100000">
                                          <p:val>
                                            <p:strVal val="ppt_y"/>
                                          </p:val>
                                        </p:tav>
                                      </p:tavLst>
                                    </p:anim>
                                  </p:childTnLst>
                                </p:cTn>
                              </p:par>
                            </p:childTnLst>
                          </p:cTn>
                        </p:par>
                      </p:childTnLst>
                    </p:cTn>
                  </p:par>
                  <p:par>
                    <p:cTn id="251" fill="hold" nodeType="clickPar">
                      <p:stCondLst>
                        <p:cond delay="indefinite"/>
                      </p:stCondLst>
                      <p:childTnLst>
                        <p:par>
                          <p:cTn id="252" fill="hold" nodeType="withGroup">
                            <p:stCondLst>
                              <p:cond delay="0"/>
                            </p:stCondLst>
                            <p:childTnLst>
                              <p:par>
                                <p:cTn id="253" presetID="1" presetClass="exit" presetSubtype="0" fill="hold" grpId="1" nodeType="clickEffect">
                                  <p:stCondLst>
                                    <p:cond delay="0"/>
                                  </p:stCondLst>
                                  <p:childTnLst>
                                    <p:set>
                                      <p:cBhvr>
                                        <p:cTn id="254" dur="1" fill="hold">
                                          <p:stCondLst>
                                            <p:cond delay="0"/>
                                          </p:stCondLst>
                                        </p:cTn>
                                        <p:tgtEl>
                                          <p:spTgt spid="86181"/>
                                        </p:tgtEl>
                                        <p:attrNameLst>
                                          <p:attrName>style.visibility</p:attrName>
                                        </p:attrNameLst>
                                      </p:cBhvr>
                                      <p:to>
                                        <p:strVal val="hidden"/>
                                      </p:to>
                                    </p:set>
                                  </p:childTnLst>
                                </p:cTn>
                              </p:par>
                            </p:childTnLst>
                          </p:cTn>
                        </p:par>
                      </p:childTnLst>
                    </p:cTn>
                  </p:par>
                  <p:par>
                    <p:cTn id="255" fill="hold" nodeType="clickPar">
                      <p:stCondLst>
                        <p:cond delay="indefinite"/>
                      </p:stCondLst>
                      <p:childTnLst>
                        <p:par>
                          <p:cTn id="256" fill="hold" nodeType="withGroup">
                            <p:stCondLst>
                              <p:cond delay="0"/>
                            </p:stCondLst>
                            <p:childTnLst>
                              <p:par>
                                <p:cTn id="257" presetID="2" presetClass="entr" presetSubtype="4" fill="hold" grpId="0" nodeType="clickEffect">
                                  <p:stCondLst>
                                    <p:cond delay="0"/>
                                  </p:stCondLst>
                                  <p:childTnLst>
                                    <p:set>
                                      <p:cBhvr>
                                        <p:cTn id="258" dur="1" fill="hold">
                                          <p:stCondLst>
                                            <p:cond delay="0"/>
                                          </p:stCondLst>
                                        </p:cTn>
                                        <p:tgtEl>
                                          <p:spTgt spid="86182"/>
                                        </p:tgtEl>
                                        <p:attrNameLst>
                                          <p:attrName>style.visibility</p:attrName>
                                        </p:attrNameLst>
                                      </p:cBhvr>
                                      <p:to>
                                        <p:strVal val="visible"/>
                                      </p:to>
                                    </p:set>
                                    <p:anim calcmode="lin" valueType="num">
                                      <p:cBhvr additive="base">
                                        <p:cTn id="259" dur="500" fill="hold"/>
                                        <p:tgtEl>
                                          <p:spTgt spid="86182"/>
                                        </p:tgtEl>
                                        <p:attrNameLst>
                                          <p:attrName>ppt_x</p:attrName>
                                        </p:attrNameLst>
                                      </p:cBhvr>
                                      <p:tavLst>
                                        <p:tav tm="0">
                                          <p:val>
                                            <p:strVal val="ppt_x"/>
                                          </p:val>
                                        </p:tav>
                                        <p:tav tm="100000">
                                          <p:val>
                                            <p:strVal val="ppt_x"/>
                                          </p:val>
                                        </p:tav>
                                      </p:tavLst>
                                    </p:anim>
                                    <p:anim calcmode="lin" valueType="num">
                                      <p:cBhvr additive="base">
                                        <p:cTn id="260" dur="500" fill="hold"/>
                                        <p:tgtEl>
                                          <p:spTgt spid="86182"/>
                                        </p:tgtEl>
                                        <p:attrNameLst>
                                          <p:attrName>ppt_y</p:attrName>
                                        </p:attrNameLst>
                                      </p:cBhvr>
                                      <p:tavLst>
                                        <p:tav tm="0">
                                          <p:val>
                                            <p:strVal val="1+#ppt_h/2"/>
                                          </p:val>
                                        </p:tav>
                                        <p:tav tm="100000">
                                          <p:val>
                                            <p:strVal val="ppt_y"/>
                                          </p:val>
                                        </p:tav>
                                      </p:tavLst>
                                    </p:anim>
                                  </p:childTnLst>
                                </p:cTn>
                              </p:par>
                            </p:childTnLst>
                          </p:cTn>
                        </p:par>
                      </p:childTnLst>
                    </p:cTn>
                  </p:par>
                  <p:par>
                    <p:cTn id="261" fill="hold" nodeType="clickPar">
                      <p:stCondLst>
                        <p:cond delay="indefinite"/>
                      </p:stCondLst>
                      <p:childTnLst>
                        <p:par>
                          <p:cTn id="262" fill="hold" nodeType="withGroup">
                            <p:stCondLst>
                              <p:cond delay="0"/>
                            </p:stCondLst>
                            <p:childTnLst>
                              <p:par>
                                <p:cTn id="263" presetID="2" presetClass="entr" presetSubtype="4" fill="hold" grpId="0" nodeType="clickEffect">
                                  <p:stCondLst>
                                    <p:cond delay="0"/>
                                  </p:stCondLst>
                                  <p:childTnLst>
                                    <p:set>
                                      <p:cBhvr>
                                        <p:cTn id="264" dur="1" fill="hold">
                                          <p:stCondLst>
                                            <p:cond delay="0"/>
                                          </p:stCondLst>
                                        </p:cTn>
                                        <p:tgtEl>
                                          <p:spTgt spid="86151"/>
                                        </p:tgtEl>
                                        <p:attrNameLst>
                                          <p:attrName>style.visibility</p:attrName>
                                        </p:attrNameLst>
                                      </p:cBhvr>
                                      <p:to>
                                        <p:strVal val="visible"/>
                                      </p:to>
                                    </p:set>
                                    <p:anim calcmode="lin" valueType="num">
                                      <p:cBhvr additive="base">
                                        <p:cTn id="265" dur="500" fill="hold"/>
                                        <p:tgtEl>
                                          <p:spTgt spid="86151"/>
                                        </p:tgtEl>
                                        <p:attrNameLst>
                                          <p:attrName>ppt_x</p:attrName>
                                        </p:attrNameLst>
                                      </p:cBhvr>
                                      <p:tavLst>
                                        <p:tav tm="0">
                                          <p:val>
                                            <p:strVal val="ppt_x"/>
                                          </p:val>
                                        </p:tav>
                                        <p:tav tm="100000">
                                          <p:val>
                                            <p:strVal val="ppt_x"/>
                                          </p:val>
                                        </p:tav>
                                      </p:tavLst>
                                    </p:anim>
                                    <p:anim calcmode="lin" valueType="num">
                                      <p:cBhvr additive="base">
                                        <p:cTn id="266" dur="500" fill="hold"/>
                                        <p:tgtEl>
                                          <p:spTgt spid="86151"/>
                                        </p:tgtEl>
                                        <p:attrNameLst>
                                          <p:attrName>ppt_y</p:attrName>
                                        </p:attrNameLst>
                                      </p:cBhvr>
                                      <p:tavLst>
                                        <p:tav tm="0">
                                          <p:val>
                                            <p:strVal val="1+#ppt_h/2"/>
                                          </p:val>
                                        </p:tav>
                                        <p:tav tm="100000">
                                          <p:val>
                                            <p:strVal val="ppt_y"/>
                                          </p:val>
                                        </p:tav>
                                      </p:tavLst>
                                    </p:anim>
                                  </p:childTnLst>
                                </p:cTn>
                              </p:par>
                            </p:childTnLst>
                          </p:cTn>
                        </p:par>
                      </p:childTnLst>
                    </p:cTn>
                  </p:par>
                  <p:par>
                    <p:cTn id="267" fill="hold" nodeType="clickPar">
                      <p:stCondLst>
                        <p:cond delay="indefinite"/>
                      </p:stCondLst>
                      <p:childTnLst>
                        <p:par>
                          <p:cTn id="268" fill="hold" nodeType="withGroup">
                            <p:stCondLst>
                              <p:cond delay="0"/>
                            </p:stCondLst>
                            <p:childTnLst>
                              <p:par>
                                <p:cTn id="269" presetID="1" presetClass="exit" presetSubtype="0" fill="hold" grpId="1" nodeType="clickEffect">
                                  <p:stCondLst>
                                    <p:cond delay="0"/>
                                  </p:stCondLst>
                                  <p:childTnLst>
                                    <p:set>
                                      <p:cBhvr>
                                        <p:cTn id="270" dur="1" fill="hold">
                                          <p:stCondLst>
                                            <p:cond delay="0"/>
                                          </p:stCondLst>
                                        </p:cTn>
                                        <p:tgtEl>
                                          <p:spTgt spid="861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151" grpId="0" animBg="1"/>
      <p:bldP spid="86152" grpId="0" animBg="1"/>
      <p:bldP spid="86153" grpId="0" animBg="1"/>
      <p:bldP spid="86154" grpId="0" animBg="1"/>
      <p:bldP spid="86155" grpId="0" animBg="1"/>
      <p:bldP spid="86156" grpId="0" animBg="1"/>
      <p:bldP spid="86157" grpId="0" animBg="1"/>
      <p:bldP spid="86158" grpId="0" animBg="1"/>
      <p:bldP spid="86159" grpId="0" animBg="1"/>
      <p:bldP spid="86160" grpId="0" animBg="1"/>
      <p:bldP spid="86161" grpId="0" animBg="1"/>
      <p:bldP spid="86161" grpId="1" animBg="1"/>
      <p:bldP spid="86162" grpId="0" animBg="1"/>
      <p:bldP spid="86162" grpId="1" animBg="1"/>
      <p:bldP spid="86163" grpId="0" animBg="1"/>
      <p:bldP spid="86163" grpId="1" animBg="1"/>
      <p:bldP spid="86164" grpId="0" animBg="1"/>
      <p:bldP spid="86164" grpId="1" animBg="1"/>
      <p:bldP spid="86165" grpId="0" animBg="1"/>
      <p:bldP spid="86165" grpId="1" animBg="1"/>
      <p:bldP spid="86166" grpId="0" animBg="1"/>
      <p:bldP spid="86166" grpId="1" animBg="1"/>
      <p:bldP spid="86167" grpId="0" animBg="1"/>
      <p:bldP spid="86167" grpId="1" animBg="1"/>
      <p:bldP spid="86168" grpId="0" animBg="1"/>
      <p:bldP spid="86168" grpId="1" animBg="1"/>
      <p:bldP spid="86169" grpId="0" animBg="1"/>
      <p:bldP spid="86169" grpId="1" animBg="1"/>
      <p:bldP spid="86170" grpId="0" animBg="1"/>
      <p:bldP spid="86170" grpId="1" animBg="1"/>
      <p:bldP spid="86171" grpId="0" animBg="1"/>
      <p:bldP spid="86171" grpId="1" animBg="1"/>
      <p:bldP spid="86172" grpId="0" animBg="1"/>
      <p:bldP spid="86172" grpId="1" animBg="1"/>
      <p:bldP spid="86173" grpId="0" animBg="1"/>
      <p:bldP spid="86173" grpId="1" animBg="1"/>
      <p:bldP spid="86174" grpId="0" animBg="1"/>
      <p:bldP spid="86175" grpId="0" animBg="1"/>
      <p:bldP spid="86176" grpId="0" animBg="1"/>
      <p:bldP spid="86177" grpId="0" animBg="1"/>
      <p:bldP spid="86177" grpId="1" animBg="1"/>
      <p:bldP spid="86178" grpId="0" animBg="1"/>
      <p:bldP spid="86178" grpId="1" animBg="1"/>
      <p:bldP spid="86179" grpId="0" animBg="1"/>
      <p:bldP spid="86179" grpId="1" animBg="1"/>
      <p:bldP spid="86180" grpId="0" animBg="1"/>
      <p:bldP spid="86180" grpId="1" animBg="1"/>
      <p:bldP spid="86181" grpId="0" animBg="1"/>
      <p:bldP spid="86181" grpId="1" animBg="1"/>
      <p:bldP spid="86182" grpId="0" animBg="1"/>
      <p:bldP spid="86182"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4</a:t>
            </a:r>
          </a:p>
        </p:txBody>
      </p:sp>
      <p:sp>
        <p:nvSpPr>
          <p:cNvPr id="160771"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0772"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运输问题的表上作业法</a:t>
            </a:r>
          </a:p>
        </p:txBody>
      </p:sp>
      <p:sp>
        <p:nvSpPr>
          <p:cNvPr id="160773" name="Rectangle 5"/>
          <p:cNvSpPr>
            <a:spLocks noChangeArrowheads="1"/>
          </p:cNvSpPr>
          <p:nvPr/>
        </p:nvSpPr>
        <p:spPr bwMode="auto">
          <a:xfrm>
            <a:off x="127000" y="1557338"/>
            <a:ext cx="8893175" cy="6646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t>	三、改进运输方案的办法—闭回路调整法</a:t>
            </a:r>
          </a:p>
          <a:p>
            <a:pPr eaLnBrk="1" hangingPunct="1"/>
            <a:endParaRPr lang="zh-CN" altLang="zh-CN" sz="2800"/>
          </a:p>
          <a:p>
            <a:pPr eaLnBrk="1" hangingPunct="1">
              <a:buClrTx/>
              <a:buFont typeface="Wingdings" panose="05000000000000000000" pitchFamily="2" charset="2"/>
              <a:buChar char=""/>
            </a:pPr>
            <a:r>
              <a:rPr lang="zh-CN" altLang="zh-CN" sz="2800"/>
              <a:t>调整判别准则：存在检验数小于零</a:t>
            </a:r>
          </a:p>
          <a:p>
            <a:pPr eaLnBrk="1" hangingPunct="1">
              <a:buClrTx/>
              <a:buFont typeface="Wingdings" panose="05000000000000000000" pitchFamily="2" charset="2"/>
              <a:buChar char=""/>
            </a:pPr>
            <a:r>
              <a:rPr lang="zh-CN" altLang="zh-CN" sz="2800"/>
              <a:t>调整方法：选取</a:t>
            </a:r>
            <a:r>
              <a:rPr lang="zh-CN" altLang="zh-CN" sz="2800">
                <a:solidFill>
                  <a:srgbClr val="C00000"/>
                </a:solidFill>
              </a:rPr>
              <a:t>所有负检验数最小的非基变量</a:t>
            </a:r>
            <a:r>
              <a:rPr lang="zh-CN" altLang="zh-CN" sz="2800"/>
              <a:t>作为入基变量</a:t>
            </a:r>
            <a:endParaRPr lang="zh-CN" altLang="zh-CN" sz="2400">
              <a:solidFill>
                <a:srgbClr val="000000"/>
              </a:solidFill>
            </a:endParaRPr>
          </a:p>
        </p:txBody>
      </p:sp>
      <p:pic>
        <p:nvPicPr>
          <p:cNvPr id="160774" name="Picture 6" descr="801500959142574143293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0775" name="Line 7"/>
          <p:cNvSpPr>
            <a:spLocks noChangeShapeType="1"/>
          </p:cNvSpPr>
          <p:nvPr/>
        </p:nvSpPr>
        <p:spPr bwMode="auto">
          <a:xfrm>
            <a:off x="468313" y="3573463"/>
            <a:ext cx="1655762" cy="71913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Tree>
  </p:cSld>
  <p:clrMapOvr>
    <a:masterClrMapping/>
  </p:clrMapOvr>
  <p:transition spd="med">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4</a:t>
            </a:r>
          </a:p>
        </p:txBody>
      </p:sp>
      <p:sp>
        <p:nvSpPr>
          <p:cNvPr id="162819"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2820"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运输问题的表上作业法</a:t>
            </a:r>
          </a:p>
        </p:txBody>
      </p:sp>
      <p:sp>
        <p:nvSpPr>
          <p:cNvPr id="162821" name="Rectangle 5"/>
          <p:cNvSpPr>
            <a:spLocks noChangeArrowheads="1"/>
          </p:cNvSpPr>
          <p:nvPr/>
        </p:nvSpPr>
        <p:spPr bwMode="auto">
          <a:xfrm>
            <a:off x="127000" y="1557338"/>
            <a:ext cx="8893175" cy="6646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000"/>
              <a:t> </a:t>
            </a:r>
            <a:r>
              <a:rPr lang="zh-CN" altLang="zh-CN" sz="2400">
                <a:solidFill>
                  <a:srgbClr val="000000"/>
                </a:solidFill>
              </a:rPr>
              <a:t>   </a:t>
            </a:r>
          </a:p>
          <a:p>
            <a:pPr algn="ctr" eaLnBrk="1" hangingPunct="1"/>
            <a:endParaRPr lang="zh-CN" altLang="zh-CN" sz="2400">
              <a:solidFill>
                <a:srgbClr val="000000"/>
              </a:solidFill>
            </a:endParaRPr>
          </a:p>
          <a:p>
            <a:pPr algn="ctr" eaLnBrk="1" hangingPunct="1"/>
            <a:endParaRPr lang="zh-CN" altLang="zh-CN" sz="2400">
              <a:solidFill>
                <a:srgbClr val="000000"/>
              </a:solidFill>
            </a:endParaRPr>
          </a:p>
          <a:p>
            <a:pPr algn="ctr" eaLnBrk="1" hangingPunct="1"/>
            <a:endParaRPr lang="zh-CN" altLang="zh-CN" sz="2400">
              <a:solidFill>
                <a:srgbClr val="000000"/>
              </a:solidFill>
            </a:endParaRPr>
          </a:p>
          <a:p>
            <a:pPr algn="ctr" eaLnBrk="1" hangingPunct="1"/>
            <a:endParaRPr lang="zh-CN" altLang="zh-CN" sz="2400">
              <a:solidFill>
                <a:srgbClr val="000000"/>
              </a:solidFill>
            </a:endParaRPr>
          </a:p>
          <a:p>
            <a:pPr algn="ctr" eaLnBrk="1" hangingPunct="1"/>
            <a:endParaRPr lang="zh-CN" altLang="zh-CN" sz="2400">
              <a:solidFill>
                <a:srgbClr val="000000"/>
              </a:solidFill>
            </a:endParaRPr>
          </a:p>
          <a:p>
            <a:pPr algn="ctr" eaLnBrk="1" hangingPunct="1"/>
            <a:endParaRPr lang="zh-CN" altLang="zh-CN" sz="2400">
              <a:solidFill>
                <a:srgbClr val="000000"/>
              </a:solidFill>
            </a:endParaRPr>
          </a:p>
          <a:p>
            <a:pPr algn="ctr" eaLnBrk="1" hangingPunct="1"/>
            <a:endParaRPr lang="zh-CN" altLang="zh-CN" sz="2400">
              <a:solidFill>
                <a:srgbClr val="000000"/>
              </a:solidFill>
            </a:endParaRPr>
          </a:p>
          <a:p>
            <a:pPr algn="ctr" eaLnBrk="1" hangingPunct="1"/>
            <a:endParaRPr lang="zh-CN" altLang="zh-CN" sz="2400">
              <a:solidFill>
                <a:srgbClr val="000000"/>
              </a:solidFill>
            </a:endParaRPr>
          </a:p>
          <a:p>
            <a:pPr algn="ctr" eaLnBrk="1" hangingPunct="1"/>
            <a:endParaRPr lang="zh-CN" altLang="zh-CN" sz="2400">
              <a:solidFill>
                <a:srgbClr val="000000"/>
              </a:solidFill>
            </a:endParaRPr>
          </a:p>
          <a:p>
            <a:pPr algn="ctr" eaLnBrk="1" hangingPunct="1"/>
            <a:endParaRPr lang="zh-CN" altLang="zh-CN" sz="2400">
              <a:solidFill>
                <a:srgbClr val="000000"/>
              </a:solidFill>
            </a:endParaRPr>
          </a:p>
          <a:p>
            <a:pPr algn="ctr" eaLnBrk="1" hangingPunct="1"/>
            <a:endParaRPr lang="zh-CN" altLang="zh-CN" sz="2000">
              <a:solidFill>
                <a:srgbClr val="000000"/>
              </a:solidFill>
            </a:endParaRPr>
          </a:p>
        </p:txBody>
      </p:sp>
      <p:pic>
        <p:nvPicPr>
          <p:cNvPr id="162822" name="Picture 6" descr="679702993142574143293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88071" name="Group 7"/>
          <p:cNvGraphicFramePr>
            <a:graphicFrameLocks noGrp="1"/>
          </p:cNvGraphicFramePr>
          <p:nvPr/>
        </p:nvGraphicFramePr>
        <p:xfrm>
          <a:off x="390525" y="1989138"/>
          <a:ext cx="8166100" cy="3297237"/>
        </p:xfrm>
        <a:graphic>
          <a:graphicData uri="http://schemas.openxmlformats.org/drawingml/2006/table">
            <a:tbl>
              <a:tblPr/>
              <a:tblGrid>
                <a:gridCol w="1347788"/>
                <a:gridCol w="1363662"/>
                <a:gridCol w="1363663"/>
                <a:gridCol w="1363662"/>
                <a:gridCol w="1363663"/>
                <a:gridCol w="1363662"/>
              </a:tblGrid>
              <a:tr h="1092200">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300" b="0" i="0" u="none" strike="noStrike" cap="none" normalizeH="0" baseline="0" dirty="0" smtClean="0">
                          <a:ln>
                            <a:noFill/>
                          </a:ln>
                          <a:solidFill>
                            <a:schemeClr val="tx1"/>
                          </a:solidFill>
                          <a:effectLst/>
                          <a:latin typeface="Arial" pitchFamily="34" charset="0"/>
                          <a:ea typeface="仿宋" pitchFamily="49" charset="-122"/>
                        </a:rPr>
                        <a:t>                          </a:t>
                      </a:r>
                      <a:r>
                        <a:rPr kumimoji="0" lang="zh-CN" sz="1300" b="0" i="0" u="none" strike="noStrike" cap="none" normalizeH="0" baseline="0" dirty="0" smtClean="0">
                          <a:ln>
                            <a:noFill/>
                          </a:ln>
                          <a:solidFill>
                            <a:schemeClr val="tx1"/>
                          </a:solidFill>
                          <a:effectLst/>
                          <a:latin typeface="Arial" pitchFamily="34" charset="0"/>
                          <a:ea typeface="仿宋" pitchFamily="49" charset="-122"/>
                        </a:rPr>
                        <a:t>销地</a:t>
                      </a: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sz="1300" b="0" i="0" u="none" strike="noStrike" cap="none" normalizeH="0" baseline="0" dirty="0" smtClean="0">
                          <a:ln>
                            <a:noFill/>
                          </a:ln>
                          <a:solidFill>
                            <a:schemeClr val="tx1"/>
                          </a:solidFill>
                          <a:effectLst/>
                          <a:latin typeface="Arial" pitchFamily="34" charset="0"/>
                          <a:ea typeface="仿宋" pitchFamily="49" charset="-122"/>
                        </a:rPr>
                        <a:t>     </a:t>
                      </a: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sz="1300" b="0" i="0" u="none" strike="noStrike" cap="none" normalizeH="0" baseline="0" dirty="0" smtClean="0">
                          <a:ln>
                            <a:noFill/>
                          </a:ln>
                          <a:solidFill>
                            <a:schemeClr val="tx1"/>
                          </a:solidFill>
                          <a:effectLst/>
                          <a:latin typeface="Arial" pitchFamily="34" charset="0"/>
                          <a:ea typeface="仿宋" pitchFamily="49" charset="-122"/>
                        </a:rPr>
                        <a:t>产地</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1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100" b="0" i="0" u="none" strike="noStrike" cap="none" normalizeH="0" baseline="-25000" smtClean="0">
                          <a:ln>
                            <a:noFill/>
                          </a:ln>
                          <a:solidFill>
                            <a:schemeClr val="tx1"/>
                          </a:solidFill>
                          <a:effectLst/>
                          <a:latin typeface="Arial" pitchFamily="34" charset="0"/>
                          <a:ea typeface="仿宋" pitchFamily="49" charset="-122"/>
                        </a:rPr>
                        <a:t>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1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100" b="0" i="0" u="none" strike="noStrike" cap="none" normalizeH="0" baseline="-25000" smtClean="0">
                          <a:ln>
                            <a:noFill/>
                          </a:ln>
                          <a:solidFill>
                            <a:schemeClr val="tx1"/>
                          </a:solidFill>
                          <a:effectLst/>
                          <a:latin typeface="Arial" pitchFamily="34" charset="0"/>
                          <a:ea typeface="仿宋" pitchFamily="49" charset="-122"/>
                        </a:rPr>
                        <a:t>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1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100" b="0" i="0" u="none" strike="noStrike" cap="none" normalizeH="0" baseline="-25000" smtClean="0">
                          <a:ln>
                            <a:noFill/>
                          </a:ln>
                          <a:solidFill>
                            <a:schemeClr val="tx1"/>
                          </a:solidFill>
                          <a:effectLst/>
                          <a:latin typeface="Arial" pitchFamily="34" charset="0"/>
                          <a:ea typeface="仿宋" pitchFamily="49" charset="-122"/>
                        </a:rPr>
                        <a:t>3</a:t>
                      </a:r>
                      <a:endParaRPr kumimoji="0" lang="zh-CN" altLang="zh-CN" sz="21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1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100" b="0" i="0" u="none" strike="noStrike" cap="none" normalizeH="0" baseline="-25000" smtClean="0">
                          <a:ln>
                            <a:noFill/>
                          </a:ln>
                          <a:solidFill>
                            <a:schemeClr val="tx1"/>
                          </a:solidFill>
                          <a:effectLst/>
                          <a:latin typeface="Arial" pitchFamily="34" charset="0"/>
                          <a:ea typeface="仿宋" pitchFamily="49" charset="-122"/>
                        </a:rPr>
                        <a:t>4</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3000" b="0" i="0" u="none" strike="noStrike" cap="none" normalizeH="0" baseline="0" smtClean="0">
                          <a:ln>
                            <a:noFill/>
                          </a:ln>
                          <a:solidFill>
                            <a:schemeClr val="tx1"/>
                          </a:solidFill>
                          <a:effectLst/>
                          <a:latin typeface="Arial" pitchFamily="34" charset="0"/>
                          <a:ea typeface="仿宋" pitchFamily="49" charset="-122"/>
                        </a:rPr>
                        <a:t>u</a:t>
                      </a:r>
                      <a:r>
                        <a:rPr kumimoji="0" lang="zh-CN" altLang="zh-CN" sz="3000" b="0" i="0" u="none" strike="noStrike" cap="none" normalizeH="0" baseline="-25000" smtClean="0">
                          <a:ln>
                            <a:noFill/>
                          </a:ln>
                          <a:solidFill>
                            <a:schemeClr val="tx1"/>
                          </a:solidFill>
                          <a:effectLst/>
                          <a:latin typeface="Arial" pitchFamily="34" charset="0"/>
                          <a:ea typeface="仿宋" pitchFamily="49" charset="-122"/>
                        </a:rPr>
                        <a:t>i</a:t>
                      </a:r>
                      <a:endParaRPr kumimoji="0" lang="zh-CN" altLang="zh-CN" sz="17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55625">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100" b="0" i="0" u="none" strike="noStrike" cap="none" normalizeH="0" baseline="0" smtClean="0">
                          <a:ln>
                            <a:noFill/>
                          </a:ln>
                          <a:solidFill>
                            <a:schemeClr val="tx1"/>
                          </a:solidFill>
                          <a:effectLst/>
                          <a:latin typeface="Arial" pitchFamily="34" charset="0"/>
                          <a:ea typeface="仿宋" pitchFamily="49" charset="-122"/>
                        </a:rPr>
                        <a:t>A</a:t>
                      </a:r>
                      <a:r>
                        <a:rPr kumimoji="0" lang="zh-CN" altLang="zh-CN" sz="2100" b="0" i="0" u="none" strike="noStrike" cap="none" normalizeH="0" baseline="-25000" smtClean="0">
                          <a:ln>
                            <a:noFill/>
                          </a:ln>
                          <a:solidFill>
                            <a:schemeClr val="tx1"/>
                          </a:solidFill>
                          <a:effectLst/>
                          <a:latin typeface="Arial" pitchFamily="34" charset="0"/>
                          <a:ea typeface="仿宋" pitchFamily="49" charset="-122"/>
                        </a:rPr>
                        <a:t>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100" b="0" i="0" u="none" strike="noStrike" cap="none" normalizeH="0" baseline="0" smtClean="0">
                          <a:ln>
                            <a:noFill/>
                          </a:ln>
                          <a:solidFill>
                            <a:schemeClr val="tx1"/>
                          </a:solidFill>
                          <a:effectLst/>
                          <a:latin typeface="Arial" pitchFamily="34" charset="0"/>
                          <a:ea typeface="仿宋" pitchFamily="49" charset="-122"/>
                        </a:rPr>
                        <a:t>              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100" b="0" i="0" u="none" strike="noStrike" cap="none" normalizeH="0" baseline="0" smtClean="0">
                          <a:ln>
                            <a:noFill/>
                          </a:ln>
                          <a:solidFill>
                            <a:schemeClr val="tx1"/>
                          </a:solidFill>
                          <a:effectLst/>
                          <a:latin typeface="Arial" pitchFamily="34" charset="0"/>
                          <a:ea typeface="仿宋" pitchFamily="49" charset="-122"/>
                        </a:rPr>
                        <a:t>            11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100" b="0" i="0" u="none" strike="noStrike" cap="none" normalizeH="0" baseline="0" smtClean="0">
                          <a:ln>
                            <a:noFill/>
                          </a:ln>
                          <a:solidFill>
                            <a:schemeClr val="tx1"/>
                          </a:solidFill>
                          <a:effectLst/>
                          <a:latin typeface="Arial" pitchFamily="34" charset="0"/>
                          <a:ea typeface="仿宋" pitchFamily="49" charset="-122"/>
                        </a:rPr>
                        <a:t>        </a:t>
                      </a:r>
                      <a:r>
                        <a:rPr kumimoji="0" lang="zh-CN" altLang="zh-CN" sz="2100" b="0" i="0" u="none" strike="noStrike" cap="none" normalizeH="0" baseline="0" smtClean="0">
                          <a:ln>
                            <a:noFill/>
                          </a:ln>
                          <a:solidFill>
                            <a:srgbClr val="FF0000"/>
                          </a:solidFill>
                          <a:effectLst/>
                          <a:latin typeface="Arial" pitchFamily="34" charset="0"/>
                          <a:ea typeface="仿宋" pitchFamily="49" charset="-122"/>
                        </a:rPr>
                        <a:t>4   </a:t>
                      </a:r>
                      <a:r>
                        <a:rPr kumimoji="0" lang="zh-CN" altLang="zh-CN" sz="2100" b="0" i="0" u="none" strike="noStrike" cap="none" normalizeH="0" baseline="0" smtClean="0">
                          <a:ln>
                            <a:noFill/>
                          </a:ln>
                          <a:solidFill>
                            <a:schemeClr val="tx1"/>
                          </a:solidFill>
                          <a:effectLst/>
                          <a:latin typeface="Arial" pitchFamily="34" charset="0"/>
                          <a:ea typeface="仿宋" pitchFamily="49" charset="-122"/>
                        </a:rPr>
                        <a:t> 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100" b="0" i="0" u="none" strike="noStrike" cap="none" normalizeH="0" baseline="0" smtClean="0">
                          <a:ln>
                            <a:noFill/>
                          </a:ln>
                          <a:solidFill>
                            <a:schemeClr val="tx1"/>
                          </a:solidFill>
                          <a:effectLst/>
                          <a:latin typeface="Arial" pitchFamily="34" charset="0"/>
                          <a:ea typeface="仿宋" pitchFamily="49" charset="-122"/>
                        </a:rPr>
                        <a:t>        </a:t>
                      </a:r>
                      <a:r>
                        <a:rPr kumimoji="0" lang="zh-CN" altLang="zh-CN" sz="2100" b="0" i="0" u="none" strike="noStrike" cap="none" normalizeH="0" baseline="0" smtClean="0">
                          <a:ln>
                            <a:noFill/>
                          </a:ln>
                          <a:solidFill>
                            <a:srgbClr val="FF0000"/>
                          </a:solidFill>
                          <a:effectLst/>
                          <a:latin typeface="Arial" pitchFamily="34" charset="0"/>
                          <a:ea typeface="仿宋" pitchFamily="49" charset="-122"/>
                        </a:rPr>
                        <a:t>3</a:t>
                      </a:r>
                      <a:r>
                        <a:rPr kumimoji="0" lang="zh-CN" altLang="zh-CN" sz="2100" b="0" i="0" u="none" strike="noStrike" cap="none" normalizeH="0" baseline="0" smtClean="0">
                          <a:ln>
                            <a:noFill/>
                          </a:ln>
                          <a:solidFill>
                            <a:schemeClr val="tx1"/>
                          </a:solidFill>
                          <a:effectLst/>
                          <a:latin typeface="Arial" pitchFamily="34" charset="0"/>
                          <a:ea typeface="仿宋" pitchFamily="49" charset="-122"/>
                        </a:rPr>
                        <a:t>  10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100" b="0" i="0" u="none" strike="noStrike" cap="none" normalizeH="0" baseline="0" dirty="0" smtClean="0">
                          <a:ln>
                            <a:noFill/>
                          </a:ln>
                          <a:solidFill>
                            <a:schemeClr val="tx1"/>
                          </a:solidFill>
                          <a:effectLst/>
                          <a:latin typeface="Arial" pitchFamily="34" charset="0"/>
                          <a:ea typeface="仿宋" pitchFamily="49" charset="-122"/>
                        </a:rPr>
                        <a:t>  </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74675">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100" b="0" i="0" u="none" strike="noStrike" cap="none" normalizeH="0" baseline="0" smtClean="0">
                          <a:ln>
                            <a:noFill/>
                          </a:ln>
                          <a:solidFill>
                            <a:schemeClr val="tx1"/>
                          </a:solidFill>
                          <a:effectLst/>
                          <a:latin typeface="Arial" pitchFamily="34" charset="0"/>
                          <a:ea typeface="仿宋" pitchFamily="49" charset="-122"/>
                        </a:rPr>
                        <a:t>A</a:t>
                      </a:r>
                      <a:r>
                        <a:rPr kumimoji="0" lang="zh-CN" altLang="zh-CN" sz="2100" b="0" i="0" u="none" strike="noStrike" cap="none" normalizeH="0" baseline="-25000" smtClean="0">
                          <a:ln>
                            <a:noFill/>
                          </a:ln>
                          <a:solidFill>
                            <a:schemeClr val="tx1"/>
                          </a:solidFill>
                          <a:effectLst/>
                          <a:latin typeface="Arial" pitchFamily="34" charset="0"/>
                          <a:ea typeface="仿宋" pitchFamily="49" charset="-122"/>
                        </a:rPr>
                        <a:t>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100" b="0" i="0" u="none" strike="noStrike" cap="none" normalizeH="0" baseline="0" smtClean="0">
                          <a:ln>
                            <a:noFill/>
                          </a:ln>
                          <a:solidFill>
                            <a:schemeClr val="tx1"/>
                          </a:solidFill>
                          <a:effectLst/>
                          <a:latin typeface="Arial" pitchFamily="34" charset="0"/>
                          <a:ea typeface="仿宋" pitchFamily="49" charset="-122"/>
                        </a:rPr>
                        <a:t>      </a:t>
                      </a:r>
                      <a:r>
                        <a:rPr kumimoji="0" lang="zh-CN" altLang="zh-CN" sz="2100" b="0" i="0" u="none" strike="noStrike" cap="none" normalizeH="0" baseline="0" smtClean="0">
                          <a:ln>
                            <a:noFill/>
                          </a:ln>
                          <a:solidFill>
                            <a:srgbClr val="FF0000"/>
                          </a:solidFill>
                          <a:effectLst/>
                          <a:latin typeface="Arial" pitchFamily="34" charset="0"/>
                          <a:ea typeface="仿宋" pitchFamily="49" charset="-122"/>
                        </a:rPr>
                        <a:t>3</a:t>
                      </a:r>
                      <a:r>
                        <a:rPr kumimoji="0" lang="zh-CN" altLang="zh-CN" sz="2100" b="0" i="0" u="none" strike="noStrike" cap="none" normalizeH="0" baseline="0" smtClean="0">
                          <a:ln>
                            <a:noFill/>
                          </a:ln>
                          <a:solidFill>
                            <a:schemeClr val="tx1"/>
                          </a:solidFill>
                          <a:effectLst/>
                          <a:latin typeface="Arial" pitchFamily="34" charset="0"/>
                          <a:ea typeface="仿宋" pitchFamily="49" charset="-122"/>
                        </a:rPr>
                        <a:t>      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100" b="0" i="0" u="none" strike="noStrike" cap="none" normalizeH="0" baseline="0" smtClean="0">
                          <a:ln>
                            <a:noFill/>
                          </a:ln>
                          <a:solidFill>
                            <a:schemeClr val="tx1"/>
                          </a:solidFill>
                          <a:effectLst/>
                          <a:latin typeface="Arial" pitchFamily="34" charset="0"/>
                          <a:ea typeface="仿宋" pitchFamily="49" charset="-122"/>
                        </a:rPr>
                        <a:t>              9</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100" b="0" i="0" u="none" strike="noStrike" cap="none" normalizeH="0" baseline="0" smtClean="0">
                          <a:ln>
                            <a:noFill/>
                          </a:ln>
                          <a:solidFill>
                            <a:schemeClr val="tx1"/>
                          </a:solidFill>
                          <a:effectLst/>
                          <a:latin typeface="Arial" pitchFamily="34" charset="0"/>
                          <a:ea typeface="仿宋" pitchFamily="49" charset="-122"/>
                        </a:rPr>
                        <a:t>         </a:t>
                      </a:r>
                      <a:r>
                        <a:rPr kumimoji="0" lang="zh-CN" altLang="zh-CN" sz="2100" b="0" i="0" u="none" strike="noStrike" cap="none" normalizeH="0" baseline="0" smtClean="0">
                          <a:ln>
                            <a:noFill/>
                          </a:ln>
                          <a:solidFill>
                            <a:srgbClr val="FF0000"/>
                          </a:solidFill>
                          <a:effectLst/>
                          <a:latin typeface="Arial" pitchFamily="34" charset="0"/>
                          <a:ea typeface="仿宋" pitchFamily="49" charset="-122"/>
                        </a:rPr>
                        <a:t>1</a:t>
                      </a:r>
                      <a:r>
                        <a:rPr kumimoji="0" lang="zh-CN" altLang="zh-CN" sz="2100" b="0" i="0" u="none" strike="noStrike" cap="none" normalizeH="0" baseline="0" smtClean="0">
                          <a:ln>
                            <a:noFill/>
                          </a:ln>
                          <a:solidFill>
                            <a:schemeClr val="tx1"/>
                          </a:solidFill>
                          <a:effectLst/>
                          <a:latin typeface="Arial" pitchFamily="34" charset="0"/>
                          <a:ea typeface="仿宋" pitchFamily="49" charset="-122"/>
                        </a:rPr>
                        <a:t>   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100" b="0" i="0" u="none" strike="noStrike" cap="none" normalizeH="0" baseline="0" smtClean="0">
                          <a:ln>
                            <a:noFill/>
                          </a:ln>
                          <a:solidFill>
                            <a:schemeClr val="tx1"/>
                          </a:solidFill>
                          <a:effectLst/>
                          <a:latin typeface="Arial" pitchFamily="34" charset="0"/>
                          <a:ea typeface="仿宋" pitchFamily="49" charset="-122"/>
                        </a:rPr>
                        <a:t>          </a:t>
                      </a:r>
                      <a:r>
                        <a:rPr kumimoji="0" lang="zh-CN" altLang="zh-CN" sz="1500" b="0" i="0" u="none" strike="noStrike" cap="none" normalizeH="0" baseline="0" smtClean="0">
                          <a:ln>
                            <a:noFill/>
                          </a:ln>
                          <a:solidFill>
                            <a:schemeClr val="tx1"/>
                          </a:solidFill>
                          <a:effectLst/>
                          <a:latin typeface="Arial" pitchFamily="34" charset="0"/>
                          <a:ea typeface="仿宋" pitchFamily="49" charset="-122"/>
                        </a:rPr>
                        <a:t> </a:t>
                      </a:r>
                      <a:r>
                        <a:rPr kumimoji="0" lang="zh-CN" altLang="zh-CN" sz="2100" b="0" i="0" u="none" strike="noStrike" cap="none" normalizeH="0" baseline="0" smtClean="0">
                          <a:ln>
                            <a:noFill/>
                          </a:ln>
                          <a:solidFill>
                            <a:schemeClr val="tx1"/>
                          </a:solidFill>
                          <a:effectLst/>
                          <a:latin typeface="Arial" pitchFamily="34" charset="0"/>
                          <a:ea typeface="仿宋" pitchFamily="49" charset="-122"/>
                        </a:rPr>
                        <a:t>   8</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1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47688">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100" b="0" i="0" u="none" strike="noStrike" cap="none" normalizeH="0" baseline="0" smtClean="0">
                          <a:ln>
                            <a:noFill/>
                          </a:ln>
                          <a:solidFill>
                            <a:schemeClr val="tx1"/>
                          </a:solidFill>
                          <a:effectLst/>
                          <a:latin typeface="Arial" pitchFamily="34" charset="0"/>
                          <a:ea typeface="仿宋" pitchFamily="49" charset="-122"/>
                        </a:rPr>
                        <a:t>A</a:t>
                      </a:r>
                      <a:r>
                        <a:rPr kumimoji="0" lang="zh-CN" altLang="zh-CN" sz="2100" b="0" i="0" u="none" strike="noStrike" cap="none" normalizeH="0" baseline="-25000" smtClean="0">
                          <a:ln>
                            <a:noFill/>
                          </a:ln>
                          <a:solidFill>
                            <a:schemeClr val="tx1"/>
                          </a:solidFill>
                          <a:effectLst/>
                          <a:latin typeface="Arial" pitchFamily="34" charset="0"/>
                          <a:ea typeface="仿宋" pitchFamily="49" charset="-122"/>
                        </a:rPr>
                        <a:t>3</a:t>
                      </a:r>
                      <a:endParaRPr kumimoji="0" lang="zh-CN" altLang="zh-CN" sz="21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100" b="0" i="0" u="none" strike="noStrike" cap="none" normalizeH="0" baseline="0" smtClean="0">
                          <a:ln>
                            <a:noFill/>
                          </a:ln>
                          <a:solidFill>
                            <a:schemeClr val="tx1"/>
                          </a:solidFill>
                          <a:effectLst/>
                          <a:latin typeface="Arial" pitchFamily="34" charset="0"/>
                          <a:ea typeface="仿宋" pitchFamily="49" charset="-122"/>
                        </a:rPr>
                        <a:t>              7</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100" b="0" i="0" u="none" strike="noStrike" cap="none" normalizeH="0" baseline="0" smtClean="0">
                          <a:ln>
                            <a:noFill/>
                          </a:ln>
                          <a:solidFill>
                            <a:schemeClr val="tx1"/>
                          </a:solidFill>
                          <a:effectLst/>
                          <a:latin typeface="Arial" pitchFamily="34" charset="0"/>
                          <a:ea typeface="仿宋" pitchFamily="49" charset="-122"/>
                        </a:rPr>
                        <a:t>        </a:t>
                      </a:r>
                      <a:r>
                        <a:rPr kumimoji="0" lang="zh-CN" altLang="zh-CN" sz="2100" b="0" i="0" u="none" strike="noStrike" cap="none" normalizeH="0" baseline="0" smtClean="0">
                          <a:ln>
                            <a:noFill/>
                          </a:ln>
                          <a:solidFill>
                            <a:srgbClr val="FF0000"/>
                          </a:solidFill>
                          <a:effectLst/>
                          <a:latin typeface="Arial" pitchFamily="34" charset="0"/>
                          <a:ea typeface="仿宋" pitchFamily="49" charset="-122"/>
                        </a:rPr>
                        <a:t>6  </a:t>
                      </a:r>
                      <a:r>
                        <a:rPr kumimoji="0" lang="zh-CN" altLang="zh-CN" sz="2100" b="0" i="0" u="none" strike="noStrike" cap="none" normalizeH="0" baseline="0" smtClean="0">
                          <a:ln>
                            <a:noFill/>
                          </a:ln>
                          <a:solidFill>
                            <a:schemeClr val="tx1"/>
                          </a:solidFill>
                          <a:effectLst/>
                          <a:latin typeface="Arial" pitchFamily="34" charset="0"/>
                          <a:ea typeface="仿宋" pitchFamily="49" charset="-122"/>
                        </a:rPr>
                        <a:t>  4</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100" b="0" i="0" u="none" strike="noStrike" cap="none" normalizeH="0" baseline="0" smtClean="0">
                          <a:ln>
                            <a:noFill/>
                          </a:ln>
                          <a:solidFill>
                            <a:schemeClr val="tx1"/>
                          </a:solidFill>
                          <a:effectLst/>
                          <a:latin typeface="Arial" pitchFamily="34" charset="0"/>
                          <a:ea typeface="仿宋" pitchFamily="49" charset="-122"/>
                        </a:rPr>
                        <a:t>            10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100" b="0" i="0" u="none" strike="noStrike" cap="none" normalizeH="0" baseline="0" smtClean="0">
                          <a:ln>
                            <a:noFill/>
                          </a:ln>
                          <a:solidFill>
                            <a:schemeClr val="tx1"/>
                          </a:solidFill>
                          <a:effectLst/>
                          <a:latin typeface="Arial" pitchFamily="34" charset="0"/>
                          <a:ea typeface="仿宋" pitchFamily="49" charset="-122"/>
                        </a:rPr>
                        <a:t>         </a:t>
                      </a:r>
                      <a:r>
                        <a:rPr kumimoji="0" lang="zh-CN" altLang="zh-CN" sz="2100" b="0" i="0" u="none" strike="noStrike" cap="none" normalizeH="0" baseline="0" smtClean="0">
                          <a:ln>
                            <a:noFill/>
                          </a:ln>
                          <a:solidFill>
                            <a:srgbClr val="FF0000"/>
                          </a:solidFill>
                          <a:effectLst/>
                          <a:latin typeface="Arial" pitchFamily="34" charset="0"/>
                          <a:ea typeface="仿宋" pitchFamily="49" charset="-122"/>
                        </a:rPr>
                        <a:t> 3</a:t>
                      </a:r>
                      <a:r>
                        <a:rPr kumimoji="0" lang="zh-CN" altLang="zh-CN" sz="2100" b="0" i="0" u="none" strike="noStrike" cap="none" normalizeH="0" baseline="0" smtClean="0">
                          <a:ln>
                            <a:noFill/>
                          </a:ln>
                          <a:solidFill>
                            <a:schemeClr val="tx1"/>
                          </a:solidFill>
                          <a:effectLst/>
                          <a:latin typeface="Arial" pitchFamily="34" charset="0"/>
                          <a:ea typeface="仿宋" pitchFamily="49" charset="-122"/>
                        </a:rPr>
                        <a:t>  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1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27050">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3000" b="0" i="0" u="none" strike="noStrike" cap="none" normalizeH="0" baseline="0" smtClean="0">
                          <a:ln>
                            <a:noFill/>
                          </a:ln>
                          <a:solidFill>
                            <a:schemeClr val="tx1"/>
                          </a:solidFill>
                          <a:effectLst/>
                          <a:latin typeface="Arial" pitchFamily="34" charset="0"/>
                          <a:ea typeface="仿宋" pitchFamily="49" charset="-122"/>
                        </a:rPr>
                        <a:t>v</a:t>
                      </a:r>
                      <a:r>
                        <a:rPr kumimoji="0" lang="zh-CN" altLang="zh-CN" sz="3000" b="0" i="0" u="none" strike="noStrike" cap="none" normalizeH="0" baseline="-25000" smtClean="0">
                          <a:ln>
                            <a:noFill/>
                          </a:ln>
                          <a:solidFill>
                            <a:schemeClr val="tx1"/>
                          </a:solidFill>
                          <a:effectLst/>
                          <a:latin typeface="Arial" pitchFamily="34" charset="0"/>
                          <a:ea typeface="仿宋" pitchFamily="49" charset="-122"/>
                        </a:rPr>
                        <a:t>j</a:t>
                      </a:r>
                      <a:endParaRPr kumimoji="0" lang="zh-CN" altLang="zh-CN" sz="17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1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1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1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1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7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62868" name="Line 110"/>
          <p:cNvSpPr>
            <a:spLocks noChangeShapeType="1"/>
          </p:cNvSpPr>
          <p:nvPr/>
        </p:nvSpPr>
        <p:spPr bwMode="auto">
          <a:xfrm>
            <a:off x="2700338" y="3068638"/>
            <a:ext cx="0" cy="28892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2869" name="Line 111"/>
          <p:cNvSpPr>
            <a:spLocks noChangeShapeType="1"/>
          </p:cNvSpPr>
          <p:nvPr/>
        </p:nvSpPr>
        <p:spPr bwMode="auto">
          <a:xfrm>
            <a:off x="2700338" y="3357563"/>
            <a:ext cx="431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2870" name="Line 112"/>
          <p:cNvSpPr>
            <a:spLocks noChangeShapeType="1"/>
          </p:cNvSpPr>
          <p:nvPr/>
        </p:nvSpPr>
        <p:spPr bwMode="auto">
          <a:xfrm>
            <a:off x="4071938" y="3068638"/>
            <a:ext cx="0" cy="2873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2871" name="Line 113"/>
          <p:cNvSpPr>
            <a:spLocks noChangeShapeType="1"/>
          </p:cNvSpPr>
          <p:nvPr/>
        </p:nvSpPr>
        <p:spPr bwMode="auto">
          <a:xfrm>
            <a:off x="4071938" y="3355975"/>
            <a:ext cx="431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2872" name="Line 114"/>
          <p:cNvSpPr>
            <a:spLocks noChangeShapeType="1"/>
          </p:cNvSpPr>
          <p:nvPr/>
        </p:nvSpPr>
        <p:spPr bwMode="auto">
          <a:xfrm>
            <a:off x="5434013" y="3068638"/>
            <a:ext cx="0" cy="2873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2873" name="Line 115"/>
          <p:cNvSpPr>
            <a:spLocks noChangeShapeType="1"/>
          </p:cNvSpPr>
          <p:nvPr/>
        </p:nvSpPr>
        <p:spPr bwMode="auto">
          <a:xfrm>
            <a:off x="5434013" y="3355975"/>
            <a:ext cx="431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2874" name="Line 116"/>
          <p:cNvSpPr>
            <a:spLocks noChangeShapeType="1"/>
          </p:cNvSpPr>
          <p:nvPr/>
        </p:nvSpPr>
        <p:spPr bwMode="auto">
          <a:xfrm>
            <a:off x="6805613" y="3068638"/>
            <a:ext cx="0" cy="28892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2875" name="Line 117"/>
          <p:cNvSpPr>
            <a:spLocks noChangeShapeType="1"/>
          </p:cNvSpPr>
          <p:nvPr/>
        </p:nvSpPr>
        <p:spPr bwMode="auto">
          <a:xfrm>
            <a:off x="6805613" y="3357563"/>
            <a:ext cx="431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2876" name="Line 118"/>
          <p:cNvSpPr>
            <a:spLocks noChangeShapeType="1"/>
          </p:cNvSpPr>
          <p:nvPr/>
        </p:nvSpPr>
        <p:spPr bwMode="auto">
          <a:xfrm>
            <a:off x="4071938" y="3646488"/>
            <a:ext cx="0" cy="2873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2877" name="Line 119"/>
          <p:cNvSpPr>
            <a:spLocks noChangeShapeType="1"/>
          </p:cNvSpPr>
          <p:nvPr/>
        </p:nvSpPr>
        <p:spPr bwMode="auto">
          <a:xfrm>
            <a:off x="4071938" y="3933825"/>
            <a:ext cx="431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2878" name="Line 120"/>
          <p:cNvSpPr>
            <a:spLocks noChangeShapeType="1"/>
          </p:cNvSpPr>
          <p:nvPr/>
        </p:nvSpPr>
        <p:spPr bwMode="auto">
          <a:xfrm>
            <a:off x="5434013" y="3646488"/>
            <a:ext cx="0" cy="2873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2879" name="Line 121"/>
          <p:cNvSpPr>
            <a:spLocks noChangeShapeType="1"/>
          </p:cNvSpPr>
          <p:nvPr/>
        </p:nvSpPr>
        <p:spPr bwMode="auto">
          <a:xfrm>
            <a:off x="5434013" y="3933825"/>
            <a:ext cx="431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2880" name="Line 122"/>
          <p:cNvSpPr>
            <a:spLocks noChangeShapeType="1"/>
          </p:cNvSpPr>
          <p:nvPr/>
        </p:nvSpPr>
        <p:spPr bwMode="auto">
          <a:xfrm>
            <a:off x="6805613" y="3646488"/>
            <a:ext cx="0" cy="2873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2881" name="Line 123"/>
          <p:cNvSpPr>
            <a:spLocks noChangeShapeType="1"/>
          </p:cNvSpPr>
          <p:nvPr/>
        </p:nvSpPr>
        <p:spPr bwMode="auto">
          <a:xfrm>
            <a:off x="6805613" y="3933825"/>
            <a:ext cx="431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2882" name="Line 124"/>
          <p:cNvSpPr>
            <a:spLocks noChangeShapeType="1"/>
          </p:cNvSpPr>
          <p:nvPr/>
        </p:nvSpPr>
        <p:spPr bwMode="auto">
          <a:xfrm>
            <a:off x="6805613" y="4217988"/>
            <a:ext cx="0" cy="2873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2883" name="Line 125"/>
          <p:cNvSpPr>
            <a:spLocks noChangeShapeType="1"/>
          </p:cNvSpPr>
          <p:nvPr/>
        </p:nvSpPr>
        <p:spPr bwMode="auto">
          <a:xfrm>
            <a:off x="6805613" y="4505325"/>
            <a:ext cx="431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2884" name="Line 126"/>
          <p:cNvSpPr>
            <a:spLocks noChangeShapeType="1"/>
          </p:cNvSpPr>
          <p:nvPr/>
        </p:nvSpPr>
        <p:spPr bwMode="auto">
          <a:xfrm>
            <a:off x="5434013" y="4217988"/>
            <a:ext cx="0" cy="2873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2885" name="Line 127"/>
          <p:cNvSpPr>
            <a:spLocks noChangeShapeType="1"/>
          </p:cNvSpPr>
          <p:nvPr/>
        </p:nvSpPr>
        <p:spPr bwMode="auto">
          <a:xfrm>
            <a:off x="5434013" y="4505325"/>
            <a:ext cx="431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2886" name="Line 128"/>
          <p:cNvSpPr>
            <a:spLocks noChangeShapeType="1"/>
          </p:cNvSpPr>
          <p:nvPr/>
        </p:nvSpPr>
        <p:spPr bwMode="auto">
          <a:xfrm>
            <a:off x="4071938" y="4217988"/>
            <a:ext cx="0" cy="2873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2887" name="Line 129"/>
          <p:cNvSpPr>
            <a:spLocks noChangeShapeType="1"/>
          </p:cNvSpPr>
          <p:nvPr/>
        </p:nvSpPr>
        <p:spPr bwMode="auto">
          <a:xfrm>
            <a:off x="4071938" y="4505325"/>
            <a:ext cx="431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2888" name="Line 130"/>
          <p:cNvSpPr>
            <a:spLocks noChangeShapeType="1"/>
          </p:cNvSpPr>
          <p:nvPr/>
        </p:nvSpPr>
        <p:spPr bwMode="auto">
          <a:xfrm>
            <a:off x="2700338" y="4217988"/>
            <a:ext cx="0" cy="2873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2889" name="Line 131"/>
          <p:cNvSpPr>
            <a:spLocks noChangeShapeType="1"/>
          </p:cNvSpPr>
          <p:nvPr/>
        </p:nvSpPr>
        <p:spPr bwMode="auto">
          <a:xfrm>
            <a:off x="2700338" y="4505325"/>
            <a:ext cx="431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2890" name="Line 132"/>
          <p:cNvSpPr>
            <a:spLocks noChangeShapeType="1"/>
          </p:cNvSpPr>
          <p:nvPr/>
        </p:nvSpPr>
        <p:spPr bwMode="auto">
          <a:xfrm>
            <a:off x="2700338" y="3646488"/>
            <a:ext cx="0" cy="2873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2891" name="Line 133"/>
          <p:cNvSpPr>
            <a:spLocks noChangeShapeType="1"/>
          </p:cNvSpPr>
          <p:nvPr/>
        </p:nvSpPr>
        <p:spPr bwMode="auto">
          <a:xfrm>
            <a:off x="2700338" y="3933825"/>
            <a:ext cx="431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2892" name="Oval 134"/>
          <p:cNvSpPr>
            <a:spLocks noChangeArrowheads="1"/>
          </p:cNvSpPr>
          <p:nvPr/>
        </p:nvSpPr>
        <p:spPr bwMode="auto">
          <a:xfrm>
            <a:off x="4714875" y="4308475"/>
            <a:ext cx="595313" cy="263525"/>
          </a:xfrm>
          <a:prstGeom prst="ellipse">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1000"/>
              <a:t>12</a:t>
            </a:r>
          </a:p>
        </p:txBody>
      </p:sp>
      <p:sp>
        <p:nvSpPr>
          <p:cNvPr id="162893" name="Oval 135"/>
          <p:cNvSpPr>
            <a:spLocks noChangeArrowheads="1"/>
          </p:cNvSpPr>
          <p:nvPr/>
        </p:nvSpPr>
        <p:spPr bwMode="auto">
          <a:xfrm>
            <a:off x="6300788" y="3716338"/>
            <a:ext cx="423862" cy="287337"/>
          </a:xfrm>
          <a:prstGeom prst="ellipse">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1000"/>
              <a:t>-1</a:t>
            </a:r>
          </a:p>
        </p:txBody>
      </p:sp>
      <p:sp>
        <p:nvSpPr>
          <p:cNvPr id="162894" name="Rectangle 136"/>
          <p:cNvSpPr>
            <a:spLocks noChangeArrowheads="1"/>
          </p:cNvSpPr>
          <p:nvPr/>
        </p:nvSpPr>
        <p:spPr bwMode="auto">
          <a:xfrm>
            <a:off x="7767638" y="3155950"/>
            <a:ext cx="360362" cy="277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0</a:t>
            </a:r>
          </a:p>
        </p:txBody>
      </p:sp>
      <p:sp>
        <p:nvSpPr>
          <p:cNvPr id="162895" name="Rectangle 137"/>
          <p:cNvSpPr>
            <a:spLocks noChangeArrowheads="1"/>
          </p:cNvSpPr>
          <p:nvPr/>
        </p:nvSpPr>
        <p:spPr bwMode="auto">
          <a:xfrm>
            <a:off x="3492500" y="3176588"/>
            <a:ext cx="360363"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②</a:t>
            </a:r>
          </a:p>
        </p:txBody>
      </p:sp>
      <p:sp>
        <p:nvSpPr>
          <p:cNvPr id="162896" name="Rectangle 138"/>
          <p:cNvSpPr>
            <a:spLocks noChangeArrowheads="1"/>
          </p:cNvSpPr>
          <p:nvPr/>
        </p:nvSpPr>
        <p:spPr bwMode="auto">
          <a:xfrm>
            <a:off x="7767638" y="3800475"/>
            <a:ext cx="438150" cy="277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-1</a:t>
            </a:r>
          </a:p>
        </p:txBody>
      </p:sp>
      <p:sp>
        <p:nvSpPr>
          <p:cNvPr id="162897" name="Rectangle 139"/>
          <p:cNvSpPr>
            <a:spLocks noChangeArrowheads="1"/>
          </p:cNvSpPr>
          <p:nvPr/>
        </p:nvSpPr>
        <p:spPr bwMode="auto">
          <a:xfrm>
            <a:off x="7745413" y="4305300"/>
            <a:ext cx="438150" cy="277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-5</a:t>
            </a:r>
          </a:p>
        </p:txBody>
      </p:sp>
      <p:sp>
        <p:nvSpPr>
          <p:cNvPr id="162898" name="Rectangle 140"/>
          <p:cNvSpPr>
            <a:spLocks noChangeArrowheads="1"/>
          </p:cNvSpPr>
          <p:nvPr/>
        </p:nvSpPr>
        <p:spPr bwMode="auto">
          <a:xfrm>
            <a:off x="2132013" y="4741863"/>
            <a:ext cx="360362"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2</a:t>
            </a:r>
          </a:p>
        </p:txBody>
      </p:sp>
      <p:sp>
        <p:nvSpPr>
          <p:cNvPr id="162899" name="Rectangle 141"/>
          <p:cNvSpPr>
            <a:spLocks noChangeArrowheads="1"/>
          </p:cNvSpPr>
          <p:nvPr/>
        </p:nvSpPr>
        <p:spPr bwMode="auto">
          <a:xfrm>
            <a:off x="3563938" y="4741863"/>
            <a:ext cx="360362"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9</a:t>
            </a:r>
          </a:p>
        </p:txBody>
      </p:sp>
      <p:sp>
        <p:nvSpPr>
          <p:cNvPr id="162900" name="Rectangle 142"/>
          <p:cNvSpPr>
            <a:spLocks noChangeArrowheads="1"/>
          </p:cNvSpPr>
          <p:nvPr/>
        </p:nvSpPr>
        <p:spPr bwMode="auto">
          <a:xfrm>
            <a:off x="4932363" y="4741863"/>
            <a:ext cx="360362"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3</a:t>
            </a:r>
          </a:p>
        </p:txBody>
      </p:sp>
      <p:sp>
        <p:nvSpPr>
          <p:cNvPr id="162901" name="Rectangle 143"/>
          <p:cNvSpPr>
            <a:spLocks noChangeArrowheads="1"/>
          </p:cNvSpPr>
          <p:nvPr/>
        </p:nvSpPr>
        <p:spPr bwMode="auto">
          <a:xfrm>
            <a:off x="6388100" y="4741863"/>
            <a:ext cx="487363"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10</a:t>
            </a:r>
          </a:p>
        </p:txBody>
      </p:sp>
      <p:sp>
        <p:nvSpPr>
          <p:cNvPr id="88208" name="AutoShape 144"/>
          <p:cNvSpPr>
            <a:spLocks/>
          </p:cNvSpPr>
          <p:nvPr/>
        </p:nvSpPr>
        <p:spPr bwMode="auto">
          <a:xfrm>
            <a:off x="6197600" y="5232400"/>
            <a:ext cx="1816100" cy="1490663"/>
          </a:xfrm>
          <a:prstGeom prst="borderCallout1">
            <a:avLst>
              <a:gd name="adj1" fmla="val 41514"/>
              <a:gd name="adj2" fmla="val -2505"/>
              <a:gd name="adj3" fmla="val -80269"/>
              <a:gd name="adj4" fmla="val 1542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chemeClr val="bg1"/>
                </a:solidFill>
              </a:rPr>
              <a:t>非基变量检验数最小为-1，对应非基变量为x</a:t>
            </a:r>
            <a:r>
              <a:rPr lang="zh-CN" altLang="zh-CN" baseline="-25000">
                <a:solidFill>
                  <a:schemeClr val="bg1"/>
                </a:solidFill>
              </a:rPr>
              <a:t>24</a:t>
            </a:r>
            <a:r>
              <a:rPr lang="zh-CN" altLang="zh-CN">
                <a:solidFill>
                  <a:schemeClr val="bg1"/>
                </a:solidFill>
              </a:rPr>
              <a:t>基，为入基变量，作闭回路</a:t>
            </a:r>
          </a:p>
        </p:txBody>
      </p:sp>
      <p:sp>
        <p:nvSpPr>
          <p:cNvPr id="162903" name="Rectangle 145"/>
          <p:cNvSpPr>
            <a:spLocks noChangeArrowheads="1"/>
          </p:cNvSpPr>
          <p:nvPr/>
        </p:nvSpPr>
        <p:spPr bwMode="auto">
          <a:xfrm>
            <a:off x="2070100" y="3170238"/>
            <a:ext cx="360363"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①</a:t>
            </a:r>
          </a:p>
        </p:txBody>
      </p:sp>
      <p:sp>
        <p:nvSpPr>
          <p:cNvPr id="162904" name="Rectangle 146"/>
          <p:cNvSpPr>
            <a:spLocks noChangeArrowheads="1"/>
          </p:cNvSpPr>
          <p:nvPr/>
        </p:nvSpPr>
        <p:spPr bwMode="auto">
          <a:xfrm>
            <a:off x="3481388" y="3740150"/>
            <a:ext cx="360362" cy="277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①</a:t>
            </a:r>
          </a:p>
        </p:txBody>
      </p:sp>
      <p:sp>
        <p:nvSpPr>
          <p:cNvPr id="162905" name="Rectangle 147"/>
          <p:cNvSpPr>
            <a:spLocks noChangeArrowheads="1"/>
          </p:cNvSpPr>
          <p:nvPr/>
        </p:nvSpPr>
        <p:spPr bwMode="auto">
          <a:xfrm>
            <a:off x="2036763" y="4271963"/>
            <a:ext cx="360362"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⑩</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8208"/>
                                        </p:tgtEl>
                                        <p:attrNameLst>
                                          <p:attrName>style.visibility</p:attrName>
                                        </p:attrNameLst>
                                      </p:cBhvr>
                                      <p:to>
                                        <p:strVal val="visible"/>
                                      </p:to>
                                    </p:set>
                                    <p:anim calcmode="lin" valueType="num">
                                      <p:cBhvr additive="base">
                                        <p:cTn id="7" dur="500" fill="hold"/>
                                        <p:tgtEl>
                                          <p:spTgt spid="88208"/>
                                        </p:tgtEl>
                                        <p:attrNameLst>
                                          <p:attrName>ppt_x</p:attrName>
                                        </p:attrNameLst>
                                      </p:cBhvr>
                                      <p:tavLst>
                                        <p:tav tm="0">
                                          <p:val>
                                            <p:strVal val="ppt_x"/>
                                          </p:val>
                                        </p:tav>
                                        <p:tav tm="100000">
                                          <p:val>
                                            <p:strVal val="ppt_x"/>
                                          </p:val>
                                        </p:tav>
                                      </p:tavLst>
                                    </p:anim>
                                    <p:anim calcmode="lin" valueType="num">
                                      <p:cBhvr additive="base">
                                        <p:cTn id="8" dur="500" fill="hold"/>
                                        <p:tgtEl>
                                          <p:spTgt spid="882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208"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t>§ 4</a:t>
            </a:r>
          </a:p>
        </p:txBody>
      </p:sp>
      <p:sp>
        <p:nvSpPr>
          <p:cNvPr id="164867"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4868"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运输问题的表上作业法</a:t>
            </a:r>
          </a:p>
        </p:txBody>
      </p:sp>
      <p:sp>
        <p:nvSpPr>
          <p:cNvPr id="164869" name="Rectangle 5"/>
          <p:cNvSpPr>
            <a:spLocks noChangeArrowheads="1"/>
          </p:cNvSpPr>
          <p:nvPr/>
        </p:nvSpPr>
        <p:spPr bwMode="auto">
          <a:xfrm>
            <a:off x="127000" y="1557338"/>
            <a:ext cx="8893175" cy="6646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000"/>
              <a:t> </a:t>
            </a:r>
            <a:r>
              <a:rPr lang="zh-CN" altLang="zh-CN" sz="2400"/>
              <a:t>      </a:t>
            </a:r>
          </a:p>
          <a:p>
            <a:pPr algn="ctr" eaLnBrk="1" hangingPunct="1"/>
            <a:endParaRPr lang="zh-CN" altLang="zh-CN" sz="2000"/>
          </a:p>
        </p:txBody>
      </p:sp>
      <p:pic>
        <p:nvPicPr>
          <p:cNvPr id="164870" name="Picture 6" descr="459029052142574143294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89095" name="Group 7"/>
          <p:cNvGraphicFramePr>
            <a:graphicFrameLocks noGrp="1"/>
          </p:cNvGraphicFramePr>
          <p:nvPr/>
        </p:nvGraphicFramePr>
        <p:xfrm>
          <a:off x="390525" y="2063750"/>
          <a:ext cx="8166100" cy="3838575"/>
        </p:xfrm>
        <a:graphic>
          <a:graphicData uri="http://schemas.openxmlformats.org/drawingml/2006/table">
            <a:tbl>
              <a:tblPr/>
              <a:tblGrid>
                <a:gridCol w="1347788"/>
                <a:gridCol w="1363662"/>
                <a:gridCol w="1363663"/>
                <a:gridCol w="1363662"/>
                <a:gridCol w="1363663"/>
                <a:gridCol w="1363662"/>
              </a:tblGrid>
              <a:tr h="1041400">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200" b="0" i="0" u="none" strike="noStrike" cap="none" normalizeH="0" baseline="0" smtClean="0">
                          <a:ln>
                            <a:noFill/>
                          </a:ln>
                          <a:solidFill>
                            <a:schemeClr val="tx1"/>
                          </a:solidFill>
                          <a:effectLst/>
                          <a:latin typeface="Arial" pitchFamily="34" charset="0"/>
                          <a:ea typeface="仿宋" pitchFamily="49" charset="-122"/>
                        </a:rPr>
                        <a:t>                            </a:t>
                      </a:r>
                    </a:p>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200" b="0" i="0" u="none" strike="noStrike" cap="none" normalizeH="0" baseline="0" smtClean="0">
                          <a:ln>
                            <a:noFill/>
                          </a:ln>
                          <a:solidFill>
                            <a:schemeClr val="tx1"/>
                          </a:solidFill>
                          <a:effectLst/>
                          <a:latin typeface="Arial" pitchFamily="34" charset="0"/>
                          <a:ea typeface="仿宋" pitchFamily="49" charset="-122"/>
                        </a:rPr>
                        <a:t>     </a:t>
                      </a:r>
                      <a:r>
                        <a:rPr kumimoji="0" lang="zh-CN" sz="1200" b="0" i="0" u="none" strike="noStrike" cap="none" normalizeH="0" baseline="0" smtClean="0">
                          <a:ln>
                            <a:noFill/>
                          </a:ln>
                          <a:solidFill>
                            <a:schemeClr val="tx1"/>
                          </a:solidFill>
                          <a:effectLst/>
                          <a:latin typeface="Arial" pitchFamily="34" charset="0"/>
                          <a:ea typeface="仿宋" pitchFamily="49" charset="-122"/>
                        </a:rPr>
                        <a:t>销地</a:t>
                      </a: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sz="1200" b="0" i="0" u="none" strike="noStrike" cap="none" normalizeH="0" baseline="0" smtClean="0">
                          <a:ln>
                            <a:noFill/>
                          </a:ln>
                          <a:solidFill>
                            <a:schemeClr val="tx1"/>
                          </a:solidFill>
                          <a:effectLst/>
                          <a:latin typeface="Arial" pitchFamily="34" charset="0"/>
                          <a:ea typeface="仿宋" pitchFamily="49" charset="-122"/>
                        </a:rPr>
                        <a:t>     </a:t>
                      </a: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sz="1200" b="0" i="0" u="none" strike="noStrike" cap="none" normalizeH="0" baseline="0" smtClean="0">
                          <a:ln>
                            <a:noFill/>
                          </a:ln>
                          <a:solidFill>
                            <a:schemeClr val="tx1"/>
                          </a:solidFill>
                          <a:effectLst/>
                          <a:latin typeface="Arial" pitchFamily="34" charset="0"/>
                          <a:ea typeface="仿宋" pitchFamily="49" charset="-122"/>
                        </a:rPr>
                        <a:t>产地</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3</a:t>
                      </a: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4</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sz="1600" b="0" i="0" u="none" strike="noStrike" cap="none" normalizeH="0" baseline="0" smtClean="0">
                          <a:ln>
                            <a:noFill/>
                          </a:ln>
                          <a:solidFill>
                            <a:schemeClr val="tx1"/>
                          </a:solidFill>
                          <a:effectLst/>
                          <a:latin typeface="Arial" pitchFamily="34" charset="0"/>
                          <a:ea typeface="仿宋" pitchFamily="49" charset="-122"/>
                        </a:rPr>
                        <a:t>产量</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55625">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A</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             </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   4</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     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 7 </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39750">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A</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      3          </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   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      </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4 </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14350">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A</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3</a:t>
                      </a: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6</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9 </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187450">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sz="1600" b="0" i="0" u="none" strike="noStrike" cap="none" normalizeH="0" baseline="0" smtClean="0">
                          <a:ln>
                            <a:noFill/>
                          </a:ln>
                          <a:solidFill>
                            <a:schemeClr val="tx1"/>
                          </a:solidFill>
                          <a:effectLst/>
                          <a:latin typeface="Arial" pitchFamily="34" charset="0"/>
                          <a:ea typeface="仿宋" pitchFamily="49" charset="-122"/>
                        </a:rPr>
                        <a:t>销量</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3</a:t>
                      </a:r>
                    </a:p>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6</a:t>
                      </a:r>
                    </a:p>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5</a:t>
                      </a:r>
                    </a:p>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6</a:t>
                      </a:r>
                    </a:p>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64916" name="Line 110"/>
          <p:cNvSpPr>
            <a:spLocks noChangeShapeType="1"/>
          </p:cNvSpPr>
          <p:nvPr/>
        </p:nvSpPr>
        <p:spPr bwMode="auto">
          <a:xfrm>
            <a:off x="468313" y="3573463"/>
            <a:ext cx="1655762" cy="71913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9199" name="Line 111"/>
          <p:cNvSpPr>
            <a:spLocks noChangeShapeType="1"/>
          </p:cNvSpPr>
          <p:nvPr/>
        </p:nvSpPr>
        <p:spPr bwMode="auto">
          <a:xfrm>
            <a:off x="5075238" y="3213100"/>
            <a:ext cx="1660525"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9200" name="Line 112"/>
          <p:cNvSpPr>
            <a:spLocks noChangeShapeType="1"/>
          </p:cNvSpPr>
          <p:nvPr/>
        </p:nvSpPr>
        <p:spPr bwMode="auto">
          <a:xfrm flipV="1">
            <a:off x="5087938" y="3860800"/>
            <a:ext cx="1647825"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9201" name="Line 113"/>
          <p:cNvSpPr>
            <a:spLocks noChangeShapeType="1"/>
          </p:cNvSpPr>
          <p:nvPr/>
        </p:nvSpPr>
        <p:spPr bwMode="auto">
          <a:xfrm>
            <a:off x="6735763" y="3213100"/>
            <a:ext cx="0" cy="64770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9202" name="Line 114"/>
          <p:cNvSpPr>
            <a:spLocks noChangeShapeType="1"/>
          </p:cNvSpPr>
          <p:nvPr/>
        </p:nvSpPr>
        <p:spPr bwMode="auto">
          <a:xfrm>
            <a:off x="5078413" y="3213100"/>
            <a:ext cx="0" cy="64770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9203" name="AutoShape 115"/>
          <p:cNvSpPr>
            <a:spLocks/>
          </p:cNvSpPr>
          <p:nvPr/>
        </p:nvSpPr>
        <p:spPr bwMode="auto">
          <a:xfrm>
            <a:off x="7280275" y="2879725"/>
            <a:ext cx="2105025" cy="363538"/>
          </a:xfrm>
          <a:prstGeom prst="borderCallout1">
            <a:avLst>
              <a:gd name="adj1" fmla="val 56282"/>
              <a:gd name="adj2" fmla="val -843"/>
              <a:gd name="adj3" fmla="val 245310"/>
              <a:gd name="adj4" fmla="val -128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x</a:t>
            </a:r>
            <a:r>
              <a:rPr lang="zh-CN" altLang="zh-CN" baseline="-25000"/>
              <a:t>24</a:t>
            </a:r>
            <a:r>
              <a:rPr lang="zh-CN" altLang="zh-CN"/>
              <a:t>=min(3,1)=1</a:t>
            </a:r>
          </a:p>
        </p:txBody>
      </p:sp>
      <p:sp>
        <p:nvSpPr>
          <p:cNvPr id="89204" name="Rectangle 116"/>
          <p:cNvSpPr>
            <a:spLocks noChangeArrowheads="1"/>
          </p:cNvSpPr>
          <p:nvPr/>
        </p:nvSpPr>
        <p:spPr bwMode="auto">
          <a:xfrm>
            <a:off x="6286500" y="3762375"/>
            <a:ext cx="796925" cy="277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(+1)</a:t>
            </a:r>
          </a:p>
        </p:txBody>
      </p:sp>
      <p:sp>
        <p:nvSpPr>
          <p:cNvPr id="89205" name="Rectangle 117"/>
          <p:cNvSpPr>
            <a:spLocks noChangeArrowheads="1"/>
          </p:cNvSpPr>
          <p:nvPr/>
        </p:nvSpPr>
        <p:spPr bwMode="auto">
          <a:xfrm>
            <a:off x="6715125" y="3071813"/>
            <a:ext cx="676275"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(-1)</a:t>
            </a:r>
          </a:p>
        </p:txBody>
      </p:sp>
      <p:sp>
        <p:nvSpPr>
          <p:cNvPr id="89206" name="Rectangle 118"/>
          <p:cNvSpPr>
            <a:spLocks noChangeArrowheads="1"/>
          </p:cNvSpPr>
          <p:nvPr/>
        </p:nvSpPr>
        <p:spPr bwMode="auto">
          <a:xfrm>
            <a:off x="5286375" y="3643313"/>
            <a:ext cx="674688"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(-1)</a:t>
            </a:r>
          </a:p>
        </p:txBody>
      </p:sp>
      <p:sp>
        <p:nvSpPr>
          <p:cNvPr id="89207" name="Rectangle 119"/>
          <p:cNvSpPr>
            <a:spLocks noChangeArrowheads="1"/>
          </p:cNvSpPr>
          <p:nvPr/>
        </p:nvSpPr>
        <p:spPr bwMode="auto">
          <a:xfrm>
            <a:off x="5286375" y="3071813"/>
            <a:ext cx="674688"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9200"/>
                                        </p:tgtEl>
                                        <p:attrNameLst>
                                          <p:attrName>style.visibility</p:attrName>
                                        </p:attrNameLst>
                                      </p:cBhvr>
                                      <p:to>
                                        <p:strVal val="visible"/>
                                      </p:to>
                                    </p:set>
                                    <p:anim calcmode="lin" valueType="num">
                                      <p:cBhvr additive="base">
                                        <p:cTn id="7" dur="500" fill="hold"/>
                                        <p:tgtEl>
                                          <p:spTgt spid="89200"/>
                                        </p:tgtEl>
                                        <p:attrNameLst>
                                          <p:attrName>ppt_x</p:attrName>
                                        </p:attrNameLst>
                                      </p:cBhvr>
                                      <p:tavLst>
                                        <p:tav tm="0">
                                          <p:val>
                                            <p:strVal val="ppt_x"/>
                                          </p:val>
                                        </p:tav>
                                        <p:tav tm="100000">
                                          <p:val>
                                            <p:strVal val="ppt_x"/>
                                          </p:val>
                                        </p:tav>
                                      </p:tavLst>
                                    </p:anim>
                                    <p:anim calcmode="lin" valueType="num">
                                      <p:cBhvr additive="base">
                                        <p:cTn id="8" dur="500" fill="hold"/>
                                        <p:tgtEl>
                                          <p:spTgt spid="8920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9202"/>
                                        </p:tgtEl>
                                        <p:attrNameLst>
                                          <p:attrName>style.visibility</p:attrName>
                                        </p:attrNameLst>
                                      </p:cBhvr>
                                      <p:to>
                                        <p:strVal val="visible"/>
                                      </p:to>
                                    </p:set>
                                    <p:anim calcmode="lin" valueType="num">
                                      <p:cBhvr additive="base">
                                        <p:cTn id="13" dur="500" fill="hold"/>
                                        <p:tgtEl>
                                          <p:spTgt spid="89202"/>
                                        </p:tgtEl>
                                        <p:attrNameLst>
                                          <p:attrName>ppt_x</p:attrName>
                                        </p:attrNameLst>
                                      </p:cBhvr>
                                      <p:tavLst>
                                        <p:tav tm="0">
                                          <p:val>
                                            <p:strVal val="ppt_x"/>
                                          </p:val>
                                        </p:tav>
                                        <p:tav tm="100000">
                                          <p:val>
                                            <p:strVal val="ppt_x"/>
                                          </p:val>
                                        </p:tav>
                                      </p:tavLst>
                                    </p:anim>
                                    <p:anim calcmode="lin" valueType="num">
                                      <p:cBhvr additive="base">
                                        <p:cTn id="14" dur="500" fill="hold"/>
                                        <p:tgtEl>
                                          <p:spTgt spid="8920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9199"/>
                                        </p:tgtEl>
                                        <p:attrNameLst>
                                          <p:attrName>style.visibility</p:attrName>
                                        </p:attrNameLst>
                                      </p:cBhvr>
                                      <p:to>
                                        <p:strVal val="visible"/>
                                      </p:to>
                                    </p:set>
                                    <p:anim calcmode="lin" valueType="num">
                                      <p:cBhvr additive="base">
                                        <p:cTn id="19" dur="500" fill="hold"/>
                                        <p:tgtEl>
                                          <p:spTgt spid="89199"/>
                                        </p:tgtEl>
                                        <p:attrNameLst>
                                          <p:attrName>ppt_x</p:attrName>
                                        </p:attrNameLst>
                                      </p:cBhvr>
                                      <p:tavLst>
                                        <p:tav tm="0">
                                          <p:val>
                                            <p:strVal val="ppt_x"/>
                                          </p:val>
                                        </p:tav>
                                        <p:tav tm="100000">
                                          <p:val>
                                            <p:strVal val="ppt_x"/>
                                          </p:val>
                                        </p:tav>
                                      </p:tavLst>
                                    </p:anim>
                                    <p:anim calcmode="lin" valueType="num">
                                      <p:cBhvr additive="base">
                                        <p:cTn id="20" dur="500" fill="hold"/>
                                        <p:tgtEl>
                                          <p:spTgt spid="8919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9201"/>
                                        </p:tgtEl>
                                        <p:attrNameLst>
                                          <p:attrName>style.visibility</p:attrName>
                                        </p:attrNameLst>
                                      </p:cBhvr>
                                      <p:to>
                                        <p:strVal val="visible"/>
                                      </p:to>
                                    </p:set>
                                    <p:anim calcmode="lin" valueType="num">
                                      <p:cBhvr additive="base">
                                        <p:cTn id="25" dur="500" fill="hold"/>
                                        <p:tgtEl>
                                          <p:spTgt spid="89201"/>
                                        </p:tgtEl>
                                        <p:attrNameLst>
                                          <p:attrName>ppt_x</p:attrName>
                                        </p:attrNameLst>
                                      </p:cBhvr>
                                      <p:tavLst>
                                        <p:tav tm="0">
                                          <p:val>
                                            <p:strVal val="ppt_x"/>
                                          </p:val>
                                        </p:tav>
                                        <p:tav tm="100000">
                                          <p:val>
                                            <p:strVal val="ppt_x"/>
                                          </p:val>
                                        </p:tav>
                                      </p:tavLst>
                                    </p:anim>
                                    <p:anim calcmode="lin" valueType="num">
                                      <p:cBhvr additive="base">
                                        <p:cTn id="26" dur="500" fill="hold"/>
                                        <p:tgtEl>
                                          <p:spTgt spid="89201"/>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9203"/>
                                        </p:tgtEl>
                                        <p:attrNameLst>
                                          <p:attrName>style.visibility</p:attrName>
                                        </p:attrNameLst>
                                      </p:cBhvr>
                                      <p:to>
                                        <p:strVal val="visible"/>
                                      </p:to>
                                    </p:set>
                                    <p:anim calcmode="lin" valueType="num">
                                      <p:cBhvr additive="base">
                                        <p:cTn id="31" dur="500" fill="hold"/>
                                        <p:tgtEl>
                                          <p:spTgt spid="89203"/>
                                        </p:tgtEl>
                                        <p:attrNameLst>
                                          <p:attrName>ppt_x</p:attrName>
                                        </p:attrNameLst>
                                      </p:cBhvr>
                                      <p:tavLst>
                                        <p:tav tm="0">
                                          <p:val>
                                            <p:strVal val="ppt_x"/>
                                          </p:val>
                                        </p:tav>
                                        <p:tav tm="100000">
                                          <p:val>
                                            <p:strVal val="ppt_x"/>
                                          </p:val>
                                        </p:tav>
                                      </p:tavLst>
                                    </p:anim>
                                    <p:anim calcmode="lin" valueType="num">
                                      <p:cBhvr additive="base">
                                        <p:cTn id="32" dur="500" fill="hold"/>
                                        <p:tgtEl>
                                          <p:spTgt spid="89203"/>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9204"/>
                                        </p:tgtEl>
                                        <p:attrNameLst>
                                          <p:attrName>style.visibility</p:attrName>
                                        </p:attrNameLst>
                                      </p:cBhvr>
                                      <p:to>
                                        <p:strVal val="visible"/>
                                      </p:to>
                                    </p:set>
                                    <p:anim calcmode="lin" valueType="num">
                                      <p:cBhvr additive="base">
                                        <p:cTn id="37" dur="500" fill="hold"/>
                                        <p:tgtEl>
                                          <p:spTgt spid="89204"/>
                                        </p:tgtEl>
                                        <p:attrNameLst>
                                          <p:attrName>ppt_x</p:attrName>
                                        </p:attrNameLst>
                                      </p:cBhvr>
                                      <p:tavLst>
                                        <p:tav tm="0">
                                          <p:val>
                                            <p:strVal val="ppt_x"/>
                                          </p:val>
                                        </p:tav>
                                        <p:tav tm="100000">
                                          <p:val>
                                            <p:strVal val="ppt_x"/>
                                          </p:val>
                                        </p:tav>
                                      </p:tavLst>
                                    </p:anim>
                                    <p:anim calcmode="lin" valueType="num">
                                      <p:cBhvr additive="base">
                                        <p:cTn id="38" dur="500" fill="hold"/>
                                        <p:tgtEl>
                                          <p:spTgt spid="89204"/>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9206"/>
                                        </p:tgtEl>
                                        <p:attrNameLst>
                                          <p:attrName>style.visibility</p:attrName>
                                        </p:attrNameLst>
                                      </p:cBhvr>
                                      <p:to>
                                        <p:strVal val="visible"/>
                                      </p:to>
                                    </p:set>
                                    <p:anim calcmode="lin" valueType="num">
                                      <p:cBhvr additive="base">
                                        <p:cTn id="43" dur="500" fill="hold"/>
                                        <p:tgtEl>
                                          <p:spTgt spid="89206"/>
                                        </p:tgtEl>
                                        <p:attrNameLst>
                                          <p:attrName>ppt_x</p:attrName>
                                        </p:attrNameLst>
                                      </p:cBhvr>
                                      <p:tavLst>
                                        <p:tav tm="0">
                                          <p:val>
                                            <p:strVal val="ppt_x"/>
                                          </p:val>
                                        </p:tav>
                                        <p:tav tm="100000">
                                          <p:val>
                                            <p:strVal val="ppt_x"/>
                                          </p:val>
                                        </p:tav>
                                      </p:tavLst>
                                    </p:anim>
                                    <p:anim calcmode="lin" valueType="num">
                                      <p:cBhvr additive="base">
                                        <p:cTn id="44" dur="500" fill="hold"/>
                                        <p:tgtEl>
                                          <p:spTgt spid="89206"/>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9207"/>
                                        </p:tgtEl>
                                        <p:attrNameLst>
                                          <p:attrName>style.visibility</p:attrName>
                                        </p:attrNameLst>
                                      </p:cBhvr>
                                      <p:to>
                                        <p:strVal val="visible"/>
                                      </p:to>
                                    </p:set>
                                    <p:animEffect transition="in" filter="fade">
                                      <p:cBhvr>
                                        <p:cTn id="49" dur="1000"/>
                                        <p:tgtEl>
                                          <p:spTgt spid="89207"/>
                                        </p:tgtEl>
                                      </p:cBhvr>
                                    </p:animEffect>
                                    <p:anim calcmode="lin" valueType="num">
                                      <p:cBhvr additive="base">
                                        <p:cTn id="50" dur="1000" fill="hold"/>
                                        <p:tgtEl>
                                          <p:spTgt spid="89207"/>
                                        </p:tgtEl>
                                        <p:attrNameLst>
                                          <p:attrName>ppt_x</p:attrName>
                                        </p:attrNameLst>
                                      </p:cBhvr>
                                      <p:tavLst>
                                        <p:tav tm="0">
                                          <p:val>
                                            <p:strVal val="#ppt_x"/>
                                          </p:val>
                                        </p:tav>
                                        <p:tav tm="100000">
                                          <p:val>
                                            <p:strVal val="#ppt_x"/>
                                          </p:val>
                                        </p:tav>
                                      </p:tavLst>
                                    </p:anim>
                                    <p:anim calcmode="lin" valueType="num">
                                      <p:cBhvr additive="base">
                                        <p:cTn id="51" dur="1000" fill="hold"/>
                                        <p:tgtEl>
                                          <p:spTgt spid="89207"/>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89205"/>
                                        </p:tgtEl>
                                        <p:attrNameLst>
                                          <p:attrName>style.visibility</p:attrName>
                                        </p:attrNameLst>
                                      </p:cBhvr>
                                      <p:to>
                                        <p:strVal val="visible"/>
                                      </p:to>
                                    </p:set>
                                    <p:anim calcmode="lin" valueType="num">
                                      <p:cBhvr additive="base">
                                        <p:cTn id="56" dur="500" fill="hold"/>
                                        <p:tgtEl>
                                          <p:spTgt spid="89205"/>
                                        </p:tgtEl>
                                        <p:attrNameLst>
                                          <p:attrName>ppt_x</p:attrName>
                                        </p:attrNameLst>
                                      </p:cBhvr>
                                      <p:tavLst>
                                        <p:tav tm="0">
                                          <p:val>
                                            <p:strVal val="ppt_x"/>
                                          </p:val>
                                        </p:tav>
                                        <p:tav tm="100000">
                                          <p:val>
                                            <p:strVal val="ppt_x"/>
                                          </p:val>
                                        </p:tav>
                                      </p:tavLst>
                                    </p:anim>
                                    <p:anim calcmode="lin" valueType="num">
                                      <p:cBhvr additive="base">
                                        <p:cTn id="57" dur="500" fill="hold"/>
                                        <p:tgtEl>
                                          <p:spTgt spid="892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99" grpId="0" animBg="1"/>
      <p:bldP spid="89200" grpId="0" animBg="1"/>
      <p:bldP spid="89201" grpId="0" animBg="1"/>
      <p:bldP spid="89202" grpId="0" animBg="1"/>
      <p:bldP spid="89203" grpId="0" animBg="1"/>
      <p:bldP spid="89204" grpId="0" animBg="1"/>
      <p:bldP spid="89205" grpId="0" animBg="1"/>
      <p:bldP spid="89206" grpId="0" animBg="1"/>
      <p:bldP spid="8920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4</a:t>
            </a:r>
          </a:p>
        </p:txBody>
      </p:sp>
      <p:sp>
        <p:nvSpPr>
          <p:cNvPr id="166915"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6916"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运输问题的表上作业法</a:t>
            </a:r>
          </a:p>
        </p:txBody>
      </p:sp>
      <p:sp>
        <p:nvSpPr>
          <p:cNvPr id="166917" name="Rectangle 5"/>
          <p:cNvSpPr>
            <a:spLocks noChangeArrowheads="1"/>
          </p:cNvSpPr>
          <p:nvPr/>
        </p:nvSpPr>
        <p:spPr bwMode="auto">
          <a:xfrm>
            <a:off x="127000" y="1557338"/>
            <a:ext cx="8893175" cy="6646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t>	调整后的运输方案：</a:t>
            </a:r>
          </a:p>
          <a:p>
            <a:pPr algn="ctr" eaLnBrk="1" hangingPunct="1"/>
            <a:r>
              <a:rPr lang="zh-CN" altLang="zh-CN" sz="2800"/>
              <a:t> </a:t>
            </a:r>
          </a:p>
          <a:p>
            <a:pPr eaLnBrk="1" hangingPunct="1"/>
            <a:endParaRPr lang="zh-CN" altLang="zh-CN" sz="2400">
              <a:solidFill>
                <a:srgbClr val="000000"/>
              </a:solidFill>
            </a:endParaRPr>
          </a:p>
        </p:txBody>
      </p:sp>
      <p:pic>
        <p:nvPicPr>
          <p:cNvPr id="166918" name="Picture 6" descr="313492508142574143298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6919" name="Line 7"/>
          <p:cNvSpPr>
            <a:spLocks noChangeShapeType="1"/>
          </p:cNvSpPr>
          <p:nvPr/>
        </p:nvSpPr>
        <p:spPr bwMode="auto">
          <a:xfrm>
            <a:off x="468313" y="3573463"/>
            <a:ext cx="1655762" cy="71913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aphicFrame>
        <p:nvGraphicFramePr>
          <p:cNvPr id="90120" name="Group 8"/>
          <p:cNvGraphicFramePr>
            <a:graphicFrameLocks noGrp="1"/>
          </p:cNvGraphicFramePr>
          <p:nvPr/>
        </p:nvGraphicFramePr>
        <p:xfrm>
          <a:off x="390525" y="2416175"/>
          <a:ext cx="8166100" cy="3838575"/>
        </p:xfrm>
        <a:graphic>
          <a:graphicData uri="http://schemas.openxmlformats.org/drawingml/2006/table">
            <a:tbl>
              <a:tblPr/>
              <a:tblGrid>
                <a:gridCol w="1347788"/>
                <a:gridCol w="1363662"/>
                <a:gridCol w="1363663"/>
                <a:gridCol w="1363662"/>
                <a:gridCol w="1363663"/>
                <a:gridCol w="1363662"/>
              </a:tblGrid>
              <a:tr h="1041400">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200" b="0" i="0" u="none" strike="noStrike" cap="none" normalizeH="0" baseline="0" smtClean="0">
                          <a:ln>
                            <a:noFill/>
                          </a:ln>
                          <a:solidFill>
                            <a:schemeClr val="tx1"/>
                          </a:solidFill>
                          <a:effectLst/>
                          <a:latin typeface="Arial" pitchFamily="34" charset="0"/>
                          <a:ea typeface="仿宋" pitchFamily="49" charset="-122"/>
                        </a:rPr>
                        <a:t>                          </a:t>
                      </a:r>
                      <a:r>
                        <a:rPr kumimoji="0" lang="zh-CN" sz="1200" b="0" i="0" u="none" strike="noStrike" cap="none" normalizeH="0" baseline="0" smtClean="0">
                          <a:ln>
                            <a:noFill/>
                          </a:ln>
                          <a:solidFill>
                            <a:schemeClr val="tx1"/>
                          </a:solidFill>
                          <a:effectLst/>
                          <a:latin typeface="Arial" pitchFamily="34" charset="0"/>
                          <a:ea typeface="仿宋" pitchFamily="49" charset="-122"/>
                        </a:rPr>
                        <a:t>销地</a:t>
                      </a: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sz="1200" b="0" i="0" u="none" strike="noStrike" cap="none" normalizeH="0" baseline="0" smtClean="0">
                          <a:ln>
                            <a:noFill/>
                          </a:ln>
                          <a:solidFill>
                            <a:schemeClr val="tx1"/>
                          </a:solidFill>
                          <a:effectLst/>
                          <a:latin typeface="Arial" pitchFamily="34" charset="0"/>
                          <a:ea typeface="仿宋" pitchFamily="49" charset="-122"/>
                        </a:rPr>
                        <a:t>     </a:t>
                      </a: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sz="1200" b="0" i="0" u="none" strike="noStrike" cap="none" normalizeH="0" baseline="0" smtClean="0">
                          <a:ln>
                            <a:noFill/>
                          </a:ln>
                          <a:solidFill>
                            <a:schemeClr val="tx1"/>
                          </a:solidFill>
                          <a:effectLst/>
                          <a:latin typeface="Arial" pitchFamily="34" charset="0"/>
                          <a:ea typeface="仿宋" pitchFamily="49" charset="-122"/>
                        </a:rPr>
                        <a:t>产地</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3</a:t>
                      </a: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4</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sz="1600" b="0" i="0" u="none" strike="noStrike" cap="none" normalizeH="0" baseline="0" smtClean="0">
                          <a:ln>
                            <a:noFill/>
                          </a:ln>
                          <a:solidFill>
                            <a:schemeClr val="tx1"/>
                          </a:solidFill>
                          <a:effectLst/>
                          <a:latin typeface="Arial" pitchFamily="34" charset="0"/>
                          <a:ea typeface="仿宋" pitchFamily="49" charset="-122"/>
                        </a:rPr>
                        <a:t>产量</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55625">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A</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   </a:t>
                      </a:r>
                      <a:r>
                        <a:rPr kumimoji="0" lang="zh-CN" altLang="zh-CN" sz="2000" b="0" i="0" u="none" strike="noStrike" cap="none" normalizeH="0" baseline="0" smtClean="0">
                          <a:ln>
                            <a:noFill/>
                          </a:ln>
                          <a:solidFill>
                            <a:srgbClr val="FF0000"/>
                          </a:solidFill>
                          <a:effectLst/>
                          <a:latin typeface="Arial" pitchFamily="34" charset="0"/>
                          <a:ea typeface="仿宋" pitchFamily="49" charset="-122"/>
                        </a:rPr>
                        <a:t> </a:t>
                      </a:r>
                      <a:r>
                        <a:rPr kumimoji="0" lang="zh-CN" altLang="zh-CN" sz="2000" b="0" i="0" u="none" strike="noStrike" cap="none" normalizeH="0" baseline="0" smtClean="0">
                          <a:ln>
                            <a:noFill/>
                          </a:ln>
                          <a:solidFill>
                            <a:schemeClr val="tx1"/>
                          </a:solidFill>
                          <a:effectLst/>
                          <a:latin typeface="Arial" pitchFamily="34" charset="0"/>
                          <a:ea typeface="仿宋" pitchFamily="49" charset="-122"/>
                        </a:rPr>
                        <a:t>         </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 7 </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39750">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A</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  </a:t>
                      </a:r>
                      <a:r>
                        <a:rPr kumimoji="0" lang="zh-CN" altLang="zh-CN" sz="2000" b="0" i="0" u="none" strike="noStrike" cap="none" normalizeH="0" baseline="0" smtClean="0">
                          <a:ln>
                            <a:noFill/>
                          </a:ln>
                          <a:solidFill>
                            <a:srgbClr val="000000"/>
                          </a:solidFill>
                          <a:effectLst/>
                          <a:latin typeface="Arial" pitchFamily="34" charset="0"/>
                          <a:ea typeface="仿宋" pitchFamily="49" charset="-122"/>
                        </a:rPr>
                        <a:t>    3   </a:t>
                      </a:r>
                      <a:r>
                        <a:rPr kumimoji="0" lang="zh-CN" altLang="zh-CN" sz="2000" b="0" i="0" u="none" strike="noStrike" cap="none" normalizeH="0" baseline="0" smtClean="0">
                          <a:ln>
                            <a:noFill/>
                          </a:ln>
                          <a:solidFill>
                            <a:schemeClr val="tx1"/>
                          </a:solidFill>
                          <a:effectLst/>
                          <a:latin typeface="Arial" pitchFamily="34" charset="0"/>
                          <a:ea typeface="仿宋" pitchFamily="49" charset="-122"/>
                        </a:rPr>
                        <a:t>       </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4 </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14350">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A</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3</a:t>
                      </a: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6</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9 </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187450">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sz="1600" b="0" i="0" u="none" strike="noStrike" cap="none" normalizeH="0" baseline="0" smtClean="0">
                          <a:ln>
                            <a:noFill/>
                          </a:ln>
                          <a:solidFill>
                            <a:schemeClr val="tx1"/>
                          </a:solidFill>
                          <a:effectLst/>
                          <a:latin typeface="Arial" pitchFamily="34" charset="0"/>
                          <a:ea typeface="仿宋" pitchFamily="49" charset="-122"/>
                        </a:rPr>
                        <a:t>销量</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3</a:t>
                      </a:r>
                    </a:p>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6</a:t>
                      </a:r>
                    </a:p>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5</a:t>
                      </a:r>
                    </a:p>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6</a:t>
                      </a:r>
                    </a:p>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4</a:t>
            </a:r>
          </a:p>
        </p:txBody>
      </p:sp>
      <p:sp>
        <p:nvSpPr>
          <p:cNvPr id="168963"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8964"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运输问题的表上作业法</a:t>
            </a:r>
          </a:p>
        </p:txBody>
      </p:sp>
      <p:sp>
        <p:nvSpPr>
          <p:cNvPr id="168965" name="Rectangle 5"/>
          <p:cNvSpPr>
            <a:spLocks noChangeArrowheads="1"/>
          </p:cNvSpPr>
          <p:nvPr/>
        </p:nvSpPr>
        <p:spPr bwMode="auto">
          <a:xfrm>
            <a:off x="127000" y="1557338"/>
            <a:ext cx="8893175" cy="6646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000"/>
              <a:t> </a:t>
            </a:r>
            <a:r>
              <a:rPr lang="zh-CN" altLang="zh-CN" sz="2400">
                <a:solidFill>
                  <a:srgbClr val="000000"/>
                </a:solidFill>
              </a:rPr>
              <a:t>    </a:t>
            </a:r>
          </a:p>
          <a:p>
            <a:pPr algn="ctr" eaLnBrk="1" hangingPunct="1"/>
            <a:endParaRPr lang="zh-CN" altLang="zh-CN" sz="2400">
              <a:solidFill>
                <a:srgbClr val="000000"/>
              </a:solidFill>
            </a:endParaRPr>
          </a:p>
          <a:p>
            <a:pPr algn="ctr" eaLnBrk="1" hangingPunct="1"/>
            <a:endParaRPr lang="zh-CN" altLang="zh-CN" sz="2400">
              <a:solidFill>
                <a:srgbClr val="000000"/>
              </a:solidFill>
            </a:endParaRPr>
          </a:p>
          <a:p>
            <a:pPr algn="ctr" eaLnBrk="1" hangingPunct="1"/>
            <a:endParaRPr lang="zh-CN" altLang="zh-CN" sz="2400">
              <a:solidFill>
                <a:srgbClr val="000000"/>
              </a:solidFill>
            </a:endParaRPr>
          </a:p>
          <a:p>
            <a:pPr algn="ctr" eaLnBrk="1" hangingPunct="1"/>
            <a:endParaRPr lang="zh-CN" altLang="zh-CN" sz="2400">
              <a:solidFill>
                <a:srgbClr val="000000"/>
              </a:solidFill>
            </a:endParaRPr>
          </a:p>
          <a:p>
            <a:pPr algn="ctr" eaLnBrk="1" hangingPunct="1"/>
            <a:endParaRPr lang="zh-CN" altLang="zh-CN" sz="2400">
              <a:solidFill>
                <a:srgbClr val="000000"/>
              </a:solidFill>
            </a:endParaRPr>
          </a:p>
          <a:p>
            <a:pPr algn="ctr" eaLnBrk="1" hangingPunct="1"/>
            <a:endParaRPr lang="zh-CN" altLang="zh-CN" sz="2400">
              <a:solidFill>
                <a:srgbClr val="000000"/>
              </a:solidFill>
            </a:endParaRPr>
          </a:p>
          <a:p>
            <a:pPr algn="ctr" eaLnBrk="1" hangingPunct="1"/>
            <a:endParaRPr lang="zh-CN" altLang="zh-CN" sz="2400">
              <a:solidFill>
                <a:srgbClr val="000000"/>
              </a:solidFill>
            </a:endParaRPr>
          </a:p>
          <a:p>
            <a:pPr algn="ctr" eaLnBrk="1" hangingPunct="1"/>
            <a:endParaRPr lang="zh-CN" altLang="zh-CN" sz="2400">
              <a:solidFill>
                <a:srgbClr val="000000"/>
              </a:solidFill>
            </a:endParaRPr>
          </a:p>
          <a:p>
            <a:pPr algn="ctr" eaLnBrk="1" hangingPunct="1"/>
            <a:endParaRPr lang="zh-CN" altLang="zh-CN" sz="2400">
              <a:solidFill>
                <a:srgbClr val="000000"/>
              </a:solidFill>
            </a:endParaRPr>
          </a:p>
          <a:p>
            <a:pPr algn="ctr" eaLnBrk="1" hangingPunct="1"/>
            <a:endParaRPr lang="zh-CN" altLang="zh-CN" sz="2400">
              <a:solidFill>
                <a:srgbClr val="000000"/>
              </a:solidFill>
            </a:endParaRPr>
          </a:p>
          <a:p>
            <a:pPr algn="ctr" eaLnBrk="1" hangingPunct="1"/>
            <a:endParaRPr lang="zh-CN" altLang="zh-CN" sz="2000">
              <a:solidFill>
                <a:srgbClr val="000000"/>
              </a:solidFill>
            </a:endParaRPr>
          </a:p>
        </p:txBody>
      </p:sp>
      <p:pic>
        <p:nvPicPr>
          <p:cNvPr id="168966" name="Picture 6" descr="679702993142574143293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1143" name="Group 7"/>
          <p:cNvGraphicFramePr>
            <a:graphicFrameLocks noGrp="1"/>
          </p:cNvGraphicFramePr>
          <p:nvPr/>
        </p:nvGraphicFramePr>
        <p:xfrm>
          <a:off x="390525" y="2074863"/>
          <a:ext cx="8166100" cy="3194050"/>
        </p:xfrm>
        <a:graphic>
          <a:graphicData uri="http://schemas.openxmlformats.org/drawingml/2006/table">
            <a:tbl>
              <a:tblPr/>
              <a:tblGrid>
                <a:gridCol w="1347788"/>
                <a:gridCol w="1363662"/>
                <a:gridCol w="1363663"/>
                <a:gridCol w="1363662"/>
                <a:gridCol w="1363663"/>
                <a:gridCol w="1363662"/>
              </a:tblGrid>
              <a:tr h="1073150">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300" b="0" i="0" u="none" strike="noStrike" cap="none" normalizeH="0" baseline="0" dirty="0" smtClean="0">
                          <a:ln>
                            <a:noFill/>
                          </a:ln>
                          <a:solidFill>
                            <a:schemeClr val="tx1"/>
                          </a:solidFill>
                          <a:effectLst/>
                          <a:latin typeface="Arial" pitchFamily="34" charset="0"/>
                          <a:ea typeface="仿宋" pitchFamily="49" charset="-122"/>
                        </a:rPr>
                        <a:t>                          </a:t>
                      </a:r>
                      <a:r>
                        <a:rPr kumimoji="0" lang="zh-CN" sz="1300" b="0" i="0" u="none" strike="noStrike" cap="none" normalizeH="0" baseline="0" dirty="0" smtClean="0">
                          <a:ln>
                            <a:noFill/>
                          </a:ln>
                          <a:solidFill>
                            <a:schemeClr val="tx1"/>
                          </a:solidFill>
                          <a:effectLst/>
                          <a:latin typeface="Arial" pitchFamily="34" charset="0"/>
                          <a:ea typeface="仿宋" pitchFamily="49" charset="-122"/>
                        </a:rPr>
                        <a:t>销地</a:t>
                      </a: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sz="1300" b="0" i="0" u="none" strike="noStrike" cap="none" normalizeH="0" baseline="0" dirty="0" smtClean="0">
                          <a:ln>
                            <a:noFill/>
                          </a:ln>
                          <a:solidFill>
                            <a:schemeClr val="tx1"/>
                          </a:solidFill>
                          <a:effectLst/>
                          <a:latin typeface="Arial" pitchFamily="34" charset="0"/>
                          <a:ea typeface="仿宋" pitchFamily="49" charset="-122"/>
                        </a:rPr>
                        <a:t>     </a:t>
                      </a: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sz="1300" b="0" i="0" u="none" strike="noStrike" cap="none" normalizeH="0" baseline="0" dirty="0" smtClean="0">
                          <a:ln>
                            <a:noFill/>
                          </a:ln>
                          <a:solidFill>
                            <a:schemeClr val="tx1"/>
                          </a:solidFill>
                          <a:effectLst/>
                          <a:latin typeface="Arial" pitchFamily="34" charset="0"/>
                          <a:ea typeface="仿宋" pitchFamily="49" charset="-122"/>
                        </a:rPr>
                        <a:t>产地</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1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100" b="0" i="0" u="none" strike="noStrike" cap="none" normalizeH="0" baseline="-25000" smtClean="0">
                          <a:ln>
                            <a:noFill/>
                          </a:ln>
                          <a:solidFill>
                            <a:schemeClr val="tx1"/>
                          </a:solidFill>
                          <a:effectLst/>
                          <a:latin typeface="Arial" pitchFamily="34" charset="0"/>
                          <a:ea typeface="仿宋" pitchFamily="49" charset="-122"/>
                        </a:rPr>
                        <a:t>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1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100" b="0" i="0" u="none" strike="noStrike" cap="none" normalizeH="0" baseline="-25000" smtClean="0">
                          <a:ln>
                            <a:noFill/>
                          </a:ln>
                          <a:solidFill>
                            <a:schemeClr val="tx1"/>
                          </a:solidFill>
                          <a:effectLst/>
                          <a:latin typeface="Arial" pitchFamily="34" charset="0"/>
                          <a:ea typeface="仿宋" pitchFamily="49" charset="-122"/>
                        </a:rPr>
                        <a:t>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1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100" b="0" i="0" u="none" strike="noStrike" cap="none" normalizeH="0" baseline="-25000" smtClean="0">
                          <a:ln>
                            <a:noFill/>
                          </a:ln>
                          <a:solidFill>
                            <a:schemeClr val="tx1"/>
                          </a:solidFill>
                          <a:effectLst/>
                          <a:latin typeface="Arial" pitchFamily="34" charset="0"/>
                          <a:ea typeface="仿宋" pitchFamily="49" charset="-122"/>
                        </a:rPr>
                        <a:t>3</a:t>
                      </a:r>
                      <a:endParaRPr kumimoji="0" lang="zh-CN" altLang="zh-CN" sz="21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1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100" b="0" i="0" u="none" strike="noStrike" cap="none" normalizeH="0" baseline="-25000" smtClean="0">
                          <a:ln>
                            <a:noFill/>
                          </a:ln>
                          <a:solidFill>
                            <a:schemeClr val="tx1"/>
                          </a:solidFill>
                          <a:effectLst/>
                          <a:latin typeface="Arial" pitchFamily="34" charset="0"/>
                          <a:ea typeface="仿宋" pitchFamily="49" charset="-122"/>
                        </a:rPr>
                        <a:t>4</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900" b="0" i="0" u="none" strike="noStrike" cap="none" normalizeH="0" baseline="0" smtClean="0">
                          <a:ln>
                            <a:noFill/>
                          </a:ln>
                          <a:solidFill>
                            <a:schemeClr val="tx1"/>
                          </a:solidFill>
                          <a:effectLst/>
                          <a:latin typeface="Arial" pitchFamily="34" charset="0"/>
                          <a:ea typeface="仿宋" pitchFamily="49" charset="-122"/>
                        </a:rPr>
                        <a:t>u</a:t>
                      </a:r>
                      <a:r>
                        <a:rPr kumimoji="0" lang="zh-CN" altLang="zh-CN" sz="2900" b="0" i="0" u="none" strike="noStrike" cap="none" normalizeH="0" baseline="-25000" smtClean="0">
                          <a:ln>
                            <a:noFill/>
                          </a:ln>
                          <a:solidFill>
                            <a:schemeClr val="tx1"/>
                          </a:solidFill>
                          <a:effectLst/>
                          <a:latin typeface="Arial" pitchFamily="34" charset="0"/>
                          <a:ea typeface="仿宋" pitchFamily="49" charset="-122"/>
                        </a:rPr>
                        <a:t>i</a:t>
                      </a:r>
                      <a:endParaRPr kumimoji="0" lang="zh-CN" altLang="zh-CN" sz="17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01650">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100" b="0" i="0" u="none" strike="noStrike" cap="none" normalizeH="0" baseline="0" smtClean="0">
                          <a:ln>
                            <a:noFill/>
                          </a:ln>
                          <a:solidFill>
                            <a:schemeClr val="tx1"/>
                          </a:solidFill>
                          <a:effectLst/>
                          <a:latin typeface="Arial" pitchFamily="34" charset="0"/>
                          <a:ea typeface="仿宋" pitchFamily="49" charset="-122"/>
                        </a:rPr>
                        <a:t>A</a:t>
                      </a:r>
                      <a:r>
                        <a:rPr kumimoji="0" lang="zh-CN" altLang="zh-CN" sz="2100" b="0" i="0" u="none" strike="noStrike" cap="none" normalizeH="0" baseline="-25000" smtClean="0">
                          <a:ln>
                            <a:noFill/>
                          </a:ln>
                          <a:solidFill>
                            <a:schemeClr val="tx1"/>
                          </a:solidFill>
                          <a:effectLst/>
                          <a:latin typeface="Arial" pitchFamily="34" charset="0"/>
                          <a:ea typeface="仿宋" pitchFamily="49" charset="-122"/>
                        </a:rPr>
                        <a:t>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100" b="0" i="0" u="none" strike="noStrike" cap="none" normalizeH="0" baseline="0" smtClean="0">
                          <a:ln>
                            <a:noFill/>
                          </a:ln>
                          <a:solidFill>
                            <a:schemeClr val="tx1"/>
                          </a:solidFill>
                          <a:effectLst/>
                          <a:latin typeface="Arial" pitchFamily="34" charset="0"/>
                          <a:ea typeface="仿宋" pitchFamily="49" charset="-122"/>
                        </a:rPr>
                        <a:t>              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100" b="0" i="0" u="none" strike="noStrike" cap="none" normalizeH="0" baseline="0" smtClean="0">
                          <a:ln>
                            <a:noFill/>
                          </a:ln>
                          <a:solidFill>
                            <a:schemeClr val="tx1"/>
                          </a:solidFill>
                          <a:effectLst/>
                          <a:latin typeface="Arial" pitchFamily="34" charset="0"/>
                          <a:ea typeface="仿宋" pitchFamily="49" charset="-122"/>
                        </a:rPr>
                        <a:t>            11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100" b="0" i="0" u="none" strike="noStrike" cap="none" normalizeH="0" baseline="0" smtClean="0">
                          <a:ln>
                            <a:noFill/>
                          </a:ln>
                          <a:solidFill>
                            <a:schemeClr val="tx1"/>
                          </a:solidFill>
                          <a:effectLst/>
                          <a:latin typeface="Arial" pitchFamily="34" charset="0"/>
                          <a:ea typeface="仿宋" pitchFamily="49" charset="-122"/>
                        </a:rPr>
                        <a:t>        </a:t>
                      </a:r>
                      <a:r>
                        <a:rPr kumimoji="0" lang="zh-CN" altLang="zh-CN" sz="2100" b="0" i="0" u="none" strike="noStrike" cap="none" normalizeH="0" baseline="0" smtClean="0">
                          <a:ln>
                            <a:noFill/>
                          </a:ln>
                          <a:solidFill>
                            <a:srgbClr val="FF0000"/>
                          </a:solidFill>
                          <a:effectLst/>
                          <a:latin typeface="Arial" pitchFamily="34" charset="0"/>
                          <a:ea typeface="仿宋" pitchFamily="49" charset="-122"/>
                        </a:rPr>
                        <a:t>5   </a:t>
                      </a:r>
                      <a:r>
                        <a:rPr kumimoji="0" lang="zh-CN" altLang="zh-CN" sz="2100" b="0" i="0" u="none" strike="noStrike" cap="none" normalizeH="0" baseline="0" smtClean="0">
                          <a:ln>
                            <a:noFill/>
                          </a:ln>
                          <a:solidFill>
                            <a:schemeClr val="tx1"/>
                          </a:solidFill>
                          <a:effectLst/>
                          <a:latin typeface="Arial" pitchFamily="34" charset="0"/>
                          <a:ea typeface="仿宋" pitchFamily="49" charset="-122"/>
                        </a:rPr>
                        <a:t> 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100" b="0" i="0" u="none" strike="noStrike" cap="none" normalizeH="0" baseline="0" smtClean="0">
                          <a:ln>
                            <a:noFill/>
                          </a:ln>
                          <a:solidFill>
                            <a:schemeClr val="tx1"/>
                          </a:solidFill>
                          <a:effectLst/>
                          <a:latin typeface="Arial" pitchFamily="34" charset="0"/>
                          <a:ea typeface="仿宋" pitchFamily="49" charset="-122"/>
                        </a:rPr>
                        <a:t>        </a:t>
                      </a:r>
                      <a:r>
                        <a:rPr kumimoji="0" lang="zh-CN" altLang="zh-CN" sz="2100" b="0" i="0" u="none" strike="noStrike" cap="none" normalizeH="0" baseline="0" smtClean="0">
                          <a:ln>
                            <a:noFill/>
                          </a:ln>
                          <a:solidFill>
                            <a:srgbClr val="FF0000"/>
                          </a:solidFill>
                          <a:effectLst/>
                          <a:latin typeface="Arial" pitchFamily="34" charset="0"/>
                          <a:ea typeface="仿宋" pitchFamily="49" charset="-122"/>
                        </a:rPr>
                        <a:t>2</a:t>
                      </a:r>
                      <a:r>
                        <a:rPr kumimoji="0" lang="zh-CN" altLang="zh-CN" sz="2100" b="0" i="0" u="none" strike="noStrike" cap="none" normalizeH="0" baseline="0" smtClean="0">
                          <a:ln>
                            <a:noFill/>
                          </a:ln>
                          <a:solidFill>
                            <a:schemeClr val="tx1"/>
                          </a:solidFill>
                          <a:effectLst/>
                          <a:latin typeface="Arial" pitchFamily="34" charset="0"/>
                          <a:ea typeface="仿宋" pitchFamily="49" charset="-122"/>
                        </a:rPr>
                        <a:t>  10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100" b="0" i="0" u="none" strike="noStrike" cap="none" normalizeH="0" baseline="0" smtClean="0">
                          <a:ln>
                            <a:noFill/>
                          </a:ln>
                          <a:solidFill>
                            <a:schemeClr val="tx1"/>
                          </a:solidFill>
                          <a:effectLst/>
                          <a:latin typeface="Arial" pitchFamily="34" charset="0"/>
                          <a:ea typeface="仿宋" pitchFamily="49" charset="-122"/>
                        </a:rPr>
                        <a:t>  </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66738">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100" b="0" i="0" u="none" strike="noStrike" cap="none" normalizeH="0" baseline="0" smtClean="0">
                          <a:ln>
                            <a:noFill/>
                          </a:ln>
                          <a:solidFill>
                            <a:schemeClr val="tx1"/>
                          </a:solidFill>
                          <a:effectLst/>
                          <a:latin typeface="Arial" pitchFamily="34" charset="0"/>
                          <a:ea typeface="仿宋" pitchFamily="49" charset="-122"/>
                        </a:rPr>
                        <a:t>A</a:t>
                      </a:r>
                      <a:r>
                        <a:rPr kumimoji="0" lang="zh-CN" altLang="zh-CN" sz="2100" b="0" i="0" u="none" strike="noStrike" cap="none" normalizeH="0" baseline="-25000" smtClean="0">
                          <a:ln>
                            <a:noFill/>
                          </a:ln>
                          <a:solidFill>
                            <a:schemeClr val="tx1"/>
                          </a:solidFill>
                          <a:effectLst/>
                          <a:latin typeface="Arial" pitchFamily="34" charset="0"/>
                          <a:ea typeface="仿宋" pitchFamily="49" charset="-122"/>
                        </a:rPr>
                        <a:t>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100" b="0" i="0" u="none" strike="noStrike" cap="none" normalizeH="0" baseline="0" dirty="0" smtClean="0">
                          <a:ln>
                            <a:noFill/>
                          </a:ln>
                          <a:solidFill>
                            <a:schemeClr val="tx1"/>
                          </a:solidFill>
                          <a:effectLst/>
                          <a:latin typeface="Arial" pitchFamily="34" charset="0"/>
                          <a:ea typeface="仿宋" pitchFamily="49" charset="-122"/>
                        </a:rPr>
                        <a:t>      </a:t>
                      </a:r>
                      <a:r>
                        <a:rPr kumimoji="0" lang="zh-CN" altLang="zh-CN" sz="2100" b="0" i="0" u="none" strike="noStrike" cap="none" normalizeH="0" baseline="0" dirty="0" smtClean="0">
                          <a:ln>
                            <a:noFill/>
                          </a:ln>
                          <a:solidFill>
                            <a:srgbClr val="FF0000"/>
                          </a:solidFill>
                          <a:effectLst/>
                          <a:latin typeface="Arial" pitchFamily="34" charset="0"/>
                          <a:ea typeface="仿宋" pitchFamily="49" charset="-122"/>
                        </a:rPr>
                        <a:t>3</a:t>
                      </a:r>
                      <a:r>
                        <a:rPr kumimoji="0" lang="zh-CN" altLang="zh-CN" sz="2100" b="0" i="0" u="none" strike="noStrike" cap="none" normalizeH="0" baseline="0" dirty="0" smtClean="0">
                          <a:ln>
                            <a:noFill/>
                          </a:ln>
                          <a:solidFill>
                            <a:schemeClr val="tx1"/>
                          </a:solidFill>
                          <a:effectLst/>
                          <a:latin typeface="Arial" pitchFamily="34" charset="0"/>
                          <a:ea typeface="仿宋" pitchFamily="49" charset="-122"/>
                        </a:rPr>
                        <a:t>      </a:t>
                      </a:r>
                      <a:r>
                        <a:rPr kumimoji="0" lang="en-US" altLang="zh-CN" sz="2100" b="0" i="0" u="none" strike="noStrike" cap="none" normalizeH="0" baseline="0" dirty="0" smtClean="0">
                          <a:ln>
                            <a:noFill/>
                          </a:ln>
                          <a:solidFill>
                            <a:schemeClr val="tx1"/>
                          </a:solidFill>
                          <a:effectLst/>
                          <a:latin typeface="Arial" pitchFamily="34" charset="0"/>
                          <a:ea typeface="仿宋" pitchFamily="49" charset="-122"/>
                        </a:rPr>
                        <a:t>1</a:t>
                      </a:r>
                      <a:endParaRPr kumimoji="0" lang="zh-CN" altLang="zh-CN" sz="2100" b="0" i="0" u="none" strike="noStrike" cap="none" normalizeH="0" baseline="0" dirty="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100" b="0" i="0" u="none" strike="noStrike" cap="none" normalizeH="0" baseline="0" smtClean="0">
                          <a:ln>
                            <a:noFill/>
                          </a:ln>
                          <a:solidFill>
                            <a:schemeClr val="tx1"/>
                          </a:solidFill>
                          <a:effectLst/>
                          <a:latin typeface="Arial" pitchFamily="34" charset="0"/>
                          <a:ea typeface="仿宋" pitchFamily="49" charset="-122"/>
                        </a:rPr>
                        <a:t>              9</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100" b="0" i="0" u="none" strike="noStrike" cap="none" normalizeH="0" baseline="0" smtClean="0">
                          <a:ln>
                            <a:noFill/>
                          </a:ln>
                          <a:solidFill>
                            <a:schemeClr val="tx1"/>
                          </a:solidFill>
                          <a:effectLst/>
                          <a:latin typeface="Arial" pitchFamily="34" charset="0"/>
                          <a:ea typeface="仿宋" pitchFamily="49" charset="-122"/>
                        </a:rPr>
                        <a:t>         </a:t>
                      </a:r>
                      <a:r>
                        <a:rPr kumimoji="0" lang="zh-CN" altLang="zh-CN" sz="2100" b="0" i="0" u="none" strike="noStrike" cap="none" normalizeH="0" baseline="0" smtClean="0">
                          <a:ln>
                            <a:noFill/>
                          </a:ln>
                          <a:solidFill>
                            <a:srgbClr val="FF0000"/>
                          </a:solidFill>
                          <a:effectLst/>
                          <a:latin typeface="Arial" pitchFamily="34" charset="0"/>
                          <a:ea typeface="仿宋" pitchFamily="49" charset="-122"/>
                        </a:rPr>
                        <a:t>   </a:t>
                      </a:r>
                      <a:r>
                        <a:rPr kumimoji="0" lang="zh-CN" altLang="zh-CN" sz="2100" b="0" i="0" u="none" strike="noStrike" cap="none" normalizeH="0" baseline="0" smtClean="0">
                          <a:ln>
                            <a:noFill/>
                          </a:ln>
                          <a:solidFill>
                            <a:schemeClr val="tx1"/>
                          </a:solidFill>
                          <a:effectLst/>
                          <a:latin typeface="Arial" pitchFamily="34" charset="0"/>
                          <a:ea typeface="仿宋" pitchFamily="49" charset="-122"/>
                        </a:rPr>
                        <a:t>  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100" b="0" i="0" u="none" strike="noStrike" cap="none" normalizeH="0" baseline="0" smtClean="0">
                          <a:ln>
                            <a:noFill/>
                          </a:ln>
                          <a:solidFill>
                            <a:schemeClr val="tx1"/>
                          </a:solidFill>
                          <a:effectLst/>
                          <a:latin typeface="Arial" pitchFamily="34" charset="0"/>
                          <a:ea typeface="仿宋" pitchFamily="49" charset="-122"/>
                        </a:rPr>
                        <a:t>        </a:t>
                      </a:r>
                      <a:r>
                        <a:rPr kumimoji="0" lang="zh-CN" altLang="zh-CN" sz="2100" b="0" i="0" u="none" strike="noStrike" cap="none" normalizeH="0" baseline="0" smtClean="0">
                          <a:ln>
                            <a:noFill/>
                          </a:ln>
                          <a:solidFill>
                            <a:srgbClr val="FF0000"/>
                          </a:solidFill>
                          <a:effectLst/>
                          <a:latin typeface="Arial" pitchFamily="34" charset="0"/>
                          <a:ea typeface="仿宋" pitchFamily="49" charset="-122"/>
                        </a:rPr>
                        <a:t>1</a:t>
                      </a:r>
                      <a:r>
                        <a:rPr kumimoji="0" lang="zh-CN" altLang="zh-CN" sz="2100" b="0" i="0" u="none" strike="noStrike" cap="none" normalizeH="0" baseline="0" smtClean="0">
                          <a:ln>
                            <a:noFill/>
                          </a:ln>
                          <a:solidFill>
                            <a:schemeClr val="tx1"/>
                          </a:solidFill>
                          <a:effectLst/>
                          <a:latin typeface="Arial" pitchFamily="34" charset="0"/>
                          <a:ea typeface="仿宋" pitchFamily="49" charset="-122"/>
                        </a:rPr>
                        <a:t>  </a:t>
                      </a:r>
                      <a:r>
                        <a:rPr kumimoji="0" lang="zh-CN" altLang="zh-CN" sz="1500" b="0" i="0" u="none" strike="noStrike" cap="none" normalizeH="0" baseline="0" smtClean="0">
                          <a:ln>
                            <a:noFill/>
                          </a:ln>
                          <a:solidFill>
                            <a:schemeClr val="tx1"/>
                          </a:solidFill>
                          <a:effectLst/>
                          <a:latin typeface="Arial" pitchFamily="34" charset="0"/>
                          <a:ea typeface="仿宋" pitchFamily="49" charset="-122"/>
                        </a:rPr>
                        <a:t> </a:t>
                      </a:r>
                      <a:r>
                        <a:rPr kumimoji="0" lang="zh-CN" altLang="zh-CN" sz="2100" b="0" i="0" u="none" strike="noStrike" cap="none" normalizeH="0" baseline="0" smtClean="0">
                          <a:ln>
                            <a:noFill/>
                          </a:ln>
                          <a:solidFill>
                            <a:schemeClr val="tx1"/>
                          </a:solidFill>
                          <a:effectLst/>
                          <a:latin typeface="Arial" pitchFamily="34" charset="0"/>
                          <a:ea typeface="仿宋" pitchFamily="49" charset="-122"/>
                        </a:rPr>
                        <a:t> 8</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1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36575">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100" b="0" i="0" u="none" strike="noStrike" cap="none" normalizeH="0" baseline="0" smtClean="0">
                          <a:ln>
                            <a:noFill/>
                          </a:ln>
                          <a:solidFill>
                            <a:schemeClr val="tx1"/>
                          </a:solidFill>
                          <a:effectLst/>
                          <a:latin typeface="Arial" pitchFamily="34" charset="0"/>
                          <a:ea typeface="仿宋" pitchFamily="49" charset="-122"/>
                        </a:rPr>
                        <a:t>A</a:t>
                      </a:r>
                      <a:r>
                        <a:rPr kumimoji="0" lang="zh-CN" altLang="zh-CN" sz="2100" b="0" i="0" u="none" strike="noStrike" cap="none" normalizeH="0" baseline="-25000" smtClean="0">
                          <a:ln>
                            <a:noFill/>
                          </a:ln>
                          <a:solidFill>
                            <a:schemeClr val="tx1"/>
                          </a:solidFill>
                          <a:effectLst/>
                          <a:latin typeface="Arial" pitchFamily="34" charset="0"/>
                          <a:ea typeface="仿宋" pitchFamily="49" charset="-122"/>
                        </a:rPr>
                        <a:t>3</a:t>
                      </a:r>
                      <a:endParaRPr kumimoji="0" lang="zh-CN" altLang="zh-CN" sz="21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100" b="0" i="0" u="none" strike="noStrike" cap="none" normalizeH="0" baseline="0" smtClean="0">
                          <a:ln>
                            <a:noFill/>
                          </a:ln>
                          <a:solidFill>
                            <a:schemeClr val="tx1"/>
                          </a:solidFill>
                          <a:effectLst/>
                          <a:latin typeface="Arial" pitchFamily="34" charset="0"/>
                          <a:ea typeface="仿宋" pitchFamily="49" charset="-122"/>
                        </a:rPr>
                        <a:t>              7</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100" b="0" i="0" u="none" strike="noStrike" cap="none" normalizeH="0" baseline="0" smtClean="0">
                          <a:ln>
                            <a:noFill/>
                          </a:ln>
                          <a:solidFill>
                            <a:schemeClr val="tx1"/>
                          </a:solidFill>
                          <a:effectLst/>
                          <a:latin typeface="Arial" pitchFamily="34" charset="0"/>
                          <a:ea typeface="仿宋" pitchFamily="49" charset="-122"/>
                        </a:rPr>
                        <a:t>        </a:t>
                      </a:r>
                      <a:r>
                        <a:rPr kumimoji="0" lang="zh-CN" altLang="zh-CN" sz="2100" b="0" i="0" u="none" strike="noStrike" cap="none" normalizeH="0" baseline="0" smtClean="0">
                          <a:ln>
                            <a:noFill/>
                          </a:ln>
                          <a:solidFill>
                            <a:srgbClr val="FF0000"/>
                          </a:solidFill>
                          <a:effectLst/>
                          <a:latin typeface="Arial" pitchFamily="34" charset="0"/>
                          <a:ea typeface="仿宋" pitchFamily="49" charset="-122"/>
                        </a:rPr>
                        <a:t>6</a:t>
                      </a:r>
                      <a:r>
                        <a:rPr kumimoji="0" lang="zh-CN" altLang="zh-CN" sz="2100" b="0" i="0" u="none" strike="noStrike" cap="none" normalizeH="0" baseline="0" smtClean="0">
                          <a:ln>
                            <a:noFill/>
                          </a:ln>
                          <a:solidFill>
                            <a:schemeClr val="tx1"/>
                          </a:solidFill>
                          <a:effectLst/>
                          <a:latin typeface="Arial" pitchFamily="34" charset="0"/>
                          <a:ea typeface="仿宋" pitchFamily="49" charset="-122"/>
                        </a:rPr>
                        <a:t>    4</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100" b="0" i="0" u="none" strike="noStrike" cap="none" normalizeH="0" baseline="0" smtClean="0">
                          <a:ln>
                            <a:noFill/>
                          </a:ln>
                          <a:solidFill>
                            <a:schemeClr val="tx1"/>
                          </a:solidFill>
                          <a:effectLst/>
                          <a:latin typeface="Arial" pitchFamily="34" charset="0"/>
                          <a:ea typeface="仿宋" pitchFamily="49" charset="-122"/>
                        </a:rPr>
                        <a:t>            10</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Pct val="100000"/>
                        <a:buFontTx/>
                        <a:buNone/>
                        <a:tabLst/>
                      </a:pPr>
                      <a:r>
                        <a:rPr kumimoji="0" lang="zh-CN" altLang="zh-CN" sz="2100" b="0" i="0" u="none" strike="noStrike" cap="none" normalizeH="0" baseline="0" smtClean="0">
                          <a:ln>
                            <a:noFill/>
                          </a:ln>
                          <a:solidFill>
                            <a:schemeClr val="tx1"/>
                          </a:solidFill>
                          <a:effectLst/>
                          <a:latin typeface="Arial" pitchFamily="34" charset="0"/>
                          <a:ea typeface="仿宋" pitchFamily="49" charset="-122"/>
                        </a:rPr>
                        <a:t>         </a:t>
                      </a:r>
                      <a:r>
                        <a:rPr kumimoji="0" lang="zh-CN" altLang="zh-CN" sz="2100" b="0" i="0" u="none" strike="noStrike" cap="none" normalizeH="0" baseline="0" smtClean="0">
                          <a:ln>
                            <a:noFill/>
                          </a:ln>
                          <a:solidFill>
                            <a:srgbClr val="FF0000"/>
                          </a:solidFill>
                          <a:effectLst/>
                          <a:latin typeface="Arial" pitchFamily="34" charset="0"/>
                          <a:ea typeface="仿宋" pitchFamily="49" charset="-122"/>
                        </a:rPr>
                        <a:t>3   </a:t>
                      </a:r>
                      <a:r>
                        <a:rPr kumimoji="0" lang="zh-CN" altLang="zh-CN" sz="2100" b="0" i="0" u="none" strike="noStrike" cap="none" normalizeH="0" baseline="0" smtClean="0">
                          <a:ln>
                            <a:noFill/>
                          </a:ln>
                          <a:solidFill>
                            <a:schemeClr val="tx1"/>
                          </a:solidFill>
                          <a:effectLst/>
                          <a:latin typeface="Arial" pitchFamily="34" charset="0"/>
                          <a:ea typeface="仿宋" pitchFamily="49" charset="-122"/>
                        </a:rPr>
                        <a:t>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1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15938">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900" b="0" i="0" u="none" strike="noStrike" cap="none" normalizeH="0" baseline="0" smtClean="0">
                          <a:ln>
                            <a:noFill/>
                          </a:ln>
                          <a:solidFill>
                            <a:schemeClr val="tx1"/>
                          </a:solidFill>
                          <a:effectLst/>
                          <a:latin typeface="Arial" pitchFamily="34" charset="0"/>
                          <a:ea typeface="仿宋" pitchFamily="49" charset="-122"/>
                        </a:rPr>
                        <a:t>v</a:t>
                      </a:r>
                      <a:r>
                        <a:rPr kumimoji="0" lang="zh-CN" altLang="zh-CN" sz="2900" b="0" i="0" u="none" strike="noStrike" cap="none" normalizeH="0" baseline="-25000" smtClean="0">
                          <a:ln>
                            <a:noFill/>
                          </a:ln>
                          <a:solidFill>
                            <a:schemeClr val="tx1"/>
                          </a:solidFill>
                          <a:effectLst/>
                          <a:latin typeface="Arial" pitchFamily="34" charset="0"/>
                          <a:ea typeface="仿宋" pitchFamily="49" charset="-122"/>
                        </a:rPr>
                        <a:t>j</a:t>
                      </a:r>
                      <a:endParaRPr kumimoji="0" lang="zh-CN" altLang="zh-CN" sz="17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100" b="0" i="0" u="none" strike="noStrike" cap="none" normalizeH="0" baseline="0" dirty="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1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1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1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7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69012" name="Line 110"/>
          <p:cNvSpPr>
            <a:spLocks noChangeShapeType="1"/>
          </p:cNvSpPr>
          <p:nvPr/>
        </p:nvSpPr>
        <p:spPr bwMode="auto">
          <a:xfrm>
            <a:off x="468313" y="3573463"/>
            <a:ext cx="1655762" cy="71913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9013" name="Line 111"/>
          <p:cNvSpPr>
            <a:spLocks noChangeShapeType="1"/>
          </p:cNvSpPr>
          <p:nvPr/>
        </p:nvSpPr>
        <p:spPr bwMode="auto">
          <a:xfrm>
            <a:off x="2700338" y="3140075"/>
            <a:ext cx="0" cy="28892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9014" name="Line 112"/>
          <p:cNvSpPr>
            <a:spLocks noChangeShapeType="1"/>
          </p:cNvSpPr>
          <p:nvPr/>
        </p:nvSpPr>
        <p:spPr bwMode="auto">
          <a:xfrm>
            <a:off x="2700338" y="3429000"/>
            <a:ext cx="431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9015" name="Line 113"/>
          <p:cNvSpPr>
            <a:spLocks noChangeShapeType="1"/>
          </p:cNvSpPr>
          <p:nvPr/>
        </p:nvSpPr>
        <p:spPr bwMode="auto">
          <a:xfrm>
            <a:off x="4071938" y="3141663"/>
            <a:ext cx="0" cy="2873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9016" name="Line 114"/>
          <p:cNvSpPr>
            <a:spLocks noChangeShapeType="1"/>
          </p:cNvSpPr>
          <p:nvPr/>
        </p:nvSpPr>
        <p:spPr bwMode="auto">
          <a:xfrm>
            <a:off x="4071938" y="3429000"/>
            <a:ext cx="431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9017" name="Line 115"/>
          <p:cNvSpPr>
            <a:spLocks noChangeShapeType="1"/>
          </p:cNvSpPr>
          <p:nvPr/>
        </p:nvSpPr>
        <p:spPr bwMode="auto">
          <a:xfrm>
            <a:off x="5434013" y="3132138"/>
            <a:ext cx="0" cy="2873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9018" name="Line 116"/>
          <p:cNvSpPr>
            <a:spLocks noChangeShapeType="1"/>
          </p:cNvSpPr>
          <p:nvPr/>
        </p:nvSpPr>
        <p:spPr bwMode="auto">
          <a:xfrm>
            <a:off x="5434013" y="3419475"/>
            <a:ext cx="431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9019" name="Line 117"/>
          <p:cNvSpPr>
            <a:spLocks noChangeShapeType="1"/>
          </p:cNvSpPr>
          <p:nvPr/>
        </p:nvSpPr>
        <p:spPr bwMode="auto">
          <a:xfrm>
            <a:off x="6805613" y="3144838"/>
            <a:ext cx="0" cy="28892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9020" name="Line 118"/>
          <p:cNvSpPr>
            <a:spLocks noChangeShapeType="1"/>
          </p:cNvSpPr>
          <p:nvPr/>
        </p:nvSpPr>
        <p:spPr bwMode="auto">
          <a:xfrm>
            <a:off x="6805613" y="3433763"/>
            <a:ext cx="431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9021" name="Line 119"/>
          <p:cNvSpPr>
            <a:spLocks noChangeShapeType="1"/>
          </p:cNvSpPr>
          <p:nvPr/>
        </p:nvSpPr>
        <p:spPr bwMode="auto">
          <a:xfrm>
            <a:off x="4071938" y="3646488"/>
            <a:ext cx="0" cy="2873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9022" name="Line 120"/>
          <p:cNvSpPr>
            <a:spLocks noChangeShapeType="1"/>
          </p:cNvSpPr>
          <p:nvPr/>
        </p:nvSpPr>
        <p:spPr bwMode="auto">
          <a:xfrm>
            <a:off x="4071938" y="3933825"/>
            <a:ext cx="431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9023" name="Line 121"/>
          <p:cNvSpPr>
            <a:spLocks noChangeShapeType="1"/>
          </p:cNvSpPr>
          <p:nvPr/>
        </p:nvSpPr>
        <p:spPr bwMode="auto">
          <a:xfrm>
            <a:off x="5434013" y="3646488"/>
            <a:ext cx="0" cy="2873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9024" name="Line 122"/>
          <p:cNvSpPr>
            <a:spLocks noChangeShapeType="1"/>
          </p:cNvSpPr>
          <p:nvPr/>
        </p:nvSpPr>
        <p:spPr bwMode="auto">
          <a:xfrm>
            <a:off x="5434013" y="3933825"/>
            <a:ext cx="431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9025" name="Line 123"/>
          <p:cNvSpPr>
            <a:spLocks noChangeShapeType="1"/>
          </p:cNvSpPr>
          <p:nvPr/>
        </p:nvSpPr>
        <p:spPr bwMode="auto">
          <a:xfrm>
            <a:off x="6805613" y="3646488"/>
            <a:ext cx="0" cy="2873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9026" name="Line 124"/>
          <p:cNvSpPr>
            <a:spLocks noChangeShapeType="1"/>
          </p:cNvSpPr>
          <p:nvPr/>
        </p:nvSpPr>
        <p:spPr bwMode="auto">
          <a:xfrm>
            <a:off x="6805613" y="3933825"/>
            <a:ext cx="431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9027" name="Line 125"/>
          <p:cNvSpPr>
            <a:spLocks noChangeShapeType="1"/>
          </p:cNvSpPr>
          <p:nvPr/>
        </p:nvSpPr>
        <p:spPr bwMode="auto">
          <a:xfrm>
            <a:off x="6805613" y="4217988"/>
            <a:ext cx="0" cy="2873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9028" name="Line 126"/>
          <p:cNvSpPr>
            <a:spLocks noChangeShapeType="1"/>
          </p:cNvSpPr>
          <p:nvPr/>
        </p:nvSpPr>
        <p:spPr bwMode="auto">
          <a:xfrm>
            <a:off x="6805613" y="4505325"/>
            <a:ext cx="431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9029" name="Line 127"/>
          <p:cNvSpPr>
            <a:spLocks noChangeShapeType="1"/>
          </p:cNvSpPr>
          <p:nvPr/>
        </p:nvSpPr>
        <p:spPr bwMode="auto">
          <a:xfrm>
            <a:off x="5434013" y="4217988"/>
            <a:ext cx="0" cy="2873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9030" name="Line 128"/>
          <p:cNvSpPr>
            <a:spLocks noChangeShapeType="1"/>
          </p:cNvSpPr>
          <p:nvPr/>
        </p:nvSpPr>
        <p:spPr bwMode="auto">
          <a:xfrm>
            <a:off x="5434013" y="4505325"/>
            <a:ext cx="431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9031" name="Line 129"/>
          <p:cNvSpPr>
            <a:spLocks noChangeShapeType="1"/>
          </p:cNvSpPr>
          <p:nvPr/>
        </p:nvSpPr>
        <p:spPr bwMode="auto">
          <a:xfrm>
            <a:off x="4071938" y="4217988"/>
            <a:ext cx="0" cy="2873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9032" name="Line 130"/>
          <p:cNvSpPr>
            <a:spLocks noChangeShapeType="1"/>
          </p:cNvSpPr>
          <p:nvPr/>
        </p:nvSpPr>
        <p:spPr bwMode="auto">
          <a:xfrm>
            <a:off x="4071938" y="4505325"/>
            <a:ext cx="431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9033" name="Line 131"/>
          <p:cNvSpPr>
            <a:spLocks noChangeShapeType="1"/>
          </p:cNvSpPr>
          <p:nvPr/>
        </p:nvSpPr>
        <p:spPr bwMode="auto">
          <a:xfrm>
            <a:off x="2700338" y="4217988"/>
            <a:ext cx="0" cy="2873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9034" name="Line 132"/>
          <p:cNvSpPr>
            <a:spLocks noChangeShapeType="1"/>
          </p:cNvSpPr>
          <p:nvPr/>
        </p:nvSpPr>
        <p:spPr bwMode="auto">
          <a:xfrm>
            <a:off x="2700338" y="4505325"/>
            <a:ext cx="431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9035" name="Line 133"/>
          <p:cNvSpPr>
            <a:spLocks noChangeShapeType="1"/>
          </p:cNvSpPr>
          <p:nvPr/>
        </p:nvSpPr>
        <p:spPr bwMode="auto">
          <a:xfrm>
            <a:off x="2700338" y="3646488"/>
            <a:ext cx="0" cy="2873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9036" name="Line 134"/>
          <p:cNvSpPr>
            <a:spLocks noChangeShapeType="1"/>
          </p:cNvSpPr>
          <p:nvPr/>
        </p:nvSpPr>
        <p:spPr bwMode="auto">
          <a:xfrm>
            <a:off x="2700338" y="3933825"/>
            <a:ext cx="431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91271" name="Oval 135"/>
          <p:cNvSpPr>
            <a:spLocks noChangeArrowheads="1"/>
          </p:cNvSpPr>
          <p:nvPr/>
        </p:nvSpPr>
        <p:spPr bwMode="auto">
          <a:xfrm>
            <a:off x="4786313" y="4308475"/>
            <a:ext cx="523875" cy="263525"/>
          </a:xfrm>
          <a:prstGeom prst="ellipse">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1000"/>
              <a:t>12</a:t>
            </a:r>
          </a:p>
        </p:txBody>
      </p:sp>
      <p:sp>
        <p:nvSpPr>
          <p:cNvPr id="91272" name="Rectangle 136"/>
          <p:cNvSpPr>
            <a:spLocks noChangeArrowheads="1"/>
          </p:cNvSpPr>
          <p:nvPr/>
        </p:nvSpPr>
        <p:spPr bwMode="auto">
          <a:xfrm>
            <a:off x="7767638" y="3155950"/>
            <a:ext cx="360362" cy="277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0</a:t>
            </a:r>
          </a:p>
        </p:txBody>
      </p:sp>
      <p:sp>
        <p:nvSpPr>
          <p:cNvPr id="91273" name="Rectangle 137"/>
          <p:cNvSpPr>
            <a:spLocks noChangeArrowheads="1"/>
          </p:cNvSpPr>
          <p:nvPr/>
        </p:nvSpPr>
        <p:spPr bwMode="auto">
          <a:xfrm>
            <a:off x="3492500" y="3176588"/>
            <a:ext cx="360363"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②</a:t>
            </a:r>
          </a:p>
        </p:txBody>
      </p:sp>
      <p:sp>
        <p:nvSpPr>
          <p:cNvPr id="91274" name="Rectangle 138"/>
          <p:cNvSpPr>
            <a:spLocks noChangeArrowheads="1"/>
          </p:cNvSpPr>
          <p:nvPr/>
        </p:nvSpPr>
        <p:spPr bwMode="auto">
          <a:xfrm>
            <a:off x="7767638" y="3800475"/>
            <a:ext cx="438150" cy="277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-2</a:t>
            </a:r>
          </a:p>
        </p:txBody>
      </p:sp>
      <p:sp>
        <p:nvSpPr>
          <p:cNvPr id="91275" name="Rectangle 139"/>
          <p:cNvSpPr>
            <a:spLocks noChangeArrowheads="1"/>
          </p:cNvSpPr>
          <p:nvPr/>
        </p:nvSpPr>
        <p:spPr bwMode="auto">
          <a:xfrm>
            <a:off x="7745413" y="4305300"/>
            <a:ext cx="438150" cy="277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-5</a:t>
            </a:r>
          </a:p>
        </p:txBody>
      </p:sp>
      <p:sp>
        <p:nvSpPr>
          <p:cNvPr id="91276" name="Rectangle 140"/>
          <p:cNvSpPr>
            <a:spLocks noChangeArrowheads="1"/>
          </p:cNvSpPr>
          <p:nvPr/>
        </p:nvSpPr>
        <p:spPr bwMode="auto">
          <a:xfrm>
            <a:off x="2132013" y="4741863"/>
            <a:ext cx="360362"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3</a:t>
            </a:r>
          </a:p>
        </p:txBody>
      </p:sp>
      <p:sp>
        <p:nvSpPr>
          <p:cNvPr id="91277" name="Rectangle 141"/>
          <p:cNvSpPr>
            <a:spLocks noChangeArrowheads="1"/>
          </p:cNvSpPr>
          <p:nvPr/>
        </p:nvSpPr>
        <p:spPr bwMode="auto">
          <a:xfrm>
            <a:off x="3563938" y="4741863"/>
            <a:ext cx="360362"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9</a:t>
            </a:r>
          </a:p>
        </p:txBody>
      </p:sp>
      <p:sp>
        <p:nvSpPr>
          <p:cNvPr id="91278" name="Rectangle 142"/>
          <p:cNvSpPr>
            <a:spLocks noChangeArrowheads="1"/>
          </p:cNvSpPr>
          <p:nvPr/>
        </p:nvSpPr>
        <p:spPr bwMode="auto">
          <a:xfrm>
            <a:off x="4932363" y="4741863"/>
            <a:ext cx="360362"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3</a:t>
            </a:r>
          </a:p>
        </p:txBody>
      </p:sp>
      <p:sp>
        <p:nvSpPr>
          <p:cNvPr id="91279" name="Rectangle 143"/>
          <p:cNvSpPr>
            <a:spLocks noChangeArrowheads="1"/>
          </p:cNvSpPr>
          <p:nvPr/>
        </p:nvSpPr>
        <p:spPr bwMode="auto">
          <a:xfrm>
            <a:off x="6388100" y="4741863"/>
            <a:ext cx="487363"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10</a:t>
            </a:r>
          </a:p>
        </p:txBody>
      </p:sp>
      <p:sp>
        <p:nvSpPr>
          <p:cNvPr id="91280" name="AutoShape 144"/>
          <p:cNvSpPr>
            <a:spLocks/>
          </p:cNvSpPr>
          <p:nvPr/>
        </p:nvSpPr>
        <p:spPr bwMode="auto">
          <a:xfrm>
            <a:off x="8205788" y="2792413"/>
            <a:ext cx="901700" cy="431800"/>
          </a:xfrm>
          <a:prstGeom prst="borderCallout1">
            <a:avLst>
              <a:gd name="adj1" fmla="val 41514"/>
              <a:gd name="adj2" fmla="val -2505"/>
              <a:gd name="adj3" fmla="val 122236"/>
              <a:gd name="adj4" fmla="val -3133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chemeClr val="bg1"/>
                </a:solidFill>
              </a:rPr>
              <a:t>令u</a:t>
            </a:r>
            <a:r>
              <a:rPr lang="zh-CN" altLang="zh-CN" baseline="-25000">
                <a:solidFill>
                  <a:schemeClr val="bg1"/>
                </a:solidFill>
              </a:rPr>
              <a:t>1</a:t>
            </a:r>
            <a:r>
              <a:rPr lang="zh-CN" altLang="zh-CN">
                <a:solidFill>
                  <a:schemeClr val="bg1"/>
                </a:solidFill>
              </a:rPr>
              <a:t>=0</a:t>
            </a:r>
          </a:p>
        </p:txBody>
      </p:sp>
      <p:sp>
        <p:nvSpPr>
          <p:cNvPr id="91281" name="AutoShape 145"/>
          <p:cNvSpPr>
            <a:spLocks/>
          </p:cNvSpPr>
          <p:nvPr/>
        </p:nvSpPr>
        <p:spPr bwMode="auto">
          <a:xfrm>
            <a:off x="5302250" y="5176838"/>
            <a:ext cx="1935163" cy="334962"/>
          </a:xfrm>
          <a:prstGeom prst="borderCallout1">
            <a:avLst>
              <a:gd name="adj1" fmla="val 41514"/>
              <a:gd name="adj2" fmla="val -2505"/>
              <a:gd name="adj3" fmla="val -23833"/>
              <a:gd name="adj4" fmla="val -1372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chemeClr val="bg1"/>
                </a:solidFill>
              </a:rPr>
              <a:t>v</a:t>
            </a:r>
            <a:r>
              <a:rPr lang="zh-CN" altLang="zh-CN" baseline="-25000">
                <a:solidFill>
                  <a:schemeClr val="bg1"/>
                </a:solidFill>
              </a:rPr>
              <a:t>3</a:t>
            </a:r>
            <a:r>
              <a:rPr lang="zh-CN" altLang="zh-CN">
                <a:solidFill>
                  <a:schemeClr val="bg1"/>
                </a:solidFill>
              </a:rPr>
              <a:t>=c</a:t>
            </a:r>
            <a:r>
              <a:rPr lang="zh-CN" altLang="zh-CN" baseline="-25000">
                <a:solidFill>
                  <a:schemeClr val="bg1"/>
                </a:solidFill>
              </a:rPr>
              <a:t>13</a:t>
            </a:r>
            <a:r>
              <a:rPr lang="zh-CN" altLang="zh-CN">
                <a:solidFill>
                  <a:schemeClr val="bg1"/>
                </a:solidFill>
              </a:rPr>
              <a:t>− u</a:t>
            </a:r>
            <a:r>
              <a:rPr lang="zh-CN" altLang="zh-CN" baseline="-25000">
                <a:solidFill>
                  <a:schemeClr val="bg1"/>
                </a:solidFill>
              </a:rPr>
              <a:t>1</a:t>
            </a:r>
            <a:r>
              <a:rPr lang="zh-CN" altLang="zh-CN">
                <a:solidFill>
                  <a:schemeClr val="bg1"/>
                </a:solidFill>
              </a:rPr>
              <a:t>=3-0=3</a:t>
            </a:r>
          </a:p>
        </p:txBody>
      </p:sp>
      <p:sp>
        <p:nvSpPr>
          <p:cNvPr id="91282" name="AutoShape 146"/>
          <p:cNvSpPr>
            <a:spLocks/>
          </p:cNvSpPr>
          <p:nvPr/>
        </p:nvSpPr>
        <p:spPr bwMode="auto">
          <a:xfrm>
            <a:off x="5422900" y="2741613"/>
            <a:ext cx="1258888" cy="431800"/>
          </a:xfrm>
          <a:prstGeom prst="borderCallout1">
            <a:avLst>
              <a:gd name="adj1" fmla="val 41514"/>
              <a:gd name="adj2" fmla="val -2505"/>
              <a:gd name="adj3" fmla="val 122236"/>
              <a:gd name="adj4" fmla="val -3133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chemeClr val="bg1"/>
                </a:solidFill>
              </a:rPr>
              <a:t>令λ</a:t>
            </a:r>
            <a:r>
              <a:rPr lang="zh-CN" altLang="zh-CN" baseline="-25000">
                <a:solidFill>
                  <a:schemeClr val="bg1"/>
                </a:solidFill>
              </a:rPr>
              <a:t>13</a:t>
            </a:r>
            <a:r>
              <a:rPr lang="zh-CN" altLang="zh-CN">
                <a:solidFill>
                  <a:schemeClr val="bg1"/>
                </a:solidFill>
              </a:rPr>
              <a:t>=0</a:t>
            </a:r>
          </a:p>
        </p:txBody>
      </p:sp>
      <p:sp>
        <p:nvSpPr>
          <p:cNvPr id="91283" name="AutoShape 147"/>
          <p:cNvSpPr>
            <a:spLocks/>
          </p:cNvSpPr>
          <p:nvPr/>
        </p:nvSpPr>
        <p:spPr bwMode="auto">
          <a:xfrm>
            <a:off x="6788150" y="2716213"/>
            <a:ext cx="1258888" cy="431800"/>
          </a:xfrm>
          <a:prstGeom prst="borderCallout1">
            <a:avLst>
              <a:gd name="adj1" fmla="val 41514"/>
              <a:gd name="adj2" fmla="val -2505"/>
              <a:gd name="adj3" fmla="val 122236"/>
              <a:gd name="adj4" fmla="val -3133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chemeClr val="bg1"/>
                </a:solidFill>
              </a:rPr>
              <a:t>令λ</a:t>
            </a:r>
            <a:r>
              <a:rPr lang="zh-CN" altLang="zh-CN" baseline="-25000">
                <a:solidFill>
                  <a:schemeClr val="bg1"/>
                </a:solidFill>
              </a:rPr>
              <a:t>14</a:t>
            </a:r>
            <a:r>
              <a:rPr lang="zh-CN" altLang="zh-CN">
                <a:solidFill>
                  <a:schemeClr val="bg1"/>
                </a:solidFill>
              </a:rPr>
              <a:t>=0</a:t>
            </a:r>
          </a:p>
        </p:txBody>
      </p:sp>
      <p:sp>
        <p:nvSpPr>
          <p:cNvPr id="91284" name="AutoShape 148"/>
          <p:cNvSpPr>
            <a:spLocks/>
          </p:cNvSpPr>
          <p:nvPr/>
        </p:nvSpPr>
        <p:spPr bwMode="auto">
          <a:xfrm>
            <a:off x="6875463" y="5126038"/>
            <a:ext cx="2268537" cy="334962"/>
          </a:xfrm>
          <a:prstGeom prst="borderCallout1">
            <a:avLst>
              <a:gd name="adj1" fmla="val 41514"/>
              <a:gd name="adj2" fmla="val -2505"/>
              <a:gd name="adj3" fmla="val -23833"/>
              <a:gd name="adj4" fmla="val -1372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chemeClr val="bg1"/>
                </a:solidFill>
              </a:rPr>
              <a:t>v</a:t>
            </a:r>
            <a:r>
              <a:rPr lang="zh-CN" altLang="zh-CN" baseline="-25000">
                <a:solidFill>
                  <a:schemeClr val="bg1"/>
                </a:solidFill>
              </a:rPr>
              <a:t>4</a:t>
            </a:r>
            <a:r>
              <a:rPr lang="zh-CN" altLang="zh-CN">
                <a:solidFill>
                  <a:schemeClr val="bg1"/>
                </a:solidFill>
              </a:rPr>
              <a:t>=c</a:t>
            </a:r>
            <a:r>
              <a:rPr lang="zh-CN" altLang="zh-CN" baseline="-25000">
                <a:solidFill>
                  <a:schemeClr val="bg1"/>
                </a:solidFill>
              </a:rPr>
              <a:t>14</a:t>
            </a:r>
            <a:r>
              <a:rPr lang="zh-CN" altLang="zh-CN">
                <a:solidFill>
                  <a:schemeClr val="bg1"/>
                </a:solidFill>
              </a:rPr>
              <a:t>− u</a:t>
            </a:r>
            <a:r>
              <a:rPr lang="zh-CN" altLang="zh-CN" baseline="-25000">
                <a:solidFill>
                  <a:schemeClr val="bg1"/>
                </a:solidFill>
              </a:rPr>
              <a:t>1</a:t>
            </a:r>
            <a:r>
              <a:rPr lang="zh-CN" altLang="zh-CN">
                <a:solidFill>
                  <a:schemeClr val="bg1"/>
                </a:solidFill>
              </a:rPr>
              <a:t>=10-0=10</a:t>
            </a:r>
          </a:p>
        </p:txBody>
      </p:sp>
      <p:sp>
        <p:nvSpPr>
          <p:cNvPr id="91285" name="AutoShape 149"/>
          <p:cNvSpPr>
            <a:spLocks/>
          </p:cNvSpPr>
          <p:nvPr/>
        </p:nvSpPr>
        <p:spPr bwMode="auto">
          <a:xfrm>
            <a:off x="6538913" y="3254375"/>
            <a:ext cx="1258887" cy="431800"/>
          </a:xfrm>
          <a:prstGeom prst="borderCallout1">
            <a:avLst>
              <a:gd name="adj1" fmla="val 41514"/>
              <a:gd name="adj2" fmla="val -2505"/>
              <a:gd name="adj3" fmla="val 122236"/>
              <a:gd name="adj4" fmla="val -3133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chemeClr val="bg1"/>
                </a:solidFill>
              </a:rPr>
              <a:t>令λ</a:t>
            </a:r>
            <a:r>
              <a:rPr lang="zh-CN" altLang="zh-CN" baseline="-25000">
                <a:solidFill>
                  <a:schemeClr val="bg1"/>
                </a:solidFill>
              </a:rPr>
              <a:t>24</a:t>
            </a:r>
            <a:r>
              <a:rPr lang="zh-CN" altLang="zh-CN">
                <a:solidFill>
                  <a:schemeClr val="bg1"/>
                </a:solidFill>
              </a:rPr>
              <a:t>=0</a:t>
            </a:r>
          </a:p>
        </p:txBody>
      </p:sp>
      <p:sp>
        <p:nvSpPr>
          <p:cNvPr id="91286" name="AutoShape 150"/>
          <p:cNvSpPr>
            <a:spLocks/>
          </p:cNvSpPr>
          <p:nvPr/>
        </p:nvSpPr>
        <p:spPr bwMode="auto">
          <a:xfrm>
            <a:off x="7751763" y="3217863"/>
            <a:ext cx="1652587" cy="595312"/>
          </a:xfrm>
          <a:prstGeom prst="borderCallout1">
            <a:avLst>
              <a:gd name="adj1" fmla="val 41514"/>
              <a:gd name="adj2" fmla="val -2505"/>
              <a:gd name="adj3" fmla="val 139750"/>
              <a:gd name="adj4" fmla="val 838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chemeClr val="bg1"/>
                </a:solidFill>
              </a:rPr>
              <a:t>u</a:t>
            </a:r>
            <a:r>
              <a:rPr lang="zh-CN" altLang="zh-CN" baseline="-25000">
                <a:solidFill>
                  <a:schemeClr val="bg1"/>
                </a:solidFill>
              </a:rPr>
              <a:t>2</a:t>
            </a:r>
            <a:r>
              <a:rPr lang="zh-CN" altLang="zh-CN">
                <a:solidFill>
                  <a:schemeClr val="bg1"/>
                </a:solidFill>
              </a:rPr>
              <a:t>=c</a:t>
            </a:r>
            <a:r>
              <a:rPr lang="zh-CN" altLang="zh-CN" baseline="-25000">
                <a:solidFill>
                  <a:schemeClr val="bg1"/>
                </a:solidFill>
              </a:rPr>
              <a:t>24</a:t>
            </a:r>
            <a:r>
              <a:rPr lang="zh-CN" altLang="zh-CN">
                <a:solidFill>
                  <a:schemeClr val="bg1"/>
                </a:solidFill>
              </a:rPr>
              <a:t>− v</a:t>
            </a:r>
            <a:r>
              <a:rPr lang="zh-CN" altLang="zh-CN" baseline="-25000">
                <a:solidFill>
                  <a:schemeClr val="bg1"/>
                </a:solidFill>
              </a:rPr>
              <a:t>4</a:t>
            </a:r>
          </a:p>
          <a:p>
            <a:pPr eaLnBrk="1" hangingPunct="1"/>
            <a:r>
              <a:rPr lang="zh-CN" altLang="zh-CN" baseline="-25000">
                <a:solidFill>
                  <a:schemeClr val="bg1"/>
                </a:solidFill>
              </a:rPr>
              <a:t>  </a:t>
            </a:r>
            <a:r>
              <a:rPr lang="zh-CN" altLang="zh-CN">
                <a:solidFill>
                  <a:schemeClr val="bg1"/>
                </a:solidFill>
              </a:rPr>
              <a:t>=8-10=-2</a:t>
            </a:r>
          </a:p>
        </p:txBody>
      </p:sp>
      <p:sp>
        <p:nvSpPr>
          <p:cNvPr id="91287" name="AutoShape 151"/>
          <p:cNvSpPr>
            <a:spLocks/>
          </p:cNvSpPr>
          <p:nvPr/>
        </p:nvSpPr>
        <p:spPr bwMode="auto">
          <a:xfrm>
            <a:off x="6561138" y="3922713"/>
            <a:ext cx="1257300" cy="431800"/>
          </a:xfrm>
          <a:prstGeom prst="borderCallout1">
            <a:avLst>
              <a:gd name="adj1" fmla="val 41514"/>
              <a:gd name="adj2" fmla="val -2505"/>
              <a:gd name="adj3" fmla="val 122236"/>
              <a:gd name="adj4" fmla="val -3133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chemeClr val="bg1"/>
                </a:solidFill>
              </a:rPr>
              <a:t>令λ</a:t>
            </a:r>
            <a:r>
              <a:rPr lang="zh-CN" altLang="zh-CN" baseline="-25000">
                <a:solidFill>
                  <a:schemeClr val="bg1"/>
                </a:solidFill>
              </a:rPr>
              <a:t>34</a:t>
            </a:r>
            <a:r>
              <a:rPr lang="zh-CN" altLang="zh-CN">
                <a:solidFill>
                  <a:schemeClr val="bg1"/>
                </a:solidFill>
              </a:rPr>
              <a:t>=0</a:t>
            </a:r>
          </a:p>
        </p:txBody>
      </p:sp>
      <p:sp>
        <p:nvSpPr>
          <p:cNvPr id="91288" name="AutoShape 152"/>
          <p:cNvSpPr>
            <a:spLocks/>
          </p:cNvSpPr>
          <p:nvPr/>
        </p:nvSpPr>
        <p:spPr bwMode="auto">
          <a:xfrm>
            <a:off x="7685088" y="3827463"/>
            <a:ext cx="1651000" cy="595312"/>
          </a:xfrm>
          <a:prstGeom prst="borderCallout1">
            <a:avLst>
              <a:gd name="adj1" fmla="val 41514"/>
              <a:gd name="adj2" fmla="val -2505"/>
              <a:gd name="adj3" fmla="val 139750"/>
              <a:gd name="adj4" fmla="val 838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chemeClr val="bg1"/>
                </a:solidFill>
              </a:rPr>
              <a:t>u</a:t>
            </a:r>
            <a:r>
              <a:rPr lang="zh-CN" altLang="zh-CN" baseline="-25000">
                <a:solidFill>
                  <a:schemeClr val="bg1"/>
                </a:solidFill>
              </a:rPr>
              <a:t>3</a:t>
            </a:r>
            <a:r>
              <a:rPr lang="zh-CN" altLang="zh-CN">
                <a:solidFill>
                  <a:schemeClr val="bg1"/>
                </a:solidFill>
              </a:rPr>
              <a:t>=c</a:t>
            </a:r>
            <a:r>
              <a:rPr lang="zh-CN" altLang="zh-CN" baseline="-25000">
                <a:solidFill>
                  <a:schemeClr val="bg1"/>
                </a:solidFill>
              </a:rPr>
              <a:t>34</a:t>
            </a:r>
            <a:r>
              <a:rPr lang="zh-CN" altLang="zh-CN">
                <a:solidFill>
                  <a:schemeClr val="bg1"/>
                </a:solidFill>
              </a:rPr>
              <a:t>− v</a:t>
            </a:r>
            <a:r>
              <a:rPr lang="zh-CN" altLang="zh-CN" baseline="-25000">
                <a:solidFill>
                  <a:schemeClr val="bg1"/>
                </a:solidFill>
              </a:rPr>
              <a:t>4</a:t>
            </a:r>
          </a:p>
          <a:p>
            <a:pPr eaLnBrk="1" hangingPunct="1"/>
            <a:r>
              <a:rPr lang="zh-CN" altLang="zh-CN" baseline="-25000">
                <a:solidFill>
                  <a:schemeClr val="bg1"/>
                </a:solidFill>
              </a:rPr>
              <a:t>  </a:t>
            </a:r>
            <a:r>
              <a:rPr lang="zh-CN" altLang="zh-CN">
                <a:solidFill>
                  <a:schemeClr val="bg1"/>
                </a:solidFill>
              </a:rPr>
              <a:t>=5-10=-5</a:t>
            </a:r>
          </a:p>
        </p:txBody>
      </p:sp>
      <p:sp>
        <p:nvSpPr>
          <p:cNvPr id="91289" name="AutoShape 153"/>
          <p:cNvSpPr>
            <a:spLocks/>
          </p:cNvSpPr>
          <p:nvPr/>
        </p:nvSpPr>
        <p:spPr bwMode="auto">
          <a:xfrm>
            <a:off x="2714625" y="3494088"/>
            <a:ext cx="1260475" cy="431800"/>
          </a:xfrm>
          <a:prstGeom prst="borderCallout1">
            <a:avLst>
              <a:gd name="adj1" fmla="val 41514"/>
              <a:gd name="adj2" fmla="val -2505"/>
              <a:gd name="adj3" fmla="val 82370"/>
              <a:gd name="adj4" fmla="val -2621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chemeClr val="bg1"/>
                </a:solidFill>
              </a:rPr>
              <a:t>令λ</a:t>
            </a:r>
            <a:r>
              <a:rPr lang="zh-CN" altLang="zh-CN" baseline="-25000">
                <a:solidFill>
                  <a:schemeClr val="bg1"/>
                </a:solidFill>
              </a:rPr>
              <a:t>21</a:t>
            </a:r>
            <a:r>
              <a:rPr lang="zh-CN" altLang="zh-CN">
                <a:solidFill>
                  <a:schemeClr val="bg1"/>
                </a:solidFill>
              </a:rPr>
              <a:t>=0</a:t>
            </a:r>
          </a:p>
        </p:txBody>
      </p:sp>
      <p:sp>
        <p:nvSpPr>
          <p:cNvPr id="91290" name="AutoShape 154"/>
          <p:cNvSpPr>
            <a:spLocks/>
          </p:cNvSpPr>
          <p:nvPr/>
        </p:nvSpPr>
        <p:spPr bwMode="auto">
          <a:xfrm>
            <a:off x="2733675" y="5537200"/>
            <a:ext cx="1935163" cy="603250"/>
          </a:xfrm>
          <a:prstGeom prst="borderCallout1">
            <a:avLst>
              <a:gd name="adj1" fmla="val 41514"/>
              <a:gd name="adj2" fmla="val -2505"/>
              <a:gd name="adj3" fmla="val -91593"/>
              <a:gd name="adj4" fmla="val -1038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chemeClr val="bg1"/>
                </a:solidFill>
              </a:rPr>
              <a:t>v</a:t>
            </a:r>
            <a:r>
              <a:rPr lang="zh-CN" altLang="zh-CN" baseline="-25000">
                <a:solidFill>
                  <a:schemeClr val="bg1"/>
                </a:solidFill>
              </a:rPr>
              <a:t>1</a:t>
            </a:r>
            <a:r>
              <a:rPr lang="zh-CN" altLang="zh-CN">
                <a:solidFill>
                  <a:schemeClr val="bg1"/>
                </a:solidFill>
              </a:rPr>
              <a:t>=c</a:t>
            </a:r>
            <a:r>
              <a:rPr lang="zh-CN" altLang="zh-CN" baseline="-25000">
                <a:solidFill>
                  <a:schemeClr val="bg1"/>
                </a:solidFill>
              </a:rPr>
              <a:t>21</a:t>
            </a:r>
            <a:r>
              <a:rPr lang="zh-CN" altLang="zh-CN">
                <a:solidFill>
                  <a:schemeClr val="bg1"/>
                </a:solidFill>
              </a:rPr>
              <a:t> − u</a:t>
            </a:r>
            <a:r>
              <a:rPr lang="zh-CN" altLang="zh-CN" baseline="-25000">
                <a:solidFill>
                  <a:schemeClr val="bg1"/>
                </a:solidFill>
              </a:rPr>
              <a:t>2</a:t>
            </a:r>
          </a:p>
          <a:p>
            <a:pPr eaLnBrk="1" hangingPunct="1"/>
            <a:r>
              <a:rPr lang="zh-CN" altLang="zh-CN" baseline="-25000">
                <a:solidFill>
                  <a:schemeClr val="bg1"/>
                </a:solidFill>
              </a:rPr>
              <a:t>  </a:t>
            </a:r>
            <a:r>
              <a:rPr lang="zh-CN" altLang="zh-CN">
                <a:solidFill>
                  <a:schemeClr val="bg1"/>
                </a:solidFill>
              </a:rPr>
              <a:t>=1-(-2)=3</a:t>
            </a:r>
          </a:p>
        </p:txBody>
      </p:sp>
      <p:sp>
        <p:nvSpPr>
          <p:cNvPr id="91291" name="AutoShape 155"/>
          <p:cNvSpPr>
            <a:spLocks/>
          </p:cNvSpPr>
          <p:nvPr/>
        </p:nvSpPr>
        <p:spPr bwMode="auto">
          <a:xfrm>
            <a:off x="4157663" y="3816350"/>
            <a:ext cx="1258887" cy="431800"/>
          </a:xfrm>
          <a:prstGeom prst="borderCallout1">
            <a:avLst>
              <a:gd name="adj1" fmla="val 41514"/>
              <a:gd name="adj2" fmla="val -2505"/>
              <a:gd name="adj3" fmla="val 122236"/>
              <a:gd name="adj4" fmla="val -3133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chemeClr val="bg1"/>
                </a:solidFill>
              </a:rPr>
              <a:t>令λ</a:t>
            </a:r>
            <a:r>
              <a:rPr lang="zh-CN" altLang="zh-CN" baseline="-25000">
                <a:solidFill>
                  <a:schemeClr val="bg1"/>
                </a:solidFill>
              </a:rPr>
              <a:t>32</a:t>
            </a:r>
            <a:r>
              <a:rPr lang="zh-CN" altLang="zh-CN">
                <a:solidFill>
                  <a:schemeClr val="bg1"/>
                </a:solidFill>
              </a:rPr>
              <a:t>=0</a:t>
            </a:r>
          </a:p>
        </p:txBody>
      </p:sp>
      <p:sp>
        <p:nvSpPr>
          <p:cNvPr id="91292" name="AutoShape 156"/>
          <p:cNvSpPr>
            <a:spLocks/>
          </p:cNvSpPr>
          <p:nvPr/>
        </p:nvSpPr>
        <p:spPr bwMode="auto">
          <a:xfrm>
            <a:off x="4584700" y="5589588"/>
            <a:ext cx="1935163" cy="603250"/>
          </a:xfrm>
          <a:prstGeom prst="borderCallout1">
            <a:avLst>
              <a:gd name="adj1" fmla="val 41514"/>
              <a:gd name="adj2" fmla="val -2505"/>
              <a:gd name="adj3" fmla="val -96940"/>
              <a:gd name="adj4" fmla="val -2650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chemeClr val="bg1"/>
                </a:solidFill>
              </a:rPr>
              <a:t>v</a:t>
            </a:r>
            <a:r>
              <a:rPr lang="zh-CN" altLang="zh-CN" baseline="-25000">
                <a:solidFill>
                  <a:schemeClr val="bg1"/>
                </a:solidFill>
              </a:rPr>
              <a:t>2</a:t>
            </a:r>
            <a:r>
              <a:rPr lang="zh-CN" altLang="zh-CN">
                <a:solidFill>
                  <a:schemeClr val="bg1"/>
                </a:solidFill>
              </a:rPr>
              <a:t>=c</a:t>
            </a:r>
            <a:r>
              <a:rPr lang="zh-CN" altLang="zh-CN" baseline="-25000">
                <a:solidFill>
                  <a:schemeClr val="bg1"/>
                </a:solidFill>
              </a:rPr>
              <a:t>32</a:t>
            </a:r>
            <a:r>
              <a:rPr lang="zh-CN" altLang="zh-CN">
                <a:solidFill>
                  <a:schemeClr val="bg1"/>
                </a:solidFill>
              </a:rPr>
              <a:t> − u</a:t>
            </a:r>
            <a:r>
              <a:rPr lang="zh-CN" altLang="zh-CN" baseline="-25000">
                <a:solidFill>
                  <a:schemeClr val="bg1"/>
                </a:solidFill>
              </a:rPr>
              <a:t>3</a:t>
            </a:r>
          </a:p>
          <a:p>
            <a:pPr eaLnBrk="1" hangingPunct="1"/>
            <a:r>
              <a:rPr lang="zh-CN" altLang="zh-CN" baseline="-25000">
                <a:solidFill>
                  <a:schemeClr val="bg1"/>
                </a:solidFill>
              </a:rPr>
              <a:t>  </a:t>
            </a:r>
            <a:r>
              <a:rPr lang="zh-CN" altLang="zh-CN">
                <a:solidFill>
                  <a:schemeClr val="bg1"/>
                </a:solidFill>
              </a:rPr>
              <a:t>=4 (−5)=9</a:t>
            </a:r>
          </a:p>
        </p:txBody>
      </p:sp>
      <p:sp>
        <p:nvSpPr>
          <p:cNvPr id="91293" name="Rectangle 157"/>
          <p:cNvSpPr>
            <a:spLocks noChangeArrowheads="1"/>
          </p:cNvSpPr>
          <p:nvPr/>
        </p:nvSpPr>
        <p:spPr bwMode="auto">
          <a:xfrm>
            <a:off x="4846638" y="3687763"/>
            <a:ext cx="360362"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①</a:t>
            </a:r>
          </a:p>
        </p:txBody>
      </p:sp>
      <p:sp>
        <p:nvSpPr>
          <p:cNvPr id="91294" name="Rectangle 158"/>
          <p:cNvSpPr>
            <a:spLocks noChangeArrowheads="1"/>
          </p:cNvSpPr>
          <p:nvPr/>
        </p:nvSpPr>
        <p:spPr bwMode="auto">
          <a:xfrm>
            <a:off x="2036763" y="4271963"/>
            <a:ext cx="360362"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⑨</a:t>
            </a:r>
          </a:p>
        </p:txBody>
      </p:sp>
      <p:sp>
        <p:nvSpPr>
          <p:cNvPr id="91295" name="AutoShape 159"/>
          <p:cNvSpPr>
            <a:spLocks/>
          </p:cNvSpPr>
          <p:nvPr/>
        </p:nvSpPr>
        <p:spPr bwMode="auto">
          <a:xfrm>
            <a:off x="2771775" y="2298700"/>
            <a:ext cx="2301875" cy="757238"/>
          </a:xfrm>
          <a:prstGeom prst="borderCallout1">
            <a:avLst>
              <a:gd name="adj1" fmla="val 41514"/>
              <a:gd name="adj2" fmla="val -2505"/>
              <a:gd name="adj3" fmla="val 125079"/>
              <a:gd name="adj4" fmla="val -2058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chemeClr val="bg1"/>
                </a:solidFill>
              </a:rPr>
              <a:t>λ</a:t>
            </a:r>
            <a:r>
              <a:rPr lang="zh-CN" altLang="zh-CN" baseline="-25000">
                <a:solidFill>
                  <a:schemeClr val="bg1"/>
                </a:solidFill>
              </a:rPr>
              <a:t>11</a:t>
            </a:r>
            <a:r>
              <a:rPr lang="zh-CN" altLang="zh-CN">
                <a:solidFill>
                  <a:schemeClr val="bg1"/>
                </a:solidFill>
              </a:rPr>
              <a:t>=c</a:t>
            </a:r>
            <a:r>
              <a:rPr lang="zh-CN" altLang="zh-CN" baseline="-25000">
                <a:solidFill>
                  <a:schemeClr val="bg1"/>
                </a:solidFill>
              </a:rPr>
              <a:t>11</a:t>
            </a:r>
            <a:r>
              <a:rPr lang="zh-CN" altLang="zh-CN">
                <a:solidFill>
                  <a:schemeClr val="bg1"/>
                </a:solidFill>
              </a:rPr>
              <a:t>− u</a:t>
            </a:r>
            <a:r>
              <a:rPr lang="zh-CN" altLang="zh-CN" baseline="-25000">
                <a:solidFill>
                  <a:schemeClr val="bg1"/>
                </a:solidFill>
              </a:rPr>
              <a:t>1</a:t>
            </a:r>
            <a:r>
              <a:rPr lang="zh-CN" altLang="zh-CN">
                <a:solidFill>
                  <a:schemeClr val="bg1"/>
                </a:solidFill>
              </a:rPr>
              <a:t>  − v</a:t>
            </a:r>
            <a:r>
              <a:rPr lang="zh-CN" altLang="zh-CN" baseline="-25000">
                <a:solidFill>
                  <a:schemeClr val="bg1"/>
                </a:solidFill>
              </a:rPr>
              <a:t>1</a:t>
            </a:r>
            <a:r>
              <a:rPr lang="zh-CN" altLang="zh-CN">
                <a:solidFill>
                  <a:schemeClr val="bg1"/>
                </a:solidFill>
              </a:rPr>
              <a:t>  =3− 0− 3=0</a:t>
            </a:r>
          </a:p>
        </p:txBody>
      </p:sp>
      <p:sp>
        <p:nvSpPr>
          <p:cNvPr id="91296" name="AutoShape 160"/>
          <p:cNvSpPr>
            <a:spLocks/>
          </p:cNvSpPr>
          <p:nvPr/>
        </p:nvSpPr>
        <p:spPr bwMode="auto">
          <a:xfrm>
            <a:off x="4192588" y="2298700"/>
            <a:ext cx="2405062" cy="661988"/>
          </a:xfrm>
          <a:prstGeom prst="borderCallout1">
            <a:avLst>
              <a:gd name="adj1" fmla="val 41514"/>
              <a:gd name="adj2" fmla="val -2505"/>
              <a:gd name="adj3" fmla="val 144583"/>
              <a:gd name="adj4" fmla="val -1835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chemeClr val="bg1"/>
                </a:solidFill>
              </a:rPr>
              <a:t>λ</a:t>
            </a:r>
            <a:r>
              <a:rPr lang="zh-CN" altLang="zh-CN" baseline="-25000">
                <a:solidFill>
                  <a:schemeClr val="bg1"/>
                </a:solidFill>
              </a:rPr>
              <a:t>12</a:t>
            </a:r>
            <a:r>
              <a:rPr lang="zh-CN" altLang="zh-CN">
                <a:solidFill>
                  <a:schemeClr val="bg1"/>
                </a:solidFill>
              </a:rPr>
              <a:t>=c</a:t>
            </a:r>
            <a:r>
              <a:rPr lang="zh-CN" altLang="zh-CN" baseline="-25000">
                <a:solidFill>
                  <a:schemeClr val="bg1"/>
                </a:solidFill>
              </a:rPr>
              <a:t>12 </a:t>
            </a:r>
            <a:r>
              <a:rPr lang="zh-CN" altLang="zh-CN">
                <a:solidFill>
                  <a:schemeClr val="bg1"/>
                </a:solidFill>
              </a:rPr>
              <a:t>− u</a:t>
            </a:r>
            <a:r>
              <a:rPr lang="zh-CN" altLang="zh-CN" baseline="-25000">
                <a:solidFill>
                  <a:schemeClr val="bg1"/>
                </a:solidFill>
              </a:rPr>
              <a:t>1</a:t>
            </a:r>
            <a:r>
              <a:rPr lang="zh-CN" altLang="zh-CN">
                <a:solidFill>
                  <a:schemeClr val="bg1"/>
                </a:solidFill>
              </a:rPr>
              <a:t>− v</a:t>
            </a:r>
            <a:r>
              <a:rPr lang="zh-CN" altLang="zh-CN" baseline="-25000">
                <a:solidFill>
                  <a:schemeClr val="bg1"/>
                </a:solidFill>
              </a:rPr>
              <a:t>2</a:t>
            </a:r>
            <a:r>
              <a:rPr lang="zh-CN" altLang="zh-CN">
                <a:solidFill>
                  <a:schemeClr val="bg1"/>
                </a:solidFill>
              </a:rPr>
              <a:t>= 11− 0−9=2</a:t>
            </a:r>
          </a:p>
        </p:txBody>
      </p:sp>
      <p:sp>
        <p:nvSpPr>
          <p:cNvPr id="91297" name="AutoShape 161"/>
          <p:cNvSpPr>
            <a:spLocks/>
          </p:cNvSpPr>
          <p:nvPr/>
        </p:nvSpPr>
        <p:spPr bwMode="auto">
          <a:xfrm>
            <a:off x="300038" y="3802063"/>
            <a:ext cx="2403475" cy="661987"/>
          </a:xfrm>
          <a:prstGeom prst="borderCallout1">
            <a:avLst>
              <a:gd name="adj1" fmla="val 41514"/>
              <a:gd name="adj2" fmla="val -2505"/>
              <a:gd name="adj3" fmla="val 37324"/>
              <a:gd name="adj4" fmla="val 13603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chemeClr val="bg1"/>
                </a:solidFill>
              </a:rPr>
              <a:t>λ</a:t>
            </a:r>
            <a:r>
              <a:rPr lang="zh-CN" altLang="zh-CN" baseline="-25000">
                <a:solidFill>
                  <a:schemeClr val="bg1"/>
                </a:solidFill>
              </a:rPr>
              <a:t>22</a:t>
            </a:r>
            <a:r>
              <a:rPr lang="zh-CN" altLang="zh-CN">
                <a:solidFill>
                  <a:schemeClr val="bg1"/>
                </a:solidFill>
              </a:rPr>
              <a:t>=c</a:t>
            </a:r>
            <a:r>
              <a:rPr lang="zh-CN" altLang="zh-CN" baseline="-25000">
                <a:solidFill>
                  <a:schemeClr val="bg1"/>
                </a:solidFill>
              </a:rPr>
              <a:t>22 </a:t>
            </a:r>
            <a:r>
              <a:rPr lang="zh-CN" altLang="zh-CN">
                <a:solidFill>
                  <a:schemeClr val="bg1"/>
                </a:solidFill>
              </a:rPr>
              <a:t>− u</a:t>
            </a:r>
            <a:r>
              <a:rPr lang="zh-CN" altLang="zh-CN" baseline="-25000">
                <a:solidFill>
                  <a:schemeClr val="bg1"/>
                </a:solidFill>
              </a:rPr>
              <a:t>2</a:t>
            </a:r>
            <a:r>
              <a:rPr lang="zh-CN" altLang="zh-CN">
                <a:solidFill>
                  <a:schemeClr val="bg1"/>
                </a:solidFill>
              </a:rPr>
              <a:t> − v</a:t>
            </a:r>
            <a:r>
              <a:rPr lang="zh-CN" altLang="zh-CN" baseline="-25000">
                <a:solidFill>
                  <a:schemeClr val="bg1"/>
                </a:solidFill>
              </a:rPr>
              <a:t>2</a:t>
            </a:r>
            <a:r>
              <a:rPr lang="zh-CN" altLang="zh-CN">
                <a:solidFill>
                  <a:schemeClr val="bg1"/>
                </a:solidFill>
              </a:rPr>
              <a:t> =9 −(−2) −9=2</a:t>
            </a:r>
          </a:p>
        </p:txBody>
      </p:sp>
      <p:sp>
        <p:nvSpPr>
          <p:cNvPr id="91298" name="AutoShape 162"/>
          <p:cNvSpPr>
            <a:spLocks/>
          </p:cNvSpPr>
          <p:nvPr/>
        </p:nvSpPr>
        <p:spPr bwMode="auto">
          <a:xfrm>
            <a:off x="5416550" y="4343400"/>
            <a:ext cx="2474913" cy="601663"/>
          </a:xfrm>
          <a:prstGeom prst="borderCallout1">
            <a:avLst>
              <a:gd name="adj1" fmla="val 41514"/>
              <a:gd name="adj2" fmla="val -2505"/>
              <a:gd name="adj3" fmla="val -70556"/>
              <a:gd name="adj4" fmla="val -1388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chemeClr val="bg1"/>
                </a:solidFill>
              </a:rPr>
              <a:t>λ</a:t>
            </a:r>
            <a:r>
              <a:rPr lang="zh-CN" altLang="zh-CN" baseline="-25000">
                <a:solidFill>
                  <a:schemeClr val="bg1"/>
                </a:solidFill>
              </a:rPr>
              <a:t>23</a:t>
            </a:r>
            <a:r>
              <a:rPr lang="zh-CN" altLang="zh-CN">
                <a:solidFill>
                  <a:schemeClr val="bg1"/>
                </a:solidFill>
              </a:rPr>
              <a:t>= c</a:t>
            </a:r>
            <a:r>
              <a:rPr lang="zh-CN" altLang="zh-CN" baseline="-25000">
                <a:solidFill>
                  <a:schemeClr val="bg1"/>
                </a:solidFill>
              </a:rPr>
              <a:t>23</a:t>
            </a:r>
            <a:r>
              <a:rPr lang="zh-CN" altLang="zh-CN">
                <a:solidFill>
                  <a:schemeClr val="bg1"/>
                </a:solidFill>
              </a:rPr>
              <a:t>− u</a:t>
            </a:r>
            <a:r>
              <a:rPr lang="zh-CN" altLang="zh-CN" baseline="-25000">
                <a:solidFill>
                  <a:schemeClr val="bg1"/>
                </a:solidFill>
              </a:rPr>
              <a:t>2</a:t>
            </a:r>
            <a:r>
              <a:rPr lang="zh-CN" altLang="zh-CN">
                <a:solidFill>
                  <a:schemeClr val="bg1"/>
                </a:solidFill>
              </a:rPr>
              <a:t>− v</a:t>
            </a:r>
            <a:r>
              <a:rPr lang="zh-CN" altLang="zh-CN" baseline="-25000">
                <a:solidFill>
                  <a:schemeClr val="bg1"/>
                </a:solidFill>
              </a:rPr>
              <a:t>3</a:t>
            </a:r>
            <a:r>
              <a:rPr lang="zh-CN" altLang="zh-CN">
                <a:solidFill>
                  <a:schemeClr val="bg1"/>
                </a:solidFill>
              </a:rPr>
              <a:t>=2−(−2) −3= 1</a:t>
            </a:r>
          </a:p>
        </p:txBody>
      </p:sp>
      <p:sp>
        <p:nvSpPr>
          <p:cNvPr id="91299" name="AutoShape 163"/>
          <p:cNvSpPr>
            <a:spLocks/>
          </p:cNvSpPr>
          <p:nvPr/>
        </p:nvSpPr>
        <p:spPr bwMode="auto">
          <a:xfrm>
            <a:off x="106363" y="5229225"/>
            <a:ext cx="2403475" cy="661988"/>
          </a:xfrm>
          <a:prstGeom prst="borderCallout1">
            <a:avLst>
              <a:gd name="adj1" fmla="val 41514"/>
              <a:gd name="adj2" fmla="val -2505"/>
              <a:gd name="adj3" fmla="val -105690"/>
              <a:gd name="adj4" fmla="val 9665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chemeClr val="bg1"/>
                </a:solidFill>
              </a:rPr>
              <a:t>λ</a:t>
            </a:r>
            <a:r>
              <a:rPr lang="zh-CN" altLang="zh-CN" baseline="-25000">
                <a:solidFill>
                  <a:schemeClr val="bg1"/>
                </a:solidFill>
              </a:rPr>
              <a:t>31</a:t>
            </a:r>
            <a:r>
              <a:rPr lang="zh-CN" altLang="zh-CN">
                <a:solidFill>
                  <a:schemeClr val="bg1"/>
                </a:solidFill>
              </a:rPr>
              <a:t>= c</a:t>
            </a:r>
            <a:r>
              <a:rPr lang="zh-CN" altLang="zh-CN" baseline="-25000">
                <a:solidFill>
                  <a:schemeClr val="bg1"/>
                </a:solidFill>
              </a:rPr>
              <a:t>31 </a:t>
            </a:r>
            <a:r>
              <a:rPr lang="zh-CN" altLang="zh-CN">
                <a:solidFill>
                  <a:schemeClr val="bg1"/>
                </a:solidFill>
              </a:rPr>
              <a:t>− u</a:t>
            </a:r>
            <a:r>
              <a:rPr lang="zh-CN" altLang="zh-CN" baseline="-25000">
                <a:solidFill>
                  <a:schemeClr val="bg1"/>
                </a:solidFill>
              </a:rPr>
              <a:t>3</a:t>
            </a:r>
            <a:r>
              <a:rPr lang="zh-CN" altLang="zh-CN">
                <a:solidFill>
                  <a:schemeClr val="bg1"/>
                </a:solidFill>
              </a:rPr>
              <a:t>− v</a:t>
            </a:r>
            <a:r>
              <a:rPr lang="zh-CN" altLang="zh-CN" baseline="-25000">
                <a:solidFill>
                  <a:schemeClr val="bg1"/>
                </a:solidFill>
              </a:rPr>
              <a:t>1</a:t>
            </a:r>
            <a:r>
              <a:rPr lang="zh-CN" altLang="zh-CN">
                <a:solidFill>
                  <a:schemeClr val="bg1"/>
                </a:solidFill>
              </a:rPr>
              <a:t>= 7−(−5) −3=9</a:t>
            </a:r>
          </a:p>
        </p:txBody>
      </p:sp>
      <p:sp>
        <p:nvSpPr>
          <p:cNvPr id="91300" name="AutoShape 164"/>
          <p:cNvSpPr>
            <a:spLocks/>
          </p:cNvSpPr>
          <p:nvPr/>
        </p:nvSpPr>
        <p:spPr bwMode="auto">
          <a:xfrm>
            <a:off x="2235200" y="5762625"/>
            <a:ext cx="2687638" cy="554038"/>
          </a:xfrm>
          <a:prstGeom prst="borderCallout1">
            <a:avLst>
              <a:gd name="adj1" fmla="val 41514"/>
              <a:gd name="adj2" fmla="val -2505"/>
              <a:gd name="adj3" fmla="val -226097"/>
              <a:gd name="adj4" fmla="val 10357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chemeClr val="bg1"/>
                </a:solidFill>
              </a:rPr>
              <a:t>λ</a:t>
            </a:r>
            <a:r>
              <a:rPr lang="zh-CN" altLang="zh-CN" baseline="-25000">
                <a:solidFill>
                  <a:schemeClr val="bg1"/>
                </a:solidFill>
              </a:rPr>
              <a:t>33</a:t>
            </a:r>
            <a:r>
              <a:rPr lang="zh-CN" altLang="zh-CN">
                <a:solidFill>
                  <a:schemeClr val="bg1"/>
                </a:solidFill>
              </a:rPr>
              <a:t> = c</a:t>
            </a:r>
            <a:r>
              <a:rPr lang="zh-CN" altLang="zh-CN" baseline="-25000">
                <a:solidFill>
                  <a:schemeClr val="bg1"/>
                </a:solidFill>
              </a:rPr>
              <a:t>33 </a:t>
            </a:r>
            <a:r>
              <a:rPr lang="zh-CN" altLang="zh-CN">
                <a:solidFill>
                  <a:schemeClr val="bg1"/>
                </a:solidFill>
              </a:rPr>
              <a:t>− u</a:t>
            </a:r>
            <a:r>
              <a:rPr lang="zh-CN" altLang="zh-CN" baseline="-25000">
                <a:solidFill>
                  <a:schemeClr val="bg1"/>
                </a:solidFill>
              </a:rPr>
              <a:t>3</a:t>
            </a:r>
            <a:r>
              <a:rPr lang="zh-CN" altLang="zh-CN">
                <a:solidFill>
                  <a:schemeClr val="bg1"/>
                </a:solidFill>
              </a:rPr>
              <a:t>− v</a:t>
            </a:r>
            <a:r>
              <a:rPr lang="zh-CN" altLang="zh-CN" baseline="-25000">
                <a:solidFill>
                  <a:schemeClr val="bg1"/>
                </a:solidFill>
              </a:rPr>
              <a:t>3</a:t>
            </a:r>
            <a:r>
              <a:rPr lang="zh-CN" altLang="zh-CN">
                <a:solidFill>
                  <a:schemeClr val="bg1"/>
                </a:solidFill>
              </a:rPr>
              <a:t> = 10−3 −(−5)=12</a:t>
            </a:r>
          </a:p>
        </p:txBody>
      </p:sp>
      <p:sp>
        <p:nvSpPr>
          <p:cNvPr id="91301" name="Rectangle 165"/>
          <p:cNvSpPr>
            <a:spLocks noChangeArrowheads="1"/>
          </p:cNvSpPr>
          <p:nvPr/>
        </p:nvSpPr>
        <p:spPr bwMode="auto">
          <a:xfrm>
            <a:off x="3516313" y="3736975"/>
            <a:ext cx="360362" cy="277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②</a:t>
            </a:r>
          </a:p>
        </p:txBody>
      </p:sp>
      <p:sp>
        <p:nvSpPr>
          <p:cNvPr id="91302" name="Oval 166"/>
          <p:cNvSpPr>
            <a:spLocks noChangeArrowheads="1"/>
          </p:cNvSpPr>
          <p:nvPr/>
        </p:nvSpPr>
        <p:spPr bwMode="auto">
          <a:xfrm>
            <a:off x="2125663" y="3213100"/>
            <a:ext cx="285750" cy="266700"/>
          </a:xfrm>
          <a:prstGeom prst="ellipse">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1000"/>
              <a:t>0</a:t>
            </a:r>
          </a:p>
        </p:txBody>
      </p:sp>
      <p:sp>
        <p:nvSpPr>
          <p:cNvPr id="91303" name="Rectangle 167"/>
          <p:cNvSpPr>
            <a:spLocks noChangeArrowheads="1"/>
          </p:cNvSpPr>
          <p:nvPr/>
        </p:nvSpPr>
        <p:spPr bwMode="auto">
          <a:xfrm>
            <a:off x="252413" y="5426075"/>
            <a:ext cx="8567737" cy="866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t>所有非基变量检验数都大于等于零，基变量的检验数等于零，此解释最优解。最小总费用为85百元。</a:t>
            </a:r>
            <a:endParaRPr lang="zh-CN" altLang="zh-CN" sz="2000">
              <a:solidFill>
                <a:srgbClr val="000000"/>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1280"/>
                                        </p:tgtEl>
                                        <p:attrNameLst>
                                          <p:attrName>style.visibility</p:attrName>
                                        </p:attrNameLst>
                                      </p:cBhvr>
                                      <p:to>
                                        <p:strVal val="visible"/>
                                      </p:to>
                                    </p:set>
                                    <p:anim calcmode="lin" valueType="num">
                                      <p:cBhvr additive="base">
                                        <p:cTn id="7" dur="500" fill="hold"/>
                                        <p:tgtEl>
                                          <p:spTgt spid="91280"/>
                                        </p:tgtEl>
                                        <p:attrNameLst>
                                          <p:attrName>ppt_x</p:attrName>
                                        </p:attrNameLst>
                                      </p:cBhvr>
                                      <p:tavLst>
                                        <p:tav tm="0">
                                          <p:val>
                                            <p:strVal val="ppt_x"/>
                                          </p:val>
                                        </p:tav>
                                        <p:tav tm="100000">
                                          <p:val>
                                            <p:strVal val="ppt_x"/>
                                          </p:val>
                                        </p:tav>
                                      </p:tavLst>
                                    </p:anim>
                                    <p:anim calcmode="lin" valueType="num">
                                      <p:cBhvr additive="base">
                                        <p:cTn id="8" dur="500" fill="hold"/>
                                        <p:tgtEl>
                                          <p:spTgt spid="9128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1272"/>
                                        </p:tgtEl>
                                        <p:attrNameLst>
                                          <p:attrName>style.visibility</p:attrName>
                                        </p:attrNameLst>
                                      </p:cBhvr>
                                      <p:to>
                                        <p:strVal val="visible"/>
                                      </p:to>
                                    </p:set>
                                    <p:anim calcmode="lin" valueType="num">
                                      <p:cBhvr additive="base">
                                        <p:cTn id="13" dur="500" fill="hold"/>
                                        <p:tgtEl>
                                          <p:spTgt spid="91272"/>
                                        </p:tgtEl>
                                        <p:attrNameLst>
                                          <p:attrName>ppt_x</p:attrName>
                                        </p:attrNameLst>
                                      </p:cBhvr>
                                      <p:tavLst>
                                        <p:tav tm="0">
                                          <p:val>
                                            <p:strVal val="ppt_x"/>
                                          </p:val>
                                        </p:tav>
                                        <p:tav tm="100000">
                                          <p:val>
                                            <p:strVal val="ppt_x"/>
                                          </p:val>
                                        </p:tav>
                                      </p:tavLst>
                                    </p:anim>
                                    <p:anim calcmode="lin" valueType="num">
                                      <p:cBhvr additive="base">
                                        <p:cTn id="14" dur="500" fill="hold"/>
                                        <p:tgtEl>
                                          <p:spTgt spid="9127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91280"/>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1282"/>
                                        </p:tgtEl>
                                        <p:attrNameLst>
                                          <p:attrName>style.visibility</p:attrName>
                                        </p:attrNameLst>
                                      </p:cBhvr>
                                      <p:to>
                                        <p:strVal val="visible"/>
                                      </p:to>
                                    </p:set>
                                    <p:anim calcmode="lin" valueType="num">
                                      <p:cBhvr additive="base">
                                        <p:cTn id="23" dur="500" fill="hold"/>
                                        <p:tgtEl>
                                          <p:spTgt spid="91282"/>
                                        </p:tgtEl>
                                        <p:attrNameLst>
                                          <p:attrName>ppt_x</p:attrName>
                                        </p:attrNameLst>
                                      </p:cBhvr>
                                      <p:tavLst>
                                        <p:tav tm="0">
                                          <p:val>
                                            <p:strVal val="ppt_x"/>
                                          </p:val>
                                        </p:tav>
                                        <p:tav tm="100000">
                                          <p:val>
                                            <p:strVal val="ppt_x"/>
                                          </p:val>
                                        </p:tav>
                                      </p:tavLst>
                                    </p:anim>
                                    <p:anim calcmode="lin" valueType="num">
                                      <p:cBhvr additive="base">
                                        <p:cTn id="24" dur="500" fill="hold"/>
                                        <p:tgtEl>
                                          <p:spTgt spid="91282"/>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1281"/>
                                        </p:tgtEl>
                                        <p:attrNameLst>
                                          <p:attrName>style.visibility</p:attrName>
                                        </p:attrNameLst>
                                      </p:cBhvr>
                                      <p:to>
                                        <p:strVal val="visible"/>
                                      </p:to>
                                    </p:set>
                                    <p:anim calcmode="lin" valueType="num">
                                      <p:cBhvr additive="base">
                                        <p:cTn id="29" dur="500" fill="hold"/>
                                        <p:tgtEl>
                                          <p:spTgt spid="91281"/>
                                        </p:tgtEl>
                                        <p:attrNameLst>
                                          <p:attrName>ppt_x</p:attrName>
                                        </p:attrNameLst>
                                      </p:cBhvr>
                                      <p:tavLst>
                                        <p:tav tm="0">
                                          <p:val>
                                            <p:strVal val="ppt_x"/>
                                          </p:val>
                                        </p:tav>
                                        <p:tav tm="100000">
                                          <p:val>
                                            <p:strVal val="ppt_x"/>
                                          </p:val>
                                        </p:tav>
                                      </p:tavLst>
                                    </p:anim>
                                    <p:anim calcmode="lin" valueType="num">
                                      <p:cBhvr additive="base">
                                        <p:cTn id="30" dur="500" fill="hold"/>
                                        <p:tgtEl>
                                          <p:spTgt spid="91281"/>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1278"/>
                                        </p:tgtEl>
                                        <p:attrNameLst>
                                          <p:attrName>style.visibility</p:attrName>
                                        </p:attrNameLst>
                                      </p:cBhvr>
                                      <p:to>
                                        <p:strVal val="visible"/>
                                      </p:to>
                                    </p:set>
                                    <p:anim calcmode="lin" valueType="num">
                                      <p:cBhvr additive="base">
                                        <p:cTn id="35" dur="500" fill="hold"/>
                                        <p:tgtEl>
                                          <p:spTgt spid="91278"/>
                                        </p:tgtEl>
                                        <p:attrNameLst>
                                          <p:attrName>ppt_x</p:attrName>
                                        </p:attrNameLst>
                                      </p:cBhvr>
                                      <p:tavLst>
                                        <p:tav tm="0">
                                          <p:val>
                                            <p:strVal val="ppt_x"/>
                                          </p:val>
                                        </p:tav>
                                        <p:tav tm="100000">
                                          <p:val>
                                            <p:strVal val="ppt_x"/>
                                          </p:val>
                                        </p:tav>
                                      </p:tavLst>
                                    </p:anim>
                                    <p:anim calcmode="lin" valueType="num">
                                      <p:cBhvr additive="base">
                                        <p:cTn id="36" dur="500" fill="hold"/>
                                        <p:tgtEl>
                                          <p:spTgt spid="91278"/>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91282"/>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91281"/>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1283"/>
                                        </p:tgtEl>
                                        <p:attrNameLst>
                                          <p:attrName>style.visibility</p:attrName>
                                        </p:attrNameLst>
                                      </p:cBhvr>
                                      <p:to>
                                        <p:strVal val="visible"/>
                                      </p:to>
                                    </p:set>
                                    <p:anim calcmode="lin" valueType="num">
                                      <p:cBhvr additive="base">
                                        <p:cTn id="49" dur="500" fill="hold"/>
                                        <p:tgtEl>
                                          <p:spTgt spid="91283"/>
                                        </p:tgtEl>
                                        <p:attrNameLst>
                                          <p:attrName>ppt_x</p:attrName>
                                        </p:attrNameLst>
                                      </p:cBhvr>
                                      <p:tavLst>
                                        <p:tav tm="0">
                                          <p:val>
                                            <p:strVal val="ppt_x"/>
                                          </p:val>
                                        </p:tav>
                                        <p:tav tm="100000">
                                          <p:val>
                                            <p:strVal val="ppt_x"/>
                                          </p:val>
                                        </p:tav>
                                      </p:tavLst>
                                    </p:anim>
                                    <p:anim calcmode="lin" valueType="num">
                                      <p:cBhvr additive="base">
                                        <p:cTn id="50" dur="500" fill="hold"/>
                                        <p:tgtEl>
                                          <p:spTgt spid="91283"/>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1284"/>
                                        </p:tgtEl>
                                        <p:attrNameLst>
                                          <p:attrName>style.visibility</p:attrName>
                                        </p:attrNameLst>
                                      </p:cBhvr>
                                      <p:to>
                                        <p:strVal val="visible"/>
                                      </p:to>
                                    </p:set>
                                    <p:anim calcmode="lin" valueType="num">
                                      <p:cBhvr additive="base">
                                        <p:cTn id="55" dur="500" fill="hold"/>
                                        <p:tgtEl>
                                          <p:spTgt spid="91284"/>
                                        </p:tgtEl>
                                        <p:attrNameLst>
                                          <p:attrName>ppt_x</p:attrName>
                                        </p:attrNameLst>
                                      </p:cBhvr>
                                      <p:tavLst>
                                        <p:tav tm="0">
                                          <p:val>
                                            <p:strVal val="ppt_x"/>
                                          </p:val>
                                        </p:tav>
                                        <p:tav tm="100000">
                                          <p:val>
                                            <p:strVal val="ppt_x"/>
                                          </p:val>
                                        </p:tav>
                                      </p:tavLst>
                                    </p:anim>
                                    <p:anim calcmode="lin" valueType="num">
                                      <p:cBhvr additive="base">
                                        <p:cTn id="56" dur="500" fill="hold"/>
                                        <p:tgtEl>
                                          <p:spTgt spid="91284"/>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1279"/>
                                        </p:tgtEl>
                                        <p:attrNameLst>
                                          <p:attrName>style.visibility</p:attrName>
                                        </p:attrNameLst>
                                      </p:cBhvr>
                                      <p:to>
                                        <p:strVal val="visible"/>
                                      </p:to>
                                    </p:set>
                                    <p:anim calcmode="lin" valueType="num">
                                      <p:cBhvr additive="base">
                                        <p:cTn id="61" dur="500" fill="hold"/>
                                        <p:tgtEl>
                                          <p:spTgt spid="91279"/>
                                        </p:tgtEl>
                                        <p:attrNameLst>
                                          <p:attrName>ppt_x</p:attrName>
                                        </p:attrNameLst>
                                      </p:cBhvr>
                                      <p:tavLst>
                                        <p:tav tm="0">
                                          <p:val>
                                            <p:strVal val="ppt_x"/>
                                          </p:val>
                                        </p:tav>
                                        <p:tav tm="100000">
                                          <p:val>
                                            <p:strVal val="ppt_x"/>
                                          </p:val>
                                        </p:tav>
                                      </p:tavLst>
                                    </p:anim>
                                    <p:anim calcmode="lin" valueType="num">
                                      <p:cBhvr additive="base">
                                        <p:cTn id="62" dur="500" fill="hold"/>
                                        <p:tgtEl>
                                          <p:spTgt spid="91279"/>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91283"/>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91284"/>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91285"/>
                                        </p:tgtEl>
                                        <p:attrNameLst>
                                          <p:attrName>style.visibility</p:attrName>
                                        </p:attrNameLst>
                                      </p:cBhvr>
                                      <p:to>
                                        <p:strVal val="visible"/>
                                      </p:to>
                                    </p:set>
                                    <p:anim calcmode="lin" valueType="num">
                                      <p:cBhvr additive="base">
                                        <p:cTn id="75" dur="500" fill="hold"/>
                                        <p:tgtEl>
                                          <p:spTgt spid="91285"/>
                                        </p:tgtEl>
                                        <p:attrNameLst>
                                          <p:attrName>ppt_x</p:attrName>
                                        </p:attrNameLst>
                                      </p:cBhvr>
                                      <p:tavLst>
                                        <p:tav tm="0">
                                          <p:val>
                                            <p:strVal val="ppt_x"/>
                                          </p:val>
                                        </p:tav>
                                        <p:tav tm="100000">
                                          <p:val>
                                            <p:strVal val="ppt_x"/>
                                          </p:val>
                                        </p:tav>
                                      </p:tavLst>
                                    </p:anim>
                                    <p:anim calcmode="lin" valueType="num">
                                      <p:cBhvr additive="base">
                                        <p:cTn id="76" dur="500" fill="hold"/>
                                        <p:tgtEl>
                                          <p:spTgt spid="91285"/>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91286"/>
                                        </p:tgtEl>
                                        <p:attrNameLst>
                                          <p:attrName>style.visibility</p:attrName>
                                        </p:attrNameLst>
                                      </p:cBhvr>
                                      <p:to>
                                        <p:strVal val="visible"/>
                                      </p:to>
                                    </p:set>
                                    <p:anim calcmode="lin" valueType="num">
                                      <p:cBhvr additive="base">
                                        <p:cTn id="81" dur="500" fill="hold"/>
                                        <p:tgtEl>
                                          <p:spTgt spid="91286"/>
                                        </p:tgtEl>
                                        <p:attrNameLst>
                                          <p:attrName>ppt_x</p:attrName>
                                        </p:attrNameLst>
                                      </p:cBhvr>
                                      <p:tavLst>
                                        <p:tav tm="0">
                                          <p:val>
                                            <p:strVal val="ppt_x"/>
                                          </p:val>
                                        </p:tav>
                                        <p:tav tm="100000">
                                          <p:val>
                                            <p:strVal val="ppt_x"/>
                                          </p:val>
                                        </p:tav>
                                      </p:tavLst>
                                    </p:anim>
                                    <p:anim calcmode="lin" valueType="num">
                                      <p:cBhvr additive="base">
                                        <p:cTn id="82" dur="500" fill="hold"/>
                                        <p:tgtEl>
                                          <p:spTgt spid="91286"/>
                                        </p:tgtEl>
                                        <p:attrNameLst>
                                          <p:attrName>ppt_y</p:attrName>
                                        </p:attrNameLst>
                                      </p:cBhvr>
                                      <p:tavLst>
                                        <p:tav tm="0">
                                          <p:val>
                                            <p:strVal val="1+#ppt_h/2"/>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91274"/>
                                        </p:tgtEl>
                                        <p:attrNameLst>
                                          <p:attrName>style.visibility</p:attrName>
                                        </p:attrNameLst>
                                      </p:cBhvr>
                                      <p:to>
                                        <p:strVal val="visible"/>
                                      </p:to>
                                    </p:set>
                                    <p:anim calcmode="lin" valueType="num">
                                      <p:cBhvr additive="base">
                                        <p:cTn id="87" dur="500" fill="hold"/>
                                        <p:tgtEl>
                                          <p:spTgt spid="91274"/>
                                        </p:tgtEl>
                                        <p:attrNameLst>
                                          <p:attrName>ppt_x</p:attrName>
                                        </p:attrNameLst>
                                      </p:cBhvr>
                                      <p:tavLst>
                                        <p:tav tm="0">
                                          <p:val>
                                            <p:strVal val="ppt_x"/>
                                          </p:val>
                                        </p:tav>
                                        <p:tav tm="100000">
                                          <p:val>
                                            <p:strVal val="ppt_x"/>
                                          </p:val>
                                        </p:tav>
                                      </p:tavLst>
                                    </p:anim>
                                    <p:anim calcmode="lin" valueType="num">
                                      <p:cBhvr additive="base">
                                        <p:cTn id="88" dur="500" fill="hold"/>
                                        <p:tgtEl>
                                          <p:spTgt spid="91274"/>
                                        </p:tgtEl>
                                        <p:attrNameLst>
                                          <p:attrName>ppt_y</p:attrName>
                                        </p:attrNameLst>
                                      </p:cBhvr>
                                      <p:tavLst>
                                        <p:tav tm="0">
                                          <p:val>
                                            <p:strVal val="1+#ppt_h/2"/>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xit" presetSubtype="0" fill="hold" grpId="1" nodeType="clickEffect">
                                  <p:stCondLst>
                                    <p:cond delay="0"/>
                                  </p:stCondLst>
                                  <p:childTnLst>
                                    <p:set>
                                      <p:cBhvr>
                                        <p:cTn id="92" dur="1" fill="hold">
                                          <p:stCondLst>
                                            <p:cond delay="0"/>
                                          </p:stCondLst>
                                        </p:cTn>
                                        <p:tgtEl>
                                          <p:spTgt spid="91285"/>
                                        </p:tgtEl>
                                        <p:attrNameLst>
                                          <p:attrName>style.visibility</p:attrName>
                                        </p:attrNameLst>
                                      </p:cBhvr>
                                      <p:to>
                                        <p:strVal val="hidden"/>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xit" presetSubtype="0" fill="hold" grpId="1" nodeType="clickEffect">
                                  <p:stCondLst>
                                    <p:cond delay="0"/>
                                  </p:stCondLst>
                                  <p:childTnLst>
                                    <p:set>
                                      <p:cBhvr>
                                        <p:cTn id="96" dur="1" fill="hold">
                                          <p:stCondLst>
                                            <p:cond delay="0"/>
                                          </p:stCondLst>
                                        </p:cTn>
                                        <p:tgtEl>
                                          <p:spTgt spid="91286"/>
                                        </p:tgtEl>
                                        <p:attrNameLst>
                                          <p:attrName>style.visibility</p:attrName>
                                        </p:attrNameLst>
                                      </p:cBhvr>
                                      <p:to>
                                        <p:strVal val="hidden"/>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91289"/>
                                        </p:tgtEl>
                                        <p:attrNameLst>
                                          <p:attrName>style.visibility</p:attrName>
                                        </p:attrNameLst>
                                      </p:cBhvr>
                                      <p:to>
                                        <p:strVal val="visible"/>
                                      </p:to>
                                    </p:set>
                                    <p:anim calcmode="lin" valueType="num">
                                      <p:cBhvr additive="base">
                                        <p:cTn id="101" dur="500" fill="hold"/>
                                        <p:tgtEl>
                                          <p:spTgt spid="91289"/>
                                        </p:tgtEl>
                                        <p:attrNameLst>
                                          <p:attrName>ppt_x</p:attrName>
                                        </p:attrNameLst>
                                      </p:cBhvr>
                                      <p:tavLst>
                                        <p:tav tm="0">
                                          <p:val>
                                            <p:strVal val="ppt_x"/>
                                          </p:val>
                                        </p:tav>
                                        <p:tav tm="100000">
                                          <p:val>
                                            <p:strVal val="ppt_x"/>
                                          </p:val>
                                        </p:tav>
                                      </p:tavLst>
                                    </p:anim>
                                    <p:anim calcmode="lin" valueType="num">
                                      <p:cBhvr additive="base">
                                        <p:cTn id="102" dur="500" fill="hold"/>
                                        <p:tgtEl>
                                          <p:spTgt spid="91289"/>
                                        </p:tgtEl>
                                        <p:attrNameLst>
                                          <p:attrName>ppt_y</p:attrName>
                                        </p:attrNameLst>
                                      </p:cBhvr>
                                      <p:tavLst>
                                        <p:tav tm="0">
                                          <p:val>
                                            <p:strVal val="1+#ppt_h/2"/>
                                          </p:val>
                                        </p:tav>
                                        <p:tav tm="100000">
                                          <p:val>
                                            <p:strVal val="ppt_y"/>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91290"/>
                                        </p:tgtEl>
                                        <p:attrNameLst>
                                          <p:attrName>style.visibility</p:attrName>
                                        </p:attrNameLst>
                                      </p:cBhvr>
                                      <p:to>
                                        <p:strVal val="visible"/>
                                      </p:to>
                                    </p:set>
                                    <p:anim calcmode="lin" valueType="num">
                                      <p:cBhvr additive="base">
                                        <p:cTn id="107" dur="500" fill="hold"/>
                                        <p:tgtEl>
                                          <p:spTgt spid="91290"/>
                                        </p:tgtEl>
                                        <p:attrNameLst>
                                          <p:attrName>ppt_x</p:attrName>
                                        </p:attrNameLst>
                                      </p:cBhvr>
                                      <p:tavLst>
                                        <p:tav tm="0">
                                          <p:val>
                                            <p:strVal val="ppt_x"/>
                                          </p:val>
                                        </p:tav>
                                        <p:tav tm="100000">
                                          <p:val>
                                            <p:strVal val="ppt_x"/>
                                          </p:val>
                                        </p:tav>
                                      </p:tavLst>
                                    </p:anim>
                                    <p:anim calcmode="lin" valueType="num">
                                      <p:cBhvr additive="base">
                                        <p:cTn id="108" dur="500" fill="hold"/>
                                        <p:tgtEl>
                                          <p:spTgt spid="91290"/>
                                        </p:tgtEl>
                                        <p:attrNameLst>
                                          <p:attrName>ppt_y</p:attrName>
                                        </p:attrNameLst>
                                      </p:cBhvr>
                                      <p:tavLst>
                                        <p:tav tm="0">
                                          <p:val>
                                            <p:strVal val="1+#ppt_h/2"/>
                                          </p:val>
                                        </p:tav>
                                        <p:tav tm="100000">
                                          <p:val>
                                            <p:strVal val="ppt_y"/>
                                          </p:val>
                                        </p:tav>
                                      </p:tavLst>
                                    </p:anim>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91276"/>
                                        </p:tgtEl>
                                        <p:attrNameLst>
                                          <p:attrName>style.visibility</p:attrName>
                                        </p:attrNameLst>
                                      </p:cBhvr>
                                      <p:to>
                                        <p:strVal val="visible"/>
                                      </p:to>
                                    </p:set>
                                    <p:anim calcmode="lin" valueType="num">
                                      <p:cBhvr additive="base">
                                        <p:cTn id="113" dur="500" fill="hold"/>
                                        <p:tgtEl>
                                          <p:spTgt spid="91276"/>
                                        </p:tgtEl>
                                        <p:attrNameLst>
                                          <p:attrName>ppt_x</p:attrName>
                                        </p:attrNameLst>
                                      </p:cBhvr>
                                      <p:tavLst>
                                        <p:tav tm="0">
                                          <p:val>
                                            <p:strVal val="ppt_x"/>
                                          </p:val>
                                        </p:tav>
                                        <p:tav tm="100000">
                                          <p:val>
                                            <p:strVal val="ppt_x"/>
                                          </p:val>
                                        </p:tav>
                                      </p:tavLst>
                                    </p:anim>
                                    <p:anim calcmode="lin" valueType="num">
                                      <p:cBhvr additive="base">
                                        <p:cTn id="114" dur="500" fill="hold"/>
                                        <p:tgtEl>
                                          <p:spTgt spid="91276"/>
                                        </p:tgtEl>
                                        <p:attrNameLst>
                                          <p:attrName>ppt_y</p:attrName>
                                        </p:attrNameLst>
                                      </p:cBhvr>
                                      <p:tavLst>
                                        <p:tav tm="0">
                                          <p:val>
                                            <p:strVal val="1+#ppt_h/2"/>
                                          </p:val>
                                        </p:tav>
                                        <p:tav tm="100000">
                                          <p:val>
                                            <p:strVal val="ppt_y"/>
                                          </p:val>
                                        </p:tav>
                                      </p:tavLst>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xit" presetSubtype="0" fill="hold" grpId="1" nodeType="clickEffect">
                                  <p:stCondLst>
                                    <p:cond delay="0"/>
                                  </p:stCondLst>
                                  <p:childTnLst>
                                    <p:set>
                                      <p:cBhvr>
                                        <p:cTn id="118" dur="1" fill="hold">
                                          <p:stCondLst>
                                            <p:cond delay="0"/>
                                          </p:stCondLst>
                                        </p:cTn>
                                        <p:tgtEl>
                                          <p:spTgt spid="91289"/>
                                        </p:tgtEl>
                                        <p:attrNameLst>
                                          <p:attrName>style.visibility</p:attrName>
                                        </p:attrNameLst>
                                      </p:cBhvr>
                                      <p:to>
                                        <p:strVal val="hidden"/>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 presetClass="exit" presetSubtype="0" fill="hold" grpId="1" nodeType="clickEffect">
                                  <p:stCondLst>
                                    <p:cond delay="0"/>
                                  </p:stCondLst>
                                  <p:childTnLst>
                                    <p:set>
                                      <p:cBhvr>
                                        <p:cTn id="122" dur="1" fill="hold">
                                          <p:stCondLst>
                                            <p:cond delay="0"/>
                                          </p:stCondLst>
                                        </p:cTn>
                                        <p:tgtEl>
                                          <p:spTgt spid="91290"/>
                                        </p:tgtEl>
                                        <p:attrNameLst>
                                          <p:attrName>style.visibility</p:attrName>
                                        </p:attrNameLst>
                                      </p:cBhvr>
                                      <p:to>
                                        <p:strVal val="hidden"/>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91287"/>
                                        </p:tgtEl>
                                        <p:attrNameLst>
                                          <p:attrName>style.visibility</p:attrName>
                                        </p:attrNameLst>
                                      </p:cBhvr>
                                      <p:to>
                                        <p:strVal val="visible"/>
                                      </p:to>
                                    </p:set>
                                    <p:anim calcmode="lin" valueType="num">
                                      <p:cBhvr additive="base">
                                        <p:cTn id="127" dur="500" fill="hold"/>
                                        <p:tgtEl>
                                          <p:spTgt spid="91287"/>
                                        </p:tgtEl>
                                        <p:attrNameLst>
                                          <p:attrName>ppt_x</p:attrName>
                                        </p:attrNameLst>
                                      </p:cBhvr>
                                      <p:tavLst>
                                        <p:tav tm="0">
                                          <p:val>
                                            <p:strVal val="ppt_x"/>
                                          </p:val>
                                        </p:tav>
                                        <p:tav tm="100000">
                                          <p:val>
                                            <p:strVal val="ppt_x"/>
                                          </p:val>
                                        </p:tav>
                                      </p:tavLst>
                                    </p:anim>
                                    <p:anim calcmode="lin" valueType="num">
                                      <p:cBhvr additive="base">
                                        <p:cTn id="128" dur="500" fill="hold"/>
                                        <p:tgtEl>
                                          <p:spTgt spid="91287"/>
                                        </p:tgtEl>
                                        <p:attrNameLst>
                                          <p:attrName>ppt_y</p:attrName>
                                        </p:attrNameLst>
                                      </p:cBhvr>
                                      <p:tavLst>
                                        <p:tav tm="0">
                                          <p:val>
                                            <p:strVal val="1+#ppt_h/2"/>
                                          </p:val>
                                        </p:tav>
                                        <p:tav tm="100000">
                                          <p:val>
                                            <p:strVal val="ppt_y"/>
                                          </p:val>
                                        </p:tav>
                                      </p:tavLst>
                                    </p:anim>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91288"/>
                                        </p:tgtEl>
                                        <p:attrNameLst>
                                          <p:attrName>style.visibility</p:attrName>
                                        </p:attrNameLst>
                                      </p:cBhvr>
                                      <p:to>
                                        <p:strVal val="visible"/>
                                      </p:to>
                                    </p:set>
                                    <p:anim calcmode="lin" valueType="num">
                                      <p:cBhvr additive="base">
                                        <p:cTn id="133" dur="500" fill="hold"/>
                                        <p:tgtEl>
                                          <p:spTgt spid="91288"/>
                                        </p:tgtEl>
                                        <p:attrNameLst>
                                          <p:attrName>ppt_x</p:attrName>
                                        </p:attrNameLst>
                                      </p:cBhvr>
                                      <p:tavLst>
                                        <p:tav tm="0">
                                          <p:val>
                                            <p:strVal val="ppt_x"/>
                                          </p:val>
                                        </p:tav>
                                        <p:tav tm="100000">
                                          <p:val>
                                            <p:strVal val="ppt_x"/>
                                          </p:val>
                                        </p:tav>
                                      </p:tavLst>
                                    </p:anim>
                                    <p:anim calcmode="lin" valueType="num">
                                      <p:cBhvr additive="base">
                                        <p:cTn id="134" dur="500" fill="hold"/>
                                        <p:tgtEl>
                                          <p:spTgt spid="91288"/>
                                        </p:tgtEl>
                                        <p:attrNameLst>
                                          <p:attrName>ppt_y</p:attrName>
                                        </p:attrNameLst>
                                      </p:cBhvr>
                                      <p:tavLst>
                                        <p:tav tm="0">
                                          <p:val>
                                            <p:strVal val="1+#ppt_h/2"/>
                                          </p:val>
                                        </p:tav>
                                        <p:tav tm="100000">
                                          <p:val>
                                            <p:strVal val="ppt_y"/>
                                          </p:val>
                                        </p:tav>
                                      </p:tavLst>
                                    </p:anim>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91275"/>
                                        </p:tgtEl>
                                        <p:attrNameLst>
                                          <p:attrName>style.visibility</p:attrName>
                                        </p:attrNameLst>
                                      </p:cBhvr>
                                      <p:to>
                                        <p:strVal val="visible"/>
                                      </p:to>
                                    </p:set>
                                    <p:anim calcmode="lin" valueType="num">
                                      <p:cBhvr additive="base">
                                        <p:cTn id="139" dur="500" fill="hold"/>
                                        <p:tgtEl>
                                          <p:spTgt spid="91275"/>
                                        </p:tgtEl>
                                        <p:attrNameLst>
                                          <p:attrName>ppt_x</p:attrName>
                                        </p:attrNameLst>
                                      </p:cBhvr>
                                      <p:tavLst>
                                        <p:tav tm="0">
                                          <p:val>
                                            <p:strVal val="ppt_x"/>
                                          </p:val>
                                        </p:tav>
                                        <p:tav tm="100000">
                                          <p:val>
                                            <p:strVal val="ppt_x"/>
                                          </p:val>
                                        </p:tav>
                                      </p:tavLst>
                                    </p:anim>
                                    <p:anim calcmode="lin" valueType="num">
                                      <p:cBhvr additive="base">
                                        <p:cTn id="140" dur="500" fill="hold"/>
                                        <p:tgtEl>
                                          <p:spTgt spid="91275"/>
                                        </p:tgtEl>
                                        <p:attrNameLst>
                                          <p:attrName>ppt_y</p:attrName>
                                        </p:attrNameLst>
                                      </p:cBhvr>
                                      <p:tavLst>
                                        <p:tav tm="0">
                                          <p:val>
                                            <p:strVal val="1+#ppt_h/2"/>
                                          </p:val>
                                        </p:tav>
                                        <p:tav tm="100000">
                                          <p:val>
                                            <p:strVal val="ppt_y"/>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1" presetClass="exit" presetSubtype="0" fill="hold" grpId="1" nodeType="clickEffect">
                                  <p:stCondLst>
                                    <p:cond delay="0"/>
                                  </p:stCondLst>
                                  <p:childTnLst>
                                    <p:set>
                                      <p:cBhvr>
                                        <p:cTn id="144" dur="1" fill="hold">
                                          <p:stCondLst>
                                            <p:cond delay="0"/>
                                          </p:stCondLst>
                                        </p:cTn>
                                        <p:tgtEl>
                                          <p:spTgt spid="91287"/>
                                        </p:tgtEl>
                                        <p:attrNameLst>
                                          <p:attrName>style.visibility</p:attrName>
                                        </p:attrNameLst>
                                      </p:cBhvr>
                                      <p:to>
                                        <p:strVal val="hidden"/>
                                      </p:to>
                                    </p:se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1" presetClass="exit" presetSubtype="0" fill="hold" grpId="1" nodeType="clickEffect">
                                  <p:stCondLst>
                                    <p:cond delay="0"/>
                                  </p:stCondLst>
                                  <p:childTnLst>
                                    <p:set>
                                      <p:cBhvr>
                                        <p:cTn id="148" dur="1" fill="hold">
                                          <p:stCondLst>
                                            <p:cond delay="0"/>
                                          </p:stCondLst>
                                        </p:cTn>
                                        <p:tgtEl>
                                          <p:spTgt spid="91288"/>
                                        </p:tgtEl>
                                        <p:attrNameLst>
                                          <p:attrName>style.visibility</p:attrName>
                                        </p:attrNameLst>
                                      </p:cBhvr>
                                      <p:to>
                                        <p:strVal val="hidden"/>
                                      </p:to>
                                    </p:se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2" presetClass="entr" presetSubtype="4" fill="hold" grpId="0" nodeType="clickEffect">
                                  <p:stCondLst>
                                    <p:cond delay="0"/>
                                  </p:stCondLst>
                                  <p:childTnLst>
                                    <p:set>
                                      <p:cBhvr>
                                        <p:cTn id="152" dur="1" fill="hold">
                                          <p:stCondLst>
                                            <p:cond delay="0"/>
                                          </p:stCondLst>
                                        </p:cTn>
                                        <p:tgtEl>
                                          <p:spTgt spid="91291"/>
                                        </p:tgtEl>
                                        <p:attrNameLst>
                                          <p:attrName>style.visibility</p:attrName>
                                        </p:attrNameLst>
                                      </p:cBhvr>
                                      <p:to>
                                        <p:strVal val="visible"/>
                                      </p:to>
                                    </p:set>
                                    <p:anim calcmode="lin" valueType="num">
                                      <p:cBhvr additive="base">
                                        <p:cTn id="153" dur="500" fill="hold"/>
                                        <p:tgtEl>
                                          <p:spTgt spid="91291"/>
                                        </p:tgtEl>
                                        <p:attrNameLst>
                                          <p:attrName>ppt_x</p:attrName>
                                        </p:attrNameLst>
                                      </p:cBhvr>
                                      <p:tavLst>
                                        <p:tav tm="0">
                                          <p:val>
                                            <p:strVal val="ppt_x"/>
                                          </p:val>
                                        </p:tav>
                                        <p:tav tm="100000">
                                          <p:val>
                                            <p:strVal val="ppt_x"/>
                                          </p:val>
                                        </p:tav>
                                      </p:tavLst>
                                    </p:anim>
                                    <p:anim calcmode="lin" valueType="num">
                                      <p:cBhvr additive="base">
                                        <p:cTn id="154" dur="500" fill="hold"/>
                                        <p:tgtEl>
                                          <p:spTgt spid="91291"/>
                                        </p:tgtEl>
                                        <p:attrNameLst>
                                          <p:attrName>ppt_y</p:attrName>
                                        </p:attrNameLst>
                                      </p:cBhvr>
                                      <p:tavLst>
                                        <p:tav tm="0">
                                          <p:val>
                                            <p:strVal val="1+#ppt_h/2"/>
                                          </p:val>
                                        </p:tav>
                                        <p:tav tm="100000">
                                          <p:val>
                                            <p:strVal val="ppt_y"/>
                                          </p:val>
                                        </p:tav>
                                      </p:tavLst>
                                    </p:anim>
                                  </p:childTnLst>
                                </p:cTn>
                              </p:par>
                            </p:childTnLst>
                          </p:cTn>
                        </p:par>
                      </p:childTnLst>
                    </p:cTn>
                  </p:par>
                  <p:par>
                    <p:cTn id="155" fill="hold" nodeType="clickPar">
                      <p:stCondLst>
                        <p:cond delay="indefinite"/>
                      </p:stCondLst>
                      <p:childTnLst>
                        <p:par>
                          <p:cTn id="156" fill="hold" nodeType="withGroup">
                            <p:stCondLst>
                              <p:cond delay="0"/>
                            </p:stCondLst>
                            <p:childTnLst>
                              <p:par>
                                <p:cTn id="157" presetID="2" presetClass="entr" presetSubtype="4" fill="hold" grpId="0" nodeType="clickEffect">
                                  <p:stCondLst>
                                    <p:cond delay="0"/>
                                  </p:stCondLst>
                                  <p:childTnLst>
                                    <p:set>
                                      <p:cBhvr>
                                        <p:cTn id="158" dur="1" fill="hold">
                                          <p:stCondLst>
                                            <p:cond delay="0"/>
                                          </p:stCondLst>
                                        </p:cTn>
                                        <p:tgtEl>
                                          <p:spTgt spid="91292"/>
                                        </p:tgtEl>
                                        <p:attrNameLst>
                                          <p:attrName>style.visibility</p:attrName>
                                        </p:attrNameLst>
                                      </p:cBhvr>
                                      <p:to>
                                        <p:strVal val="visible"/>
                                      </p:to>
                                    </p:set>
                                    <p:anim calcmode="lin" valueType="num">
                                      <p:cBhvr additive="base">
                                        <p:cTn id="159" dur="500" fill="hold"/>
                                        <p:tgtEl>
                                          <p:spTgt spid="91292"/>
                                        </p:tgtEl>
                                        <p:attrNameLst>
                                          <p:attrName>ppt_x</p:attrName>
                                        </p:attrNameLst>
                                      </p:cBhvr>
                                      <p:tavLst>
                                        <p:tav tm="0">
                                          <p:val>
                                            <p:strVal val="ppt_x"/>
                                          </p:val>
                                        </p:tav>
                                        <p:tav tm="100000">
                                          <p:val>
                                            <p:strVal val="ppt_x"/>
                                          </p:val>
                                        </p:tav>
                                      </p:tavLst>
                                    </p:anim>
                                    <p:anim calcmode="lin" valueType="num">
                                      <p:cBhvr additive="base">
                                        <p:cTn id="160" dur="500" fill="hold"/>
                                        <p:tgtEl>
                                          <p:spTgt spid="91292"/>
                                        </p:tgtEl>
                                        <p:attrNameLst>
                                          <p:attrName>ppt_y</p:attrName>
                                        </p:attrNameLst>
                                      </p:cBhvr>
                                      <p:tavLst>
                                        <p:tav tm="0">
                                          <p:val>
                                            <p:strVal val="1+#ppt_h/2"/>
                                          </p:val>
                                        </p:tav>
                                        <p:tav tm="100000">
                                          <p:val>
                                            <p:strVal val="ppt_y"/>
                                          </p:val>
                                        </p:tav>
                                      </p:tavLst>
                                    </p:anim>
                                  </p:childTnLst>
                                </p:cTn>
                              </p:par>
                            </p:childTnLst>
                          </p:cTn>
                        </p:par>
                      </p:childTnLst>
                    </p:cTn>
                  </p:par>
                  <p:par>
                    <p:cTn id="161" fill="hold" nodeType="clickPar">
                      <p:stCondLst>
                        <p:cond delay="indefinite"/>
                      </p:stCondLst>
                      <p:childTnLst>
                        <p:par>
                          <p:cTn id="162" fill="hold" nodeType="withGroup">
                            <p:stCondLst>
                              <p:cond delay="0"/>
                            </p:stCondLst>
                            <p:childTnLst>
                              <p:par>
                                <p:cTn id="163" presetID="2" presetClass="entr" presetSubtype="4" fill="hold" grpId="0" nodeType="clickEffect">
                                  <p:stCondLst>
                                    <p:cond delay="0"/>
                                  </p:stCondLst>
                                  <p:childTnLst>
                                    <p:set>
                                      <p:cBhvr>
                                        <p:cTn id="164" dur="1" fill="hold">
                                          <p:stCondLst>
                                            <p:cond delay="0"/>
                                          </p:stCondLst>
                                        </p:cTn>
                                        <p:tgtEl>
                                          <p:spTgt spid="91277"/>
                                        </p:tgtEl>
                                        <p:attrNameLst>
                                          <p:attrName>style.visibility</p:attrName>
                                        </p:attrNameLst>
                                      </p:cBhvr>
                                      <p:to>
                                        <p:strVal val="visible"/>
                                      </p:to>
                                    </p:set>
                                    <p:anim calcmode="lin" valueType="num">
                                      <p:cBhvr additive="base">
                                        <p:cTn id="165" dur="500" fill="hold"/>
                                        <p:tgtEl>
                                          <p:spTgt spid="91277"/>
                                        </p:tgtEl>
                                        <p:attrNameLst>
                                          <p:attrName>ppt_x</p:attrName>
                                        </p:attrNameLst>
                                      </p:cBhvr>
                                      <p:tavLst>
                                        <p:tav tm="0">
                                          <p:val>
                                            <p:strVal val="ppt_x"/>
                                          </p:val>
                                        </p:tav>
                                        <p:tav tm="100000">
                                          <p:val>
                                            <p:strVal val="ppt_x"/>
                                          </p:val>
                                        </p:tav>
                                      </p:tavLst>
                                    </p:anim>
                                    <p:anim calcmode="lin" valueType="num">
                                      <p:cBhvr additive="base">
                                        <p:cTn id="166" dur="500" fill="hold"/>
                                        <p:tgtEl>
                                          <p:spTgt spid="91277"/>
                                        </p:tgtEl>
                                        <p:attrNameLst>
                                          <p:attrName>ppt_y</p:attrName>
                                        </p:attrNameLst>
                                      </p:cBhvr>
                                      <p:tavLst>
                                        <p:tav tm="0">
                                          <p:val>
                                            <p:strVal val="1+#ppt_h/2"/>
                                          </p:val>
                                        </p:tav>
                                        <p:tav tm="100000">
                                          <p:val>
                                            <p:strVal val="ppt_y"/>
                                          </p:val>
                                        </p:tav>
                                      </p:tavLst>
                                    </p:anim>
                                  </p:childTnLst>
                                </p:cTn>
                              </p:par>
                            </p:childTnLst>
                          </p:cTn>
                        </p:par>
                      </p:childTnLst>
                    </p:cTn>
                  </p:par>
                  <p:par>
                    <p:cTn id="167" fill="hold" nodeType="clickPar">
                      <p:stCondLst>
                        <p:cond delay="indefinite"/>
                      </p:stCondLst>
                      <p:childTnLst>
                        <p:par>
                          <p:cTn id="168" fill="hold" nodeType="withGroup">
                            <p:stCondLst>
                              <p:cond delay="0"/>
                            </p:stCondLst>
                            <p:childTnLst>
                              <p:par>
                                <p:cTn id="169" presetID="1" presetClass="exit" presetSubtype="0" fill="hold" grpId="1" nodeType="clickEffect">
                                  <p:stCondLst>
                                    <p:cond delay="0"/>
                                  </p:stCondLst>
                                  <p:childTnLst>
                                    <p:set>
                                      <p:cBhvr>
                                        <p:cTn id="170" dur="1" fill="hold">
                                          <p:stCondLst>
                                            <p:cond delay="0"/>
                                          </p:stCondLst>
                                        </p:cTn>
                                        <p:tgtEl>
                                          <p:spTgt spid="91291"/>
                                        </p:tgtEl>
                                        <p:attrNameLst>
                                          <p:attrName>style.visibility</p:attrName>
                                        </p:attrNameLst>
                                      </p:cBhvr>
                                      <p:to>
                                        <p:strVal val="hidden"/>
                                      </p:to>
                                    </p:se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1" presetClass="exit" presetSubtype="0" fill="hold" grpId="1" nodeType="clickEffect">
                                  <p:stCondLst>
                                    <p:cond delay="0"/>
                                  </p:stCondLst>
                                  <p:childTnLst>
                                    <p:set>
                                      <p:cBhvr>
                                        <p:cTn id="174" dur="1" fill="hold">
                                          <p:stCondLst>
                                            <p:cond delay="0"/>
                                          </p:stCondLst>
                                        </p:cTn>
                                        <p:tgtEl>
                                          <p:spTgt spid="91292"/>
                                        </p:tgtEl>
                                        <p:attrNameLst>
                                          <p:attrName>style.visibility</p:attrName>
                                        </p:attrNameLst>
                                      </p:cBhvr>
                                      <p:to>
                                        <p:strVal val="hidden"/>
                                      </p:to>
                                    </p:se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2" presetClass="entr" presetSubtype="4" fill="hold" grpId="0" nodeType="clickEffect">
                                  <p:stCondLst>
                                    <p:cond delay="0"/>
                                  </p:stCondLst>
                                  <p:childTnLst>
                                    <p:set>
                                      <p:cBhvr>
                                        <p:cTn id="178" dur="1" fill="hold">
                                          <p:stCondLst>
                                            <p:cond delay="0"/>
                                          </p:stCondLst>
                                        </p:cTn>
                                        <p:tgtEl>
                                          <p:spTgt spid="91295"/>
                                        </p:tgtEl>
                                        <p:attrNameLst>
                                          <p:attrName>style.visibility</p:attrName>
                                        </p:attrNameLst>
                                      </p:cBhvr>
                                      <p:to>
                                        <p:strVal val="visible"/>
                                      </p:to>
                                    </p:set>
                                    <p:anim calcmode="lin" valueType="num">
                                      <p:cBhvr additive="base">
                                        <p:cTn id="179" dur="500" fill="hold"/>
                                        <p:tgtEl>
                                          <p:spTgt spid="91295"/>
                                        </p:tgtEl>
                                        <p:attrNameLst>
                                          <p:attrName>ppt_x</p:attrName>
                                        </p:attrNameLst>
                                      </p:cBhvr>
                                      <p:tavLst>
                                        <p:tav tm="0">
                                          <p:val>
                                            <p:strVal val="ppt_x"/>
                                          </p:val>
                                        </p:tav>
                                        <p:tav tm="100000">
                                          <p:val>
                                            <p:strVal val="ppt_x"/>
                                          </p:val>
                                        </p:tav>
                                      </p:tavLst>
                                    </p:anim>
                                    <p:anim calcmode="lin" valueType="num">
                                      <p:cBhvr additive="base">
                                        <p:cTn id="180" dur="500" fill="hold"/>
                                        <p:tgtEl>
                                          <p:spTgt spid="91295"/>
                                        </p:tgtEl>
                                        <p:attrNameLst>
                                          <p:attrName>ppt_y</p:attrName>
                                        </p:attrNameLst>
                                      </p:cBhvr>
                                      <p:tavLst>
                                        <p:tav tm="0">
                                          <p:val>
                                            <p:strVal val="1+#ppt_h/2"/>
                                          </p:val>
                                        </p:tav>
                                        <p:tav tm="100000">
                                          <p:val>
                                            <p:strVal val="ppt_y"/>
                                          </p:val>
                                        </p:tav>
                                      </p:tavLst>
                                    </p:anim>
                                  </p:childTnLst>
                                </p:cTn>
                              </p:par>
                            </p:childTnLst>
                          </p:cTn>
                        </p:par>
                      </p:childTnLst>
                    </p:cTn>
                  </p:par>
                  <p:par>
                    <p:cTn id="181" fill="hold" nodeType="clickPar">
                      <p:stCondLst>
                        <p:cond delay="indefinite"/>
                      </p:stCondLst>
                      <p:childTnLst>
                        <p:par>
                          <p:cTn id="182" fill="hold" nodeType="withGroup">
                            <p:stCondLst>
                              <p:cond delay="0"/>
                            </p:stCondLst>
                            <p:childTnLst>
                              <p:par>
                                <p:cTn id="183" presetID="2" presetClass="entr" presetSubtype="4" fill="hold" grpId="0" nodeType="clickEffect">
                                  <p:stCondLst>
                                    <p:cond delay="0"/>
                                  </p:stCondLst>
                                  <p:childTnLst>
                                    <p:set>
                                      <p:cBhvr>
                                        <p:cTn id="184" dur="1" fill="hold">
                                          <p:stCondLst>
                                            <p:cond delay="0"/>
                                          </p:stCondLst>
                                        </p:cTn>
                                        <p:tgtEl>
                                          <p:spTgt spid="91302"/>
                                        </p:tgtEl>
                                        <p:attrNameLst>
                                          <p:attrName>style.visibility</p:attrName>
                                        </p:attrNameLst>
                                      </p:cBhvr>
                                      <p:to>
                                        <p:strVal val="visible"/>
                                      </p:to>
                                    </p:set>
                                    <p:anim calcmode="lin" valueType="num">
                                      <p:cBhvr additive="base">
                                        <p:cTn id="185" dur="500" fill="hold"/>
                                        <p:tgtEl>
                                          <p:spTgt spid="91302"/>
                                        </p:tgtEl>
                                        <p:attrNameLst>
                                          <p:attrName>ppt_x</p:attrName>
                                        </p:attrNameLst>
                                      </p:cBhvr>
                                      <p:tavLst>
                                        <p:tav tm="0">
                                          <p:val>
                                            <p:strVal val="ppt_x"/>
                                          </p:val>
                                        </p:tav>
                                        <p:tav tm="100000">
                                          <p:val>
                                            <p:strVal val="ppt_x"/>
                                          </p:val>
                                        </p:tav>
                                      </p:tavLst>
                                    </p:anim>
                                    <p:anim calcmode="lin" valueType="num">
                                      <p:cBhvr additive="base">
                                        <p:cTn id="186" dur="500" fill="hold"/>
                                        <p:tgtEl>
                                          <p:spTgt spid="91302"/>
                                        </p:tgtEl>
                                        <p:attrNameLst>
                                          <p:attrName>ppt_y</p:attrName>
                                        </p:attrNameLst>
                                      </p:cBhvr>
                                      <p:tavLst>
                                        <p:tav tm="0">
                                          <p:val>
                                            <p:strVal val="1+#ppt_h/2"/>
                                          </p:val>
                                        </p:tav>
                                        <p:tav tm="100000">
                                          <p:val>
                                            <p:strVal val="ppt_y"/>
                                          </p:val>
                                        </p:tav>
                                      </p:tavLst>
                                    </p:anim>
                                  </p:childTnLst>
                                </p:cTn>
                              </p:par>
                            </p:childTnLst>
                          </p:cTn>
                        </p:par>
                      </p:childTnLst>
                    </p:cTn>
                  </p:par>
                  <p:par>
                    <p:cTn id="187" fill="hold" nodeType="clickPar">
                      <p:stCondLst>
                        <p:cond delay="indefinite"/>
                      </p:stCondLst>
                      <p:childTnLst>
                        <p:par>
                          <p:cTn id="188" fill="hold" nodeType="withGroup">
                            <p:stCondLst>
                              <p:cond delay="0"/>
                            </p:stCondLst>
                            <p:childTnLst>
                              <p:par>
                                <p:cTn id="189" presetID="1" presetClass="exit" presetSubtype="0" fill="hold" grpId="1" nodeType="clickEffect">
                                  <p:stCondLst>
                                    <p:cond delay="0"/>
                                  </p:stCondLst>
                                  <p:childTnLst>
                                    <p:set>
                                      <p:cBhvr>
                                        <p:cTn id="190" dur="1" fill="hold">
                                          <p:stCondLst>
                                            <p:cond delay="0"/>
                                          </p:stCondLst>
                                        </p:cTn>
                                        <p:tgtEl>
                                          <p:spTgt spid="91295"/>
                                        </p:tgtEl>
                                        <p:attrNameLst>
                                          <p:attrName>style.visibility</p:attrName>
                                        </p:attrNameLst>
                                      </p:cBhvr>
                                      <p:to>
                                        <p:strVal val="hidden"/>
                                      </p:to>
                                    </p:set>
                                  </p:childTnLst>
                                </p:cTn>
                              </p:par>
                            </p:childTnLst>
                          </p:cTn>
                        </p:par>
                      </p:childTnLst>
                    </p:cTn>
                  </p:par>
                  <p:par>
                    <p:cTn id="191" fill="hold" nodeType="clickPar">
                      <p:stCondLst>
                        <p:cond delay="indefinite"/>
                      </p:stCondLst>
                      <p:childTnLst>
                        <p:par>
                          <p:cTn id="192" fill="hold" nodeType="withGroup">
                            <p:stCondLst>
                              <p:cond delay="0"/>
                            </p:stCondLst>
                            <p:childTnLst>
                              <p:par>
                                <p:cTn id="193" presetID="2" presetClass="entr" presetSubtype="4" fill="hold" grpId="0" nodeType="clickEffect">
                                  <p:stCondLst>
                                    <p:cond delay="0"/>
                                  </p:stCondLst>
                                  <p:childTnLst>
                                    <p:set>
                                      <p:cBhvr>
                                        <p:cTn id="194" dur="1" fill="hold">
                                          <p:stCondLst>
                                            <p:cond delay="0"/>
                                          </p:stCondLst>
                                        </p:cTn>
                                        <p:tgtEl>
                                          <p:spTgt spid="91296"/>
                                        </p:tgtEl>
                                        <p:attrNameLst>
                                          <p:attrName>style.visibility</p:attrName>
                                        </p:attrNameLst>
                                      </p:cBhvr>
                                      <p:to>
                                        <p:strVal val="visible"/>
                                      </p:to>
                                    </p:set>
                                    <p:anim calcmode="lin" valueType="num">
                                      <p:cBhvr additive="base">
                                        <p:cTn id="195" dur="500" fill="hold"/>
                                        <p:tgtEl>
                                          <p:spTgt spid="91296"/>
                                        </p:tgtEl>
                                        <p:attrNameLst>
                                          <p:attrName>ppt_x</p:attrName>
                                        </p:attrNameLst>
                                      </p:cBhvr>
                                      <p:tavLst>
                                        <p:tav tm="0">
                                          <p:val>
                                            <p:strVal val="ppt_x"/>
                                          </p:val>
                                        </p:tav>
                                        <p:tav tm="100000">
                                          <p:val>
                                            <p:strVal val="ppt_x"/>
                                          </p:val>
                                        </p:tav>
                                      </p:tavLst>
                                    </p:anim>
                                    <p:anim calcmode="lin" valueType="num">
                                      <p:cBhvr additive="base">
                                        <p:cTn id="196" dur="500" fill="hold"/>
                                        <p:tgtEl>
                                          <p:spTgt spid="91296"/>
                                        </p:tgtEl>
                                        <p:attrNameLst>
                                          <p:attrName>ppt_y</p:attrName>
                                        </p:attrNameLst>
                                      </p:cBhvr>
                                      <p:tavLst>
                                        <p:tav tm="0">
                                          <p:val>
                                            <p:strVal val="1+#ppt_h/2"/>
                                          </p:val>
                                        </p:tav>
                                        <p:tav tm="100000">
                                          <p:val>
                                            <p:strVal val="ppt_y"/>
                                          </p:val>
                                        </p:tav>
                                      </p:tavLst>
                                    </p:anim>
                                  </p:childTnLst>
                                </p:cTn>
                              </p:par>
                            </p:childTnLst>
                          </p:cTn>
                        </p:par>
                      </p:childTnLst>
                    </p:cTn>
                  </p:par>
                  <p:par>
                    <p:cTn id="197" fill="hold" nodeType="clickPar">
                      <p:stCondLst>
                        <p:cond delay="indefinite"/>
                      </p:stCondLst>
                      <p:childTnLst>
                        <p:par>
                          <p:cTn id="198" fill="hold" nodeType="withGroup">
                            <p:stCondLst>
                              <p:cond delay="0"/>
                            </p:stCondLst>
                            <p:childTnLst>
                              <p:par>
                                <p:cTn id="199" presetID="2" presetClass="entr" presetSubtype="4" fill="hold" grpId="0" nodeType="clickEffect">
                                  <p:stCondLst>
                                    <p:cond delay="0"/>
                                  </p:stCondLst>
                                  <p:childTnLst>
                                    <p:set>
                                      <p:cBhvr>
                                        <p:cTn id="200" dur="1" fill="hold">
                                          <p:stCondLst>
                                            <p:cond delay="0"/>
                                          </p:stCondLst>
                                        </p:cTn>
                                        <p:tgtEl>
                                          <p:spTgt spid="91273"/>
                                        </p:tgtEl>
                                        <p:attrNameLst>
                                          <p:attrName>style.visibility</p:attrName>
                                        </p:attrNameLst>
                                      </p:cBhvr>
                                      <p:to>
                                        <p:strVal val="visible"/>
                                      </p:to>
                                    </p:set>
                                    <p:anim calcmode="lin" valueType="num">
                                      <p:cBhvr additive="base">
                                        <p:cTn id="201" dur="500" fill="hold"/>
                                        <p:tgtEl>
                                          <p:spTgt spid="91273"/>
                                        </p:tgtEl>
                                        <p:attrNameLst>
                                          <p:attrName>ppt_x</p:attrName>
                                        </p:attrNameLst>
                                      </p:cBhvr>
                                      <p:tavLst>
                                        <p:tav tm="0">
                                          <p:val>
                                            <p:strVal val="ppt_x"/>
                                          </p:val>
                                        </p:tav>
                                        <p:tav tm="100000">
                                          <p:val>
                                            <p:strVal val="ppt_x"/>
                                          </p:val>
                                        </p:tav>
                                      </p:tavLst>
                                    </p:anim>
                                    <p:anim calcmode="lin" valueType="num">
                                      <p:cBhvr additive="base">
                                        <p:cTn id="202" dur="500" fill="hold"/>
                                        <p:tgtEl>
                                          <p:spTgt spid="91273"/>
                                        </p:tgtEl>
                                        <p:attrNameLst>
                                          <p:attrName>ppt_y</p:attrName>
                                        </p:attrNameLst>
                                      </p:cBhvr>
                                      <p:tavLst>
                                        <p:tav tm="0">
                                          <p:val>
                                            <p:strVal val="1+#ppt_h/2"/>
                                          </p:val>
                                        </p:tav>
                                        <p:tav tm="100000">
                                          <p:val>
                                            <p:strVal val="ppt_y"/>
                                          </p:val>
                                        </p:tav>
                                      </p:tavLst>
                                    </p:anim>
                                  </p:childTnLst>
                                </p:cTn>
                              </p:par>
                            </p:childTnLst>
                          </p:cTn>
                        </p:par>
                      </p:childTnLst>
                    </p:cTn>
                  </p:par>
                  <p:par>
                    <p:cTn id="203" fill="hold" nodeType="clickPar">
                      <p:stCondLst>
                        <p:cond delay="indefinite"/>
                      </p:stCondLst>
                      <p:childTnLst>
                        <p:par>
                          <p:cTn id="204" fill="hold" nodeType="withGroup">
                            <p:stCondLst>
                              <p:cond delay="0"/>
                            </p:stCondLst>
                            <p:childTnLst>
                              <p:par>
                                <p:cTn id="205" presetID="1" presetClass="exit" presetSubtype="0" fill="hold" grpId="1" nodeType="clickEffect">
                                  <p:stCondLst>
                                    <p:cond delay="0"/>
                                  </p:stCondLst>
                                  <p:childTnLst>
                                    <p:set>
                                      <p:cBhvr>
                                        <p:cTn id="206" dur="1" fill="hold">
                                          <p:stCondLst>
                                            <p:cond delay="0"/>
                                          </p:stCondLst>
                                        </p:cTn>
                                        <p:tgtEl>
                                          <p:spTgt spid="91296"/>
                                        </p:tgtEl>
                                        <p:attrNameLst>
                                          <p:attrName>style.visibility</p:attrName>
                                        </p:attrNameLst>
                                      </p:cBhvr>
                                      <p:to>
                                        <p:strVal val="hidden"/>
                                      </p:to>
                                    </p:set>
                                  </p:childTnLst>
                                </p:cTn>
                              </p:par>
                            </p:childTnLst>
                          </p:cTn>
                        </p:par>
                      </p:childTnLst>
                    </p:cTn>
                  </p:par>
                  <p:par>
                    <p:cTn id="207" fill="hold" nodeType="clickPar">
                      <p:stCondLst>
                        <p:cond delay="indefinite"/>
                      </p:stCondLst>
                      <p:childTnLst>
                        <p:par>
                          <p:cTn id="208" fill="hold" nodeType="withGroup">
                            <p:stCondLst>
                              <p:cond delay="0"/>
                            </p:stCondLst>
                            <p:childTnLst>
                              <p:par>
                                <p:cTn id="209" presetID="2" presetClass="entr" presetSubtype="4" fill="hold" grpId="0" nodeType="clickEffect">
                                  <p:stCondLst>
                                    <p:cond delay="0"/>
                                  </p:stCondLst>
                                  <p:childTnLst>
                                    <p:set>
                                      <p:cBhvr>
                                        <p:cTn id="210" dur="1" fill="hold">
                                          <p:stCondLst>
                                            <p:cond delay="0"/>
                                          </p:stCondLst>
                                        </p:cTn>
                                        <p:tgtEl>
                                          <p:spTgt spid="91297"/>
                                        </p:tgtEl>
                                        <p:attrNameLst>
                                          <p:attrName>style.visibility</p:attrName>
                                        </p:attrNameLst>
                                      </p:cBhvr>
                                      <p:to>
                                        <p:strVal val="visible"/>
                                      </p:to>
                                    </p:set>
                                    <p:anim calcmode="lin" valueType="num">
                                      <p:cBhvr additive="base">
                                        <p:cTn id="211" dur="500" fill="hold"/>
                                        <p:tgtEl>
                                          <p:spTgt spid="91297"/>
                                        </p:tgtEl>
                                        <p:attrNameLst>
                                          <p:attrName>ppt_x</p:attrName>
                                        </p:attrNameLst>
                                      </p:cBhvr>
                                      <p:tavLst>
                                        <p:tav tm="0">
                                          <p:val>
                                            <p:strVal val="ppt_x"/>
                                          </p:val>
                                        </p:tav>
                                        <p:tav tm="100000">
                                          <p:val>
                                            <p:strVal val="ppt_x"/>
                                          </p:val>
                                        </p:tav>
                                      </p:tavLst>
                                    </p:anim>
                                    <p:anim calcmode="lin" valueType="num">
                                      <p:cBhvr additive="base">
                                        <p:cTn id="212" dur="500" fill="hold"/>
                                        <p:tgtEl>
                                          <p:spTgt spid="91297"/>
                                        </p:tgtEl>
                                        <p:attrNameLst>
                                          <p:attrName>ppt_y</p:attrName>
                                        </p:attrNameLst>
                                      </p:cBhvr>
                                      <p:tavLst>
                                        <p:tav tm="0">
                                          <p:val>
                                            <p:strVal val="1+#ppt_h/2"/>
                                          </p:val>
                                        </p:tav>
                                        <p:tav tm="100000">
                                          <p:val>
                                            <p:strVal val="ppt_y"/>
                                          </p:val>
                                        </p:tav>
                                      </p:tavLst>
                                    </p:anim>
                                  </p:childTnLst>
                                </p:cTn>
                              </p:par>
                            </p:childTnLst>
                          </p:cTn>
                        </p:par>
                      </p:childTnLst>
                    </p:cTn>
                  </p:par>
                  <p:par>
                    <p:cTn id="213" fill="hold" nodeType="clickPar">
                      <p:stCondLst>
                        <p:cond delay="indefinite"/>
                      </p:stCondLst>
                      <p:childTnLst>
                        <p:par>
                          <p:cTn id="214" fill="hold" nodeType="withGroup">
                            <p:stCondLst>
                              <p:cond delay="0"/>
                            </p:stCondLst>
                            <p:childTnLst>
                              <p:par>
                                <p:cTn id="215" presetID="2" presetClass="entr" presetSubtype="4" fill="hold" grpId="0" nodeType="clickEffect">
                                  <p:stCondLst>
                                    <p:cond delay="0"/>
                                  </p:stCondLst>
                                  <p:childTnLst>
                                    <p:set>
                                      <p:cBhvr>
                                        <p:cTn id="216" dur="1" fill="hold">
                                          <p:stCondLst>
                                            <p:cond delay="0"/>
                                          </p:stCondLst>
                                        </p:cTn>
                                        <p:tgtEl>
                                          <p:spTgt spid="91301"/>
                                        </p:tgtEl>
                                        <p:attrNameLst>
                                          <p:attrName>style.visibility</p:attrName>
                                        </p:attrNameLst>
                                      </p:cBhvr>
                                      <p:to>
                                        <p:strVal val="visible"/>
                                      </p:to>
                                    </p:set>
                                    <p:anim calcmode="lin" valueType="num">
                                      <p:cBhvr additive="base">
                                        <p:cTn id="217" dur="500" fill="hold"/>
                                        <p:tgtEl>
                                          <p:spTgt spid="91301"/>
                                        </p:tgtEl>
                                        <p:attrNameLst>
                                          <p:attrName>ppt_x</p:attrName>
                                        </p:attrNameLst>
                                      </p:cBhvr>
                                      <p:tavLst>
                                        <p:tav tm="0">
                                          <p:val>
                                            <p:strVal val="ppt_x"/>
                                          </p:val>
                                        </p:tav>
                                        <p:tav tm="100000">
                                          <p:val>
                                            <p:strVal val="ppt_x"/>
                                          </p:val>
                                        </p:tav>
                                      </p:tavLst>
                                    </p:anim>
                                    <p:anim calcmode="lin" valueType="num">
                                      <p:cBhvr additive="base">
                                        <p:cTn id="218" dur="500" fill="hold"/>
                                        <p:tgtEl>
                                          <p:spTgt spid="91301"/>
                                        </p:tgtEl>
                                        <p:attrNameLst>
                                          <p:attrName>ppt_y</p:attrName>
                                        </p:attrNameLst>
                                      </p:cBhvr>
                                      <p:tavLst>
                                        <p:tav tm="0">
                                          <p:val>
                                            <p:strVal val="1+#ppt_h/2"/>
                                          </p:val>
                                        </p:tav>
                                        <p:tav tm="100000">
                                          <p:val>
                                            <p:strVal val="ppt_y"/>
                                          </p:val>
                                        </p:tav>
                                      </p:tavLst>
                                    </p:anim>
                                  </p:childTnLst>
                                </p:cTn>
                              </p:par>
                            </p:childTnLst>
                          </p:cTn>
                        </p:par>
                      </p:childTnLst>
                    </p:cTn>
                  </p:par>
                  <p:par>
                    <p:cTn id="219" fill="hold" nodeType="clickPar">
                      <p:stCondLst>
                        <p:cond delay="indefinite"/>
                      </p:stCondLst>
                      <p:childTnLst>
                        <p:par>
                          <p:cTn id="220" fill="hold" nodeType="withGroup">
                            <p:stCondLst>
                              <p:cond delay="0"/>
                            </p:stCondLst>
                            <p:childTnLst>
                              <p:par>
                                <p:cTn id="221" presetID="1" presetClass="exit" presetSubtype="0" fill="hold" grpId="1" nodeType="clickEffect">
                                  <p:stCondLst>
                                    <p:cond delay="0"/>
                                  </p:stCondLst>
                                  <p:childTnLst>
                                    <p:set>
                                      <p:cBhvr>
                                        <p:cTn id="222" dur="1" fill="hold">
                                          <p:stCondLst>
                                            <p:cond delay="0"/>
                                          </p:stCondLst>
                                        </p:cTn>
                                        <p:tgtEl>
                                          <p:spTgt spid="91297"/>
                                        </p:tgtEl>
                                        <p:attrNameLst>
                                          <p:attrName>style.visibility</p:attrName>
                                        </p:attrNameLst>
                                      </p:cBhvr>
                                      <p:to>
                                        <p:strVal val="hidden"/>
                                      </p:to>
                                    </p:set>
                                  </p:childTnLst>
                                </p:cTn>
                              </p:par>
                            </p:childTnLst>
                          </p:cTn>
                        </p:par>
                      </p:childTnLst>
                    </p:cTn>
                  </p:par>
                  <p:par>
                    <p:cTn id="223" fill="hold" nodeType="clickPar">
                      <p:stCondLst>
                        <p:cond delay="indefinite"/>
                      </p:stCondLst>
                      <p:childTnLst>
                        <p:par>
                          <p:cTn id="224" fill="hold" nodeType="withGroup">
                            <p:stCondLst>
                              <p:cond delay="0"/>
                            </p:stCondLst>
                            <p:childTnLst>
                              <p:par>
                                <p:cTn id="225" presetID="2" presetClass="entr" presetSubtype="4" fill="hold" grpId="0" nodeType="clickEffect">
                                  <p:stCondLst>
                                    <p:cond delay="0"/>
                                  </p:stCondLst>
                                  <p:childTnLst>
                                    <p:set>
                                      <p:cBhvr>
                                        <p:cTn id="226" dur="1" fill="hold">
                                          <p:stCondLst>
                                            <p:cond delay="0"/>
                                          </p:stCondLst>
                                        </p:cTn>
                                        <p:tgtEl>
                                          <p:spTgt spid="91298"/>
                                        </p:tgtEl>
                                        <p:attrNameLst>
                                          <p:attrName>style.visibility</p:attrName>
                                        </p:attrNameLst>
                                      </p:cBhvr>
                                      <p:to>
                                        <p:strVal val="visible"/>
                                      </p:to>
                                    </p:set>
                                    <p:anim calcmode="lin" valueType="num">
                                      <p:cBhvr additive="base">
                                        <p:cTn id="227" dur="500" fill="hold"/>
                                        <p:tgtEl>
                                          <p:spTgt spid="91298"/>
                                        </p:tgtEl>
                                        <p:attrNameLst>
                                          <p:attrName>ppt_x</p:attrName>
                                        </p:attrNameLst>
                                      </p:cBhvr>
                                      <p:tavLst>
                                        <p:tav tm="0">
                                          <p:val>
                                            <p:strVal val="ppt_x"/>
                                          </p:val>
                                        </p:tav>
                                        <p:tav tm="100000">
                                          <p:val>
                                            <p:strVal val="ppt_x"/>
                                          </p:val>
                                        </p:tav>
                                      </p:tavLst>
                                    </p:anim>
                                    <p:anim calcmode="lin" valueType="num">
                                      <p:cBhvr additive="base">
                                        <p:cTn id="228" dur="500" fill="hold"/>
                                        <p:tgtEl>
                                          <p:spTgt spid="91298"/>
                                        </p:tgtEl>
                                        <p:attrNameLst>
                                          <p:attrName>ppt_y</p:attrName>
                                        </p:attrNameLst>
                                      </p:cBhvr>
                                      <p:tavLst>
                                        <p:tav tm="0">
                                          <p:val>
                                            <p:strVal val="1+#ppt_h/2"/>
                                          </p:val>
                                        </p:tav>
                                        <p:tav tm="100000">
                                          <p:val>
                                            <p:strVal val="ppt_y"/>
                                          </p:val>
                                        </p:tav>
                                      </p:tavLst>
                                    </p:anim>
                                  </p:childTnLst>
                                </p:cTn>
                              </p:par>
                            </p:childTnLst>
                          </p:cTn>
                        </p:par>
                      </p:childTnLst>
                    </p:cTn>
                  </p:par>
                  <p:par>
                    <p:cTn id="229" fill="hold" nodeType="clickPar">
                      <p:stCondLst>
                        <p:cond delay="indefinite"/>
                      </p:stCondLst>
                      <p:childTnLst>
                        <p:par>
                          <p:cTn id="230" fill="hold" nodeType="withGroup">
                            <p:stCondLst>
                              <p:cond delay="0"/>
                            </p:stCondLst>
                            <p:childTnLst>
                              <p:par>
                                <p:cTn id="231" presetID="2" presetClass="entr" presetSubtype="4" fill="hold" grpId="0" nodeType="clickEffect">
                                  <p:stCondLst>
                                    <p:cond delay="0"/>
                                  </p:stCondLst>
                                  <p:childTnLst>
                                    <p:set>
                                      <p:cBhvr>
                                        <p:cTn id="232" dur="1" fill="hold">
                                          <p:stCondLst>
                                            <p:cond delay="0"/>
                                          </p:stCondLst>
                                        </p:cTn>
                                        <p:tgtEl>
                                          <p:spTgt spid="91293"/>
                                        </p:tgtEl>
                                        <p:attrNameLst>
                                          <p:attrName>style.visibility</p:attrName>
                                        </p:attrNameLst>
                                      </p:cBhvr>
                                      <p:to>
                                        <p:strVal val="visible"/>
                                      </p:to>
                                    </p:set>
                                    <p:anim calcmode="lin" valueType="num">
                                      <p:cBhvr additive="base">
                                        <p:cTn id="233" dur="500" fill="hold"/>
                                        <p:tgtEl>
                                          <p:spTgt spid="91293"/>
                                        </p:tgtEl>
                                        <p:attrNameLst>
                                          <p:attrName>ppt_x</p:attrName>
                                        </p:attrNameLst>
                                      </p:cBhvr>
                                      <p:tavLst>
                                        <p:tav tm="0">
                                          <p:val>
                                            <p:strVal val="ppt_x"/>
                                          </p:val>
                                        </p:tav>
                                        <p:tav tm="100000">
                                          <p:val>
                                            <p:strVal val="ppt_x"/>
                                          </p:val>
                                        </p:tav>
                                      </p:tavLst>
                                    </p:anim>
                                    <p:anim calcmode="lin" valueType="num">
                                      <p:cBhvr additive="base">
                                        <p:cTn id="234" dur="500" fill="hold"/>
                                        <p:tgtEl>
                                          <p:spTgt spid="91293"/>
                                        </p:tgtEl>
                                        <p:attrNameLst>
                                          <p:attrName>ppt_y</p:attrName>
                                        </p:attrNameLst>
                                      </p:cBhvr>
                                      <p:tavLst>
                                        <p:tav tm="0">
                                          <p:val>
                                            <p:strVal val="1+#ppt_h/2"/>
                                          </p:val>
                                        </p:tav>
                                        <p:tav tm="100000">
                                          <p:val>
                                            <p:strVal val="ppt_y"/>
                                          </p:val>
                                        </p:tav>
                                      </p:tavLst>
                                    </p:anim>
                                  </p:childTnLst>
                                </p:cTn>
                              </p:par>
                            </p:childTnLst>
                          </p:cTn>
                        </p:par>
                      </p:childTnLst>
                    </p:cTn>
                  </p:par>
                  <p:par>
                    <p:cTn id="235" fill="hold" nodeType="clickPar">
                      <p:stCondLst>
                        <p:cond delay="indefinite"/>
                      </p:stCondLst>
                      <p:childTnLst>
                        <p:par>
                          <p:cTn id="236" fill="hold" nodeType="withGroup">
                            <p:stCondLst>
                              <p:cond delay="0"/>
                            </p:stCondLst>
                            <p:childTnLst>
                              <p:par>
                                <p:cTn id="237" presetID="1" presetClass="exit" presetSubtype="0" fill="hold" grpId="1" nodeType="clickEffect">
                                  <p:stCondLst>
                                    <p:cond delay="0"/>
                                  </p:stCondLst>
                                  <p:childTnLst>
                                    <p:set>
                                      <p:cBhvr>
                                        <p:cTn id="238" dur="1" fill="hold">
                                          <p:stCondLst>
                                            <p:cond delay="0"/>
                                          </p:stCondLst>
                                        </p:cTn>
                                        <p:tgtEl>
                                          <p:spTgt spid="91298"/>
                                        </p:tgtEl>
                                        <p:attrNameLst>
                                          <p:attrName>style.visibility</p:attrName>
                                        </p:attrNameLst>
                                      </p:cBhvr>
                                      <p:to>
                                        <p:strVal val="hidden"/>
                                      </p:to>
                                    </p:set>
                                  </p:childTnLst>
                                </p:cTn>
                              </p:par>
                            </p:childTnLst>
                          </p:cTn>
                        </p:par>
                      </p:childTnLst>
                    </p:cTn>
                  </p:par>
                  <p:par>
                    <p:cTn id="239" fill="hold" nodeType="clickPar">
                      <p:stCondLst>
                        <p:cond delay="indefinite"/>
                      </p:stCondLst>
                      <p:childTnLst>
                        <p:par>
                          <p:cTn id="240" fill="hold" nodeType="withGroup">
                            <p:stCondLst>
                              <p:cond delay="0"/>
                            </p:stCondLst>
                            <p:childTnLst>
                              <p:par>
                                <p:cTn id="241" presetID="2" presetClass="entr" presetSubtype="4" fill="hold" grpId="0" nodeType="clickEffect">
                                  <p:stCondLst>
                                    <p:cond delay="0"/>
                                  </p:stCondLst>
                                  <p:childTnLst>
                                    <p:set>
                                      <p:cBhvr>
                                        <p:cTn id="242" dur="1" fill="hold">
                                          <p:stCondLst>
                                            <p:cond delay="0"/>
                                          </p:stCondLst>
                                        </p:cTn>
                                        <p:tgtEl>
                                          <p:spTgt spid="91299"/>
                                        </p:tgtEl>
                                        <p:attrNameLst>
                                          <p:attrName>style.visibility</p:attrName>
                                        </p:attrNameLst>
                                      </p:cBhvr>
                                      <p:to>
                                        <p:strVal val="visible"/>
                                      </p:to>
                                    </p:set>
                                    <p:anim calcmode="lin" valueType="num">
                                      <p:cBhvr additive="base">
                                        <p:cTn id="243" dur="500" fill="hold"/>
                                        <p:tgtEl>
                                          <p:spTgt spid="91299"/>
                                        </p:tgtEl>
                                        <p:attrNameLst>
                                          <p:attrName>ppt_x</p:attrName>
                                        </p:attrNameLst>
                                      </p:cBhvr>
                                      <p:tavLst>
                                        <p:tav tm="0">
                                          <p:val>
                                            <p:strVal val="ppt_x"/>
                                          </p:val>
                                        </p:tav>
                                        <p:tav tm="100000">
                                          <p:val>
                                            <p:strVal val="ppt_x"/>
                                          </p:val>
                                        </p:tav>
                                      </p:tavLst>
                                    </p:anim>
                                    <p:anim calcmode="lin" valueType="num">
                                      <p:cBhvr additive="base">
                                        <p:cTn id="244" dur="500" fill="hold"/>
                                        <p:tgtEl>
                                          <p:spTgt spid="91299"/>
                                        </p:tgtEl>
                                        <p:attrNameLst>
                                          <p:attrName>ppt_y</p:attrName>
                                        </p:attrNameLst>
                                      </p:cBhvr>
                                      <p:tavLst>
                                        <p:tav tm="0">
                                          <p:val>
                                            <p:strVal val="1+#ppt_h/2"/>
                                          </p:val>
                                        </p:tav>
                                        <p:tav tm="100000">
                                          <p:val>
                                            <p:strVal val="ppt_y"/>
                                          </p:val>
                                        </p:tav>
                                      </p:tavLst>
                                    </p:anim>
                                  </p:childTnLst>
                                </p:cTn>
                              </p:par>
                            </p:childTnLst>
                          </p:cTn>
                        </p:par>
                      </p:childTnLst>
                    </p:cTn>
                  </p:par>
                  <p:par>
                    <p:cTn id="245" fill="hold" nodeType="clickPar">
                      <p:stCondLst>
                        <p:cond delay="indefinite"/>
                      </p:stCondLst>
                      <p:childTnLst>
                        <p:par>
                          <p:cTn id="246" fill="hold" nodeType="withGroup">
                            <p:stCondLst>
                              <p:cond delay="0"/>
                            </p:stCondLst>
                            <p:childTnLst>
                              <p:par>
                                <p:cTn id="247" presetID="2" presetClass="entr" presetSubtype="4" fill="hold" grpId="0" nodeType="clickEffect">
                                  <p:stCondLst>
                                    <p:cond delay="0"/>
                                  </p:stCondLst>
                                  <p:childTnLst>
                                    <p:set>
                                      <p:cBhvr>
                                        <p:cTn id="248" dur="1" fill="hold">
                                          <p:stCondLst>
                                            <p:cond delay="0"/>
                                          </p:stCondLst>
                                        </p:cTn>
                                        <p:tgtEl>
                                          <p:spTgt spid="91294"/>
                                        </p:tgtEl>
                                        <p:attrNameLst>
                                          <p:attrName>style.visibility</p:attrName>
                                        </p:attrNameLst>
                                      </p:cBhvr>
                                      <p:to>
                                        <p:strVal val="visible"/>
                                      </p:to>
                                    </p:set>
                                    <p:anim calcmode="lin" valueType="num">
                                      <p:cBhvr additive="base">
                                        <p:cTn id="249" dur="500" fill="hold"/>
                                        <p:tgtEl>
                                          <p:spTgt spid="91294"/>
                                        </p:tgtEl>
                                        <p:attrNameLst>
                                          <p:attrName>ppt_x</p:attrName>
                                        </p:attrNameLst>
                                      </p:cBhvr>
                                      <p:tavLst>
                                        <p:tav tm="0">
                                          <p:val>
                                            <p:strVal val="ppt_x"/>
                                          </p:val>
                                        </p:tav>
                                        <p:tav tm="100000">
                                          <p:val>
                                            <p:strVal val="ppt_x"/>
                                          </p:val>
                                        </p:tav>
                                      </p:tavLst>
                                    </p:anim>
                                    <p:anim calcmode="lin" valueType="num">
                                      <p:cBhvr additive="base">
                                        <p:cTn id="250" dur="500" fill="hold"/>
                                        <p:tgtEl>
                                          <p:spTgt spid="91294"/>
                                        </p:tgtEl>
                                        <p:attrNameLst>
                                          <p:attrName>ppt_y</p:attrName>
                                        </p:attrNameLst>
                                      </p:cBhvr>
                                      <p:tavLst>
                                        <p:tav tm="0">
                                          <p:val>
                                            <p:strVal val="1+#ppt_h/2"/>
                                          </p:val>
                                        </p:tav>
                                        <p:tav tm="100000">
                                          <p:val>
                                            <p:strVal val="ppt_y"/>
                                          </p:val>
                                        </p:tav>
                                      </p:tavLst>
                                    </p:anim>
                                  </p:childTnLst>
                                </p:cTn>
                              </p:par>
                            </p:childTnLst>
                          </p:cTn>
                        </p:par>
                      </p:childTnLst>
                    </p:cTn>
                  </p:par>
                  <p:par>
                    <p:cTn id="251" fill="hold" nodeType="clickPar">
                      <p:stCondLst>
                        <p:cond delay="indefinite"/>
                      </p:stCondLst>
                      <p:childTnLst>
                        <p:par>
                          <p:cTn id="252" fill="hold" nodeType="withGroup">
                            <p:stCondLst>
                              <p:cond delay="0"/>
                            </p:stCondLst>
                            <p:childTnLst>
                              <p:par>
                                <p:cTn id="253" presetID="1" presetClass="exit" presetSubtype="0" fill="hold" grpId="1" nodeType="clickEffect">
                                  <p:stCondLst>
                                    <p:cond delay="0"/>
                                  </p:stCondLst>
                                  <p:childTnLst>
                                    <p:set>
                                      <p:cBhvr>
                                        <p:cTn id="254" dur="1" fill="hold">
                                          <p:stCondLst>
                                            <p:cond delay="0"/>
                                          </p:stCondLst>
                                        </p:cTn>
                                        <p:tgtEl>
                                          <p:spTgt spid="91299"/>
                                        </p:tgtEl>
                                        <p:attrNameLst>
                                          <p:attrName>style.visibility</p:attrName>
                                        </p:attrNameLst>
                                      </p:cBhvr>
                                      <p:to>
                                        <p:strVal val="hidden"/>
                                      </p:to>
                                    </p:set>
                                  </p:childTnLst>
                                </p:cTn>
                              </p:par>
                            </p:childTnLst>
                          </p:cTn>
                        </p:par>
                      </p:childTnLst>
                    </p:cTn>
                  </p:par>
                  <p:par>
                    <p:cTn id="255" fill="hold" nodeType="clickPar">
                      <p:stCondLst>
                        <p:cond delay="indefinite"/>
                      </p:stCondLst>
                      <p:childTnLst>
                        <p:par>
                          <p:cTn id="256" fill="hold" nodeType="withGroup">
                            <p:stCondLst>
                              <p:cond delay="0"/>
                            </p:stCondLst>
                            <p:childTnLst>
                              <p:par>
                                <p:cTn id="257" presetID="2" presetClass="entr" presetSubtype="4" fill="hold" grpId="0" nodeType="clickEffect">
                                  <p:stCondLst>
                                    <p:cond delay="0"/>
                                  </p:stCondLst>
                                  <p:childTnLst>
                                    <p:set>
                                      <p:cBhvr>
                                        <p:cTn id="258" dur="1" fill="hold">
                                          <p:stCondLst>
                                            <p:cond delay="0"/>
                                          </p:stCondLst>
                                        </p:cTn>
                                        <p:tgtEl>
                                          <p:spTgt spid="91300"/>
                                        </p:tgtEl>
                                        <p:attrNameLst>
                                          <p:attrName>style.visibility</p:attrName>
                                        </p:attrNameLst>
                                      </p:cBhvr>
                                      <p:to>
                                        <p:strVal val="visible"/>
                                      </p:to>
                                    </p:set>
                                    <p:anim calcmode="lin" valueType="num">
                                      <p:cBhvr additive="base">
                                        <p:cTn id="259" dur="500" fill="hold"/>
                                        <p:tgtEl>
                                          <p:spTgt spid="91300"/>
                                        </p:tgtEl>
                                        <p:attrNameLst>
                                          <p:attrName>ppt_x</p:attrName>
                                        </p:attrNameLst>
                                      </p:cBhvr>
                                      <p:tavLst>
                                        <p:tav tm="0">
                                          <p:val>
                                            <p:strVal val="ppt_x"/>
                                          </p:val>
                                        </p:tav>
                                        <p:tav tm="100000">
                                          <p:val>
                                            <p:strVal val="ppt_x"/>
                                          </p:val>
                                        </p:tav>
                                      </p:tavLst>
                                    </p:anim>
                                    <p:anim calcmode="lin" valueType="num">
                                      <p:cBhvr additive="base">
                                        <p:cTn id="260" dur="500" fill="hold"/>
                                        <p:tgtEl>
                                          <p:spTgt spid="91300"/>
                                        </p:tgtEl>
                                        <p:attrNameLst>
                                          <p:attrName>ppt_y</p:attrName>
                                        </p:attrNameLst>
                                      </p:cBhvr>
                                      <p:tavLst>
                                        <p:tav tm="0">
                                          <p:val>
                                            <p:strVal val="1+#ppt_h/2"/>
                                          </p:val>
                                        </p:tav>
                                        <p:tav tm="100000">
                                          <p:val>
                                            <p:strVal val="ppt_y"/>
                                          </p:val>
                                        </p:tav>
                                      </p:tavLst>
                                    </p:anim>
                                  </p:childTnLst>
                                </p:cTn>
                              </p:par>
                            </p:childTnLst>
                          </p:cTn>
                        </p:par>
                      </p:childTnLst>
                    </p:cTn>
                  </p:par>
                  <p:par>
                    <p:cTn id="261" fill="hold" nodeType="clickPar">
                      <p:stCondLst>
                        <p:cond delay="indefinite"/>
                      </p:stCondLst>
                      <p:childTnLst>
                        <p:par>
                          <p:cTn id="262" fill="hold" nodeType="withGroup">
                            <p:stCondLst>
                              <p:cond delay="0"/>
                            </p:stCondLst>
                            <p:childTnLst>
                              <p:par>
                                <p:cTn id="263" presetID="2" presetClass="entr" presetSubtype="4" fill="hold" grpId="0" nodeType="clickEffect">
                                  <p:stCondLst>
                                    <p:cond delay="0"/>
                                  </p:stCondLst>
                                  <p:childTnLst>
                                    <p:set>
                                      <p:cBhvr>
                                        <p:cTn id="264" dur="1" fill="hold">
                                          <p:stCondLst>
                                            <p:cond delay="0"/>
                                          </p:stCondLst>
                                        </p:cTn>
                                        <p:tgtEl>
                                          <p:spTgt spid="91271"/>
                                        </p:tgtEl>
                                        <p:attrNameLst>
                                          <p:attrName>style.visibility</p:attrName>
                                        </p:attrNameLst>
                                      </p:cBhvr>
                                      <p:to>
                                        <p:strVal val="visible"/>
                                      </p:to>
                                    </p:set>
                                    <p:anim calcmode="lin" valueType="num">
                                      <p:cBhvr additive="base">
                                        <p:cTn id="265" dur="500" fill="hold"/>
                                        <p:tgtEl>
                                          <p:spTgt spid="91271"/>
                                        </p:tgtEl>
                                        <p:attrNameLst>
                                          <p:attrName>ppt_x</p:attrName>
                                        </p:attrNameLst>
                                      </p:cBhvr>
                                      <p:tavLst>
                                        <p:tav tm="0">
                                          <p:val>
                                            <p:strVal val="ppt_x"/>
                                          </p:val>
                                        </p:tav>
                                        <p:tav tm="100000">
                                          <p:val>
                                            <p:strVal val="ppt_x"/>
                                          </p:val>
                                        </p:tav>
                                      </p:tavLst>
                                    </p:anim>
                                    <p:anim calcmode="lin" valueType="num">
                                      <p:cBhvr additive="base">
                                        <p:cTn id="266" dur="500" fill="hold"/>
                                        <p:tgtEl>
                                          <p:spTgt spid="91271"/>
                                        </p:tgtEl>
                                        <p:attrNameLst>
                                          <p:attrName>ppt_y</p:attrName>
                                        </p:attrNameLst>
                                      </p:cBhvr>
                                      <p:tavLst>
                                        <p:tav tm="0">
                                          <p:val>
                                            <p:strVal val="1+#ppt_h/2"/>
                                          </p:val>
                                        </p:tav>
                                        <p:tav tm="100000">
                                          <p:val>
                                            <p:strVal val="ppt_y"/>
                                          </p:val>
                                        </p:tav>
                                      </p:tavLst>
                                    </p:anim>
                                  </p:childTnLst>
                                </p:cTn>
                              </p:par>
                            </p:childTnLst>
                          </p:cTn>
                        </p:par>
                      </p:childTnLst>
                    </p:cTn>
                  </p:par>
                  <p:par>
                    <p:cTn id="267" fill="hold" nodeType="clickPar">
                      <p:stCondLst>
                        <p:cond delay="indefinite"/>
                      </p:stCondLst>
                      <p:childTnLst>
                        <p:par>
                          <p:cTn id="268" fill="hold" nodeType="withGroup">
                            <p:stCondLst>
                              <p:cond delay="0"/>
                            </p:stCondLst>
                            <p:childTnLst>
                              <p:par>
                                <p:cTn id="269" presetID="1" presetClass="exit" presetSubtype="0" fill="hold" grpId="1" nodeType="clickEffect">
                                  <p:stCondLst>
                                    <p:cond delay="0"/>
                                  </p:stCondLst>
                                  <p:childTnLst>
                                    <p:set>
                                      <p:cBhvr>
                                        <p:cTn id="270" dur="1" fill="hold">
                                          <p:stCondLst>
                                            <p:cond delay="0"/>
                                          </p:stCondLst>
                                        </p:cTn>
                                        <p:tgtEl>
                                          <p:spTgt spid="91300"/>
                                        </p:tgtEl>
                                        <p:attrNameLst>
                                          <p:attrName>style.visibility</p:attrName>
                                        </p:attrNameLst>
                                      </p:cBhvr>
                                      <p:to>
                                        <p:strVal val="hidden"/>
                                      </p:to>
                                    </p:set>
                                  </p:childTnLst>
                                </p:cTn>
                              </p:par>
                            </p:childTnLst>
                          </p:cTn>
                        </p:par>
                      </p:childTnLst>
                    </p:cTn>
                  </p:par>
                  <p:par>
                    <p:cTn id="271" fill="hold" nodeType="clickPar">
                      <p:stCondLst>
                        <p:cond delay="indefinite"/>
                      </p:stCondLst>
                      <p:childTnLst>
                        <p:par>
                          <p:cTn id="272" fill="hold" nodeType="withGroup">
                            <p:stCondLst>
                              <p:cond delay="0"/>
                            </p:stCondLst>
                            <p:childTnLst>
                              <p:par>
                                <p:cTn id="273" presetID="2" presetClass="entr" presetSubtype="4" fill="hold" grpId="0" nodeType="clickEffect">
                                  <p:stCondLst>
                                    <p:cond delay="0"/>
                                  </p:stCondLst>
                                  <p:childTnLst>
                                    <p:set>
                                      <p:cBhvr>
                                        <p:cTn id="274" dur="1" fill="hold">
                                          <p:stCondLst>
                                            <p:cond delay="0"/>
                                          </p:stCondLst>
                                        </p:cTn>
                                        <p:tgtEl>
                                          <p:spTgt spid="91303"/>
                                        </p:tgtEl>
                                        <p:attrNameLst>
                                          <p:attrName>style.visibility</p:attrName>
                                        </p:attrNameLst>
                                      </p:cBhvr>
                                      <p:to>
                                        <p:strVal val="visible"/>
                                      </p:to>
                                    </p:set>
                                    <p:anim calcmode="lin" valueType="num">
                                      <p:cBhvr additive="base">
                                        <p:cTn id="275" dur="1000" fill="hold"/>
                                        <p:tgtEl>
                                          <p:spTgt spid="91303"/>
                                        </p:tgtEl>
                                        <p:attrNameLst>
                                          <p:attrName>ppt_x</p:attrName>
                                        </p:attrNameLst>
                                      </p:cBhvr>
                                      <p:tavLst>
                                        <p:tav tm="0">
                                          <p:val>
                                            <p:strVal val="ppt_x"/>
                                          </p:val>
                                        </p:tav>
                                        <p:tav tm="100000">
                                          <p:val>
                                            <p:strVal val="ppt_x"/>
                                          </p:val>
                                        </p:tav>
                                      </p:tavLst>
                                    </p:anim>
                                    <p:anim calcmode="lin" valueType="num">
                                      <p:cBhvr additive="base">
                                        <p:cTn id="276" dur="1000" fill="hold"/>
                                        <p:tgtEl>
                                          <p:spTgt spid="913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271" grpId="0" animBg="1"/>
      <p:bldP spid="91272" grpId="0" animBg="1"/>
      <p:bldP spid="91273" grpId="0" animBg="1"/>
      <p:bldP spid="91274" grpId="0" animBg="1"/>
      <p:bldP spid="91275" grpId="0" animBg="1"/>
      <p:bldP spid="91276" grpId="0" animBg="1"/>
      <p:bldP spid="91277" grpId="0" animBg="1"/>
      <p:bldP spid="91278" grpId="0" animBg="1"/>
      <p:bldP spid="91279" grpId="0" animBg="1"/>
      <p:bldP spid="91280" grpId="0" animBg="1"/>
      <p:bldP spid="91280" grpId="1" animBg="1"/>
      <p:bldP spid="91281" grpId="0" animBg="1"/>
      <p:bldP spid="91281" grpId="1" animBg="1"/>
      <p:bldP spid="91282" grpId="0" animBg="1"/>
      <p:bldP spid="91282" grpId="1" animBg="1"/>
      <p:bldP spid="91283" grpId="0" animBg="1"/>
      <p:bldP spid="91283" grpId="1" animBg="1"/>
      <p:bldP spid="91284" grpId="0" animBg="1"/>
      <p:bldP spid="91284" grpId="1" animBg="1"/>
      <p:bldP spid="91285" grpId="0" animBg="1"/>
      <p:bldP spid="91285" grpId="1" animBg="1"/>
      <p:bldP spid="91286" grpId="0" animBg="1"/>
      <p:bldP spid="91286" grpId="1" animBg="1"/>
      <p:bldP spid="91287" grpId="0" animBg="1"/>
      <p:bldP spid="91287" grpId="1" animBg="1"/>
      <p:bldP spid="91288" grpId="0" animBg="1"/>
      <p:bldP spid="91288" grpId="1" animBg="1"/>
      <p:bldP spid="91289" grpId="0" animBg="1"/>
      <p:bldP spid="91289" grpId="1" animBg="1"/>
      <p:bldP spid="91290" grpId="0" animBg="1"/>
      <p:bldP spid="91290" grpId="1" animBg="1"/>
      <p:bldP spid="91291" grpId="0" animBg="1"/>
      <p:bldP spid="91291" grpId="1" animBg="1"/>
      <p:bldP spid="91292" grpId="0" animBg="1"/>
      <p:bldP spid="91292" grpId="1" animBg="1"/>
      <p:bldP spid="91293" grpId="0" animBg="1"/>
      <p:bldP spid="91294" grpId="0" animBg="1"/>
      <p:bldP spid="91295" grpId="0" animBg="1"/>
      <p:bldP spid="91295" grpId="1" animBg="1"/>
      <p:bldP spid="91296" grpId="0" animBg="1"/>
      <p:bldP spid="91296" grpId="1" animBg="1"/>
      <p:bldP spid="91297" grpId="0" animBg="1"/>
      <p:bldP spid="91297" grpId="1" animBg="1"/>
      <p:bldP spid="91298" grpId="0" animBg="1"/>
      <p:bldP spid="91298" grpId="1" animBg="1"/>
      <p:bldP spid="91299" grpId="0" animBg="1"/>
      <p:bldP spid="91299" grpId="1" animBg="1"/>
      <p:bldP spid="91300" grpId="0" animBg="1"/>
      <p:bldP spid="91300" grpId="1" animBg="1"/>
      <p:bldP spid="91301" grpId="0" animBg="1"/>
      <p:bldP spid="91302" grpId="0" animBg="1"/>
      <p:bldP spid="91303"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4</a:t>
            </a:r>
          </a:p>
        </p:txBody>
      </p:sp>
      <p:sp>
        <p:nvSpPr>
          <p:cNvPr id="171011"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71012"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运输问题的表上作业法</a:t>
            </a:r>
          </a:p>
        </p:txBody>
      </p:sp>
      <p:sp>
        <p:nvSpPr>
          <p:cNvPr id="171013" name="Rectangle 5"/>
          <p:cNvSpPr>
            <a:spLocks noChangeArrowheads="1"/>
          </p:cNvSpPr>
          <p:nvPr/>
        </p:nvSpPr>
        <p:spPr bwMode="auto">
          <a:xfrm>
            <a:off x="127000" y="1557338"/>
            <a:ext cx="8893175" cy="6646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t>	四、如何找多个最优方案</a:t>
            </a:r>
          </a:p>
          <a:p>
            <a:pPr eaLnBrk="1" hangingPunct="1"/>
            <a:r>
              <a:rPr lang="zh-CN" altLang="zh-CN" sz="2800"/>
              <a:t>    </a:t>
            </a:r>
          </a:p>
          <a:p>
            <a:pPr eaLnBrk="1" hangingPunct="1"/>
            <a:r>
              <a:rPr lang="zh-CN" altLang="zh-CN" sz="2800"/>
              <a:t>       多个最优解的判别：最优方案中存在非基变量的检验数为零。</a:t>
            </a:r>
          </a:p>
          <a:p>
            <a:pPr eaLnBrk="1" hangingPunct="1"/>
            <a:r>
              <a:rPr lang="zh-CN" altLang="zh-CN" sz="2800"/>
              <a:t>    </a:t>
            </a:r>
            <a:endParaRPr lang="zh-CN" altLang="zh-CN" sz="2400">
              <a:solidFill>
                <a:srgbClr val="000000"/>
              </a:solidFill>
            </a:endParaRPr>
          </a:p>
        </p:txBody>
      </p:sp>
      <p:pic>
        <p:nvPicPr>
          <p:cNvPr id="171014" name="Picture 6" descr="23041654414257414330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1015" name="Line 7"/>
          <p:cNvSpPr>
            <a:spLocks noChangeShapeType="1"/>
          </p:cNvSpPr>
          <p:nvPr/>
        </p:nvSpPr>
        <p:spPr bwMode="auto">
          <a:xfrm>
            <a:off x="468313" y="3573463"/>
            <a:ext cx="1655762" cy="71913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Tree>
  </p:cSld>
  <p:clrMapOvr>
    <a:masterClrMapping/>
  </p:clrMapOvr>
  <p:transition spd="med">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4</a:t>
            </a:r>
          </a:p>
        </p:txBody>
      </p:sp>
      <p:sp>
        <p:nvSpPr>
          <p:cNvPr id="173059"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73060"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运输问题的表上作业法</a:t>
            </a:r>
          </a:p>
        </p:txBody>
      </p:sp>
      <p:sp>
        <p:nvSpPr>
          <p:cNvPr id="173061" name="Rectangle 5"/>
          <p:cNvSpPr>
            <a:spLocks noChangeArrowheads="1"/>
          </p:cNvSpPr>
          <p:nvPr/>
        </p:nvSpPr>
        <p:spPr bwMode="auto">
          <a:xfrm>
            <a:off x="127000" y="1557338"/>
            <a:ext cx="8893175" cy="6646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000"/>
              <a:t> </a:t>
            </a:r>
            <a:r>
              <a:rPr lang="zh-CN" altLang="zh-CN" sz="2400">
                <a:solidFill>
                  <a:srgbClr val="000000"/>
                </a:solidFill>
              </a:rPr>
              <a:t>     </a:t>
            </a:r>
          </a:p>
          <a:p>
            <a:pPr algn="ctr" eaLnBrk="1" hangingPunct="1"/>
            <a:endParaRPr lang="zh-CN" altLang="zh-CN" sz="2000">
              <a:solidFill>
                <a:srgbClr val="000000"/>
              </a:solidFill>
            </a:endParaRPr>
          </a:p>
        </p:txBody>
      </p:sp>
      <p:pic>
        <p:nvPicPr>
          <p:cNvPr id="173062" name="Picture 6" descr="459029052142574143294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3191" name="Group 7"/>
          <p:cNvGraphicFramePr>
            <a:graphicFrameLocks noGrp="1"/>
          </p:cNvGraphicFramePr>
          <p:nvPr/>
        </p:nvGraphicFramePr>
        <p:xfrm>
          <a:off x="390525" y="2063750"/>
          <a:ext cx="8166100" cy="3838575"/>
        </p:xfrm>
        <a:graphic>
          <a:graphicData uri="http://schemas.openxmlformats.org/drawingml/2006/table">
            <a:tbl>
              <a:tblPr/>
              <a:tblGrid>
                <a:gridCol w="1347788"/>
                <a:gridCol w="1363662"/>
                <a:gridCol w="1363663"/>
                <a:gridCol w="1363662"/>
                <a:gridCol w="1363663"/>
                <a:gridCol w="1363662"/>
              </a:tblGrid>
              <a:tr h="1041400">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200" b="0" i="0" u="none" strike="noStrike" cap="none" normalizeH="0" baseline="0" smtClean="0">
                          <a:ln>
                            <a:noFill/>
                          </a:ln>
                          <a:solidFill>
                            <a:schemeClr val="tx1"/>
                          </a:solidFill>
                          <a:effectLst/>
                          <a:latin typeface="Arial" pitchFamily="34" charset="0"/>
                          <a:ea typeface="仿宋" pitchFamily="49" charset="-122"/>
                        </a:rPr>
                        <a:t>                          </a:t>
                      </a:r>
                      <a:r>
                        <a:rPr kumimoji="0" lang="zh-CN" sz="1200" b="0" i="0" u="none" strike="noStrike" cap="none" normalizeH="0" baseline="0" smtClean="0">
                          <a:ln>
                            <a:noFill/>
                          </a:ln>
                          <a:solidFill>
                            <a:schemeClr val="tx1"/>
                          </a:solidFill>
                          <a:effectLst/>
                          <a:latin typeface="Arial" pitchFamily="34" charset="0"/>
                          <a:ea typeface="仿宋" pitchFamily="49" charset="-122"/>
                        </a:rPr>
                        <a:t>销地</a:t>
                      </a: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sz="1200" b="0" i="0" u="none" strike="noStrike" cap="none" normalizeH="0" baseline="0" smtClean="0">
                          <a:ln>
                            <a:noFill/>
                          </a:ln>
                          <a:solidFill>
                            <a:schemeClr val="tx1"/>
                          </a:solidFill>
                          <a:effectLst/>
                          <a:latin typeface="Arial" pitchFamily="34" charset="0"/>
                          <a:ea typeface="仿宋" pitchFamily="49" charset="-122"/>
                        </a:rPr>
                        <a:t>     </a:t>
                      </a: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sz="1200" b="0" i="0" u="none" strike="noStrike" cap="none" normalizeH="0" baseline="0" smtClean="0">
                          <a:ln>
                            <a:noFill/>
                          </a:ln>
                          <a:solidFill>
                            <a:schemeClr val="tx1"/>
                          </a:solidFill>
                          <a:effectLst/>
                          <a:latin typeface="Arial" pitchFamily="34" charset="0"/>
                          <a:ea typeface="仿宋" pitchFamily="49" charset="-122"/>
                        </a:rPr>
                        <a:t>产地</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3</a:t>
                      </a: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4</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sz="1600" b="0" i="0" u="none" strike="noStrike" cap="none" normalizeH="0" baseline="0" smtClean="0">
                          <a:ln>
                            <a:noFill/>
                          </a:ln>
                          <a:solidFill>
                            <a:schemeClr val="tx1"/>
                          </a:solidFill>
                          <a:effectLst/>
                          <a:latin typeface="Arial" pitchFamily="34" charset="0"/>
                          <a:ea typeface="仿宋" pitchFamily="49" charset="-122"/>
                        </a:rPr>
                        <a:t>产量</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55625">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A</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   </a:t>
                      </a:r>
                      <a:r>
                        <a:rPr kumimoji="0" lang="zh-CN" altLang="zh-CN" sz="2000" b="0" i="0" u="none" strike="noStrike" cap="none" normalizeH="0" baseline="0" smtClean="0">
                          <a:ln>
                            <a:noFill/>
                          </a:ln>
                          <a:solidFill>
                            <a:srgbClr val="FF0000"/>
                          </a:solidFill>
                          <a:effectLst/>
                          <a:latin typeface="Arial" pitchFamily="34" charset="0"/>
                          <a:ea typeface="仿宋" pitchFamily="49" charset="-122"/>
                        </a:rPr>
                        <a:t> </a:t>
                      </a:r>
                      <a:r>
                        <a:rPr kumimoji="0" lang="zh-CN" altLang="zh-CN" sz="2000" b="0" i="0" u="none" strike="noStrike" cap="none" normalizeH="0" baseline="0" smtClean="0">
                          <a:ln>
                            <a:noFill/>
                          </a:ln>
                          <a:solidFill>
                            <a:schemeClr val="tx1"/>
                          </a:solidFill>
                          <a:effectLst/>
                          <a:latin typeface="Arial" pitchFamily="34" charset="0"/>
                          <a:ea typeface="仿宋" pitchFamily="49" charset="-122"/>
                        </a:rPr>
                        <a:t>         </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   </a:t>
                      </a:r>
                      <a:r>
                        <a:rPr kumimoji="0" lang="zh-CN" altLang="zh-CN" sz="2000" b="0" i="0" u="none" strike="noStrike" cap="none" normalizeH="0" baseline="0" smtClean="0">
                          <a:ln>
                            <a:noFill/>
                          </a:ln>
                          <a:solidFill>
                            <a:srgbClr val="FF0000"/>
                          </a:solidFill>
                          <a:effectLst/>
                          <a:latin typeface="Arial" pitchFamily="34" charset="0"/>
                          <a:ea typeface="仿宋" pitchFamily="49" charset="-122"/>
                        </a:rPr>
                        <a:t>5</a:t>
                      </a: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   </a:t>
                      </a:r>
                      <a:r>
                        <a:rPr kumimoji="0" lang="zh-CN" altLang="zh-CN" sz="2000" b="0" i="0" u="none" strike="noStrike" cap="none" normalizeH="0" baseline="0" smtClean="0">
                          <a:ln>
                            <a:noFill/>
                          </a:ln>
                          <a:solidFill>
                            <a:srgbClr val="FF0000"/>
                          </a:solidFill>
                          <a:effectLst/>
                          <a:latin typeface="Arial" pitchFamily="34" charset="0"/>
                          <a:ea typeface="仿宋" pitchFamily="49" charset="-122"/>
                        </a:rPr>
                        <a:t>2</a:t>
                      </a: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 7 </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39750">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A</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      </a:t>
                      </a:r>
                      <a:r>
                        <a:rPr kumimoji="0" lang="zh-CN" altLang="zh-CN" sz="2000" b="0" i="0" u="none" strike="noStrike" cap="none" normalizeH="0" baseline="0" smtClean="0">
                          <a:ln>
                            <a:noFill/>
                          </a:ln>
                          <a:solidFill>
                            <a:srgbClr val="FF0000"/>
                          </a:solidFill>
                          <a:effectLst/>
                          <a:latin typeface="Arial" pitchFamily="34" charset="0"/>
                          <a:ea typeface="仿宋" pitchFamily="49" charset="-122"/>
                        </a:rPr>
                        <a:t>3</a:t>
                      </a:r>
                      <a:r>
                        <a:rPr kumimoji="0" lang="zh-CN" altLang="zh-CN" sz="2000" b="0" i="0" u="none" strike="noStrike" cap="none" normalizeH="0" baseline="0" smtClean="0">
                          <a:ln>
                            <a:noFill/>
                          </a:ln>
                          <a:solidFill>
                            <a:schemeClr val="tx1"/>
                          </a:solidFill>
                          <a:effectLst/>
                          <a:latin typeface="Arial" pitchFamily="34" charset="0"/>
                          <a:ea typeface="仿宋" pitchFamily="49" charset="-122"/>
                        </a:rPr>
                        <a:t>          </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   </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   </a:t>
                      </a:r>
                      <a:r>
                        <a:rPr kumimoji="0" lang="zh-CN" altLang="zh-CN" sz="2000" b="0" i="0" u="none" strike="noStrike" cap="none" normalizeH="0" baseline="0" smtClean="0">
                          <a:ln>
                            <a:noFill/>
                          </a:ln>
                          <a:solidFill>
                            <a:srgbClr val="FF0000"/>
                          </a:solidFill>
                          <a:effectLst/>
                          <a:latin typeface="Arial" pitchFamily="34" charset="0"/>
                          <a:ea typeface="仿宋" pitchFamily="49" charset="-122"/>
                        </a:rPr>
                        <a:t>1</a:t>
                      </a:r>
                      <a:r>
                        <a:rPr kumimoji="0" lang="zh-CN" altLang="zh-CN" sz="2000" b="0" i="0" u="none" strike="noStrike" cap="none" normalizeH="0" baseline="0" smtClean="0">
                          <a:ln>
                            <a:noFill/>
                          </a:ln>
                          <a:solidFill>
                            <a:schemeClr val="tx1"/>
                          </a:solidFill>
                          <a:effectLst/>
                          <a:latin typeface="Arial" pitchFamily="34" charset="0"/>
                          <a:ea typeface="仿宋" pitchFamily="49" charset="-122"/>
                        </a:rPr>
                        <a:t>      </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4 </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14350">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A</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3</a:t>
                      </a: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6</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9 </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187450">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sz="1600" b="0" i="0" u="none" strike="noStrike" cap="none" normalizeH="0" baseline="0" smtClean="0">
                          <a:ln>
                            <a:noFill/>
                          </a:ln>
                          <a:solidFill>
                            <a:schemeClr val="tx1"/>
                          </a:solidFill>
                          <a:effectLst/>
                          <a:latin typeface="Arial" pitchFamily="34" charset="0"/>
                          <a:ea typeface="仿宋" pitchFamily="49" charset="-122"/>
                        </a:rPr>
                        <a:t>销量</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3</a:t>
                      </a:r>
                    </a:p>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6</a:t>
                      </a:r>
                    </a:p>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5</a:t>
                      </a:r>
                    </a:p>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6</a:t>
                      </a:r>
                    </a:p>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16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73108" name="Line 110"/>
          <p:cNvSpPr>
            <a:spLocks noChangeShapeType="1"/>
          </p:cNvSpPr>
          <p:nvPr/>
        </p:nvSpPr>
        <p:spPr bwMode="auto">
          <a:xfrm>
            <a:off x="468313" y="3573463"/>
            <a:ext cx="1655762" cy="71913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93295" name="Line 111"/>
          <p:cNvSpPr>
            <a:spLocks noChangeShapeType="1"/>
          </p:cNvSpPr>
          <p:nvPr/>
        </p:nvSpPr>
        <p:spPr bwMode="auto">
          <a:xfrm>
            <a:off x="2555875" y="3352800"/>
            <a:ext cx="4021138"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93296" name="Line 112"/>
          <p:cNvSpPr>
            <a:spLocks noChangeShapeType="1"/>
          </p:cNvSpPr>
          <p:nvPr/>
        </p:nvSpPr>
        <p:spPr bwMode="auto">
          <a:xfrm>
            <a:off x="2555875" y="4002088"/>
            <a:ext cx="4021138" cy="3175"/>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93297" name="Line 113"/>
          <p:cNvSpPr>
            <a:spLocks noChangeShapeType="1"/>
          </p:cNvSpPr>
          <p:nvPr/>
        </p:nvSpPr>
        <p:spPr bwMode="auto">
          <a:xfrm>
            <a:off x="6577013" y="3357563"/>
            <a:ext cx="0" cy="64770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93298" name="Line 114"/>
          <p:cNvSpPr>
            <a:spLocks noChangeShapeType="1"/>
          </p:cNvSpPr>
          <p:nvPr/>
        </p:nvSpPr>
        <p:spPr bwMode="auto">
          <a:xfrm>
            <a:off x="2555875" y="3357563"/>
            <a:ext cx="0" cy="64770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93299" name="AutoShape 115"/>
          <p:cNvSpPr>
            <a:spLocks/>
          </p:cNvSpPr>
          <p:nvPr/>
        </p:nvSpPr>
        <p:spPr bwMode="auto">
          <a:xfrm>
            <a:off x="3133725" y="2428875"/>
            <a:ext cx="1798638" cy="363538"/>
          </a:xfrm>
          <a:prstGeom prst="borderCallout1">
            <a:avLst>
              <a:gd name="adj1" fmla="val 56282"/>
              <a:gd name="adj2" fmla="val -843"/>
              <a:gd name="adj3" fmla="val 245310"/>
              <a:gd name="adj4" fmla="val -128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solidFill>
                  <a:schemeClr val="bg1"/>
                </a:solidFill>
              </a:rPr>
              <a:t>x</a:t>
            </a:r>
            <a:r>
              <a:rPr lang="zh-CN" altLang="zh-CN" baseline="-25000">
                <a:solidFill>
                  <a:schemeClr val="bg1"/>
                </a:solidFill>
              </a:rPr>
              <a:t>11</a:t>
            </a:r>
            <a:r>
              <a:rPr lang="zh-CN" altLang="zh-CN">
                <a:solidFill>
                  <a:schemeClr val="bg1"/>
                </a:solidFill>
              </a:rPr>
              <a:t>=min(2,3)=2</a:t>
            </a:r>
          </a:p>
        </p:txBody>
      </p:sp>
      <p:sp>
        <p:nvSpPr>
          <p:cNvPr id="93300" name="Rectangle 116"/>
          <p:cNvSpPr>
            <a:spLocks noChangeArrowheads="1"/>
          </p:cNvSpPr>
          <p:nvPr/>
        </p:nvSpPr>
        <p:spPr bwMode="auto">
          <a:xfrm>
            <a:off x="6299200" y="3643313"/>
            <a:ext cx="915988"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（+2）</a:t>
            </a:r>
          </a:p>
        </p:txBody>
      </p:sp>
      <p:sp>
        <p:nvSpPr>
          <p:cNvPr id="93301" name="Rectangle 117"/>
          <p:cNvSpPr>
            <a:spLocks noChangeArrowheads="1"/>
          </p:cNvSpPr>
          <p:nvPr/>
        </p:nvSpPr>
        <p:spPr bwMode="auto">
          <a:xfrm>
            <a:off x="6299200" y="3071813"/>
            <a:ext cx="862013"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（-2）</a:t>
            </a:r>
          </a:p>
        </p:txBody>
      </p:sp>
      <p:sp>
        <p:nvSpPr>
          <p:cNvPr id="93302" name="Rectangle 118"/>
          <p:cNvSpPr>
            <a:spLocks noChangeArrowheads="1"/>
          </p:cNvSpPr>
          <p:nvPr/>
        </p:nvSpPr>
        <p:spPr bwMode="auto">
          <a:xfrm>
            <a:off x="2268538" y="3652838"/>
            <a:ext cx="946150"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（-2）</a:t>
            </a:r>
          </a:p>
        </p:txBody>
      </p:sp>
      <p:sp>
        <p:nvSpPr>
          <p:cNvPr id="93303" name="Rectangle 119"/>
          <p:cNvSpPr>
            <a:spLocks noChangeArrowheads="1"/>
          </p:cNvSpPr>
          <p:nvPr/>
        </p:nvSpPr>
        <p:spPr bwMode="auto">
          <a:xfrm>
            <a:off x="2093913" y="3176588"/>
            <a:ext cx="977900"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（+2）</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3295"/>
                                        </p:tgtEl>
                                        <p:attrNameLst>
                                          <p:attrName>style.visibility</p:attrName>
                                        </p:attrNameLst>
                                      </p:cBhvr>
                                      <p:to>
                                        <p:strVal val="visible"/>
                                      </p:to>
                                    </p:set>
                                    <p:anim calcmode="lin" valueType="num">
                                      <p:cBhvr additive="base">
                                        <p:cTn id="7" dur="500" fill="hold"/>
                                        <p:tgtEl>
                                          <p:spTgt spid="93295"/>
                                        </p:tgtEl>
                                        <p:attrNameLst>
                                          <p:attrName>ppt_x</p:attrName>
                                        </p:attrNameLst>
                                      </p:cBhvr>
                                      <p:tavLst>
                                        <p:tav tm="0">
                                          <p:val>
                                            <p:strVal val="ppt_x"/>
                                          </p:val>
                                        </p:tav>
                                        <p:tav tm="100000">
                                          <p:val>
                                            <p:strVal val="ppt_x"/>
                                          </p:val>
                                        </p:tav>
                                      </p:tavLst>
                                    </p:anim>
                                    <p:anim calcmode="lin" valueType="num">
                                      <p:cBhvr additive="base">
                                        <p:cTn id="8" dur="500" fill="hold"/>
                                        <p:tgtEl>
                                          <p:spTgt spid="9329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3297"/>
                                        </p:tgtEl>
                                        <p:attrNameLst>
                                          <p:attrName>style.visibility</p:attrName>
                                        </p:attrNameLst>
                                      </p:cBhvr>
                                      <p:to>
                                        <p:strVal val="visible"/>
                                      </p:to>
                                    </p:set>
                                    <p:anim calcmode="lin" valueType="num">
                                      <p:cBhvr additive="base">
                                        <p:cTn id="13" dur="500" fill="hold"/>
                                        <p:tgtEl>
                                          <p:spTgt spid="93297"/>
                                        </p:tgtEl>
                                        <p:attrNameLst>
                                          <p:attrName>ppt_x</p:attrName>
                                        </p:attrNameLst>
                                      </p:cBhvr>
                                      <p:tavLst>
                                        <p:tav tm="0">
                                          <p:val>
                                            <p:strVal val="ppt_x"/>
                                          </p:val>
                                        </p:tav>
                                        <p:tav tm="100000">
                                          <p:val>
                                            <p:strVal val="ppt_x"/>
                                          </p:val>
                                        </p:tav>
                                      </p:tavLst>
                                    </p:anim>
                                    <p:anim calcmode="lin" valueType="num">
                                      <p:cBhvr additive="base">
                                        <p:cTn id="14" dur="500" fill="hold"/>
                                        <p:tgtEl>
                                          <p:spTgt spid="9329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3296"/>
                                        </p:tgtEl>
                                        <p:attrNameLst>
                                          <p:attrName>style.visibility</p:attrName>
                                        </p:attrNameLst>
                                      </p:cBhvr>
                                      <p:to>
                                        <p:strVal val="visible"/>
                                      </p:to>
                                    </p:set>
                                    <p:anim calcmode="lin" valueType="num">
                                      <p:cBhvr additive="base">
                                        <p:cTn id="19" dur="500" fill="hold"/>
                                        <p:tgtEl>
                                          <p:spTgt spid="93296"/>
                                        </p:tgtEl>
                                        <p:attrNameLst>
                                          <p:attrName>ppt_x</p:attrName>
                                        </p:attrNameLst>
                                      </p:cBhvr>
                                      <p:tavLst>
                                        <p:tav tm="0">
                                          <p:val>
                                            <p:strVal val="ppt_x"/>
                                          </p:val>
                                        </p:tav>
                                        <p:tav tm="100000">
                                          <p:val>
                                            <p:strVal val="ppt_x"/>
                                          </p:val>
                                        </p:tav>
                                      </p:tavLst>
                                    </p:anim>
                                    <p:anim calcmode="lin" valueType="num">
                                      <p:cBhvr additive="base">
                                        <p:cTn id="20" dur="500" fill="hold"/>
                                        <p:tgtEl>
                                          <p:spTgt spid="9329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3298"/>
                                        </p:tgtEl>
                                        <p:attrNameLst>
                                          <p:attrName>style.visibility</p:attrName>
                                        </p:attrNameLst>
                                      </p:cBhvr>
                                      <p:to>
                                        <p:strVal val="visible"/>
                                      </p:to>
                                    </p:set>
                                    <p:anim calcmode="lin" valueType="num">
                                      <p:cBhvr additive="base">
                                        <p:cTn id="25" dur="500" fill="hold"/>
                                        <p:tgtEl>
                                          <p:spTgt spid="93298"/>
                                        </p:tgtEl>
                                        <p:attrNameLst>
                                          <p:attrName>ppt_x</p:attrName>
                                        </p:attrNameLst>
                                      </p:cBhvr>
                                      <p:tavLst>
                                        <p:tav tm="0">
                                          <p:val>
                                            <p:strVal val="ppt_x"/>
                                          </p:val>
                                        </p:tav>
                                        <p:tav tm="100000">
                                          <p:val>
                                            <p:strVal val="ppt_x"/>
                                          </p:val>
                                        </p:tav>
                                      </p:tavLst>
                                    </p:anim>
                                    <p:anim calcmode="lin" valueType="num">
                                      <p:cBhvr additive="base">
                                        <p:cTn id="26" dur="500" fill="hold"/>
                                        <p:tgtEl>
                                          <p:spTgt spid="9329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3299"/>
                                        </p:tgtEl>
                                        <p:attrNameLst>
                                          <p:attrName>style.visibility</p:attrName>
                                        </p:attrNameLst>
                                      </p:cBhvr>
                                      <p:to>
                                        <p:strVal val="visible"/>
                                      </p:to>
                                    </p:set>
                                    <p:anim calcmode="lin" valueType="num">
                                      <p:cBhvr additive="base">
                                        <p:cTn id="31" dur="500" fill="hold"/>
                                        <p:tgtEl>
                                          <p:spTgt spid="93299"/>
                                        </p:tgtEl>
                                        <p:attrNameLst>
                                          <p:attrName>ppt_x</p:attrName>
                                        </p:attrNameLst>
                                      </p:cBhvr>
                                      <p:tavLst>
                                        <p:tav tm="0">
                                          <p:val>
                                            <p:strVal val="ppt_x"/>
                                          </p:val>
                                        </p:tav>
                                        <p:tav tm="100000">
                                          <p:val>
                                            <p:strVal val="ppt_x"/>
                                          </p:val>
                                        </p:tav>
                                      </p:tavLst>
                                    </p:anim>
                                    <p:anim calcmode="lin" valueType="num">
                                      <p:cBhvr additive="base">
                                        <p:cTn id="32" dur="500" fill="hold"/>
                                        <p:tgtEl>
                                          <p:spTgt spid="93299"/>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3303"/>
                                        </p:tgtEl>
                                        <p:attrNameLst>
                                          <p:attrName>style.visibility</p:attrName>
                                        </p:attrNameLst>
                                      </p:cBhvr>
                                      <p:to>
                                        <p:strVal val="visible"/>
                                      </p:to>
                                    </p:set>
                                    <p:anim calcmode="lin" valueType="num">
                                      <p:cBhvr additive="base">
                                        <p:cTn id="37" dur="500" fill="hold"/>
                                        <p:tgtEl>
                                          <p:spTgt spid="93303"/>
                                        </p:tgtEl>
                                        <p:attrNameLst>
                                          <p:attrName>ppt_x</p:attrName>
                                        </p:attrNameLst>
                                      </p:cBhvr>
                                      <p:tavLst>
                                        <p:tav tm="0">
                                          <p:val>
                                            <p:strVal val="ppt_x"/>
                                          </p:val>
                                        </p:tav>
                                        <p:tav tm="100000">
                                          <p:val>
                                            <p:strVal val="ppt_x"/>
                                          </p:val>
                                        </p:tav>
                                      </p:tavLst>
                                    </p:anim>
                                    <p:anim calcmode="lin" valueType="num">
                                      <p:cBhvr additive="base">
                                        <p:cTn id="38" dur="500" fill="hold"/>
                                        <p:tgtEl>
                                          <p:spTgt spid="93303"/>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93299"/>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3301"/>
                                        </p:tgtEl>
                                        <p:attrNameLst>
                                          <p:attrName>style.visibility</p:attrName>
                                        </p:attrNameLst>
                                      </p:cBhvr>
                                      <p:to>
                                        <p:strVal val="visible"/>
                                      </p:to>
                                    </p:set>
                                    <p:anim calcmode="lin" valueType="num">
                                      <p:cBhvr additive="base">
                                        <p:cTn id="47" dur="500" fill="hold"/>
                                        <p:tgtEl>
                                          <p:spTgt spid="93301"/>
                                        </p:tgtEl>
                                        <p:attrNameLst>
                                          <p:attrName>ppt_x</p:attrName>
                                        </p:attrNameLst>
                                      </p:cBhvr>
                                      <p:tavLst>
                                        <p:tav tm="0">
                                          <p:val>
                                            <p:strVal val="ppt_x"/>
                                          </p:val>
                                        </p:tav>
                                        <p:tav tm="100000">
                                          <p:val>
                                            <p:strVal val="ppt_x"/>
                                          </p:val>
                                        </p:tav>
                                      </p:tavLst>
                                    </p:anim>
                                    <p:anim calcmode="lin" valueType="num">
                                      <p:cBhvr additive="base">
                                        <p:cTn id="48" dur="500" fill="hold"/>
                                        <p:tgtEl>
                                          <p:spTgt spid="93301"/>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93300"/>
                                        </p:tgtEl>
                                        <p:attrNameLst>
                                          <p:attrName>style.visibility</p:attrName>
                                        </p:attrNameLst>
                                      </p:cBhvr>
                                      <p:to>
                                        <p:strVal val="visible"/>
                                      </p:to>
                                    </p:set>
                                    <p:anim calcmode="lin" valueType="num">
                                      <p:cBhvr additive="base">
                                        <p:cTn id="53" dur="500" fill="hold"/>
                                        <p:tgtEl>
                                          <p:spTgt spid="93300"/>
                                        </p:tgtEl>
                                        <p:attrNameLst>
                                          <p:attrName>ppt_x</p:attrName>
                                        </p:attrNameLst>
                                      </p:cBhvr>
                                      <p:tavLst>
                                        <p:tav tm="0">
                                          <p:val>
                                            <p:strVal val="ppt_x"/>
                                          </p:val>
                                        </p:tav>
                                        <p:tav tm="100000">
                                          <p:val>
                                            <p:strVal val="ppt_x"/>
                                          </p:val>
                                        </p:tav>
                                      </p:tavLst>
                                    </p:anim>
                                    <p:anim calcmode="lin" valueType="num">
                                      <p:cBhvr additive="base">
                                        <p:cTn id="54" dur="500" fill="hold"/>
                                        <p:tgtEl>
                                          <p:spTgt spid="93300"/>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93302"/>
                                        </p:tgtEl>
                                        <p:attrNameLst>
                                          <p:attrName>style.visibility</p:attrName>
                                        </p:attrNameLst>
                                      </p:cBhvr>
                                      <p:to>
                                        <p:strVal val="visible"/>
                                      </p:to>
                                    </p:set>
                                    <p:anim calcmode="lin" valueType="num">
                                      <p:cBhvr additive="base">
                                        <p:cTn id="59" dur="500" fill="hold"/>
                                        <p:tgtEl>
                                          <p:spTgt spid="93302"/>
                                        </p:tgtEl>
                                        <p:attrNameLst>
                                          <p:attrName>ppt_x</p:attrName>
                                        </p:attrNameLst>
                                      </p:cBhvr>
                                      <p:tavLst>
                                        <p:tav tm="0">
                                          <p:val>
                                            <p:strVal val="ppt_x"/>
                                          </p:val>
                                        </p:tav>
                                        <p:tav tm="100000">
                                          <p:val>
                                            <p:strVal val="ppt_x"/>
                                          </p:val>
                                        </p:tav>
                                      </p:tavLst>
                                    </p:anim>
                                    <p:anim calcmode="lin" valueType="num">
                                      <p:cBhvr additive="base">
                                        <p:cTn id="60" dur="500" fill="hold"/>
                                        <p:tgtEl>
                                          <p:spTgt spid="933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95" grpId="0" animBg="1"/>
      <p:bldP spid="93296" grpId="0" animBg="1"/>
      <p:bldP spid="93297" grpId="0" animBg="1"/>
      <p:bldP spid="93298" grpId="0" animBg="1"/>
      <p:bldP spid="93299" grpId="0" animBg="1"/>
      <p:bldP spid="93299" grpId="1" animBg="1"/>
      <p:bldP spid="93300" grpId="0" animBg="1"/>
      <p:bldP spid="93301" grpId="0" animBg="1"/>
      <p:bldP spid="93302" grpId="0" animBg="1"/>
      <p:bldP spid="93303"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4</a:t>
            </a:r>
          </a:p>
        </p:txBody>
      </p:sp>
      <p:sp>
        <p:nvSpPr>
          <p:cNvPr id="175107"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75108"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运输问题的表上作业法</a:t>
            </a:r>
          </a:p>
        </p:txBody>
      </p:sp>
      <p:sp>
        <p:nvSpPr>
          <p:cNvPr id="175109" name="Rectangle 5"/>
          <p:cNvSpPr>
            <a:spLocks noChangeArrowheads="1"/>
          </p:cNvSpPr>
          <p:nvPr/>
        </p:nvSpPr>
        <p:spPr bwMode="auto">
          <a:xfrm>
            <a:off x="127000" y="1557338"/>
            <a:ext cx="8893175" cy="6646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90500" algn="l"/>
                <a:tab pos="19939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t>	最优方案  </a:t>
            </a:r>
          </a:p>
          <a:p>
            <a:pPr eaLnBrk="1" hangingPunct="1"/>
            <a:endParaRPr lang="zh-CN" altLang="zh-CN" sz="2800"/>
          </a:p>
          <a:p>
            <a:pPr algn="ctr" eaLnBrk="1" hangingPunct="1"/>
            <a:endParaRPr lang="zh-CN" altLang="zh-CN" sz="2800"/>
          </a:p>
          <a:p>
            <a:pPr algn="ctr" eaLnBrk="1" hangingPunct="1"/>
            <a:endParaRPr lang="zh-CN" altLang="zh-CN" sz="2800"/>
          </a:p>
          <a:p>
            <a:pPr algn="ctr" eaLnBrk="1" hangingPunct="1"/>
            <a:endParaRPr lang="zh-CN" altLang="zh-CN" sz="2800"/>
          </a:p>
          <a:p>
            <a:pPr algn="ctr" eaLnBrk="1" hangingPunct="1"/>
            <a:endParaRPr lang="zh-CN" altLang="zh-CN" sz="2800"/>
          </a:p>
          <a:p>
            <a:pPr algn="ctr" eaLnBrk="1" hangingPunct="1"/>
            <a:endParaRPr lang="zh-CN" altLang="zh-CN" sz="2800"/>
          </a:p>
          <a:p>
            <a:pPr algn="ctr" eaLnBrk="1" hangingPunct="1"/>
            <a:endParaRPr lang="zh-CN" altLang="zh-CN" sz="2800"/>
          </a:p>
          <a:p>
            <a:pPr eaLnBrk="1" hangingPunct="1"/>
            <a:endParaRPr lang="zh-CN" altLang="zh-CN" sz="2800"/>
          </a:p>
          <a:p>
            <a:pPr eaLnBrk="1" hangingPunct="1"/>
            <a:r>
              <a:rPr lang="zh-CN" altLang="zh-CN" sz="2800"/>
              <a:t>最小费用为85百元。</a:t>
            </a:r>
          </a:p>
          <a:p>
            <a:pPr eaLnBrk="1" hangingPunct="1"/>
            <a:endParaRPr lang="zh-CN" altLang="zh-CN" sz="2400">
              <a:solidFill>
                <a:srgbClr val="000000"/>
              </a:solidFill>
            </a:endParaRPr>
          </a:p>
        </p:txBody>
      </p:sp>
      <p:pic>
        <p:nvPicPr>
          <p:cNvPr id="175110" name="Picture 6" descr="313492508142574143298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5111" name="Line 7"/>
          <p:cNvSpPr>
            <a:spLocks noChangeShapeType="1"/>
          </p:cNvSpPr>
          <p:nvPr/>
        </p:nvSpPr>
        <p:spPr bwMode="auto">
          <a:xfrm>
            <a:off x="468313" y="3573463"/>
            <a:ext cx="1655762" cy="71913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aphicFrame>
        <p:nvGraphicFramePr>
          <p:cNvPr id="94216" name="Group 8"/>
          <p:cNvGraphicFramePr>
            <a:graphicFrameLocks noGrp="1"/>
          </p:cNvGraphicFramePr>
          <p:nvPr/>
        </p:nvGraphicFramePr>
        <p:xfrm>
          <a:off x="390525" y="2416175"/>
          <a:ext cx="7667625" cy="2657475"/>
        </p:xfrm>
        <a:graphic>
          <a:graphicData uri="http://schemas.openxmlformats.org/drawingml/2006/table">
            <a:tbl>
              <a:tblPr/>
              <a:tblGrid>
                <a:gridCol w="1520825"/>
                <a:gridCol w="1536700"/>
                <a:gridCol w="1536700"/>
                <a:gridCol w="1536700"/>
                <a:gridCol w="1536700"/>
              </a:tblGrid>
              <a:tr h="1041400">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1200" b="0" i="0" u="none" strike="noStrike" cap="none" normalizeH="0" baseline="0" smtClean="0">
                          <a:ln>
                            <a:noFill/>
                          </a:ln>
                          <a:solidFill>
                            <a:schemeClr val="tx1"/>
                          </a:solidFill>
                          <a:effectLst/>
                          <a:latin typeface="Arial" pitchFamily="34" charset="0"/>
                          <a:ea typeface="仿宋" pitchFamily="49" charset="-122"/>
                        </a:rPr>
                        <a:t>                          </a:t>
                      </a:r>
                      <a:r>
                        <a:rPr kumimoji="0" lang="zh-CN" sz="1200" b="0" i="0" u="none" strike="noStrike" cap="none" normalizeH="0" baseline="0" smtClean="0">
                          <a:ln>
                            <a:noFill/>
                          </a:ln>
                          <a:solidFill>
                            <a:schemeClr val="tx1"/>
                          </a:solidFill>
                          <a:effectLst/>
                          <a:latin typeface="Arial" pitchFamily="34" charset="0"/>
                          <a:ea typeface="仿宋" pitchFamily="49" charset="-122"/>
                        </a:rPr>
                        <a:t>销地</a:t>
                      </a: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sz="1200" b="0" i="0" u="none" strike="noStrike" cap="none" normalizeH="0" baseline="0" smtClean="0">
                          <a:ln>
                            <a:noFill/>
                          </a:ln>
                          <a:solidFill>
                            <a:schemeClr val="tx1"/>
                          </a:solidFill>
                          <a:effectLst/>
                          <a:latin typeface="Arial" pitchFamily="34" charset="0"/>
                          <a:ea typeface="仿宋" pitchFamily="49" charset="-122"/>
                        </a:rPr>
                        <a:t>     </a:t>
                      </a:r>
                    </a:p>
                    <a:p>
                      <a:pPr marL="0" marR="0" lvl="0" indent="0" algn="l" defTabSz="914400" rtl="0" eaLnBrk="1" fontAlgn="base" latinLnBrk="0" hangingPunct="1">
                        <a:lnSpc>
                          <a:spcPct val="100000"/>
                        </a:lnSpc>
                        <a:spcBef>
                          <a:spcPct val="20000"/>
                        </a:spcBef>
                        <a:spcAft>
                          <a:spcPct val="0"/>
                        </a:spcAft>
                        <a:buClrTx/>
                        <a:buSzPct val="100000"/>
                        <a:buFontTx/>
                        <a:buNone/>
                        <a:tabLst/>
                      </a:pPr>
                      <a:r>
                        <a:rPr kumimoji="0" lang="zh-CN" sz="1200" b="0" i="0" u="none" strike="noStrike" cap="none" normalizeH="0" baseline="0" smtClean="0">
                          <a:ln>
                            <a:noFill/>
                          </a:ln>
                          <a:solidFill>
                            <a:schemeClr val="tx1"/>
                          </a:solidFill>
                          <a:effectLst/>
                          <a:latin typeface="Arial" pitchFamily="34" charset="0"/>
                          <a:ea typeface="仿宋" pitchFamily="49" charset="-122"/>
                        </a:rPr>
                        <a:t>产地</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3</a:t>
                      </a: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B</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4</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55625">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A</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1</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5</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39750">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A</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2</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rgbClr val="000000"/>
                          </a:solidFill>
                          <a:effectLst/>
                          <a:latin typeface="Arial" pitchFamily="34" charset="0"/>
                          <a:ea typeface="仿宋" pitchFamily="49" charset="-122"/>
                        </a:rPr>
                        <a:t> 1   </a:t>
                      </a:r>
                      <a:r>
                        <a:rPr kumimoji="0" lang="zh-CN" altLang="zh-CN" sz="2000" b="0" i="0" u="none" strike="noStrike" cap="none" normalizeH="0" baseline="0" smtClean="0">
                          <a:ln>
                            <a:noFill/>
                          </a:ln>
                          <a:solidFill>
                            <a:schemeClr val="tx1"/>
                          </a:solidFill>
                          <a:effectLst/>
                          <a:latin typeface="Arial" pitchFamily="34" charset="0"/>
                          <a:ea typeface="仿宋" pitchFamily="49" charset="-122"/>
                        </a:rPr>
                        <a:t>       </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20700">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A</a:t>
                      </a:r>
                      <a:r>
                        <a:rPr kumimoji="0" lang="zh-CN" altLang="zh-CN" sz="2000" b="0" i="0" u="none" strike="noStrike" cap="none" normalizeH="0" baseline="-25000" smtClean="0">
                          <a:ln>
                            <a:noFill/>
                          </a:ln>
                          <a:solidFill>
                            <a:schemeClr val="tx1"/>
                          </a:solidFill>
                          <a:effectLst/>
                          <a:latin typeface="Arial" pitchFamily="34" charset="0"/>
                          <a:ea typeface="仿宋" pitchFamily="49" charset="-122"/>
                        </a:rPr>
                        <a:t>3</a:t>
                      </a: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6</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endParaRPr kumimoji="0" lang="zh-CN" altLang="zh-CN" sz="2000" b="0" i="0" u="none" strike="noStrike" cap="none" normalizeH="0" baseline="0" smtClean="0">
                        <a:ln>
                          <a:noFill/>
                        </a:ln>
                        <a:solidFill>
                          <a:schemeClr val="tx1"/>
                        </a:solidFill>
                        <a:effectLst/>
                        <a:latin typeface="Arial" pitchFamily="34" charset="0"/>
                        <a:ea typeface="仿宋" pitchFamily="49"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zh-CN" altLang="zh-CN" sz="2000" b="0" i="0" u="none" strike="noStrike" cap="none" normalizeH="0" baseline="0" smtClean="0">
                          <a:ln>
                            <a:noFill/>
                          </a:ln>
                          <a:solidFill>
                            <a:schemeClr val="tx1"/>
                          </a:solidFill>
                          <a:effectLst/>
                          <a:latin typeface="Arial" pitchFamily="34" charset="0"/>
                          <a:ea typeface="仿宋" pitchFamily="49" charset="-122"/>
                        </a:rPr>
                        <a:t>3</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p:cNvSpPr>
          <p:nvPr/>
        </p:nvSpPr>
        <p:spPr bwMode="auto">
          <a:xfrm>
            <a:off x="1885950" y="2125663"/>
            <a:ext cx="6502400" cy="1519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61950" indent="-361950">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lnSpc>
                <a:spcPct val="110000"/>
              </a:lnSpc>
              <a:spcAft>
                <a:spcPts val="600"/>
              </a:spcAft>
            </a:pPr>
            <a:r>
              <a:rPr lang="zh-CN" altLang="zh-CN" sz="9600" b="1">
                <a:latin typeface="楷体" panose="02010609060101010101" pitchFamily="49" charset="-122"/>
              </a:rPr>
              <a:t>谢 谢！</a:t>
            </a: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360363" y="765175"/>
            <a:ext cx="1835150" cy="647700"/>
          </a:xfrm>
          <a:prstGeom prst="rect">
            <a:avLst/>
          </a:prstGeom>
          <a:solidFill>
            <a:srgbClr val="B6DDE8"/>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800">
                <a:solidFill>
                  <a:srgbClr val="000000"/>
                </a:solidFill>
              </a:rPr>
              <a:t>§ 1</a:t>
            </a:r>
          </a:p>
        </p:txBody>
      </p:sp>
      <p:sp>
        <p:nvSpPr>
          <p:cNvPr id="31747" name="Line 3"/>
          <p:cNvSpPr>
            <a:spLocks noChangeShapeType="1"/>
          </p:cNvSpPr>
          <p:nvPr/>
        </p:nvSpPr>
        <p:spPr bwMode="auto">
          <a:xfrm>
            <a:off x="2312988" y="1412875"/>
            <a:ext cx="5892800" cy="38100"/>
          </a:xfrm>
          <a:prstGeom prst="line">
            <a:avLst/>
          </a:prstGeom>
          <a:noFill/>
          <a:ln w="38100">
            <a:solidFill>
              <a:srgbClr val="4BAC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1748" name="Rectangle 4"/>
          <p:cNvSpPr>
            <a:spLocks noChangeArrowheads="1"/>
          </p:cNvSpPr>
          <p:nvPr/>
        </p:nvSpPr>
        <p:spPr bwMode="auto">
          <a:xfrm>
            <a:off x="2287588" y="769938"/>
            <a:ext cx="673258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3200" b="1"/>
              <a:t>运 输 模 型</a:t>
            </a:r>
          </a:p>
        </p:txBody>
      </p:sp>
      <p:sp>
        <p:nvSpPr>
          <p:cNvPr id="31749" name="Rectangle 5"/>
          <p:cNvSpPr>
            <a:spLocks noChangeArrowheads="1"/>
          </p:cNvSpPr>
          <p:nvPr/>
        </p:nvSpPr>
        <p:spPr bwMode="auto">
          <a:xfrm>
            <a:off x="127000" y="1557338"/>
            <a:ext cx="8893175"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270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270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270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270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270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270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270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270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270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t>变化：</a:t>
            </a:r>
            <a:endParaRPr lang="zh-CN" altLang="zh-CN" sz="2000">
              <a:solidFill>
                <a:srgbClr val="000000"/>
              </a:solidFill>
            </a:endParaRPr>
          </a:p>
        </p:txBody>
      </p:sp>
      <p:pic>
        <p:nvPicPr>
          <p:cNvPr id="31750" name="Picture 6" descr="413037007142574143182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3" name="Rectangle 7"/>
          <p:cNvSpPr>
            <a:spLocks noChangeArrowheads="1"/>
          </p:cNvSpPr>
          <p:nvPr/>
        </p:nvSpPr>
        <p:spPr bwMode="auto">
          <a:xfrm>
            <a:off x="180975" y="2058988"/>
            <a:ext cx="8893175" cy="866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270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270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270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270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270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270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270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270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270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t>（1）求目标函数最大：利润最大或营业额最大。</a:t>
            </a:r>
            <a:endParaRPr lang="zh-CN" altLang="zh-CN" sz="2000">
              <a:solidFill>
                <a:srgbClr val="000000"/>
              </a:solidFill>
            </a:endParaRPr>
          </a:p>
        </p:txBody>
      </p:sp>
      <p:sp>
        <p:nvSpPr>
          <p:cNvPr id="24584" name="Rectangle 8"/>
          <p:cNvSpPr>
            <a:spLocks noChangeArrowheads="1"/>
          </p:cNvSpPr>
          <p:nvPr/>
        </p:nvSpPr>
        <p:spPr bwMode="auto">
          <a:xfrm>
            <a:off x="179388" y="2852738"/>
            <a:ext cx="8893175" cy="865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270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270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270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270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270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270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270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270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270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t>（2）运输线路上有能力限制时，模型中加入约束条件（等式或不等式约束)。</a:t>
            </a:r>
            <a:endParaRPr lang="zh-CN" altLang="zh-CN" sz="2000">
              <a:solidFill>
                <a:srgbClr val="000000"/>
              </a:solidFill>
            </a:endParaRPr>
          </a:p>
        </p:txBody>
      </p:sp>
      <p:sp>
        <p:nvSpPr>
          <p:cNvPr id="24585" name="Rectangle 9"/>
          <p:cNvSpPr>
            <a:spLocks noChangeArrowheads="1"/>
          </p:cNvSpPr>
          <p:nvPr/>
        </p:nvSpPr>
        <p:spPr bwMode="auto">
          <a:xfrm>
            <a:off x="142875" y="3932238"/>
            <a:ext cx="8893175" cy="866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buClr>
                <a:srgbClr val="000000"/>
              </a:buClr>
              <a:buSzPct val="100000"/>
              <a:tabLst>
                <a:tab pos="127000" algn="l"/>
              </a:tabLst>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tabLst>
                <a:tab pos="127000" algn="l"/>
              </a:tabLst>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tabLst>
                <a:tab pos="127000" algn="l"/>
              </a:tabLst>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tabLst>
                <a:tab pos="127000" algn="l"/>
              </a:tabLst>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tabLst>
                <a:tab pos="127000" algn="l"/>
              </a:tabLst>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tabLst>
                <a:tab pos="127000" algn="l"/>
              </a:tabLst>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tabLst>
                <a:tab pos="127000" algn="l"/>
              </a:tabLst>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tabLst>
                <a:tab pos="127000" algn="l"/>
              </a:tabLst>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tabLst>
                <a:tab pos="127000" algn="l"/>
              </a:tabLst>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a:t>（3）产销不平衡时，加入假想的产地（销大于产）或假想销地（产大于销）。</a:t>
            </a:r>
            <a:endParaRPr lang="zh-CN" altLang="zh-CN" sz="2000">
              <a:solidFill>
                <a:srgbClr val="000000"/>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83"/>
                                        </p:tgtEl>
                                        <p:attrNameLst>
                                          <p:attrName>style.visibility</p:attrName>
                                        </p:attrNameLst>
                                      </p:cBhvr>
                                      <p:to>
                                        <p:strVal val="visible"/>
                                      </p:to>
                                    </p:set>
                                    <p:anim calcmode="lin" valueType="num">
                                      <p:cBhvr additive="base">
                                        <p:cTn id="7" dur="500" fill="hold"/>
                                        <p:tgtEl>
                                          <p:spTgt spid="24583"/>
                                        </p:tgtEl>
                                        <p:attrNameLst>
                                          <p:attrName>ppt_x</p:attrName>
                                        </p:attrNameLst>
                                      </p:cBhvr>
                                      <p:tavLst>
                                        <p:tav tm="0">
                                          <p:val>
                                            <p:strVal val="ppt_x"/>
                                          </p:val>
                                        </p:tav>
                                        <p:tav tm="100000">
                                          <p:val>
                                            <p:strVal val="ppt_x"/>
                                          </p:val>
                                        </p:tav>
                                      </p:tavLst>
                                    </p:anim>
                                    <p:anim calcmode="lin" valueType="num">
                                      <p:cBhvr additive="base">
                                        <p:cTn id="8" dur="500" fill="hold"/>
                                        <p:tgtEl>
                                          <p:spTgt spid="2458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84"/>
                                        </p:tgtEl>
                                        <p:attrNameLst>
                                          <p:attrName>style.visibility</p:attrName>
                                        </p:attrNameLst>
                                      </p:cBhvr>
                                      <p:to>
                                        <p:strVal val="visible"/>
                                      </p:to>
                                    </p:set>
                                    <p:anim calcmode="lin" valueType="num">
                                      <p:cBhvr additive="base">
                                        <p:cTn id="13" dur="1000" fill="hold"/>
                                        <p:tgtEl>
                                          <p:spTgt spid="24584"/>
                                        </p:tgtEl>
                                        <p:attrNameLst>
                                          <p:attrName>ppt_x</p:attrName>
                                        </p:attrNameLst>
                                      </p:cBhvr>
                                      <p:tavLst>
                                        <p:tav tm="0">
                                          <p:val>
                                            <p:strVal val="ppt_x"/>
                                          </p:val>
                                        </p:tav>
                                        <p:tav tm="100000">
                                          <p:val>
                                            <p:strVal val="ppt_x"/>
                                          </p:val>
                                        </p:tav>
                                      </p:tavLst>
                                    </p:anim>
                                    <p:anim calcmode="lin" valueType="num">
                                      <p:cBhvr additive="base">
                                        <p:cTn id="14" dur="1000" fill="hold"/>
                                        <p:tgtEl>
                                          <p:spTgt spid="2458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85"/>
                                        </p:tgtEl>
                                        <p:attrNameLst>
                                          <p:attrName>style.visibility</p:attrName>
                                        </p:attrNameLst>
                                      </p:cBhvr>
                                      <p:to>
                                        <p:strVal val="visible"/>
                                      </p:to>
                                    </p:set>
                                    <p:anim calcmode="lin" valueType="num">
                                      <p:cBhvr additive="base">
                                        <p:cTn id="19" dur="1000" fill="hold"/>
                                        <p:tgtEl>
                                          <p:spTgt spid="24585"/>
                                        </p:tgtEl>
                                        <p:attrNameLst>
                                          <p:attrName>ppt_x</p:attrName>
                                        </p:attrNameLst>
                                      </p:cBhvr>
                                      <p:tavLst>
                                        <p:tav tm="0">
                                          <p:val>
                                            <p:strVal val="ppt_x"/>
                                          </p:val>
                                        </p:tav>
                                        <p:tav tm="100000">
                                          <p:val>
                                            <p:strVal val="ppt_x"/>
                                          </p:val>
                                        </p:tav>
                                      </p:tavLst>
                                    </p:anim>
                                    <p:anim calcmode="lin" valueType="num">
                                      <p:cBhvr additive="base">
                                        <p:cTn id="20" dur="1000" fill="hold"/>
                                        <p:tgtEl>
                                          <p:spTgt spid="245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animBg="1"/>
      <p:bldP spid="24584" grpId="0" animBg="1"/>
      <p:bldP spid="245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rot="16414">
            <a:off x="2120900" y="1711325"/>
            <a:ext cx="4567238" cy="539750"/>
          </a:xfrm>
          <a:prstGeom prst="rect">
            <a:avLst/>
          </a:prstGeom>
          <a:solidFill>
            <a:srgbClr val="FFFFFF"/>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400">
                <a:solidFill>
                  <a:srgbClr val="000000"/>
                </a:solidFill>
              </a:rPr>
              <a:t>运输模型</a:t>
            </a:r>
          </a:p>
        </p:txBody>
      </p:sp>
      <p:sp>
        <p:nvSpPr>
          <p:cNvPr id="33795" name="Rectangle 3"/>
          <p:cNvSpPr>
            <a:spLocks noChangeArrowheads="1"/>
          </p:cNvSpPr>
          <p:nvPr/>
        </p:nvSpPr>
        <p:spPr bwMode="auto">
          <a:xfrm>
            <a:off x="2106613" y="2559050"/>
            <a:ext cx="4554537" cy="539750"/>
          </a:xfrm>
          <a:prstGeom prst="rect">
            <a:avLst/>
          </a:prstGeom>
          <a:solidFill>
            <a:srgbClr val="FFFFFF"/>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400">
                <a:solidFill>
                  <a:srgbClr val="000000"/>
                </a:solidFill>
              </a:rPr>
              <a:t>运输问题的计算机求解</a:t>
            </a:r>
          </a:p>
        </p:txBody>
      </p:sp>
      <p:sp>
        <p:nvSpPr>
          <p:cNvPr id="33796" name="Rectangle 4"/>
          <p:cNvSpPr>
            <a:spLocks noChangeArrowheads="1"/>
          </p:cNvSpPr>
          <p:nvPr/>
        </p:nvSpPr>
        <p:spPr bwMode="auto">
          <a:xfrm>
            <a:off x="2128838" y="3495675"/>
            <a:ext cx="4554537" cy="541338"/>
          </a:xfrm>
          <a:prstGeom prst="rect">
            <a:avLst/>
          </a:prstGeom>
          <a:solidFill>
            <a:srgbClr val="FFFFFF"/>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r>
              <a:rPr lang="zh-CN" altLang="zh-CN" sz="2400">
                <a:solidFill>
                  <a:srgbClr val="000000"/>
                </a:solidFill>
              </a:rPr>
              <a:t>运输问题的应用</a:t>
            </a:r>
          </a:p>
        </p:txBody>
      </p:sp>
      <p:sp>
        <p:nvSpPr>
          <p:cNvPr id="33797" name="Rectangle 5"/>
          <p:cNvSpPr>
            <a:spLocks noChangeArrowheads="1"/>
          </p:cNvSpPr>
          <p:nvPr/>
        </p:nvSpPr>
        <p:spPr bwMode="auto">
          <a:xfrm>
            <a:off x="2135188" y="4433888"/>
            <a:ext cx="4554537" cy="539750"/>
          </a:xfrm>
          <a:prstGeom prst="rect">
            <a:avLst/>
          </a:prstGeom>
          <a:solidFill>
            <a:srgbClr val="FFFFFF"/>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algn="ctr" eaLnBrk="1" hangingPunct="1">
              <a:lnSpc>
                <a:spcPts val="2200"/>
              </a:lnSpc>
            </a:pPr>
            <a:r>
              <a:rPr lang="zh-CN" altLang="zh-CN" sz="2400">
                <a:solidFill>
                  <a:srgbClr val="000000"/>
                </a:solidFill>
              </a:rPr>
              <a:t>运输问题的表上作业法</a:t>
            </a:r>
          </a:p>
        </p:txBody>
      </p:sp>
      <p:grpSp>
        <p:nvGrpSpPr>
          <p:cNvPr id="33798" name="Group 6"/>
          <p:cNvGrpSpPr>
            <a:grpSpLocks/>
          </p:cNvGrpSpPr>
          <p:nvPr/>
        </p:nvGrpSpPr>
        <p:grpSpPr bwMode="auto">
          <a:xfrm>
            <a:off x="179388" y="293688"/>
            <a:ext cx="1822450" cy="542925"/>
            <a:chOff x="113" y="185"/>
            <a:chExt cx="1148" cy="342"/>
          </a:xfrm>
        </p:grpSpPr>
        <p:sp>
          <p:nvSpPr>
            <p:cNvPr id="33812" name="Rectangle 7"/>
            <p:cNvSpPr>
              <a:spLocks noChangeArrowheads="1"/>
            </p:cNvSpPr>
            <p:nvPr/>
          </p:nvSpPr>
          <p:spPr bwMode="auto">
            <a:xfrm>
              <a:off x="113" y="185"/>
              <a:ext cx="1148" cy="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sz="2800" b="1"/>
                <a:t>本章内容</a:t>
              </a:r>
            </a:p>
          </p:txBody>
        </p:sp>
        <p:sp>
          <p:nvSpPr>
            <p:cNvPr id="33813" name="Rectangle 8"/>
            <p:cNvSpPr>
              <a:spLocks noChangeArrowheads="1"/>
            </p:cNvSpPr>
            <p:nvPr/>
          </p:nvSpPr>
          <p:spPr bwMode="auto">
            <a:xfrm>
              <a:off x="113" y="197"/>
              <a:ext cx="1002" cy="330"/>
            </a:xfrm>
            <a:prstGeom prst="rect">
              <a:avLst/>
            </a:prstGeom>
            <a:noFill/>
            <a:ln w="25400">
              <a:solidFill>
                <a:srgbClr val="395E8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endParaRPr lang="zh-CN" altLang="zh-CN"/>
            </a:p>
          </p:txBody>
        </p:sp>
      </p:grpSp>
      <p:grpSp>
        <p:nvGrpSpPr>
          <p:cNvPr id="33799" name="Group 9"/>
          <p:cNvGrpSpPr>
            <a:grpSpLocks/>
          </p:cNvGrpSpPr>
          <p:nvPr/>
        </p:nvGrpSpPr>
        <p:grpSpPr bwMode="auto">
          <a:xfrm>
            <a:off x="1504950" y="2644775"/>
            <a:ext cx="352425" cy="368300"/>
            <a:chOff x="948" y="1666"/>
            <a:chExt cx="222" cy="232"/>
          </a:xfrm>
        </p:grpSpPr>
        <p:sp>
          <p:nvSpPr>
            <p:cNvPr id="33810" name="Rectangle 10"/>
            <p:cNvSpPr>
              <a:spLocks noChangeArrowheads="1"/>
            </p:cNvSpPr>
            <p:nvPr/>
          </p:nvSpPr>
          <p:spPr bwMode="auto">
            <a:xfrm rot="-2762532">
              <a:off x="951" y="1677"/>
              <a:ext cx="216" cy="222"/>
            </a:xfrm>
            <a:prstGeom prst="rect">
              <a:avLst/>
            </a:prstGeom>
            <a:solidFill>
              <a:srgbClr val="FFFFFF"/>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endParaRPr lang="zh-CN" altLang="zh-CN"/>
            </a:p>
          </p:txBody>
        </p:sp>
        <p:sp>
          <p:nvSpPr>
            <p:cNvPr id="33811" name="Rectangle 11"/>
            <p:cNvSpPr>
              <a:spLocks noChangeArrowheads="1"/>
            </p:cNvSpPr>
            <p:nvPr/>
          </p:nvSpPr>
          <p:spPr bwMode="auto">
            <a:xfrm>
              <a:off x="962" y="1666"/>
              <a:ext cx="182" cy="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2</a:t>
              </a:r>
            </a:p>
          </p:txBody>
        </p:sp>
      </p:grpSp>
      <p:grpSp>
        <p:nvGrpSpPr>
          <p:cNvPr id="33800" name="Group 12"/>
          <p:cNvGrpSpPr>
            <a:grpSpLocks/>
          </p:cNvGrpSpPr>
          <p:nvPr/>
        </p:nvGrpSpPr>
        <p:grpSpPr bwMode="auto">
          <a:xfrm>
            <a:off x="1476375" y="3571875"/>
            <a:ext cx="350838" cy="369888"/>
            <a:chOff x="930" y="2250"/>
            <a:chExt cx="221" cy="233"/>
          </a:xfrm>
        </p:grpSpPr>
        <p:sp>
          <p:nvSpPr>
            <p:cNvPr id="33808" name="Rectangle 13"/>
            <p:cNvSpPr>
              <a:spLocks noChangeArrowheads="1"/>
            </p:cNvSpPr>
            <p:nvPr/>
          </p:nvSpPr>
          <p:spPr bwMode="auto">
            <a:xfrm rot="-2762532">
              <a:off x="933" y="2256"/>
              <a:ext cx="215" cy="221"/>
            </a:xfrm>
            <a:prstGeom prst="rect">
              <a:avLst/>
            </a:prstGeom>
            <a:solidFill>
              <a:srgbClr val="FFFFFF"/>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endParaRPr lang="zh-CN" altLang="zh-CN"/>
            </a:p>
          </p:txBody>
        </p:sp>
        <p:sp>
          <p:nvSpPr>
            <p:cNvPr id="33809" name="Rectangle 14"/>
            <p:cNvSpPr>
              <a:spLocks noChangeArrowheads="1"/>
            </p:cNvSpPr>
            <p:nvPr/>
          </p:nvSpPr>
          <p:spPr bwMode="auto">
            <a:xfrm>
              <a:off x="950" y="2250"/>
              <a:ext cx="181"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3</a:t>
              </a:r>
            </a:p>
          </p:txBody>
        </p:sp>
      </p:grpSp>
      <p:grpSp>
        <p:nvGrpSpPr>
          <p:cNvPr id="33801" name="Group 15"/>
          <p:cNvGrpSpPr>
            <a:grpSpLocks/>
          </p:cNvGrpSpPr>
          <p:nvPr/>
        </p:nvGrpSpPr>
        <p:grpSpPr bwMode="auto">
          <a:xfrm>
            <a:off x="1508125" y="4519613"/>
            <a:ext cx="352425" cy="368300"/>
            <a:chOff x="950" y="2847"/>
            <a:chExt cx="222" cy="232"/>
          </a:xfrm>
        </p:grpSpPr>
        <p:sp>
          <p:nvSpPr>
            <p:cNvPr id="33806" name="Rectangle 16"/>
            <p:cNvSpPr>
              <a:spLocks noChangeArrowheads="1"/>
            </p:cNvSpPr>
            <p:nvPr/>
          </p:nvSpPr>
          <p:spPr bwMode="auto">
            <a:xfrm rot="-2762532">
              <a:off x="953" y="2853"/>
              <a:ext cx="216" cy="222"/>
            </a:xfrm>
            <a:prstGeom prst="rect">
              <a:avLst/>
            </a:prstGeom>
            <a:solidFill>
              <a:srgbClr val="FFFFFF"/>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endParaRPr lang="zh-CN" altLang="zh-CN"/>
            </a:p>
          </p:txBody>
        </p:sp>
        <p:sp>
          <p:nvSpPr>
            <p:cNvPr id="33807" name="Rectangle 17"/>
            <p:cNvSpPr>
              <a:spLocks noChangeArrowheads="1"/>
            </p:cNvSpPr>
            <p:nvPr/>
          </p:nvSpPr>
          <p:spPr bwMode="auto">
            <a:xfrm>
              <a:off x="970" y="2847"/>
              <a:ext cx="182" cy="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4</a:t>
              </a:r>
            </a:p>
          </p:txBody>
        </p:sp>
      </p:grpSp>
      <p:pic>
        <p:nvPicPr>
          <p:cNvPr id="33802" name="Picture 18" descr="288975045142574143186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33803" name="Group 19"/>
          <p:cNvGrpSpPr>
            <a:grpSpLocks/>
          </p:cNvGrpSpPr>
          <p:nvPr/>
        </p:nvGrpSpPr>
        <p:grpSpPr bwMode="auto">
          <a:xfrm>
            <a:off x="1400175" y="1847850"/>
            <a:ext cx="352425" cy="369888"/>
            <a:chOff x="882" y="1164"/>
            <a:chExt cx="222" cy="233"/>
          </a:xfrm>
        </p:grpSpPr>
        <p:sp>
          <p:nvSpPr>
            <p:cNvPr id="33804" name="Rectangle 20"/>
            <p:cNvSpPr>
              <a:spLocks noChangeArrowheads="1"/>
            </p:cNvSpPr>
            <p:nvPr/>
          </p:nvSpPr>
          <p:spPr bwMode="auto">
            <a:xfrm rot="-2762532">
              <a:off x="885" y="1171"/>
              <a:ext cx="216" cy="222"/>
            </a:xfrm>
            <a:prstGeom prst="rect">
              <a:avLst/>
            </a:prstGeom>
            <a:solidFill>
              <a:srgbClr val="FFFFFF"/>
            </a:solidFill>
            <a:ln w="25400">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endParaRPr lang="zh-CN" altLang="zh-CN"/>
            </a:p>
          </p:txBody>
        </p:sp>
        <p:sp>
          <p:nvSpPr>
            <p:cNvPr id="33805" name="Rectangle 21"/>
            <p:cNvSpPr>
              <a:spLocks noChangeArrowheads="1"/>
            </p:cNvSpPr>
            <p:nvPr/>
          </p:nvSpPr>
          <p:spPr bwMode="auto">
            <a:xfrm>
              <a:off x="902" y="1164"/>
              <a:ext cx="181"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defRPr>
                  <a:solidFill>
                    <a:schemeClr val="tx1"/>
                  </a:solidFill>
                  <a:latin typeface="Arial" panose="020B0604020202020204" pitchFamily="34" charset="0"/>
                  <a:ea typeface="楷体" panose="02010609060101010101" pitchFamily="49" charset="-122"/>
                </a:defRPr>
              </a:lvl1pPr>
              <a:lvl2pPr marL="742950" indent="-285750">
                <a:buClr>
                  <a:srgbClr val="000000"/>
                </a:buClr>
                <a:buSzPct val="100000"/>
                <a:defRPr>
                  <a:solidFill>
                    <a:schemeClr val="tx1"/>
                  </a:solidFill>
                  <a:latin typeface="Arial" panose="020B0604020202020204" pitchFamily="34" charset="0"/>
                  <a:ea typeface="楷体" panose="02010609060101010101" pitchFamily="49" charset="-122"/>
                </a:defRPr>
              </a:lvl2pPr>
              <a:lvl3pPr marL="1143000" indent="-228600">
                <a:buClr>
                  <a:srgbClr val="000000"/>
                </a:buClr>
                <a:buSzPct val="100000"/>
                <a:defRPr>
                  <a:solidFill>
                    <a:schemeClr val="tx1"/>
                  </a:solidFill>
                  <a:latin typeface="Arial" panose="020B0604020202020204" pitchFamily="34" charset="0"/>
                  <a:ea typeface="楷体" panose="02010609060101010101" pitchFamily="49" charset="-122"/>
                </a:defRPr>
              </a:lvl3pPr>
              <a:lvl4pPr marL="1600200" indent="-228600">
                <a:buClr>
                  <a:srgbClr val="000000"/>
                </a:buClr>
                <a:buSzPct val="100000"/>
                <a:defRPr>
                  <a:solidFill>
                    <a:schemeClr val="tx1"/>
                  </a:solidFill>
                  <a:latin typeface="Arial" panose="020B0604020202020204" pitchFamily="34" charset="0"/>
                  <a:ea typeface="楷体" panose="02010609060101010101" pitchFamily="49" charset="-122"/>
                </a:defRPr>
              </a:lvl4pPr>
              <a:lvl5pPr marL="2057400" indent="-228600">
                <a:buClr>
                  <a:srgbClr val="000000"/>
                </a:buClr>
                <a:buSzPct val="100000"/>
                <a:defRPr>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0"/>
                </a:spcBef>
                <a:spcAft>
                  <a:spcPct val="0"/>
                </a:spcAft>
                <a:buClr>
                  <a:srgbClr val="000000"/>
                </a:buClr>
                <a:buSzPct val="100000"/>
                <a:defRPr>
                  <a:solidFill>
                    <a:schemeClr val="tx1"/>
                  </a:solidFill>
                  <a:latin typeface="Arial" panose="020B0604020202020204" pitchFamily="34" charset="0"/>
                  <a:ea typeface="楷体" panose="02010609060101010101" pitchFamily="49" charset="-122"/>
                </a:defRPr>
              </a:lvl9pPr>
            </a:lstStyle>
            <a:p>
              <a:pPr eaLnBrk="1" hangingPunct="1"/>
              <a:r>
                <a:rPr lang="zh-CN" altLang="zh-CN"/>
                <a:t>1</a:t>
              </a:r>
            </a:p>
          </p:txBody>
        </p:sp>
      </p:gr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Arial"/>
        <a:ea typeface="楷体"/>
        <a:cs typeface=""/>
      </a:majorFont>
      <a:minorFont>
        <a:latin typeface="Arial"/>
        <a:ea typeface="楷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000000"/>
          </a:buClr>
          <a:buSzPct val="100000"/>
          <a:buFontTx/>
          <a:buNone/>
          <a:tabLst/>
          <a:defRPr kumimoji="0" lang="zh-CN" sz="1800" b="0" i="0" u="none" strike="noStrike" cap="none" normalizeH="0" baseline="0" smtClean="0">
            <a:ln>
              <a:noFill/>
            </a:ln>
            <a:solidFill>
              <a:schemeClr val="tx1"/>
            </a:solidFill>
            <a:effectLst/>
            <a:latin typeface="Arial" pitchFamily="34" charset="0"/>
            <a:ea typeface="楷体"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000000"/>
          </a:buClr>
          <a:buSzPct val="100000"/>
          <a:buFontTx/>
          <a:buNone/>
          <a:tabLst/>
          <a:defRPr kumimoji="0" lang="zh-CN" sz="1800" b="0" i="0" u="none" strike="noStrike" cap="none" normalizeH="0" baseline="0" smtClean="0">
            <a:ln>
              <a:noFill/>
            </a:ln>
            <a:solidFill>
              <a:schemeClr val="tx1"/>
            </a:solidFill>
            <a:effectLst/>
            <a:latin typeface="Arial" pitchFamily="34" charset="0"/>
            <a:ea typeface="楷体" pitchFamily="49" charset="-122"/>
          </a:defRPr>
        </a:defPPr>
      </a:lstStyle>
    </a:lnDef>
  </a:objectDefaults>
  <a:extraClrSchemeLst>
    <a:extraClrScheme>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Office 主题">
  <a:themeElements>
    <a:clrScheme name="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Office 主题">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000000"/>
          </a:buClr>
          <a:buSzPct val="100000"/>
          <a:buFontTx/>
          <a:buNone/>
          <a:tabLst/>
          <a:defRPr kumimoji="0" lang="zh-CN" sz="1800" b="0" i="0" u="none" strike="noStrike" cap="none" normalizeH="0" baseline="0" smtClean="0">
            <a:ln>
              <a:noFill/>
            </a:ln>
            <a:solidFill>
              <a:schemeClr val="tx1"/>
            </a:solidFill>
            <a:effectLst/>
            <a:latin typeface="Arial" pitchFamily="34" charset="0"/>
            <a:ea typeface="楷体"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000000"/>
          </a:buClr>
          <a:buSzPct val="100000"/>
          <a:buFontTx/>
          <a:buNone/>
          <a:tabLst/>
          <a:defRPr kumimoji="0" lang="zh-CN" sz="1800" b="0" i="0" u="none" strike="noStrike" cap="none" normalizeH="0" baseline="0" smtClean="0">
            <a:ln>
              <a:noFill/>
            </a:ln>
            <a:solidFill>
              <a:schemeClr val="tx1"/>
            </a:solidFill>
            <a:effectLst/>
            <a:latin typeface="Arial" pitchFamily="34" charset="0"/>
            <a:ea typeface="楷体" pitchFamily="49" charset="-122"/>
          </a:defRPr>
        </a:defPPr>
      </a:lstStyle>
    </a:lnDef>
  </a:objectDefaults>
  <a:extraClrSchemeLst>
    <a:extraClrScheme>
      <a:clrScheme name="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Office 主题">
  <a:themeElements>
    <a:clrScheme name="1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Office 主题">
      <a:majorFont>
        <a:latin typeface="Arial"/>
        <a:ea typeface="楷体"/>
        <a:cs typeface=""/>
      </a:majorFont>
      <a:minorFont>
        <a:latin typeface="Arial"/>
        <a:ea typeface="楷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000000"/>
          </a:buClr>
          <a:buSzPct val="100000"/>
          <a:buFontTx/>
          <a:buNone/>
          <a:tabLst/>
          <a:defRPr kumimoji="0" lang="zh-CN" sz="1800" b="0" i="0" u="none" strike="noStrike" cap="none" normalizeH="0" baseline="0" smtClean="0">
            <a:ln>
              <a:noFill/>
            </a:ln>
            <a:solidFill>
              <a:schemeClr val="tx1"/>
            </a:solidFill>
            <a:effectLst/>
            <a:latin typeface="Arial" pitchFamily="34" charset="0"/>
            <a:ea typeface="楷体"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000000"/>
          </a:buClr>
          <a:buSzPct val="100000"/>
          <a:buFontTx/>
          <a:buNone/>
          <a:tabLst/>
          <a:defRPr kumimoji="0" lang="zh-CN" sz="1800" b="0" i="0" u="none" strike="noStrike" cap="none" normalizeH="0" baseline="0" smtClean="0">
            <a:ln>
              <a:noFill/>
            </a:ln>
            <a:solidFill>
              <a:schemeClr val="tx1"/>
            </a:solidFill>
            <a:effectLst/>
            <a:latin typeface="Arial" pitchFamily="34" charset="0"/>
            <a:ea typeface="楷体" pitchFamily="49" charset="-122"/>
          </a:defRPr>
        </a:defPPr>
      </a:lstStyle>
    </a:lnDef>
  </a:objectDefaults>
  <a:extraClrSchemeLst>
    <a:extraClrScheme>
      <a:clrScheme name="1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Office 主题">
  <a:themeElements>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1_Office 主题">
      <a:majorFont>
        <a:latin typeface="Arial"/>
        <a:ea typeface="楷体"/>
        <a:cs typeface=""/>
      </a:majorFont>
      <a:minorFont>
        <a:latin typeface="Arial"/>
        <a:ea typeface="楷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000000"/>
          </a:buClr>
          <a:buSzPct val="100000"/>
          <a:buFontTx/>
          <a:buNone/>
          <a:tabLst/>
          <a:defRPr kumimoji="0" lang="zh-CN" sz="1800" b="0" i="0" u="none" strike="noStrike" cap="none" normalizeH="0" baseline="0" smtClean="0">
            <a:ln>
              <a:noFill/>
            </a:ln>
            <a:solidFill>
              <a:schemeClr val="tx1"/>
            </a:solidFill>
            <a:effectLst/>
            <a:latin typeface="Arial" pitchFamily="34" charset="0"/>
            <a:ea typeface="楷体"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000000"/>
          </a:buClr>
          <a:buSzPct val="100000"/>
          <a:buFontTx/>
          <a:buNone/>
          <a:tabLst/>
          <a:defRPr kumimoji="0" lang="zh-CN" sz="1800" b="0" i="0" u="none" strike="noStrike" cap="none" normalizeH="0" baseline="0" smtClean="0">
            <a:ln>
              <a:noFill/>
            </a:ln>
            <a:solidFill>
              <a:schemeClr val="tx1"/>
            </a:solidFill>
            <a:effectLst/>
            <a:latin typeface="Arial" pitchFamily="34" charset="0"/>
            <a:ea typeface="楷体" pitchFamily="49" charset="-122"/>
          </a:defRPr>
        </a:defPPr>
      </a:lstStyle>
    </a:lnDef>
  </a:objectDefaults>
  <a:extraClrSchemeLst>
    <a:extraClrScheme>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Office 主题">
  <a:themeElements>
    <a:clrScheme name="1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2_Office 主题">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000000"/>
          </a:buClr>
          <a:buSzPct val="100000"/>
          <a:buFontTx/>
          <a:buNone/>
          <a:tabLst/>
          <a:defRPr kumimoji="0" lang="zh-CN" sz="1800" b="0" i="0" u="none" strike="noStrike" cap="none" normalizeH="0" baseline="0" smtClean="0">
            <a:ln>
              <a:noFill/>
            </a:ln>
            <a:solidFill>
              <a:schemeClr val="tx1"/>
            </a:solidFill>
            <a:effectLst/>
            <a:latin typeface="Arial" pitchFamily="34" charset="0"/>
            <a:ea typeface="楷体"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000000"/>
          </a:buClr>
          <a:buSzPct val="100000"/>
          <a:buFontTx/>
          <a:buNone/>
          <a:tabLst/>
          <a:defRPr kumimoji="0" lang="zh-CN" sz="1800" b="0" i="0" u="none" strike="noStrike" cap="none" normalizeH="0" baseline="0" smtClean="0">
            <a:ln>
              <a:noFill/>
            </a:ln>
            <a:solidFill>
              <a:schemeClr val="tx1"/>
            </a:solidFill>
            <a:effectLst/>
            <a:latin typeface="Arial" pitchFamily="34" charset="0"/>
            <a:ea typeface="楷体" pitchFamily="49" charset="-122"/>
          </a:defRPr>
        </a:defPPr>
      </a:lstStyle>
    </a:lnDef>
  </a:objectDefaults>
  <a:extraClrSchemeLst>
    <a:extraClrScheme>
      <a:clrScheme name="1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Office 主题">
  <a:themeElements>
    <a:clrScheme name="1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主题">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000000"/>
          </a:buClr>
          <a:buSzPct val="100000"/>
          <a:buFontTx/>
          <a:buNone/>
          <a:tabLst/>
          <a:defRPr kumimoji="0" lang="zh-CN" sz="1800" b="0" i="0" u="none" strike="noStrike" cap="none" normalizeH="0" baseline="0" smtClean="0">
            <a:ln>
              <a:noFill/>
            </a:ln>
            <a:solidFill>
              <a:schemeClr val="tx1"/>
            </a:solidFill>
            <a:effectLst/>
            <a:latin typeface="Arial" pitchFamily="34" charset="0"/>
            <a:ea typeface="楷体"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000000"/>
          </a:buClr>
          <a:buSzPct val="100000"/>
          <a:buFontTx/>
          <a:buNone/>
          <a:tabLst/>
          <a:defRPr kumimoji="0" lang="zh-CN" sz="1800" b="0" i="0" u="none" strike="noStrike" cap="none" normalizeH="0" baseline="0" smtClean="0">
            <a:ln>
              <a:noFill/>
            </a:ln>
            <a:solidFill>
              <a:schemeClr val="tx1"/>
            </a:solidFill>
            <a:effectLst/>
            <a:latin typeface="Arial" pitchFamily="34" charset="0"/>
            <a:ea typeface="楷体" pitchFamily="49" charset="-122"/>
          </a:defRPr>
        </a:defPPr>
      </a:lstStyle>
    </a:lnDef>
  </a:objectDefaults>
  <a:extraClrSchemeLst>
    <a:extraClrScheme>
      <a:clrScheme name="1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Office 主题">
  <a:themeElements>
    <a:clrScheme name="1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4_Office 主题">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000000"/>
          </a:buClr>
          <a:buSzPct val="100000"/>
          <a:buFontTx/>
          <a:buNone/>
          <a:tabLst/>
          <a:defRPr kumimoji="0" lang="zh-CN" sz="1800" b="0" i="0" u="none" strike="noStrike" cap="none" normalizeH="0" baseline="0" smtClean="0">
            <a:ln>
              <a:noFill/>
            </a:ln>
            <a:solidFill>
              <a:schemeClr val="tx1"/>
            </a:solidFill>
            <a:effectLst/>
            <a:latin typeface="Arial" pitchFamily="34" charset="0"/>
            <a:ea typeface="楷体"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000000"/>
          </a:buClr>
          <a:buSzPct val="100000"/>
          <a:buFontTx/>
          <a:buNone/>
          <a:tabLst/>
          <a:defRPr kumimoji="0" lang="zh-CN" sz="1800" b="0" i="0" u="none" strike="noStrike" cap="none" normalizeH="0" baseline="0" smtClean="0">
            <a:ln>
              <a:noFill/>
            </a:ln>
            <a:solidFill>
              <a:schemeClr val="tx1"/>
            </a:solidFill>
            <a:effectLst/>
            <a:latin typeface="Arial" pitchFamily="34" charset="0"/>
            <a:ea typeface="楷体" pitchFamily="49" charset="-122"/>
          </a:defRPr>
        </a:defPPr>
      </a:lstStyle>
    </a:lnDef>
  </a:objectDefaults>
  <a:extraClrSchemeLst>
    <a:extraClrScheme>
      <a:clrScheme name="1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主题">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000000"/>
          </a:buClr>
          <a:buSzPct val="100000"/>
          <a:buFontTx/>
          <a:buNone/>
          <a:tabLst/>
          <a:defRPr kumimoji="0" lang="zh-CN" sz="1800" b="0" i="0" u="none" strike="noStrike" cap="none" normalizeH="0" baseline="0" smtClean="0">
            <a:ln>
              <a:noFill/>
            </a:ln>
            <a:solidFill>
              <a:schemeClr val="tx1"/>
            </a:solidFill>
            <a:effectLst/>
            <a:latin typeface="Arial" pitchFamily="34" charset="0"/>
            <a:ea typeface="楷体"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000000"/>
          </a:buClr>
          <a:buSzPct val="100000"/>
          <a:buFontTx/>
          <a:buNone/>
          <a:tabLst/>
          <a:defRPr kumimoji="0" lang="zh-CN" sz="1800" b="0" i="0" u="none" strike="noStrike" cap="none" normalizeH="0" baseline="0" smtClean="0">
            <a:ln>
              <a:noFill/>
            </a:ln>
            <a:solidFill>
              <a:schemeClr val="tx1"/>
            </a:solidFill>
            <a:effectLst/>
            <a:latin typeface="Arial" pitchFamily="34" charset="0"/>
            <a:ea typeface="楷体" pitchFamily="49" charset="-122"/>
          </a:defRPr>
        </a:defPPr>
      </a:lstStyle>
    </a:lnDef>
  </a:objectDefaults>
  <a:extraClrSchemeLst>
    <a:extraClrScheme>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主题">
  <a:themeElements>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主题">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000000"/>
          </a:buClr>
          <a:buSzPct val="100000"/>
          <a:buFontTx/>
          <a:buNone/>
          <a:tabLst/>
          <a:defRPr kumimoji="0" lang="zh-CN" sz="1800" b="0" i="0" u="none" strike="noStrike" cap="none" normalizeH="0" baseline="0" smtClean="0">
            <a:ln>
              <a:noFill/>
            </a:ln>
            <a:solidFill>
              <a:schemeClr val="tx1"/>
            </a:solidFill>
            <a:effectLst/>
            <a:latin typeface="Arial" pitchFamily="34" charset="0"/>
            <a:ea typeface="楷体"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000000"/>
          </a:buClr>
          <a:buSzPct val="100000"/>
          <a:buFontTx/>
          <a:buNone/>
          <a:tabLst/>
          <a:defRPr kumimoji="0" lang="zh-CN" sz="1800" b="0" i="0" u="none" strike="noStrike" cap="none" normalizeH="0" baseline="0" smtClean="0">
            <a:ln>
              <a:noFill/>
            </a:ln>
            <a:solidFill>
              <a:schemeClr val="tx1"/>
            </a:solidFill>
            <a:effectLst/>
            <a:latin typeface="Arial" pitchFamily="34" charset="0"/>
            <a:ea typeface="楷体" pitchFamily="49" charset="-122"/>
          </a:defRPr>
        </a:defPPr>
      </a:lstStyle>
    </a:lnDef>
  </a:objectDefaults>
  <a:extraClrSchemeLst>
    <a:extraClrScheme>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主题">
  <a:themeElements>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主题">
      <a:majorFont>
        <a:latin typeface="Arial"/>
        <a:ea typeface="楷体"/>
        <a:cs typeface=""/>
      </a:majorFont>
      <a:minorFont>
        <a:latin typeface="Arial"/>
        <a:ea typeface="楷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000000"/>
          </a:buClr>
          <a:buSzPct val="100000"/>
          <a:buFontTx/>
          <a:buNone/>
          <a:tabLst/>
          <a:defRPr kumimoji="0" lang="zh-CN" sz="1800" b="0" i="0" u="none" strike="noStrike" cap="none" normalizeH="0" baseline="0" smtClean="0">
            <a:ln>
              <a:noFill/>
            </a:ln>
            <a:solidFill>
              <a:schemeClr val="tx1"/>
            </a:solidFill>
            <a:effectLst/>
            <a:latin typeface="Arial" pitchFamily="34" charset="0"/>
            <a:ea typeface="楷体"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000000"/>
          </a:buClr>
          <a:buSzPct val="100000"/>
          <a:buFontTx/>
          <a:buNone/>
          <a:tabLst/>
          <a:defRPr kumimoji="0" lang="zh-CN" sz="1800" b="0" i="0" u="none" strike="noStrike" cap="none" normalizeH="0" baseline="0" smtClean="0">
            <a:ln>
              <a:noFill/>
            </a:ln>
            <a:solidFill>
              <a:schemeClr val="tx1"/>
            </a:solidFill>
            <a:effectLst/>
            <a:latin typeface="Arial" pitchFamily="34" charset="0"/>
            <a:ea typeface="楷体" pitchFamily="49" charset="-122"/>
          </a:defRPr>
        </a:defPPr>
      </a:lstStyle>
    </a:lnDef>
  </a:objectDefaults>
  <a:extraClrSchemeLst>
    <a:extraClrScheme>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主题">
  <a:themeElements>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Office 主题">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000000"/>
          </a:buClr>
          <a:buSzPct val="100000"/>
          <a:buFontTx/>
          <a:buNone/>
          <a:tabLst/>
          <a:defRPr kumimoji="0" lang="zh-CN" sz="1800" b="0" i="0" u="none" strike="noStrike" cap="none" normalizeH="0" baseline="0" smtClean="0">
            <a:ln>
              <a:noFill/>
            </a:ln>
            <a:solidFill>
              <a:schemeClr val="tx1"/>
            </a:solidFill>
            <a:effectLst/>
            <a:latin typeface="Arial" pitchFamily="34" charset="0"/>
            <a:ea typeface="楷体"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000000"/>
          </a:buClr>
          <a:buSzPct val="100000"/>
          <a:buFontTx/>
          <a:buNone/>
          <a:tabLst/>
          <a:defRPr kumimoji="0" lang="zh-CN" sz="1800" b="0" i="0" u="none" strike="noStrike" cap="none" normalizeH="0" baseline="0" smtClean="0">
            <a:ln>
              <a:noFill/>
            </a:ln>
            <a:solidFill>
              <a:schemeClr val="tx1"/>
            </a:solidFill>
            <a:effectLst/>
            <a:latin typeface="Arial" pitchFamily="34" charset="0"/>
            <a:ea typeface="楷体" pitchFamily="49" charset="-122"/>
          </a:defRPr>
        </a:defPPr>
      </a:lstStyle>
    </a:lnDef>
  </a:objectDefaults>
  <a:extraClrSchemeLst>
    <a:extraClrScheme>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Office 主题">
  <a:themeElements>
    <a:clrScheme name="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_Office 主题">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000000"/>
          </a:buClr>
          <a:buSzPct val="100000"/>
          <a:buFontTx/>
          <a:buNone/>
          <a:tabLst/>
          <a:defRPr kumimoji="0" lang="zh-CN" sz="1800" b="0" i="0" u="none" strike="noStrike" cap="none" normalizeH="0" baseline="0" smtClean="0">
            <a:ln>
              <a:noFill/>
            </a:ln>
            <a:solidFill>
              <a:schemeClr val="tx1"/>
            </a:solidFill>
            <a:effectLst/>
            <a:latin typeface="Arial" pitchFamily="34" charset="0"/>
            <a:ea typeface="楷体"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000000"/>
          </a:buClr>
          <a:buSzPct val="100000"/>
          <a:buFontTx/>
          <a:buNone/>
          <a:tabLst/>
          <a:defRPr kumimoji="0" lang="zh-CN" sz="1800" b="0" i="0" u="none" strike="noStrike" cap="none" normalizeH="0" baseline="0" smtClean="0">
            <a:ln>
              <a:noFill/>
            </a:ln>
            <a:solidFill>
              <a:schemeClr val="tx1"/>
            </a:solidFill>
            <a:effectLst/>
            <a:latin typeface="Arial" pitchFamily="34" charset="0"/>
            <a:ea typeface="楷体" pitchFamily="49" charset="-122"/>
          </a:defRPr>
        </a:defPPr>
      </a:lstStyle>
    </a:lnDef>
  </a:objectDefaults>
  <a:extraClrSchemeLst>
    <a:extraClrScheme>
      <a:clrScheme name="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Office 主题">
  <a:themeElements>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Office 主题">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000000"/>
          </a:buClr>
          <a:buSzPct val="100000"/>
          <a:buFontTx/>
          <a:buNone/>
          <a:tabLst/>
          <a:defRPr kumimoji="0" lang="zh-CN" sz="1800" b="0" i="0" u="none" strike="noStrike" cap="none" normalizeH="0" baseline="0" smtClean="0">
            <a:ln>
              <a:noFill/>
            </a:ln>
            <a:solidFill>
              <a:schemeClr val="tx1"/>
            </a:solidFill>
            <a:effectLst/>
            <a:latin typeface="Arial" pitchFamily="34" charset="0"/>
            <a:ea typeface="楷体"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000000"/>
          </a:buClr>
          <a:buSzPct val="100000"/>
          <a:buFontTx/>
          <a:buNone/>
          <a:tabLst/>
          <a:defRPr kumimoji="0" lang="zh-CN" sz="1800" b="0" i="0" u="none" strike="noStrike" cap="none" normalizeH="0" baseline="0" smtClean="0">
            <a:ln>
              <a:noFill/>
            </a:ln>
            <a:solidFill>
              <a:schemeClr val="tx1"/>
            </a:solidFill>
            <a:effectLst/>
            <a:latin typeface="Arial" pitchFamily="34" charset="0"/>
            <a:ea typeface="楷体" pitchFamily="49" charset="-122"/>
          </a:defRPr>
        </a:defPPr>
      </a:lstStyle>
    </a:lnDef>
  </a:objectDefaults>
  <a:extraClrSchemeLst>
    <a:extraClrScheme>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Office 主题">
  <a:themeElements>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Office 主题">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000000"/>
          </a:buClr>
          <a:buSzPct val="100000"/>
          <a:buFontTx/>
          <a:buNone/>
          <a:tabLst/>
          <a:defRPr kumimoji="0" lang="zh-CN" sz="1800" b="0" i="0" u="none" strike="noStrike" cap="none" normalizeH="0" baseline="0" smtClean="0">
            <a:ln>
              <a:noFill/>
            </a:ln>
            <a:solidFill>
              <a:schemeClr val="tx1"/>
            </a:solidFill>
            <a:effectLst/>
            <a:latin typeface="Arial" pitchFamily="34" charset="0"/>
            <a:ea typeface="楷体"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000000"/>
          </a:buClr>
          <a:buSzPct val="100000"/>
          <a:buFontTx/>
          <a:buNone/>
          <a:tabLst/>
          <a:defRPr kumimoji="0" lang="zh-CN" sz="1800" b="0" i="0" u="none" strike="noStrike" cap="none" normalizeH="0" baseline="0" smtClean="0">
            <a:ln>
              <a:noFill/>
            </a:ln>
            <a:solidFill>
              <a:schemeClr val="tx1"/>
            </a:solidFill>
            <a:effectLst/>
            <a:latin typeface="Arial" pitchFamily="34" charset="0"/>
            <a:ea typeface="楷体" pitchFamily="49" charset="-122"/>
          </a:defRPr>
        </a:defPPr>
      </a:lstStyle>
    </a:lnDef>
  </a:objectDefaults>
  <a:extraClrSchemeLst>
    <a:extraClrScheme>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Office 主题">
  <a:themeElements>
    <a:clrScheme name="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Office 主题">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000000"/>
          </a:buClr>
          <a:buSzPct val="100000"/>
          <a:buFontTx/>
          <a:buNone/>
          <a:tabLst/>
          <a:defRPr kumimoji="0" lang="zh-CN" sz="1800" b="0" i="0" u="none" strike="noStrike" cap="none" normalizeH="0" baseline="0" smtClean="0">
            <a:ln>
              <a:noFill/>
            </a:ln>
            <a:solidFill>
              <a:schemeClr val="tx1"/>
            </a:solidFill>
            <a:effectLst/>
            <a:latin typeface="Arial" pitchFamily="34" charset="0"/>
            <a:ea typeface="楷体"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000000"/>
          </a:buClr>
          <a:buSzPct val="100000"/>
          <a:buFontTx/>
          <a:buNone/>
          <a:tabLst/>
          <a:defRPr kumimoji="0" lang="zh-CN" sz="1800" b="0" i="0" u="none" strike="noStrike" cap="none" normalizeH="0" baseline="0" smtClean="0">
            <a:ln>
              <a:noFill/>
            </a:ln>
            <a:solidFill>
              <a:schemeClr val="tx1"/>
            </a:solidFill>
            <a:effectLst/>
            <a:latin typeface="Arial" pitchFamily="34" charset="0"/>
            <a:ea typeface="楷体" pitchFamily="49" charset="-122"/>
          </a:defRPr>
        </a:defPPr>
      </a:lstStyle>
    </a:lnDef>
  </a:objectDefaults>
  <a:extraClrSchemeLst>
    <a:extraClrScheme>
      <a:clrScheme name="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6345</TotalTime>
  <Words>7718</Words>
  <Application>Microsoft Office PowerPoint</Application>
  <PresentationFormat>全屏显示(4:3)</PresentationFormat>
  <Paragraphs>3758</Paragraphs>
  <Slides>79</Slides>
  <Notes>79</Notes>
  <HiddenSlides>0</HiddenSlides>
  <MMClips>0</MMClips>
  <ScaleCrop>false</ScaleCrop>
  <HeadingPairs>
    <vt:vector size="6" baseType="variant">
      <vt:variant>
        <vt:lpstr>已用的字体</vt:lpstr>
      </vt:variant>
      <vt:variant>
        <vt:i4>8</vt:i4>
      </vt:variant>
      <vt:variant>
        <vt:lpstr>主题</vt:lpstr>
      </vt:variant>
      <vt:variant>
        <vt:i4>15</vt:i4>
      </vt:variant>
      <vt:variant>
        <vt:lpstr>幻灯片标题</vt:lpstr>
      </vt:variant>
      <vt:variant>
        <vt:i4>79</vt:i4>
      </vt:variant>
    </vt:vector>
  </HeadingPairs>
  <TitlesOfParts>
    <vt:vector size="102" baseType="lpstr">
      <vt:lpstr>Arial</vt:lpstr>
      <vt:lpstr>楷体</vt:lpstr>
      <vt:lpstr>Calibri</vt:lpstr>
      <vt:lpstr>微软雅黑</vt:lpstr>
      <vt:lpstr>仿宋</vt:lpstr>
      <vt:lpstr>黑体</vt:lpstr>
      <vt:lpstr>仿宋_GB2312</vt:lpstr>
      <vt:lpstr>Wingdings</vt:lpstr>
      <vt:lpstr>Office 主题</vt:lpstr>
      <vt:lpstr>1_Office 主题</vt:lpstr>
      <vt:lpstr>2_Office 主题</vt:lpstr>
      <vt:lpstr>3_Office 主题</vt:lpstr>
      <vt:lpstr>4_Office 主题</vt:lpstr>
      <vt:lpstr>5_Office 主题</vt:lpstr>
      <vt:lpstr>6_Office 主题</vt:lpstr>
      <vt:lpstr>7_Office 主题</vt:lpstr>
      <vt:lpstr>8_Office 主题</vt:lpstr>
      <vt:lpstr>9_Office 主题</vt:lpstr>
      <vt:lpstr>10_Office 主题</vt:lpstr>
      <vt:lpstr>11_Office 主题</vt:lpstr>
      <vt:lpstr>12_Office 主题</vt:lpstr>
      <vt:lpstr>13_Office 主题</vt:lpstr>
      <vt:lpstr>14_Office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im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yzz</dc:creator>
  <cp:lastModifiedBy>JiFang</cp:lastModifiedBy>
  <cp:revision>545</cp:revision>
  <dcterms:created xsi:type="dcterms:W3CDTF">2012-05-20T09:16:57Z</dcterms:created>
  <dcterms:modified xsi:type="dcterms:W3CDTF">2016-04-09T11:44:16Z</dcterms:modified>
</cp:coreProperties>
</file>