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41910"/>
            <a:ext cx="12223115" cy="692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95" y="1122680"/>
            <a:ext cx="9709785" cy="2387600"/>
          </a:xfrm>
        </p:spPr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《口哨与小狗》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图形谱展示</a:t>
            </a: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肖芷浣、蔡盈盈、刘轶琪、杨妍</a:t>
            </a: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6210" y="1759585"/>
            <a:ext cx="6800215" cy="4634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95" y="99695"/>
            <a:ext cx="6800215" cy="1659890"/>
          </a:xfrm>
          <a:prstGeom prst="rect">
            <a:avLst/>
          </a:prstGeom>
        </p:spPr>
      </p:pic>
      <p:sp>
        <p:nvSpPr>
          <p:cNvPr id="17" name="副标题 2"/>
          <p:cNvSpPr>
            <a:spLocks noGrp="1"/>
          </p:cNvSpPr>
          <p:nvPr/>
        </p:nvSpPr>
        <p:spPr>
          <a:xfrm>
            <a:off x="7847330" y="5695950"/>
            <a:ext cx="4361815" cy="1071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注：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1.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间奏部分表现形式为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以基本拍形式轻触手背或桌面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”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    2.D.C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：从头反复。</a:t>
            </a: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    3.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图形谱中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三房子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</a:rPr>
              <a:t>”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</a:rPr>
              <a:t>节奏较自由。</a:t>
            </a: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76410" y="368300"/>
            <a:ext cx="2231390" cy="1784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000">
            <a:off x="105410" y="4906645"/>
            <a:ext cx="2548255" cy="1765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WPS 演示</Application>
  <PresentationFormat>宽屏</PresentationFormat>
  <Paragraphs>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华文楷体</vt:lpstr>
      <vt:lpstr>华文宋体</vt:lpstr>
      <vt:lpstr>华文彩云</vt:lpstr>
      <vt:lpstr>华文琥珀</vt:lpstr>
      <vt:lpstr>幼圆</vt:lpstr>
      <vt:lpstr>仿宋</vt:lpstr>
      <vt:lpstr>华文隶书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U31-70</dc:creator>
  <cp:lastModifiedBy>一笑婆娑醉颜陀1383375957</cp:lastModifiedBy>
  <cp:revision>1</cp:revision>
  <dcterms:created xsi:type="dcterms:W3CDTF">2017-12-31T03:15:25Z</dcterms:created>
  <dcterms:modified xsi:type="dcterms:W3CDTF">2017-12-31T04:00:32Z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