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973" r:id="rId1"/>
  </p:sldMasterIdLst>
  <p:notesMasterIdLst>
    <p:notesMasterId r:id="rId29"/>
  </p:notesMasterIdLst>
  <p:handoutMasterIdLst>
    <p:handoutMasterId r:id="rId30"/>
  </p:handoutMasterIdLst>
  <p:sldIdLst>
    <p:sldId id="256" r:id="rId2"/>
    <p:sldId id="273" r:id="rId3"/>
    <p:sldId id="305" r:id="rId4"/>
    <p:sldId id="306" r:id="rId5"/>
    <p:sldId id="318" r:id="rId6"/>
    <p:sldId id="314" r:id="rId7"/>
    <p:sldId id="324" r:id="rId8"/>
    <p:sldId id="325" r:id="rId9"/>
    <p:sldId id="315" r:id="rId10"/>
    <p:sldId id="316" r:id="rId11"/>
    <p:sldId id="323" r:id="rId12"/>
    <p:sldId id="317" r:id="rId13"/>
    <p:sldId id="331" r:id="rId14"/>
    <p:sldId id="332" r:id="rId15"/>
    <p:sldId id="328" r:id="rId16"/>
    <p:sldId id="335" r:id="rId17"/>
    <p:sldId id="284" r:id="rId18"/>
    <p:sldId id="296" r:id="rId19"/>
    <p:sldId id="295" r:id="rId20"/>
    <p:sldId id="286" r:id="rId21"/>
    <p:sldId id="312" r:id="rId22"/>
    <p:sldId id="289" r:id="rId23"/>
    <p:sldId id="300" r:id="rId24"/>
    <p:sldId id="290" r:id="rId25"/>
    <p:sldId id="301" r:id="rId26"/>
    <p:sldId id="302" r:id="rId27"/>
    <p:sldId id="293" r:id="rId28"/>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5" pos="383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E9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169" autoAdjust="0"/>
    <p:restoredTop sz="95000" autoAdjust="0"/>
  </p:normalViewPr>
  <p:slideViewPr>
    <p:cSldViewPr>
      <p:cViewPr varScale="1">
        <p:scale>
          <a:sx n="76" d="100"/>
          <a:sy n="76" d="100"/>
        </p:scale>
        <p:origin x="62" y="278"/>
      </p:cViewPr>
      <p:guideLst>
        <p:guide orient="horz" pos="2160"/>
        <p:guide pos="3839"/>
      </p:guideLst>
    </p:cSldViewPr>
  </p:slideViewPr>
  <p:notesTextViewPr>
    <p:cViewPr>
      <p:scale>
        <a:sx n="1" d="1"/>
        <a:sy n="1" d="1"/>
      </p:scale>
      <p:origin x="0" y="0"/>
    </p:cViewPr>
  </p:notesTextViewPr>
  <p:notesViewPr>
    <p:cSldViewPr>
      <p:cViewPr varScale="1">
        <p:scale>
          <a:sx n="83" d="100"/>
          <a:sy n="83" d="100"/>
        </p:scale>
        <p:origin x="316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lang="zh-CN" altLang="en-US">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rtl="0"/>
            <a:fld id="{59A6AAA8-26B8-495E-9AA9-5EE859B89406}" type="datetime2">
              <a:rPr lang="zh-CN" altLang="en-US" smtClean="0">
                <a:latin typeface="微软雅黑" panose="020B0503020204020204" pitchFamily="34" charset="-122"/>
                <a:ea typeface="微软雅黑" panose="020B0503020204020204" pitchFamily="34" charset="-122"/>
              </a:rPr>
              <a:t>2020年4月1日</a:t>
            </a:fld>
            <a:endParaRPr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92837A6B-DAA4-4C2D-AEAB-4E9E70095794}" type="slidenum">
              <a:rPr>
                <a:latin typeface="微软雅黑" panose="020B0503020204020204" pitchFamily="34" charset="-122"/>
                <a:ea typeface="微软雅黑" panose="020B0503020204020204" pitchFamily="34" charset="-122"/>
              </a:rPr>
              <a:t>‹#›</a:t>
            </a:fld>
            <a:endParaRPr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215455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F0484B94-2980-4B9C-A329-0BBBEB862626}" type="datetime2">
              <a:rPr lang="zh-CN" altLang="en-US" smtClean="0"/>
              <a:pPr/>
              <a:t>2020年4月1日</a:t>
            </a:fld>
            <a:endParaRPr lang="zh-CN" altLang="en-US" dirty="0"/>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zh-CN" altLang="en-US" noProof="0" dirty="0"/>
              <a:t>单击此处编辑母版文本样式</a:t>
            </a:r>
          </a:p>
          <a:p>
            <a:pPr lvl="1" rtl="0"/>
            <a:r>
              <a:rPr lang="zh-CN" altLang="en-US" noProof="0" dirty="0"/>
              <a:t>第二级</a:t>
            </a:r>
          </a:p>
          <a:p>
            <a:pPr lvl="2" rtl="0"/>
            <a:r>
              <a:rPr lang="zh-CN" altLang="en-US" noProof="0" dirty="0"/>
              <a:t>第三级</a:t>
            </a:r>
          </a:p>
          <a:p>
            <a:pPr lvl="3" rtl="0"/>
            <a:r>
              <a:rPr lang="zh-CN" altLang="en-US" noProof="0" dirty="0"/>
              <a:t>第四级</a:t>
            </a:r>
          </a:p>
          <a:p>
            <a:pPr lvl="4" rtl="0"/>
            <a:r>
              <a:rPr lang="zh-CN" altLang="en-US" noProof="0"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03266150-FA26-45B5-BF0B-186B42A09DC9}" type="slidenum">
              <a:rPr lang="en-US" altLang="zh-CN" smtClean="0"/>
              <a:pPr/>
              <a:t>‹#›</a:t>
            </a:fld>
            <a:endParaRPr lang="en-US" altLang="zh-CN" dirty="0"/>
          </a:p>
        </p:txBody>
      </p:sp>
    </p:spTree>
    <p:extLst>
      <p:ext uri="{BB962C8B-B14F-4D97-AF65-F5344CB8AC3E}">
        <p14:creationId xmlns:p14="http://schemas.microsoft.com/office/powerpoint/2010/main" val="14594674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03266150-FA26-45B5-BF0B-186B42A09DC9}" type="slidenum">
              <a:rPr lang="en-US" altLang="zh-CN" smtClean="0"/>
              <a:pPr/>
              <a:t>1</a:t>
            </a:fld>
            <a:endParaRPr lang="en-US" altLang="zh-CN" dirty="0"/>
          </a:p>
        </p:txBody>
      </p:sp>
    </p:spTree>
    <p:extLst>
      <p:ext uri="{BB962C8B-B14F-4D97-AF65-F5344CB8AC3E}">
        <p14:creationId xmlns:p14="http://schemas.microsoft.com/office/powerpoint/2010/main" val="17953670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060688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6865880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8466689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77779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0549551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5239220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83415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2135636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1834658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201858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03266150-FA26-45B5-BF0B-186B42A09DC9}" type="slidenum">
              <a:rPr lang="en-US" altLang="zh-CN" smtClean="0"/>
              <a:pPr/>
              <a:t>2</a:t>
            </a:fld>
            <a:endParaRPr lang="en-US" altLang="zh-CN" dirty="0"/>
          </a:p>
        </p:txBody>
      </p:sp>
    </p:spTree>
    <p:extLst>
      <p:ext uri="{BB962C8B-B14F-4D97-AF65-F5344CB8AC3E}">
        <p14:creationId xmlns:p14="http://schemas.microsoft.com/office/powerpoint/2010/main" val="29485470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6738923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9784745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0783349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7345388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4593776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1360778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03266150-FA26-45B5-BF0B-186B42A09DC9}" type="slidenum">
              <a:rPr lang="en-US" altLang="zh-CN" smtClean="0"/>
              <a:pPr/>
              <a:t>26</a:t>
            </a:fld>
            <a:endParaRPr lang="en-US" altLang="zh-CN" dirty="0"/>
          </a:p>
        </p:txBody>
      </p:sp>
    </p:spTree>
    <p:extLst>
      <p:ext uri="{BB962C8B-B14F-4D97-AF65-F5344CB8AC3E}">
        <p14:creationId xmlns:p14="http://schemas.microsoft.com/office/powerpoint/2010/main" val="13561038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03266150-FA26-45B5-BF0B-186B42A09DC9}" type="slidenum">
              <a:rPr lang="en-US" altLang="zh-CN" smtClean="0"/>
              <a:pPr/>
              <a:t>27</a:t>
            </a:fld>
            <a:endParaRPr lang="en-US" altLang="zh-CN" dirty="0"/>
          </a:p>
        </p:txBody>
      </p:sp>
    </p:spTree>
    <p:extLst>
      <p:ext uri="{BB962C8B-B14F-4D97-AF65-F5344CB8AC3E}">
        <p14:creationId xmlns:p14="http://schemas.microsoft.com/office/powerpoint/2010/main" val="3850364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9028935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185707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655344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641545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648592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601552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266150-FA26-45B5-BF0B-186B42A09DC9}" type="slidenum">
              <a:rPr kumimoji="0" lang="en-US" altLang="zh-CN" sz="1200" b="0" i="0" u="none" strike="noStrike" kern="1200" cap="none" spc="0" normalizeH="0" baseline="0" noProof="0" smtClean="0">
                <a:ln>
                  <a:noFill/>
                </a:ln>
                <a:solidFill>
                  <a:srgbClr val="652825"/>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altLang="zh-CN" sz="1200" b="0" i="0" u="none" strike="noStrike" kern="1200" cap="none" spc="0" normalizeH="0" baseline="0" noProof="0" dirty="0">
              <a:ln>
                <a:noFill/>
              </a:ln>
              <a:solidFill>
                <a:srgbClr val="652825"/>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628268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417150" y="802299"/>
            <a:ext cx="8634824" cy="2541431"/>
          </a:xfrm>
        </p:spPr>
        <p:txBody>
          <a:bodyPr bIns="0" anchor="b">
            <a:normAutofit/>
          </a:bodyPr>
          <a:lstStyle>
            <a:lvl1pPr algn="l">
              <a:defRPr sz="6598"/>
            </a:lvl1pPr>
          </a:lstStyle>
          <a:p>
            <a:r>
              <a:rPr lang="zh-CN" altLang="en-US"/>
              <a:t>单击此处编辑母版标题样式</a:t>
            </a:r>
            <a:endParaRPr lang="en-US" dirty="0"/>
          </a:p>
        </p:txBody>
      </p:sp>
      <p:sp>
        <p:nvSpPr>
          <p:cNvPr id="3" name="Subtitle 2"/>
          <p:cNvSpPr>
            <a:spLocks noGrp="1"/>
          </p:cNvSpPr>
          <p:nvPr>
            <p:ph type="subTitle" idx="1"/>
          </p:nvPr>
        </p:nvSpPr>
        <p:spPr>
          <a:xfrm>
            <a:off x="2417150" y="3531205"/>
            <a:ext cx="8634823" cy="977621"/>
          </a:xfrm>
        </p:spPr>
        <p:txBody>
          <a:bodyPr tIns="91440" bIns="91440">
            <a:normAutofit/>
          </a:bodyPr>
          <a:lstStyle>
            <a:lvl1pPr marL="0" indent="0" algn="l">
              <a:buNone/>
              <a:defRPr sz="1799" b="0" cap="all" baseline="0">
                <a:solidFill>
                  <a:schemeClr val="tx1"/>
                </a:solidFill>
              </a:defRPr>
            </a:lvl1pPr>
            <a:lvl2pPr marL="457063" indent="0" algn="ctr">
              <a:buNone/>
              <a:defRPr sz="17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rtl="0"/>
            <a:fld id="{9825E45E-4FC5-4201-9764-CB656E0A7CED}" type="datetime2">
              <a:rPr lang="zh-CN" altLang="en-US" noProof="0" smtClean="0"/>
              <a:t>2020年4月1日</a:t>
            </a:fld>
            <a:endParaRPr lang="zh-CN" altLang="en-US" noProof="0" dirty="0"/>
          </a:p>
        </p:txBody>
      </p:sp>
      <p:sp>
        <p:nvSpPr>
          <p:cNvPr id="5" name="Footer Placeholder 4"/>
          <p:cNvSpPr>
            <a:spLocks noGrp="1"/>
          </p:cNvSpPr>
          <p:nvPr>
            <p:ph type="ftr" sz="quarter" idx="11"/>
          </p:nvPr>
        </p:nvSpPr>
        <p:spPr>
          <a:xfrm>
            <a:off x="2415871" y="329308"/>
            <a:ext cx="4972620" cy="309201"/>
          </a:xfrm>
        </p:spPr>
        <p:txBody>
          <a:bodyPr/>
          <a:lstStyle/>
          <a:p>
            <a:pPr rtl="0"/>
            <a:r>
              <a:rPr lang="zh-CN" altLang="en-US" noProof="0"/>
              <a:t>添加页脚</a:t>
            </a:r>
            <a:endParaRPr lang="zh-CN" altLang="en-US" noProof="0" dirty="0"/>
          </a:p>
        </p:txBody>
      </p:sp>
      <p:sp>
        <p:nvSpPr>
          <p:cNvPr id="6" name="Slide Number Placeholder 5"/>
          <p:cNvSpPr>
            <a:spLocks noGrp="1"/>
          </p:cNvSpPr>
          <p:nvPr>
            <p:ph type="sldNum" sz="quarter" idx="12"/>
          </p:nvPr>
        </p:nvSpPr>
        <p:spPr>
          <a:xfrm>
            <a:off x="1437290" y="798973"/>
            <a:ext cx="810808" cy="503578"/>
          </a:xfrm>
        </p:spPr>
        <p:txBody>
          <a:bodyPr/>
          <a:lstStyle/>
          <a:p>
            <a:pPr rtl="0"/>
            <a:fld id="{693B167E-EA96-4147-81DE-549160052C22}" type="slidenum">
              <a:rPr lang="en-US" altLang="zh-CN" noProof="0" smtClean="0"/>
              <a:t>‹#›</a:t>
            </a:fld>
            <a:endParaRPr lang="zh-CN" altLang="en-US" noProof="0" dirty="0"/>
          </a:p>
        </p:txBody>
      </p:sp>
      <p:cxnSp>
        <p:nvCxnSpPr>
          <p:cNvPr id="15" name="Straight Connector 14"/>
          <p:cNvCxnSpPr/>
          <p:nvPr/>
        </p:nvCxnSpPr>
        <p:spPr>
          <a:xfrm>
            <a:off x="2417150" y="3528542"/>
            <a:ext cx="863482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593552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3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43FDAE1-3755-461B-A024-CBD6D97F6182}" type="datetime2">
              <a:rPr lang="zh-CN" altLang="en-US" smtClean="0"/>
              <a:t>2020年4月1日</a:t>
            </a:fld>
            <a:endParaRPr lang="zh-CN" altLang="en-US" dirty="0"/>
          </a:p>
        </p:txBody>
      </p:sp>
      <p:sp>
        <p:nvSpPr>
          <p:cNvPr id="5" name="Footer Placeholder 4"/>
          <p:cNvSpPr>
            <a:spLocks noGrp="1"/>
          </p:cNvSpPr>
          <p:nvPr>
            <p:ph type="ftr" sz="quarter" idx="11"/>
          </p:nvPr>
        </p:nvSpPr>
        <p:spPr/>
        <p:txBody>
          <a:bodyPr/>
          <a:lstStyle/>
          <a:p>
            <a:r>
              <a:rPr lang="zh-CN" altLang="en-US"/>
              <a:t>添加页脚</a:t>
            </a:r>
          </a:p>
        </p:txBody>
      </p:sp>
      <p:sp>
        <p:nvSpPr>
          <p:cNvPr id="6" name="Slide Number Placeholder 5"/>
          <p:cNvSpPr>
            <a:spLocks noGrp="1"/>
          </p:cNvSpPr>
          <p:nvPr>
            <p:ph type="sldNum" sz="quarter" idx="12"/>
          </p:nvPr>
        </p:nvSpPr>
        <p:spPr/>
        <p:txBody>
          <a:bodyPr/>
          <a:lstStyle/>
          <a:p>
            <a:fld id="{693B167E-EA96-4147-81DE-549160052C22}" type="slidenum">
              <a:rPr lang="en-US" altLang="zh-CN" smtClean="0"/>
              <a:pPr/>
              <a:t>‹#›</a:t>
            </a:fld>
            <a:endParaRPr lang="zh-CN" altLang="en-US"/>
          </a:p>
        </p:txBody>
      </p:sp>
      <p:cxnSp>
        <p:nvCxnSpPr>
          <p:cNvPr id="26" name="Straight Connector 25"/>
          <p:cNvCxnSpPr/>
          <p:nvPr/>
        </p:nvCxnSpPr>
        <p:spPr>
          <a:xfrm>
            <a:off x="1453517" y="1847088"/>
            <a:ext cx="960502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6531578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6653" y="798974"/>
            <a:ext cx="1615321" cy="4659889"/>
          </a:xfrm>
        </p:spPr>
        <p:txBody>
          <a:bodyPr vert="eaVert"/>
          <a:lstStyle>
            <a:lvl1pPr algn="l">
              <a:defRPr/>
            </a:lvl1p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444296" y="798974"/>
            <a:ext cx="7826791" cy="465988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43FDAE1-3755-461B-A024-CBD6D97F6182}" type="datetime2">
              <a:rPr lang="zh-CN" altLang="en-US" smtClean="0"/>
              <a:t>2020年4月1日</a:t>
            </a:fld>
            <a:endParaRPr lang="zh-CN" altLang="en-US" dirty="0"/>
          </a:p>
        </p:txBody>
      </p:sp>
      <p:sp>
        <p:nvSpPr>
          <p:cNvPr id="5" name="Footer Placeholder 4"/>
          <p:cNvSpPr>
            <a:spLocks noGrp="1"/>
          </p:cNvSpPr>
          <p:nvPr>
            <p:ph type="ftr" sz="quarter" idx="11"/>
          </p:nvPr>
        </p:nvSpPr>
        <p:spPr/>
        <p:txBody>
          <a:bodyPr/>
          <a:lstStyle/>
          <a:p>
            <a:r>
              <a:rPr lang="zh-CN" altLang="en-US"/>
              <a:t>添加页脚</a:t>
            </a:r>
          </a:p>
        </p:txBody>
      </p:sp>
      <p:sp>
        <p:nvSpPr>
          <p:cNvPr id="6" name="Slide Number Placeholder 5"/>
          <p:cNvSpPr>
            <a:spLocks noGrp="1"/>
          </p:cNvSpPr>
          <p:nvPr>
            <p:ph type="sldNum" sz="quarter" idx="12"/>
          </p:nvPr>
        </p:nvSpPr>
        <p:spPr/>
        <p:txBody>
          <a:bodyPr/>
          <a:lstStyle/>
          <a:p>
            <a:fld id="{693B167E-EA96-4147-81DE-549160052C22}" type="slidenum">
              <a:rPr lang="en-US" altLang="zh-CN" smtClean="0"/>
              <a:pPr/>
              <a:t>‹#›</a:t>
            </a:fld>
            <a:endParaRPr lang="zh-CN" altLang="en-US"/>
          </a:p>
        </p:txBody>
      </p:sp>
      <p:cxnSp>
        <p:nvCxnSpPr>
          <p:cNvPr id="15" name="Straight Connector 14"/>
          <p:cNvCxnSpPr/>
          <p:nvPr/>
        </p:nvCxnSpPr>
        <p:spPr>
          <a:xfrm>
            <a:off x="9436653" y="798974"/>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01883809"/>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ncho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pPr rtl="0"/>
            <a:fld id="{2AE3E0C1-1816-45AD-8ADD-23B780D4C068}" type="datetime2">
              <a:rPr lang="zh-CN" altLang="en-US" smtClean="0"/>
              <a:t>2020年4月1日</a:t>
            </a:fld>
            <a:endParaRPr lang="zh-CN" altLang="en-US" dirty="0"/>
          </a:p>
        </p:txBody>
      </p:sp>
      <p:sp>
        <p:nvSpPr>
          <p:cNvPr id="5" name="Footer Placeholder 4"/>
          <p:cNvSpPr>
            <a:spLocks noGrp="1"/>
          </p:cNvSpPr>
          <p:nvPr>
            <p:ph type="ftr" sz="quarter" idx="11"/>
          </p:nvPr>
        </p:nvSpPr>
        <p:spPr/>
        <p:txBody>
          <a:bodyPr/>
          <a:lstStyle/>
          <a:p>
            <a:pPr rtl="0"/>
            <a:r>
              <a:rPr lang="zh-cn"/>
              <a:t>添加页脚</a:t>
            </a:r>
            <a:endParaRPr lang="zh-cn" dirty="0"/>
          </a:p>
        </p:txBody>
      </p:sp>
      <p:sp>
        <p:nvSpPr>
          <p:cNvPr id="6" name="Slide Number Placeholder 5"/>
          <p:cNvSpPr>
            <a:spLocks noGrp="1"/>
          </p:cNvSpPr>
          <p:nvPr>
            <p:ph type="sldNum" sz="quarter" idx="12"/>
          </p:nvPr>
        </p:nvSpPr>
        <p:spPr/>
        <p:txBody>
          <a:bodyPr/>
          <a:lstStyle/>
          <a:p>
            <a:pPr rtl="0"/>
            <a:fld id="{693B167E-EA96-4147-81DE-549160052C22}" type="slidenum">
              <a:rPr lang="en-US" altLang="zh-CN" smtClean="0"/>
              <a:t>‹#›</a:t>
            </a:fld>
            <a:endParaRPr lang="zh-CN" altLang="en-US" dirty="0"/>
          </a:p>
        </p:txBody>
      </p:sp>
      <p:cxnSp>
        <p:nvCxnSpPr>
          <p:cNvPr id="33" name="Straight Connector 32"/>
          <p:cNvCxnSpPr/>
          <p:nvPr/>
        </p:nvCxnSpPr>
        <p:spPr>
          <a:xfrm>
            <a:off x="1453517" y="1847088"/>
            <a:ext cx="960502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26579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453860" y="1756130"/>
            <a:ext cx="8640903" cy="1887950"/>
          </a:xfrm>
        </p:spPr>
        <p:txBody>
          <a:bodyPr anchor="b">
            <a:normAutofit/>
          </a:bodyPr>
          <a:lstStyle>
            <a:lvl1pPr algn="l">
              <a:defRPr sz="3599"/>
            </a:lvl1pPr>
          </a:lstStyle>
          <a:p>
            <a:r>
              <a:rPr lang="zh-CN" altLang="en-US"/>
              <a:t>单击此处编辑母版标题样式</a:t>
            </a:r>
            <a:endParaRPr lang="en-US" dirty="0"/>
          </a:p>
        </p:txBody>
      </p:sp>
      <p:sp>
        <p:nvSpPr>
          <p:cNvPr id="3" name="Text Placeholder 2"/>
          <p:cNvSpPr>
            <a:spLocks noGrp="1"/>
          </p:cNvSpPr>
          <p:nvPr>
            <p:ph type="body" idx="1"/>
          </p:nvPr>
        </p:nvSpPr>
        <p:spPr>
          <a:xfrm>
            <a:off x="1453861" y="3806196"/>
            <a:ext cx="8628198" cy="1012929"/>
          </a:xfrm>
        </p:spPr>
        <p:txBody>
          <a:bodyPr tIns="91440">
            <a:normAutofit/>
          </a:bodyPr>
          <a:lstStyle>
            <a:lvl1pPr marL="0" indent="0" algn="l">
              <a:buNone/>
              <a:defRPr sz="1799">
                <a:solidFill>
                  <a:schemeClr val="tx1"/>
                </a:solidFill>
              </a:defRPr>
            </a:lvl1pPr>
            <a:lvl2pPr marL="457063" indent="0">
              <a:buNone/>
              <a:defRPr sz="1799">
                <a:solidFill>
                  <a:schemeClr val="tx1">
                    <a:tint val="75000"/>
                  </a:schemeClr>
                </a:solidFill>
              </a:defRPr>
            </a:lvl2pPr>
            <a:lvl3pPr marL="914126" indent="0">
              <a:buNone/>
              <a:defRPr sz="1799">
                <a:solidFill>
                  <a:schemeClr val="tx1">
                    <a:tint val="75000"/>
                  </a:schemeClr>
                </a:solidFill>
              </a:defRPr>
            </a:lvl3pPr>
            <a:lvl4pPr marL="1371189" indent="0">
              <a:buNone/>
              <a:defRPr sz="1600">
                <a:solidFill>
                  <a:schemeClr val="tx1">
                    <a:tint val="75000"/>
                  </a:schemeClr>
                </a:solidFill>
              </a:defRPr>
            </a:lvl4pPr>
            <a:lvl5pPr marL="1828251" indent="0">
              <a:buNone/>
              <a:defRPr sz="1600">
                <a:solidFill>
                  <a:schemeClr val="tx1">
                    <a:tint val="75000"/>
                  </a:schemeClr>
                </a:solidFill>
              </a:defRPr>
            </a:lvl5pPr>
            <a:lvl6pPr marL="2285314" indent="0">
              <a:buNone/>
              <a:defRPr sz="1600">
                <a:solidFill>
                  <a:schemeClr val="tx1">
                    <a:tint val="75000"/>
                  </a:schemeClr>
                </a:solidFill>
              </a:defRPr>
            </a:lvl6pPr>
            <a:lvl7pPr marL="2742377" indent="0">
              <a:buNone/>
              <a:defRPr sz="1600">
                <a:solidFill>
                  <a:schemeClr val="tx1">
                    <a:tint val="75000"/>
                  </a:schemeClr>
                </a:solidFill>
              </a:defRPr>
            </a:lvl7pPr>
            <a:lvl8pPr marL="3199440" indent="0">
              <a:buNone/>
              <a:defRPr sz="1600">
                <a:solidFill>
                  <a:schemeClr val="tx1">
                    <a:tint val="75000"/>
                  </a:schemeClr>
                </a:solidFill>
              </a:defRPr>
            </a:lvl8pPr>
            <a:lvl9pPr marL="3656503"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pPr rtl="0"/>
            <a:fld id="{5230E412-C121-4EB3-B7A4-AC87C6105433}" type="datetime2">
              <a:rPr lang="zh-CN" altLang="en-US" smtClean="0"/>
              <a:t>2020年4月1日</a:t>
            </a:fld>
            <a:endParaRPr lang="zh-CN" altLang="en-US" dirty="0"/>
          </a:p>
        </p:txBody>
      </p:sp>
      <p:sp>
        <p:nvSpPr>
          <p:cNvPr id="5" name="Footer Placeholder 4"/>
          <p:cNvSpPr>
            <a:spLocks noGrp="1"/>
          </p:cNvSpPr>
          <p:nvPr>
            <p:ph type="ftr" sz="quarter" idx="11"/>
          </p:nvPr>
        </p:nvSpPr>
        <p:spPr/>
        <p:txBody>
          <a:bodyPr/>
          <a:lstStyle/>
          <a:p>
            <a:pPr rtl="0"/>
            <a:r>
              <a:rPr lang="zh-cn"/>
              <a:t>添加页脚</a:t>
            </a:r>
            <a:endParaRPr lang="zh-cn" dirty="0"/>
          </a:p>
        </p:txBody>
      </p:sp>
      <p:sp>
        <p:nvSpPr>
          <p:cNvPr id="6" name="Slide Number Placeholder 5"/>
          <p:cNvSpPr>
            <a:spLocks noGrp="1"/>
          </p:cNvSpPr>
          <p:nvPr>
            <p:ph type="sldNum" sz="quarter" idx="12"/>
          </p:nvPr>
        </p:nvSpPr>
        <p:spPr/>
        <p:txBody>
          <a:bodyPr/>
          <a:lstStyle/>
          <a:p>
            <a:pPr rtl="0"/>
            <a:fld id="{693B167E-EA96-4147-81DE-549160052C22}" type="slidenum">
              <a:rPr lang="en-US" altLang="zh-CN" smtClean="0"/>
              <a:t>‹#›</a:t>
            </a:fld>
            <a:endParaRPr lang="en-US" altLang="zh-CN"/>
          </a:p>
        </p:txBody>
      </p:sp>
      <p:cxnSp>
        <p:nvCxnSpPr>
          <p:cNvPr id="15" name="Straight Connector 14"/>
          <p:cNvCxnSpPr/>
          <p:nvPr/>
        </p:nvCxnSpPr>
        <p:spPr>
          <a:xfrm>
            <a:off x="1453861" y="3804985"/>
            <a:ext cx="8628198"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08485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1448840" y="804890"/>
            <a:ext cx="9603134" cy="1059305"/>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446954" y="2010879"/>
            <a:ext cx="4643942" cy="344859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412101" y="2017343"/>
            <a:ext cx="4643942" cy="344152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pPr rtl="0"/>
            <a:fld id="{1ED53E6A-6AE5-43AD-BEDF-3BC7BC96AF7B}" type="datetime2">
              <a:rPr lang="zh-CN" altLang="en-US" smtClean="0"/>
              <a:t>2020年4月1日</a:t>
            </a:fld>
            <a:endParaRPr lang="zh-CN" altLang="en-US"/>
          </a:p>
        </p:txBody>
      </p:sp>
      <p:sp>
        <p:nvSpPr>
          <p:cNvPr id="6" name="Footer Placeholder 5"/>
          <p:cNvSpPr>
            <a:spLocks noGrp="1"/>
          </p:cNvSpPr>
          <p:nvPr>
            <p:ph type="ftr" sz="quarter" idx="11"/>
          </p:nvPr>
        </p:nvSpPr>
        <p:spPr/>
        <p:txBody>
          <a:bodyPr/>
          <a:lstStyle/>
          <a:p>
            <a:pPr rtl="0"/>
            <a:r>
              <a:rPr lang="zh-cn"/>
              <a:t>添加页脚</a:t>
            </a:r>
          </a:p>
        </p:txBody>
      </p:sp>
      <p:sp>
        <p:nvSpPr>
          <p:cNvPr id="7" name="Slide Number Placeholder 6"/>
          <p:cNvSpPr>
            <a:spLocks noGrp="1"/>
          </p:cNvSpPr>
          <p:nvPr>
            <p:ph type="sldNum" sz="quarter" idx="12"/>
          </p:nvPr>
        </p:nvSpPr>
        <p:spPr/>
        <p:txBody>
          <a:bodyPr/>
          <a:lstStyle/>
          <a:p>
            <a:pPr rtl="0"/>
            <a:fld id="{693B167E-EA96-4147-81DE-549160052C22}" type="slidenum">
              <a:rPr lang="en-US" altLang="zh-CN" smtClean="0"/>
              <a:t>‹#›</a:t>
            </a:fld>
            <a:endParaRPr lang="en-US" altLang="zh-CN"/>
          </a:p>
        </p:txBody>
      </p:sp>
      <p:cxnSp>
        <p:nvCxnSpPr>
          <p:cNvPr id="35" name="Straight Connector 34"/>
          <p:cNvCxnSpPr/>
          <p:nvPr/>
        </p:nvCxnSpPr>
        <p:spPr>
          <a:xfrm>
            <a:off x="1453517" y="1847088"/>
            <a:ext cx="960502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4887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446815" y="804164"/>
            <a:ext cx="9605159" cy="105631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446814" y="2019550"/>
            <a:ext cx="4643942" cy="801943"/>
          </a:xfrm>
        </p:spPr>
        <p:txBody>
          <a:bodyPr anchor="b">
            <a:normAutofit/>
          </a:bodyPr>
          <a:lstStyle>
            <a:lvl1pPr marL="0" indent="0">
              <a:lnSpc>
                <a:spcPct val="100000"/>
              </a:lnSpc>
              <a:buNone/>
              <a:defRPr sz="2199" b="0" cap="all" baseline="0">
                <a:solidFill>
                  <a:schemeClr val="accent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446814" y="2824270"/>
            <a:ext cx="4643942" cy="264445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410692" y="2023004"/>
            <a:ext cx="4643942" cy="802237"/>
          </a:xfrm>
        </p:spPr>
        <p:txBody>
          <a:bodyPr anchor="b">
            <a:normAutofit/>
          </a:bodyPr>
          <a:lstStyle>
            <a:lvl1pPr marL="0" indent="0">
              <a:lnSpc>
                <a:spcPct val="100000"/>
              </a:lnSpc>
              <a:buNone/>
              <a:defRPr sz="2199" b="0" cap="all" baseline="0">
                <a:solidFill>
                  <a:schemeClr val="accent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410692" y="2821491"/>
            <a:ext cx="4643942" cy="263737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743FDAE1-3755-461B-A024-CBD6D97F6182}" type="datetime2">
              <a:rPr lang="zh-CN" altLang="en-US" smtClean="0"/>
              <a:t>2020年4月1日</a:t>
            </a:fld>
            <a:endParaRPr lang="zh-CN" altLang="en-US" dirty="0"/>
          </a:p>
        </p:txBody>
      </p:sp>
      <p:sp>
        <p:nvSpPr>
          <p:cNvPr id="8" name="Footer Placeholder 7"/>
          <p:cNvSpPr>
            <a:spLocks noGrp="1"/>
          </p:cNvSpPr>
          <p:nvPr>
            <p:ph type="ftr" sz="quarter" idx="11"/>
          </p:nvPr>
        </p:nvSpPr>
        <p:spPr/>
        <p:txBody>
          <a:bodyPr/>
          <a:lstStyle/>
          <a:p>
            <a:r>
              <a:rPr lang="zh-CN" altLang="en-US"/>
              <a:t>添加页脚</a:t>
            </a:r>
          </a:p>
        </p:txBody>
      </p:sp>
      <p:sp>
        <p:nvSpPr>
          <p:cNvPr id="9" name="Slide Number Placeholder 8"/>
          <p:cNvSpPr>
            <a:spLocks noGrp="1"/>
          </p:cNvSpPr>
          <p:nvPr>
            <p:ph type="sldNum" sz="quarter" idx="12"/>
          </p:nvPr>
        </p:nvSpPr>
        <p:spPr/>
        <p:txBody>
          <a:bodyPr/>
          <a:lstStyle/>
          <a:p>
            <a:fld id="{693B167E-EA96-4147-81DE-549160052C22}" type="slidenum">
              <a:rPr lang="en-US" altLang="zh-CN" smtClean="0"/>
              <a:pPr/>
              <a:t>‹#›</a:t>
            </a:fld>
            <a:endParaRPr lang="zh-CN" altLang="en-US"/>
          </a:p>
        </p:txBody>
      </p:sp>
      <p:cxnSp>
        <p:nvCxnSpPr>
          <p:cNvPr id="29" name="Straight Connector 28"/>
          <p:cNvCxnSpPr/>
          <p:nvPr/>
        </p:nvCxnSpPr>
        <p:spPr>
          <a:xfrm>
            <a:off x="1453517" y="1847088"/>
            <a:ext cx="960502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1751855"/>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rtl="0"/>
            <a:fld id="{91955CDD-9B94-4AE7-BCB2-7CC30E4A93C1}" type="datetime2">
              <a:rPr lang="zh-CN" altLang="en-US" smtClean="0"/>
              <a:t>2020年4月1日</a:t>
            </a:fld>
            <a:endParaRPr lang="zh-CN" altLang="en-US"/>
          </a:p>
        </p:txBody>
      </p:sp>
      <p:sp>
        <p:nvSpPr>
          <p:cNvPr id="4" name="Footer Placeholder 3"/>
          <p:cNvSpPr>
            <a:spLocks noGrp="1"/>
          </p:cNvSpPr>
          <p:nvPr>
            <p:ph type="ftr" sz="quarter" idx="11"/>
          </p:nvPr>
        </p:nvSpPr>
        <p:spPr/>
        <p:txBody>
          <a:bodyPr/>
          <a:lstStyle/>
          <a:p>
            <a:pPr rtl="0"/>
            <a:r>
              <a:rPr lang="zh-cn"/>
              <a:t>添加页脚</a:t>
            </a:r>
          </a:p>
        </p:txBody>
      </p:sp>
      <p:sp>
        <p:nvSpPr>
          <p:cNvPr id="5" name="Slide Number Placeholder 4"/>
          <p:cNvSpPr>
            <a:spLocks noGrp="1"/>
          </p:cNvSpPr>
          <p:nvPr>
            <p:ph type="sldNum" sz="quarter" idx="12"/>
          </p:nvPr>
        </p:nvSpPr>
        <p:spPr/>
        <p:txBody>
          <a:bodyPr/>
          <a:lstStyle/>
          <a:p>
            <a:pPr rtl="0"/>
            <a:fld id="{693B167E-EA96-4147-81DE-549160052C22}" type="slidenum">
              <a:rPr lang="en-US" altLang="zh-CN" smtClean="0"/>
              <a:t>‹#›</a:t>
            </a:fld>
            <a:endParaRPr lang="en-US" altLang="zh-CN"/>
          </a:p>
        </p:txBody>
      </p:sp>
      <p:cxnSp>
        <p:nvCxnSpPr>
          <p:cNvPr id="25" name="Straight Connector 24"/>
          <p:cNvCxnSpPr/>
          <p:nvPr/>
        </p:nvCxnSpPr>
        <p:spPr>
          <a:xfrm>
            <a:off x="1453517" y="1847088"/>
            <a:ext cx="960502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38914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3FDAE1-3755-461B-A024-CBD6D97F6182}" type="datetime2">
              <a:rPr lang="zh-CN" altLang="en-US" smtClean="0"/>
              <a:t>2020年4月1日</a:t>
            </a:fld>
            <a:endParaRPr lang="zh-CN" altLang="en-US" dirty="0"/>
          </a:p>
        </p:txBody>
      </p:sp>
      <p:sp>
        <p:nvSpPr>
          <p:cNvPr id="3" name="Footer Placeholder 2"/>
          <p:cNvSpPr>
            <a:spLocks noGrp="1"/>
          </p:cNvSpPr>
          <p:nvPr>
            <p:ph type="ftr" sz="quarter" idx="11"/>
          </p:nvPr>
        </p:nvSpPr>
        <p:spPr/>
        <p:txBody>
          <a:bodyPr/>
          <a:lstStyle/>
          <a:p>
            <a:r>
              <a:rPr lang="zh-CN" altLang="en-US"/>
              <a:t>添加页脚</a:t>
            </a:r>
          </a:p>
        </p:txBody>
      </p:sp>
      <p:sp>
        <p:nvSpPr>
          <p:cNvPr id="4" name="Slide Number Placeholder 3"/>
          <p:cNvSpPr>
            <a:spLocks noGrp="1"/>
          </p:cNvSpPr>
          <p:nvPr>
            <p:ph type="sldNum" sz="quarter" idx="12"/>
          </p:nvPr>
        </p:nvSpPr>
        <p:spPr/>
        <p:txBody>
          <a:bodyPr/>
          <a:lstStyle/>
          <a:p>
            <a:fld id="{693B167E-EA96-4147-81DE-549160052C22}" type="slidenum">
              <a:rPr lang="en-US" altLang="zh-CN" smtClean="0"/>
              <a:pPr/>
              <a:t>‹#›</a:t>
            </a:fld>
            <a:endParaRPr lang="zh-CN" altLang="en-US"/>
          </a:p>
        </p:txBody>
      </p:sp>
    </p:spTree>
    <p:extLst>
      <p:ext uri="{BB962C8B-B14F-4D97-AF65-F5344CB8AC3E}">
        <p14:creationId xmlns:p14="http://schemas.microsoft.com/office/powerpoint/2010/main" val="2309575993"/>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444295" y="798973"/>
            <a:ext cx="3272247" cy="2247117"/>
          </a:xfrm>
        </p:spPr>
        <p:txBody>
          <a:bodyPr anchor="b">
            <a:normAutofit/>
          </a:bodyPr>
          <a:lstStyle>
            <a:lvl1pPr algn="l">
              <a:defRPr sz="2399"/>
            </a:lvl1pPr>
          </a:lstStyle>
          <a:p>
            <a:r>
              <a:rPr lang="zh-CN" altLang="en-US"/>
              <a:t>单击此处编辑母版标题样式</a:t>
            </a:r>
            <a:endParaRPr lang="en-US" dirty="0"/>
          </a:p>
        </p:txBody>
      </p:sp>
      <p:sp>
        <p:nvSpPr>
          <p:cNvPr id="3" name="Content Placeholder 2"/>
          <p:cNvSpPr>
            <a:spLocks noGrp="1"/>
          </p:cNvSpPr>
          <p:nvPr>
            <p:ph idx="1"/>
          </p:nvPr>
        </p:nvSpPr>
        <p:spPr>
          <a:xfrm>
            <a:off x="5042401" y="798974"/>
            <a:ext cx="6010904" cy="4658826"/>
          </a:xfrm>
        </p:spPr>
        <p:txBody>
          <a:bodyPr anchor="ct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444295" y="3205492"/>
            <a:ext cx="3274160" cy="2248181"/>
          </a:xfrm>
        </p:spPr>
        <p:txBody>
          <a:bodyPr/>
          <a:lstStyle>
            <a:lvl1pPr marL="0" indent="0" algn="l">
              <a:buNone/>
              <a:defRPr sz="16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43FDAE1-3755-461B-A024-CBD6D97F6182}" type="datetime2">
              <a:rPr lang="zh-CN" altLang="en-US" smtClean="0"/>
              <a:t>2020年4月1日</a:t>
            </a:fld>
            <a:endParaRPr lang="zh-CN" altLang="en-US" dirty="0"/>
          </a:p>
        </p:txBody>
      </p:sp>
      <p:sp>
        <p:nvSpPr>
          <p:cNvPr id="6" name="Footer Placeholder 5"/>
          <p:cNvSpPr>
            <a:spLocks noGrp="1"/>
          </p:cNvSpPr>
          <p:nvPr>
            <p:ph type="ftr" sz="quarter" idx="11"/>
          </p:nvPr>
        </p:nvSpPr>
        <p:spPr/>
        <p:txBody>
          <a:bodyPr/>
          <a:lstStyle/>
          <a:p>
            <a:r>
              <a:rPr lang="zh-CN" altLang="en-US"/>
              <a:t>添加页脚</a:t>
            </a:r>
          </a:p>
        </p:txBody>
      </p:sp>
      <p:sp>
        <p:nvSpPr>
          <p:cNvPr id="7" name="Slide Number Placeholder 6"/>
          <p:cNvSpPr>
            <a:spLocks noGrp="1"/>
          </p:cNvSpPr>
          <p:nvPr>
            <p:ph type="sldNum" sz="quarter" idx="12"/>
          </p:nvPr>
        </p:nvSpPr>
        <p:spPr/>
        <p:txBody>
          <a:bodyPr/>
          <a:lstStyle/>
          <a:p>
            <a:fld id="{693B167E-EA96-4147-81DE-549160052C22}" type="slidenum">
              <a:rPr lang="en-US" altLang="zh-CN" smtClean="0"/>
              <a:pPr/>
              <a:t>‹#›</a:t>
            </a:fld>
            <a:endParaRPr lang="zh-CN" altLang="en-US"/>
          </a:p>
        </p:txBody>
      </p:sp>
      <p:cxnSp>
        <p:nvCxnSpPr>
          <p:cNvPr id="17" name="Straight Connector 16"/>
          <p:cNvCxnSpPr/>
          <p:nvPr/>
        </p:nvCxnSpPr>
        <p:spPr>
          <a:xfrm>
            <a:off x="1447903" y="3205491"/>
            <a:ext cx="3268639"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9002643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grpSp>
        <p:nvGrpSpPr>
          <p:cNvPr id="8" name="Group 7"/>
          <p:cNvGrpSpPr/>
          <p:nvPr/>
        </p:nvGrpSpPr>
        <p:grpSpPr>
          <a:xfrm>
            <a:off x="7475440" y="482171"/>
            <a:ext cx="4073472"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0828" y="1129513"/>
            <a:ext cx="5530887" cy="1830584"/>
          </a:xfrm>
        </p:spPr>
        <p:txBody>
          <a:bodyPr anchor="b">
            <a:normAutofit/>
          </a:bodyPr>
          <a:lstStyle>
            <a:lvl1pPr>
              <a:defRPr sz="3199"/>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8122274" y="1122543"/>
            <a:ext cx="2790444" cy="3866327"/>
          </a:xfrm>
          <a:solidFill>
            <a:schemeClr val="bg1">
              <a:lumMod val="85000"/>
            </a:schemeClr>
          </a:solidFill>
          <a:ln w="9525" cap="sq">
            <a:noFill/>
            <a:miter lim="800000"/>
          </a:ln>
          <a:effectLst/>
        </p:spPr>
        <p:txBody>
          <a:bodyPr anchor="t"/>
          <a:lstStyle>
            <a:lvl1pPr marL="0" indent="0" algn="ctr">
              <a:buNone/>
              <a:defRPr sz="31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zh-CN" altLang="en-US"/>
              <a:t>单击图标添加图片</a:t>
            </a:r>
            <a:endParaRPr lang="en-US" dirty="0"/>
          </a:p>
        </p:txBody>
      </p:sp>
      <p:sp>
        <p:nvSpPr>
          <p:cNvPr id="4" name="Text Placeholder 3"/>
          <p:cNvSpPr>
            <a:spLocks noGrp="1"/>
          </p:cNvSpPr>
          <p:nvPr>
            <p:ph type="body" sz="half" idx="2"/>
          </p:nvPr>
        </p:nvSpPr>
        <p:spPr>
          <a:xfrm>
            <a:off x="1449951" y="3145992"/>
            <a:ext cx="5522965" cy="2003742"/>
          </a:xfrm>
        </p:spPr>
        <p:txBody>
          <a:bodyPr>
            <a:normAutofit/>
          </a:bodyPr>
          <a:lstStyle>
            <a:lvl1pPr marL="0" indent="0" algn="l">
              <a:buNone/>
              <a:defRPr sz="1799"/>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1447005" y="5469857"/>
            <a:ext cx="5525912" cy="320123"/>
          </a:xfrm>
        </p:spPr>
        <p:txBody>
          <a:bodyPr/>
          <a:lstStyle>
            <a:lvl1pPr algn="l">
              <a:defRPr/>
            </a:lvl1pPr>
          </a:lstStyle>
          <a:p>
            <a:fld id="{743FDAE1-3755-461B-A024-CBD6D97F6182}" type="datetime2">
              <a:rPr lang="zh-CN" altLang="en-US" smtClean="0"/>
              <a:t>2020年4月1日</a:t>
            </a:fld>
            <a:endParaRPr lang="zh-CN" altLang="en-US" dirty="0"/>
          </a:p>
        </p:txBody>
      </p:sp>
      <p:sp>
        <p:nvSpPr>
          <p:cNvPr id="6" name="Footer Placeholder 5"/>
          <p:cNvSpPr>
            <a:spLocks noGrp="1"/>
          </p:cNvSpPr>
          <p:nvPr>
            <p:ph type="ftr" sz="quarter" idx="11"/>
          </p:nvPr>
        </p:nvSpPr>
        <p:spPr>
          <a:xfrm>
            <a:off x="1447005" y="318641"/>
            <a:ext cx="5539561" cy="320931"/>
          </a:xfrm>
        </p:spPr>
        <p:txBody>
          <a:bodyPr/>
          <a:lstStyle/>
          <a:p>
            <a:endParaRPr lang="en-US" dirty="0"/>
          </a:p>
        </p:txBody>
      </p:sp>
      <p:sp>
        <p:nvSpPr>
          <p:cNvPr id="7" name="Slide Number Placeholder 6"/>
          <p:cNvSpPr>
            <a:spLocks noGrp="1"/>
          </p:cNvSpPr>
          <p:nvPr>
            <p:ph type="sldNum" sz="quarter" idx="12"/>
          </p:nvPr>
        </p:nvSpPr>
        <p:spPr/>
        <p:txBody>
          <a:bodyPr/>
          <a:lstStyle/>
          <a:p>
            <a:fld id="{693B167E-EA96-4147-81DE-549160052C22}" type="slidenum">
              <a:rPr lang="en-US" altLang="zh-CN" smtClean="0"/>
              <a:pPr/>
              <a:t>‹#›</a:t>
            </a:fld>
            <a:endParaRPr lang="zh-CN" altLang="en-US"/>
          </a:p>
        </p:txBody>
      </p:sp>
      <p:cxnSp>
        <p:nvCxnSpPr>
          <p:cNvPr id="31" name="Straight Connector 30"/>
          <p:cNvCxnSpPr/>
          <p:nvPr/>
        </p:nvCxnSpPr>
        <p:spPr>
          <a:xfrm>
            <a:off x="1447005" y="3143605"/>
            <a:ext cx="552591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3462494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8E9C9"/>
            </a:gs>
            <a:gs pos="53000">
              <a:schemeClr val="bg1">
                <a:alpha val="70000"/>
              </a:schemeClr>
            </a:gs>
          </a:gsLst>
          <a:lin ang="2700000" scaled="1"/>
          <a:tileRect/>
        </a:gradFill>
        <a:effectLst/>
      </p:bgPr>
    </p:bg>
    <p:spTree>
      <p:nvGrpSpPr>
        <p:cNvPr id="1" name=""/>
        <p:cNvGrpSpPr/>
        <p:nvPr/>
      </p:nvGrpSpPr>
      <p:grpSpPr>
        <a:xfrm>
          <a:off x="0" y="0"/>
          <a:ext cx="0" cy="0"/>
          <a:chOff x="0" y="0"/>
          <a:chExt cx="0" cy="0"/>
        </a:xfrm>
      </p:grpSpPr>
      <p:sp>
        <p:nvSpPr>
          <p:cNvPr id="8" name="Rectangle 7"/>
          <p:cNvSpPr/>
          <p:nvPr/>
        </p:nvSpPr>
        <p:spPr>
          <a:xfrm>
            <a:off x="0" y="2019477"/>
            <a:ext cx="12188825"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88825" cy="742950"/>
          </a:xfrm>
          <a:prstGeom prst="rect">
            <a:avLst/>
          </a:prstGeom>
        </p:spPr>
      </p:pic>
      <p:sp>
        <p:nvSpPr>
          <p:cNvPr id="2" name="Title Placeholder 1"/>
          <p:cNvSpPr>
            <a:spLocks noGrp="1"/>
          </p:cNvSpPr>
          <p:nvPr>
            <p:ph type="title"/>
          </p:nvPr>
        </p:nvSpPr>
        <p:spPr>
          <a:xfrm>
            <a:off x="1451202" y="804520"/>
            <a:ext cx="9600774" cy="1049235"/>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451202" y="2015733"/>
            <a:ext cx="9600774" cy="345061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7552171" y="330370"/>
            <a:ext cx="3499803"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743FDAE1-3755-461B-A024-CBD6D97F6182}" type="datetime2">
              <a:rPr lang="zh-CN" altLang="en-US" smtClean="0"/>
              <a:t>2020年4月1日</a:t>
            </a:fld>
            <a:endParaRPr lang="zh-CN" altLang="en-US" dirty="0"/>
          </a:p>
        </p:txBody>
      </p:sp>
      <p:sp>
        <p:nvSpPr>
          <p:cNvPr id="5" name="Footer Placeholder 4"/>
          <p:cNvSpPr>
            <a:spLocks noGrp="1"/>
          </p:cNvSpPr>
          <p:nvPr>
            <p:ph type="ftr" sz="quarter" idx="3"/>
          </p:nvPr>
        </p:nvSpPr>
        <p:spPr>
          <a:xfrm>
            <a:off x="1451201" y="329308"/>
            <a:ext cx="5937289" cy="309201"/>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zh-CN" altLang="en-US"/>
              <a:t>添加页脚</a:t>
            </a:r>
          </a:p>
        </p:txBody>
      </p:sp>
      <p:sp>
        <p:nvSpPr>
          <p:cNvPr id="6" name="Slide Number Placeholder 5"/>
          <p:cNvSpPr>
            <a:spLocks noGrp="1"/>
          </p:cNvSpPr>
          <p:nvPr>
            <p:ph type="sldNum" sz="quarter" idx="4"/>
          </p:nvPr>
        </p:nvSpPr>
        <p:spPr>
          <a:xfrm>
            <a:off x="479935" y="798973"/>
            <a:ext cx="810808" cy="503578"/>
          </a:xfrm>
          <a:prstGeom prst="rect">
            <a:avLst/>
          </a:prstGeom>
        </p:spPr>
        <p:txBody>
          <a:bodyPr vert="horz" lIns="91440" tIns="45720" rIns="91440" bIns="45720" rtlCol="0" anchor="t"/>
          <a:lstStyle>
            <a:lvl1pPr algn="r">
              <a:defRPr sz="2799">
                <a:solidFill>
                  <a:schemeClr val="accent1"/>
                </a:solidFill>
              </a:defRPr>
            </a:lvl1pPr>
          </a:lstStyle>
          <a:p>
            <a:fld id="{693B167E-EA96-4147-81DE-549160052C22}" type="slidenum">
              <a:rPr lang="en-US" altLang="zh-CN" smtClean="0"/>
              <a:pPr/>
              <a:t>‹#›</a:t>
            </a:fld>
            <a:endParaRPr lang="zh-CN" altLang="en-US"/>
          </a:p>
        </p:txBody>
      </p:sp>
      <p:cxnSp>
        <p:nvCxnSpPr>
          <p:cNvPr id="10" name="Straight Connector 9"/>
          <p:cNvCxnSpPr/>
          <p:nvPr/>
        </p:nvCxnSpPr>
        <p:spPr>
          <a:xfrm>
            <a:off x="0" y="6128413"/>
            <a:ext cx="12188825"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8002403"/>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126" rtl="0" eaLnBrk="1" latinLnBrk="0" hangingPunct="1">
        <a:lnSpc>
          <a:spcPct val="90000"/>
        </a:lnSpc>
        <a:spcBef>
          <a:spcPct val="0"/>
        </a:spcBef>
        <a:buNone/>
        <a:defRPr sz="3199" b="0" i="0" kern="1200" cap="all">
          <a:solidFill>
            <a:schemeClr val="tx1"/>
          </a:solidFill>
          <a:effectLst/>
          <a:latin typeface="+mj-lt"/>
          <a:ea typeface="+mj-ea"/>
          <a:cs typeface="+mj-cs"/>
        </a:defRPr>
      </a:lvl1pPr>
    </p:titleStyle>
    <p:bodyStyle>
      <a:lvl1pPr marL="228531" indent="-228531" algn="l" defTabSz="914126" rtl="0" eaLnBrk="1" latinLnBrk="0" hangingPunct="1">
        <a:lnSpc>
          <a:spcPct val="120000"/>
        </a:lnSpc>
        <a:spcBef>
          <a:spcPts val="1000"/>
        </a:spcBef>
        <a:buClr>
          <a:schemeClr val="accent1"/>
        </a:buClr>
        <a:buSzPct val="100000"/>
        <a:buFont typeface="Arial" panose="020B0604020202020204" pitchFamily="34" charset="0"/>
        <a:buChar char="•"/>
        <a:defRPr sz="1999" kern="1200">
          <a:solidFill>
            <a:schemeClr val="tx1"/>
          </a:solidFill>
          <a:effectLst/>
          <a:latin typeface="+mn-lt"/>
          <a:ea typeface="+mn-ea"/>
          <a:cs typeface="+mn-cs"/>
        </a:defRPr>
      </a:lvl1pPr>
      <a:lvl2pPr marL="685594"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799" kern="1200" cap="none" baseline="0">
          <a:solidFill>
            <a:schemeClr val="tx1"/>
          </a:solidFill>
          <a:effectLst/>
          <a:latin typeface="+mn-lt"/>
          <a:ea typeface="+mn-ea"/>
          <a:cs typeface="+mn-cs"/>
        </a:defRPr>
      </a:lvl2pPr>
      <a:lvl3pPr marL="1142657"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599720"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6783"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3846"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0908"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7971"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5034" indent="-228531" algn="l" defTabSz="914126"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接连接符 4"/>
          <p:cNvSpPr/>
          <p:nvPr/>
        </p:nvSpPr>
        <p:spPr>
          <a:xfrm flipV="1">
            <a:off x="3692164" y="1550076"/>
            <a:ext cx="146066" cy="346323"/>
          </a:xfrm>
          <a:prstGeom prst="line">
            <a:avLst/>
          </a:prstGeom>
          <a:solidFill>
            <a:srgbClr val="FFFFFF"/>
          </a:solidFill>
          <a:ln w="6350">
            <a:solidFill>
              <a:srgbClr val="676A55"/>
            </a:solidFill>
            <a:miter/>
          </a:ln>
        </p:spPr>
        <p:txBody>
          <a:bodyPr lIns="45719" rIns="45719"/>
          <a:lstStyle/>
          <a:p>
            <a:endParaRPr/>
          </a:p>
        </p:txBody>
      </p:sp>
      <p:sp>
        <p:nvSpPr>
          <p:cNvPr id="6" name="直接连接符 5"/>
          <p:cNvSpPr/>
          <p:nvPr/>
        </p:nvSpPr>
        <p:spPr>
          <a:xfrm flipV="1">
            <a:off x="3684363" y="1786920"/>
            <a:ext cx="486557" cy="119347"/>
          </a:xfrm>
          <a:prstGeom prst="line">
            <a:avLst/>
          </a:prstGeom>
          <a:solidFill>
            <a:srgbClr val="FFFFFF"/>
          </a:solidFill>
          <a:ln w="6350">
            <a:solidFill>
              <a:srgbClr val="676A55"/>
            </a:solidFill>
            <a:miter/>
          </a:ln>
        </p:spPr>
        <p:txBody>
          <a:bodyPr lIns="45719" rIns="45719"/>
          <a:lstStyle/>
          <a:p>
            <a:endParaRPr/>
          </a:p>
        </p:txBody>
      </p:sp>
      <p:sp>
        <p:nvSpPr>
          <p:cNvPr id="7" name="直接连接符 6"/>
          <p:cNvSpPr/>
          <p:nvPr/>
        </p:nvSpPr>
        <p:spPr>
          <a:xfrm flipH="1" flipV="1">
            <a:off x="3842777" y="1499241"/>
            <a:ext cx="317052" cy="272468"/>
          </a:xfrm>
          <a:prstGeom prst="line">
            <a:avLst/>
          </a:prstGeom>
          <a:solidFill>
            <a:srgbClr val="FFFFFF"/>
          </a:solidFill>
          <a:ln w="6350">
            <a:solidFill>
              <a:srgbClr val="676A55"/>
            </a:solidFill>
            <a:miter/>
          </a:ln>
        </p:spPr>
        <p:txBody>
          <a:bodyPr lIns="45719" rIns="45719"/>
          <a:lstStyle/>
          <a:p>
            <a:endParaRPr/>
          </a:p>
        </p:txBody>
      </p:sp>
      <p:sp>
        <p:nvSpPr>
          <p:cNvPr id="8" name="椭圆 7"/>
          <p:cNvSpPr/>
          <p:nvPr/>
        </p:nvSpPr>
        <p:spPr>
          <a:xfrm rot="11174285">
            <a:off x="3834651" y="1502485"/>
            <a:ext cx="50407" cy="50407"/>
          </a:xfrm>
          <a:prstGeom prst="ellipse">
            <a:avLst/>
          </a:prstGeom>
          <a:solidFill>
            <a:srgbClr val="676A55"/>
          </a:solidFill>
          <a:ln w="12700">
            <a:solidFill>
              <a:srgbClr val="676A55"/>
            </a:solidFill>
            <a:miter/>
          </a:ln>
        </p:spPr>
        <p:txBody>
          <a:bodyPr lIns="45719" rIns="45719" anchor="ctr"/>
          <a:lstStyle/>
          <a:p>
            <a:pPr algn="ctr">
              <a:defRPr>
                <a:solidFill>
                  <a:srgbClr val="FFFFFF"/>
                </a:solidFill>
              </a:defRPr>
            </a:pPr>
            <a:endParaRPr/>
          </a:p>
        </p:txBody>
      </p:sp>
      <p:sp>
        <p:nvSpPr>
          <p:cNvPr id="9" name="直接连接符 8"/>
          <p:cNvSpPr/>
          <p:nvPr/>
        </p:nvSpPr>
        <p:spPr>
          <a:xfrm flipH="1" flipV="1">
            <a:off x="4440745" y="2044795"/>
            <a:ext cx="93128" cy="134117"/>
          </a:xfrm>
          <a:prstGeom prst="line">
            <a:avLst/>
          </a:prstGeom>
          <a:solidFill>
            <a:srgbClr val="FFFFFF"/>
          </a:solidFill>
          <a:ln w="6350">
            <a:solidFill>
              <a:srgbClr val="676A55"/>
            </a:solidFill>
            <a:miter/>
          </a:ln>
        </p:spPr>
        <p:txBody>
          <a:bodyPr lIns="45719" rIns="45719"/>
          <a:lstStyle/>
          <a:p>
            <a:endParaRPr/>
          </a:p>
        </p:txBody>
      </p:sp>
      <p:sp>
        <p:nvSpPr>
          <p:cNvPr id="10" name="直接连接符 9"/>
          <p:cNvSpPr/>
          <p:nvPr/>
        </p:nvSpPr>
        <p:spPr>
          <a:xfrm flipV="1">
            <a:off x="4533877" y="1981521"/>
            <a:ext cx="60178" cy="197393"/>
          </a:xfrm>
          <a:prstGeom prst="line">
            <a:avLst/>
          </a:prstGeom>
          <a:solidFill>
            <a:srgbClr val="FFFFFF"/>
          </a:solidFill>
          <a:ln w="6350">
            <a:solidFill>
              <a:srgbClr val="676A55"/>
            </a:solidFill>
            <a:miter/>
          </a:ln>
        </p:spPr>
        <p:txBody>
          <a:bodyPr lIns="45719" rIns="45719"/>
          <a:lstStyle/>
          <a:p>
            <a:endParaRPr/>
          </a:p>
        </p:txBody>
      </p:sp>
      <p:sp>
        <p:nvSpPr>
          <p:cNvPr id="11" name="直接连接符 10"/>
          <p:cNvSpPr/>
          <p:nvPr/>
        </p:nvSpPr>
        <p:spPr>
          <a:xfrm flipH="1">
            <a:off x="4429263" y="1981520"/>
            <a:ext cx="164792" cy="43947"/>
          </a:xfrm>
          <a:prstGeom prst="line">
            <a:avLst/>
          </a:prstGeom>
          <a:solidFill>
            <a:srgbClr val="FFFFFF"/>
          </a:solidFill>
          <a:ln w="6350">
            <a:solidFill>
              <a:srgbClr val="676A55"/>
            </a:solidFill>
            <a:miter/>
          </a:ln>
        </p:spPr>
        <p:txBody>
          <a:bodyPr lIns="45719" rIns="45719"/>
          <a:lstStyle/>
          <a:p>
            <a:endParaRPr/>
          </a:p>
        </p:txBody>
      </p:sp>
      <p:sp>
        <p:nvSpPr>
          <p:cNvPr id="12" name="椭圆 11"/>
          <p:cNvSpPr/>
          <p:nvPr/>
        </p:nvSpPr>
        <p:spPr>
          <a:xfrm rot="7715704">
            <a:off x="4423126" y="2021049"/>
            <a:ext cx="21899" cy="21897"/>
          </a:xfrm>
          <a:prstGeom prst="ellipse">
            <a:avLst/>
          </a:prstGeom>
          <a:solidFill>
            <a:srgbClr val="FFFFFF"/>
          </a:solidFill>
          <a:ln w="12700">
            <a:solidFill>
              <a:srgbClr val="676A55"/>
            </a:solidFill>
            <a:miter/>
          </a:ln>
        </p:spPr>
        <p:txBody>
          <a:bodyPr lIns="45719" rIns="45719" anchor="ctr"/>
          <a:lstStyle/>
          <a:p>
            <a:pPr algn="ctr">
              <a:defRPr>
                <a:solidFill>
                  <a:srgbClr val="FFFFFF"/>
                </a:solidFill>
              </a:defRPr>
            </a:pPr>
            <a:endParaRPr/>
          </a:p>
        </p:txBody>
      </p:sp>
      <p:sp>
        <p:nvSpPr>
          <p:cNvPr id="13" name="等腰三角形 13"/>
          <p:cNvSpPr/>
          <p:nvPr/>
        </p:nvSpPr>
        <p:spPr>
          <a:xfrm>
            <a:off x="7377681" y="2025467"/>
            <a:ext cx="285665" cy="2535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21600"/>
                </a:lnTo>
                <a:close/>
              </a:path>
            </a:pathLst>
          </a:custGeom>
          <a:solidFill>
            <a:srgbClr val="878787"/>
          </a:solidFill>
          <a:ln w="12700">
            <a:miter lim="400000"/>
          </a:ln>
        </p:spPr>
        <p:txBody>
          <a:bodyPr lIns="45719" rIns="45719" anchor="ctr"/>
          <a:lstStyle/>
          <a:p>
            <a:pPr algn="ctr">
              <a:defRPr>
                <a:solidFill>
                  <a:srgbClr val="FFFFFF"/>
                </a:solidFill>
              </a:defRPr>
            </a:pPr>
            <a:endParaRPr/>
          </a:p>
        </p:txBody>
      </p:sp>
      <p:sp>
        <p:nvSpPr>
          <p:cNvPr id="14" name="文本框 14"/>
          <p:cNvSpPr txBox="1"/>
          <p:nvPr/>
        </p:nvSpPr>
        <p:spPr>
          <a:xfrm>
            <a:off x="3403664" y="4037937"/>
            <a:ext cx="5913967" cy="707886"/>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gn="ctr">
              <a:defRPr sz="4000">
                <a:latin typeface="华文细黑"/>
                <a:ea typeface="华文细黑"/>
                <a:cs typeface="华文细黑"/>
                <a:sym typeface="华文细黑"/>
              </a:defRPr>
            </a:pPr>
            <a:endParaRPr dirty="0"/>
          </a:p>
        </p:txBody>
      </p:sp>
      <p:sp>
        <p:nvSpPr>
          <p:cNvPr id="15" name="直接连接符 15"/>
          <p:cNvSpPr/>
          <p:nvPr/>
        </p:nvSpPr>
        <p:spPr>
          <a:xfrm>
            <a:off x="2905951" y="3888680"/>
            <a:ext cx="5157612" cy="1"/>
          </a:xfrm>
          <a:prstGeom prst="line">
            <a:avLst/>
          </a:prstGeom>
          <a:ln w="12700">
            <a:solidFill>
              <a:srgbClr val="000000"/>
            </a:solidFill>
            <a:miter/>
          </a:ln>
          <a:effectLst>
            <a:outerShdw blurRad="88900" dist="63500" dir="5400000" rotWithShape="0">
              <a:srgbClr val="1A1A1A">
                <a:alpha val="40000"/>
              </a:srgbClr>
            </a:outerShdw>
          </a:effectLst>
        </p:spPr>
        <p:txBody>
          <a:bodyPr lIns="45719" rIns="45719"/>
          <a:lstStyle/>
          <a:p>
            <a:endParaRPr/>
          </a:p>
        </p:txBody>
      </p:sp>
      <p:sp>
        <p:nvSpPr>
          <p:cNvPr id="16" name="矩形 16"/>
          <p:cNvSpPr/>
          <p:nvPr/>
        </p:nvSpPr>
        <p:spPr>
          <a:xfrm>
            <a:off x="6352284" y="4154340"/>
            <a:ext cx="74377" cy="198081"/>
          </a:xfrm>
          <a:prstGeom prst="rect">
            <a:avLst/>
          </a:prstGeom>
          <a:solidFill>
            <a:srgbClr val="676A55"/>
          </a:solidFill>
          <a:ln w="12700">
            <a:miter lim="400000"/>
          </a:ln>
        </p:spPr>
        <p:txBody>
          <a:bodyPr lIns="45719" rIns="45719" anchor="ctr"/>
          <a:lstStyle/>
          <a:p>
            <a:pPr algn="ctr">
              <a:defRPr>
                <a:solidFill>
                  <a:srgbClr val="676A55"/>
                </a:solidFill>
                <a:latin typeface="华文细黑"/>
                <a:ea typeface="华文细黑"/>
                <a:cs typeface="华文细黑"/>
                <a:sym typeface="华文细黑"/>
              </a:defRPr>
            </a:pPr>
            <a:endParaRPr/>
          </a:p>
        </p:txBody>
      </p:sp>
      <p:sp>
        <p:nvSpPr>
          <p:cNvPr id="17" name="文本框 17"/>
          <p:cNvSpPr txBox="1"/>
          <p:nvPr/>
        </p:nvSpPr>
        <p:spPr>
          <a:xfrm>
            <a:off x="2595939" y="2386838"/>
            <a:ext cx="5777637" cy="1107996"/>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defRPr sz="8800">
                <a:solidFill>
                  <a:srgbClr val="676A55"/>
                </a:solidFill>
                <a:effectLst>
                  <a:outerShdw blurRad="139700" dist="88900" dir="2700000" rotWithShape="0">
                    <a:srgbClr val="404040">
                      <a:alpha val="40000"/>
                    </a:srgbClr>
                  </a:outerShdw>
                </a:effectLst>
                <a:latin typeface="华文细黑"/>
                <a:ea typeface="华文细黑"/>
                <a:cs typeface="华文细黑"/>
                <a:sym typeface="华文细黑"/>
              </a:defRPr>
            </a:lvl1pPr>
          </a:lstStyle>
          <a:p>
            <a:r>
              <a:rPr lang="zh-CN" altLang="zh-CN" sz="6600" b="1" dirty="0">
                <a:solidFill>
                  <a:schemeClr val="tx1">
                    <a:lumMod val="75000"/>
                  </a:schemeClr>
                </a:solidFill>
                <a:effectLst/>
                <a:latin typeface="方正粗黑宋简体" panose="02000000000000000000" pitchFamily="2" charset="-122"/>
                <a:ea typeface="方正粗黑宋简体" panose="02000000000000000000" pitchFamily="2" charset="-122"/>
              </a:rPr>
              <a:t>城市</a:t>
            </a:r>
            <a:r>
              <a:rPr lang="en-US" altLang="zh-CN" sz="6600" b="1" dirty="0">
                <a:solidFill>
                  <a:schemeClr val="tx1">
                    <a:lumMod val="75000"/>
                  </a:schemeClr>
                </a:solidFill>
                <a:effectLst/>
                <a:latin typeface="方正粗黑宋简体" panose="02000000000000000000" pitchFamily="2" charset="-122"/>
                <a:ea typeface="方正粗黑宋简体" panose="02000000000000000000" pitchFamily="2" charset="-122"/>
              </a:rPr>
              <a:t>·</a:t>
            </a:r>
            <a:r>
              <a:rPr lang="zh-CN" altLang="en-US" sz="6600" b="1" dirty="0">
                <a:solidFill>
                  <a:schemeClr val="tx1">
                    <a:lumMod val="75000"/>
                  </a:schemeClr>
                </a:solidFill>
                <a:effectLst/>
                <a:latin typeface="方正粗黑宋简体" panose="02000000000000000000" pitchFamily="2" charset="-122"/>
                <a:ea typeface="方正粗黑宋简体" panose="02000000000000000000" pitchFamily="2" charset="-122"/>
              </a:rPr>
              <a:t>榜单</a:t>
            </a:r>
            <a:endParaRPr sz="6600" b="1" dirty="0">
              <a:solidFill>
                <a:schemeClr val="tx1">
                  <a:lumMod val="75000"/>
                </a:schemeClr>
              </a:solidFill>
              <a:latin typeface="方正粗黑宋简体" panose="02000000000000000000" pitchFamily="2" charset="-122"/>
              <a:ea typeface="方正粗黑宋简体" panose="02000000000000000000" pitchFamily="2" charset="-122"/>
            </a:endParaRPr>
          </a:p>
        </p:txBody>
      </p:sp>
      <p:sp>
        <p:nvSpPr>
          <p:cNvPr id="18" name="文本框 21"/>
          <p:cNvSpPr txBox="1"/>
          <p:nvPr/>
        </p:nvSpPr>
        <p:spPr>
          <a:xfrm>
            <a:off x="6470254" y="4084103"/>
            <a:ext cx="3623093" cy="132343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a:defRPr sz="1600">
                <a:solidFill>
                  <a:srgbClr val="676A55"/>
                </a:solidFill>
                <a:latin typeface="华文细黑"/>
                <a:ea typeface="华文细黑"/>
                <a:cs typeface="华文细黑"/>
                <a:sym typeface="华文细黑"/>
              </a:defRPr>
            </a:pPr>
            <a:r>
              <a:rPr lang="zh-CN" altLang="en-US" b="1" dirty="0">
                <a:solidFill>
                  <a:schemeClr val="accent2">
                    <a:lumMod val="50000"/>
                  </a:schemeClr>
                </a:solidFill>
              </a:rPr>
              <a:t>第三小组</a:t>
            </a:r>
            <a:endParaRPr lang="en-US" altLang="zh-CN" b="1" dirty="0">
              <a:solidFill>
                <a:schemeClr val="accent2">
                  <a:lumMod val="50000"/>
                </a:schemeClr>
              </a:solidFill>
            </a:endParaRPr>
          </a:p>
          <a:p>
            <a:pPr>
              <a:defRPr sz="1600">
                <a:solidFill>
                  <a:srgbClr val="676A55"/>
                </a:solidFill>
                <a:latin typeface="华文细黑"/>
                <a:ea typeface="华文细黑"/>
                <a:cs typeface="华文细黑"/>
                <a:sym typeface="华文细黑"/>
              </a:defRPr>
            </a:pPr>
            <a:r>
              <a:rPr lang="zh-CN" altLang="en-US" b="1" dirty="0">
                <a:solidFill>
                  <a:schemeClr val="accent2">
                    <a:lumMod val="50000"/>
                  </a:schemeClr>
                </a:solidFill>
              </a:rPr>
              <a:t>陈巧   张涵清  范天慧  邹颖怡  许丽霞  谭香宁  陈倩莉 詹诗  黎婉仪   谭嘉泳   陈心瑜   李荣泰   赵庶文   尹兴悦</a:t>
            </a:r>
          </a:p>
          <a:p>
            <a:pPr>
              <a:defRPr sz="1600">
                <a:solidFill>
                  <a:srgbClr val="676A55"/>
                </a:solidFill>
                <a:latin typeface="华文细黑"/>
                <a:ea typeface="华文细黑"/>
                <a:cs typeface="华文细黑"/>
                <a:sym typeface="华文细黑"/>
              </a:defRPr>
            </a:pPr>
            <a:endParaRPr b="1" dirty="0"/>
          </a:p>
        </p:txBody>
      </p:sp>
    </p:spTree>
    <p:extLst>
      <p:ext uri="{BB962C8B-B14F-4D97-AF65-F5344CB8AC3E}">
        <p14:creationId xmlns:p14="http://schemas.microsoft.com/office/powerpoint/2010/main" val="116178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450"/>
                                  </p:stCondLst>
                                  <p:iterate>
                                    <p:tmAbs val="0"/>
                                  </p:iterate>
                                  <p:childTnLst>
                                    <p:set>
                                      <p:cBhvr>
                                        <p:cTn id="15" fill="hold"/>
                                        <p:tgtEl>
                                          <p:spTgt spid="15"/>
                                        </p:tgtEl>
                                        <p:attrNameLst>
                                          <p:attrName>style.visibility</p:attrName>
                                        </p:attrNameLst>
                                      </p:cBhvr>
                                      <p:to>
                                        <p:strVal val="visible"/>
                                      </p:to>
                                    </p:set>
                                    <p:animEffect transition="in" filter="wipe(left)">
                                      <p:cBhvr>
                                        <p:cTn id="16" dur="1250"/>
                                        <p:tgtEl>
                                          <p:spTgt spid="15"/>
                                        </p:tgtEl>
                                      </p:cBhvr>
                                    </p:animEffect>
                                  </p:childTnLst>
                                </p:cTn>
                              </p:par>
                            </p:childTnLst>
                          </p:cTn>
                        </p:par>
                        <p:par>
                          <p:cTn id="17" fill="hold">
                            <p:stCondLst>
                              <p:cond delay="2200"/>
                            </p:stCondLst>
                            <p:childTnLst>
                              <p:par>
                                <p:cTn id="18" presetID="19" presetClass="entr" presetSubtype="5" fill="hold" grpId="0" nodeType="afterEffect">
                                  <p:stCondLst>
                                    <p:cond delay="450"/>
                                  </p:stCondLst>
                                  <p:iterate>
                                    <p:tmAbs val="0"/>
                                  </p:iterate>
                                  <p:childTnLst>
                                    <p:set>
                                      <p:cBhvr>
                                        <p:cTn id="19" fill="hold"/>
                                        <p:tgtEl>
                                          <p:spTgt spid="16"/>
                                        </p:tgtEl>
                                        <p:attrNameLst>
                                          <p:attrName>style.visibility</p:attrName>
                                        </p:attrNameLst>
                                      </p:cBhvr>
                                      <p:to>
                                        <p:strVal val="visible"/>
                                      </p:to>
                                    </p:set>
                                    <p:anim calcmode="lin" valueType="num">
                                      <p:cBhvr>
                                        <p:cTn id="20" dur="750" fill="hold"/>
                                        <p:tgtEl>
                                          <p:spTgt spid="16"/>
                                        </p:tgtEl>
                                        <p:attrNameLst>
                                          <p:attrName>ppt_w</p:attrName>
                                        </p:attrNameLst>
                                      </p:cBhvr>
                                      <p:tavLst>
                                        <p:tav tm="0">
                                          <p:val>
                                            <p:strVal val="#ppt_w"/>
                                          </p:val>
                                        </p:tav>
                                        <p:tav tm="100000">
                                          <p:val>
                                            <p:strVal val="#ppt_w"/>
                                          </p:val>
                                        </p:tav>
                                      </p:tavLst>
                                    </p:anim>
                                    <p:anim calcmode="lin" valueType="num">
                                      <p:cBhvr>
                                        <p:cTn id="21" dur="750" fill="hold"/>
                                        <p:tgtEl>
                                          <p:spTgt spid="16"/>
                                        </p:tgtEl>
                                        <p:attrNameLst>
                                          <p:attrName>ppt_h</p:attrName>
                                        </p:attrNameLst>
                                      </p:cBhvr>
                                      <p:tavLst>
                                        <p:tav tm="0" fmla="#ppt_h*sin(2.5*pi*$)">
                                          <p:val>
                                            <p:fltVal val="0"/>
                                          </p:val>
                                        </p:tav>
                                        <p:tav tm="100000">
                                          <p:val>
                                            <p:fltVal val="1"/>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9" presetClass="entr" fill="hold" grpId="0" nodeType="afterEffect">
                                  <p:stCondLst>
                                    <p:cond delay="450"/>
                                  </p:stCondLst>
                                  <p:iterate>
                                    <p:tmAbs val="0"/>
                                  </p:iterate>
                                  <p:childTnLst>
                                    <p:set>
                                      <p:cBhvr>
                                        <p:cTn id="31" fill="hold"/>
                                        <p:tgtEl>
                                          <p:spTgt spid="13"/>
                                        </p:tgtEl>
                                        <p:attrNameLst>
                                          <p:attrName>style.visibility</p:attrName>
                                        </p:attrNameLst>
                                      </p:cBhvr>
                                      <p:to>
                                        <p:strVal val="visible"/>
                                      </p:to>
                                    </p:set>
                                    <p:animEffect transition="in" filter="dissolve">
                                      <p:cBhvr>
                                        <p:cTn id="32" dur="500"/>
                                        <p:tgtEl>
                                          <p:spTgt spid="13"/>
                                        </p:tgtEl>
                                      </p:cBhvr>
                                    </p:animEffect>
                                  </p:childTnLst>
                                </p:cTn>
                              </p:par>
                            </p:childTnLst>
                          </p:cTn>
                        </p:par>
                        <p:par>
                          <p:cTn id="33" fill="hold">
                            <p:stCondLst>
                              <p:cond delay="1950"/>
                            </p:stCondLst>
                            <p:childTnLst>
                              <p:par>
                                <p:cTn id="34" presetID="-1" presetClass="path" presetSubtype="0" decel="50000" fill="hold" nodeType="afterEffect">
                                  <p:stCondLst>
                                    <p:cond delay="450"/>
                                  </p:stCondLst>
                                  <p:childTnLst>
                                    <p:animMotion origin="layout" path="M 0.000000 0.000000 L 0.180730 0.095140" pathEditMode="relative">
                                      <p:cBhvr>
                                        <p:cTn id="35" dur="750" fill="hold"/>
                                        <p:tgtEl>
                                          <p:spTgt spid="13"/>
                                        </p:tgtEl>
                                        <p:attrNameLst>
                                          <p:attrName>ppt_x</p:attrName>
                                          <p:attrName>ppt_y</p:attrName>
                                        </p:attrNameLst>
                                      </p:cBhvr>
                                    </p:animMotion>
                                  </p:childTnLst>
                                </p:cTn>
                              </p:par>
                            </p:childTnLst>
                          </p:cTn>
                        </p:par>
                        <p:par>
                          <p:cTn id="36" fill="hold">
                            <p:stCondLst>
                              <p:cond delay="3150"/>
                            </p:stCondLst>
                            <p:childTnLst>
                              <p:par>
                                <p:cTn id="37" presetID="-1" presetClass="path" presetSubtype="0" accel="50000" decel="50000" fill="hold" nodeType="afterEffect">
                                  <p:stCondLst>
                                    <p:cond delay="1250"/>
                                  </p:stCondLst>
                                  <p:childTnLst>
                                    <p:animMotion origin="layout" path="M 0.180730 0.095140 L 0.219530 0.117830" pathEditMode="relative">
                                      <p:cBhvr>
                                        <p:cTn id="38" dur="750" fill="hold"/>
                                        <p:tgtEl>
                                          <p:spTgt spid="13"/>
                                        </p:tgtEl>
                                        <p:attrNameLst>
                                          <p:attrName>ppt_x</p:attrName>
                                          <p:attrName>ppt_y</p:attrName>
                                        </p:attrNameLst>
                                      </p:cBhvr>
                                    </p:animMotion>
                                  </p:childTnLst>
                                </p:cTn>
                              </p:par>
                            </p:childTnLst>
                          </p:cTn>
                        </p:par>
                        <p:par>
                          <p:cTn id="39" fill="hold">
                            <p:stCondLst>
                              <p:cond delay="5150"/>
                            </p:stCondLst>
                            <p:childTnLst>
                              <p:par>
                                <p:cTn id="40" presetID="15" presetClass="entr" presetSubtype="0" fill="hold" grpId="0" nodeType="afterEffect">
                                  <p:stCondLst>
                                    <p:cond delay="250"/>
                                  </p:stCondLst>
                                  <p:iterate>
                                    <p:tmAbs val="0"/>
                                  </p:iterate>
                                  <p:childTnLst>
                                    <p:set>
                                      <p:cBhvr>
                                        <p:cTn id="41" fill="hold"/>
                                        <p:tgtEl>
                                          <p:spTgt spid="5"/>
                                        </p:tgtEl>
                                        <p:attrNameLst>
                                          <p:attrName>style.visibility</p:attrName>
                                        </p:attrNameLst>
                                      </p:cBhvr>
                                      <p:to>
                                        <p:strVal val="visible"/>
                                      </p:to>
                                    </p:set>
                                    <p:anim calcmode="lin" valueType="num">
                                      <p:cBhvr>
                                        <p:cTn id="42" dur="1000" fill="hold"/>
                                        <p:tgtEl>
                                          <p:spTgt spid="5"/>
                                        </p:tgtEl>
                                        <p:attrNameLst>
                                          <p:attrName>ppt_w</p:attrName>
                                        </p:attrNameLst>
                                      </p:cBhvr>
                                      <p:tavLst>
                                        <p:tav tm="0">
                                          <p:val>
                                            <p:fltVal val="0"/>
                                          </p:val>
                                        </p:tav>
                                        <p:tav tm="100000">
                                          <p:val>
                                            <p:strVal val="#ppt_w"/>
                                          </p:val>
                                        </p:tav>
                                      </p:tavLst>
                                    </p:anim>
                                    <p:anim calcmode="lin" valueType="num">
                                      <p:cBhvr>
                                        <p:cTn id="43" dur="1000" fill="hold"/>
                                        <p:tgtEl>
                                          <p:spTgt spid="5"/>
                                        </p:tgtEl>
                                        <p:attrNameLst>
                                          <p:attrName>ppt_h</p:attrName>
                                        </p:attrNameLst>
                                      </p:cBhvr>
                                      <p:tavLst>
                                        <p:tav tm="0">
                                          <p:val>
                                            <p:fltVal val="0"/>
                                          </p:val>
                                        </p:tav>
                                        <p:tav tm="100000">
                                          <p:val>
                                            <p:strVal val="#ppt_h"/>
                                          </p:val>
                                        </p:tav>
                                      </p:tavLst>
                                    </p:anim>
                                    <p:anim calcmode="lin" valueType="num">
                                      <p:cBhvr>
                                        <p:cTn id="4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6400"/>
                            </p:stCondLst>
                            <p:childTnLst>
                              <p:par>
                                <p:cTn id="47" presetID="15" presetClass="entr" presetSubtype="0" fill="hold" grpId="0" nodeType="afterEffect">
                                  <p:stCondLst>
                                    <p:cond delay="250"/>
                                  </p:stCondLst>
                                  <p:iterate>
                                    <p:tmAbs val="0"/>
                                  </p:iterate>
                                  <p:childTnLst>
                                    <p:set>
                                      <p:cBhvr>
                                        <p:cTn id="48" fill="hold"/>
                                        <p:tgtEl>
                                          <p:spTgt spid="6"/>
                                        </p:tgtEl>
                                        <p:attrNameLst>
                                          <p:attrName>style.visibility</p:attrName>
                                        </p:attrNameLst>
                                      </p:cBhvr>
                                      <p:to>
                                        <p:strVal val="visible"/>
                                      </p:to>
                                    </p:set>
                                    <p:anim calcmode="lin" valueType="num">
                                      <p:cBhvr>
                                        <p:cTn id="49" dur="1000" fill="hold"/>
                                        <p:tgtEl>
                                          <p:spTgt spid="6"/>
                                        </p:tgtEl>
                                        <p:attrNameLst>
                                          <p:attrName>ppt_w</p:attrName>
                                        </p:attrNameLst>
                                      </p:cBhvr>
                                      <p:tavLst>
                                        <p:tav tm="0">
                                          <p:val>
                                            <p:fltVal val="0"/>
                                          </p:val>
                                        </p:tav>
                                        <p:tav tm="100000">
                                          <p:val>
                                            <p:strVal val="#ppt_w"/>
                                          </p:val>
                                        </p:tav>
                                      </p:tavLst>
                                    </p:anim>
                                    <p:anim calcmode="lin" valueType="num">
                                      <p:cBhvr>
                                        <p:cTn id="50" dur="1000" fill="hold"/>
                                        <p:tgtEl>
                                          <p:spTgt spid="6"/>
                                        </p:tgtEl>
                                        <p:attrNameLst>
                                          <p:attrName>ppt_h</p:attrName>
                                        </p:attrNameLst>
                                      </p:cBhvr>
                                      <p:tavLst>
                                        <p:tav tm="0">
                                          <p:val>
                                            <p:fltVal val="0"/>
                                          </p:val>
                                        </p:tav>
                                        <p:tav tm="100000">
                                          <p:val>
                                            <p:strVal val="#ppt_h"/>
                                          </p:val>
                                        </p:tav>
                                      </p:tavLst>
                                    </p:anim>
                                    <p:anim calcmode="lin" valueType="num">
                                      <p:cBhvr>
                                        <p:cTn id="51"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7650"/>
                            </p:stCondLst>
                            <p:childTnLst>
                              <p:par>
                                <p:cTn id="54" presetID="15" presetClass="entr" presetSubtype="0" fill="hold" grpId="0" nodeType="afterEffect">
                                  <p:stCondLst>
                                    <p:cond delay="250"/>
                                  </p:stCondLst>
                                  <p:iterate>
                                    <p:tmAbs val="0"/>
                                  </p:iterate>
                                  <p:childTnLst>
                                    <p:set>
                                      <p:cBhvr>
                                        <p:cTn id="55" fill="hold"/>
                                        <p:tgtEl>
                                          <p:spTgt spid="7"/>
                                        </p:tgtEl>
                                        <p:attrNameLst>
                                          <p:attrName>style.visibility</p:attrName>
                                        </p:attrNameLst>
                                      </p:cBhvr>
                                      <p:to>
                                        <p:strVal val="visible"/>
                                      </p:to>
                                    </p:set>
                                    <p:anim calcmode="lin" valueType="num">
                                      <p:cBhvr>
                                        <p:cTn id="56" dur="1000" fill="hold"/>
                                        <p:tgtEl>
                                          <p:spTgt spid="7"/>
                                        </p:tgtEl>
                                        <p:attrNameLst>
                                          <p:attrName>ppt_w</p:attrName>
                                        </p:attrNameLst>
                                      </p:cBhvr>
                                      <p:tavLst>
                                        <p:tav tm="0">
                                          <p:val>
                                            <p:fltVal val="0"/>
                                          </p:val>
                                        </p:tav>
                                        <p:tav tm="100000">
                                          <p:val>
                                            <p:strVal val="#ppt_w"/>
                                          </p:val>
                                        </p:tav>
                                      </p:tavLst>
                                    </p:anim>
                                    <p:anim calcmode="lin" valueType="num">
                                      <p:cBhvr>
                                        <p:cTn id="57" dur="1000" fill="hold"/>
                                        <p:tgtEl>
                                          <p:spTgt spid="7"/>
                                        </p:tgtEl>
                                        <p:attrNameLst>
                                          <p:attrName>ppt_h</p:attrName>
                                        </p:attrNameLst>
                                      </p:cBhvr>
                                      <p:tavLst>
                                        <p:tav tm="0">
                                          <p:val>
                                            <p:fltVal val="0"/>
                                          </p:val>
                                        </p:tav>
                                        <p:tav tm="100000">
                                          <p:val>
                                            <p:strVal val="#ppt_h"/>
                                          </p:val>
                                        </p:tav>
                                      </p:tavLst>
                                    </p:anim>
                                    <p:anim calcmode="lin" valueType="num">
                                      <p:cBhvr>
                                        <p:cTn id="58"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8900"/>
                            </p:stCondLst>
                            <p:childTnLst>
                              <p:par>
                                <p:cTn id="61" presetID="15" presetClass="entr" presetSubtype="0" fill="hold" grpId="0" nodeType="afterEffect">
                                  <p:stCondLst>
                                    <p:cond delay="250"/>
                                  </p:stCondLst>
                                  <p:iterate>
                                    <p:tmAbs val="0"/>
                                  </p:iterate>
                                  <p:childTnLst>
                                    <p:set>
                                      <p:cBhvr>
                                        <p:cTn id="62" fill="hold"/>
                                        <p:tgtEl>
                                          <p:spTgt spid="8"/>
                                        </p:tgtEl>
                                        <p:attrNameLst>
                                          <p:attrName>style.visibility</p:attrName>
                                        </p:attrNameLst>
                                      </p:cBhvr>
                                      <p:to>
                                        <p:strVal val="visible"/>
                                      </p:to>
                                    </p:set>
                                    <p:anim calcmode="lin" valueType="num">
                                      <p:cBhvr>
                                        <p:cTn id="63" dur="1000" fill="hold"/>
                                        <p:tgtEl>
                                          <p:spTgt spid="8"/>
                                        </p:tgtEl>
                                        <p:attrNameLst>
                                          <p:attrName>ppt_w</p:attrName>
                                        </p:attrNameLst>
                                      </p:cBhvr>
                                      <p:tavLst>
                                        <p:tav tm="0">
                                          <p:val>
                                            <p:fltVal val="0"/>
                                          </p:val>
                                        </p:tav>
                                        <p:tav tm="100000">
                                          <p:val>
                                            <p:strVal val="#ppt_w"/>
                                          </p:val>
                                        </p:tav>
                                      </p:tavLst>
                                    </p:anim>
                                    <p:anim calcmode="lin" valueType="num">
                                      <p:cBhvr>
                                        <p:cTn id="64" dur="1000" fill="hold"/>
                                        <p:tgtEl>
                                          <p:spTgt spid="8"/>
                                        </p:tgtEl>
                                        <p:attrNameLst>
                                          <p:attrName>ppt_h</p:attrName>
                                        </p:attrNameLst>
                                      </p:cBhvr>
                                      <p:tavLst>
                                        <p:tav tm="0">
                                          <p:val>
                                            <p:fltVal val="0"/>
                                          </p:val>
                                        </p:tav>
                                        <p:tav tm="100000">
                                          <p:val>
                                            <p:strVal val="#ppt_h"/>
                                          </p:val>
                                        </p:tav>
                                      </p:tavLst>
                                    </p:anim>
                                    <p:anim calcmode="lin" valueType="num">
                                      <p:cBhvr>
                                        <p:cTn id="65"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67" fill="hold">
                            <p:stCondLst>
                              <p:cond delay="10150"/>
                            </p:stCondLst>
                            <p:childTnLst>
                              <p:par>
                                <p:cTn id="68" presetID="15" presetClass="entr" presetSubtype="0" fill="hold" grpId="0" nodeType="afterEffect">
                                  <p:stCondLst>
                                    <p:cond delay="250"/>
                                  </p:stCondLst>
                                  <p:iterate>
                                    <p:tmAbs val="0"/>
                                  </p:iterate>
                                  <p:childTnLst>
                                    <p:set>
                                      <p:cBhvr>
                                        <p:cTn id="69" fill="hold"/>
                                        <p:tgtEl>
                                          <p:spTgt spid="9"/>
                                        </p:tgtEl>
                                        <p:attrNameLst>
                                          <p:attrName>style.visibility</p:attrName>
                                        </p:attrNameLst>
                                      </p:cBhvr>
                                      <p:to>
                                        <p:strVal val="visible"/>
                                      </p:to>
                                    </p:set>
                                    <p:anim calcmode="lin" valueType="num">
                                      <p:cBhvr>
                                        <p:cTn id="70" dur="1000" fill="hold"/>
                                        <p:tgtEl>
                                          <p:spTgt spid="9"/>
                                        </p:tgtEl>
                                        <p:attrNameLst>
                                          <p:attrName>ppt_w</p:attrName>
                                        </p:attrNameLst>
                                      </p:cBhvr>
                                      <p:tavLst>
                                        <p:tav tm="0">
                                          <p:val>
                                            <p:fltVal val="0"/>
                                          </p:val>
                                        </p:tav>
                                        <p:tav tm="100000">
                                          <p:val>
                                            <p:strVal val="#ppt_w"/>
                                          </p:val>
                                        </p:tav>
                                      </p:tavLst>
                                    </p:anim>
                                    <p:anim calcmode="lin" valueType="num">
                                      <p:cBhvr>
                                        <p:cTn id="71" dur="1000" fill="hold"/>
                                        <p:tgtEl>
                                          <p:spTgt spid="9"/>
                                        </p:tgtEl>
                                        <p:attrNameLst>
                                          <p:attrName>ppt_h</p:attrName>
                                        </p:attrNameLst>
                                      </p:cBhvr>
                                      <p:tavLst>
                                        <p:tav tm="0">
                                          <p:val>
                                            <p:fltVal val="0"/>
                                          </p:val>
                                        </p:tav>
                                        <p:tav tm="100000">
                                          <p:val>
                                            <p:strVal val="#ppt_h"/>
                                          </p:val>
                                        </p:tav>
                                      </p:tavLst>
                                    </p:anim>
                                    <p:anim calcmode="lin" valueType="num">
                                      <p:cBhvr>
                                        <p:cTn id="72"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73"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74" fill="hold">
                            <p:stCondLst>
                              <p:cond delay="11400"/>
                            </p:stCondLst>
                            <p:childTnLst>
                              <p:par>
                                <p:cTn id="75" presetID="15" presetClass="entr" presetSubtype="0" fill="hold" grpId="0" nodeType="afterEffect">
                                  <p:stCondLst>
                                    <p:cond delay="250"/>
                                  </p:stCondLst>
                                  <p:iterate>
                                    <p:tmAbs val="0"/>
                                  </p:iterate>
                                  <p:childTnLst>
                                    <p:set>
                                      <p:cBhvr>
                                        <p:cTn id="76" fill="hold"/>
                                        <p:tgtEl>
                                          <p:spTgt spid="10"/>
                                        </p:tgtEl>
                                        <p:attrNameLst>
                                          <p:attrName>style.visibility</p:attrName>
                                        </p:attrNameLst>
                                      </p:cBhvr>
                                      <p:to>
                                        <p:strVal val="visible"/>
                                      </p:to>
                                    </p:set>
                                    <p:anim calcmode="lin" valueType="num">
                                      <p:cBhvr>
                                        <p:cTn id="77" dur="1000" fill="hold"/>
                                        <p:tgtEl>
                                          <p:spTgt spid="10"/>
                                        </p:tgtEl>
                                        <p:attrNameLst>
                                          <p:attrName>ppt_w</p:attrName>
                                        </p:attrNameLst>
                                      </p:cBhvr>
                                      <p:tavLst>
                                        <p:tav tm="0">
                                          <p:val>
                                            <p:fltVal val="0"/>
                                          </p:val>
                                        </p:tav>
                                        <p:tav tm="100000">
                                          <p:val>
                                            <p:strVal val="#ppt_w"/>
                                          </p:val>
                                        </p:tav>
                                      </p:tavLst>
                                    </p:anim>
                                    <p:anim calcmode="lin" valueType="num">
                                      <p:cBhvr>
                                        <p:cTn id="78" dur="1000" fill="hold"/>
                                        <p:tgtEl>
                                          <p:spTgt spid="10"/>
                                        </p:tgtEl>
                                        <p:attrNameLst>
                                          <p:attrName>ppt_h</p:attrName>
                                        </p:attrNameLst>
                                      </p:cBhvr>
                                      <p:tavLst>
                                        <p:tav tm="0">
                                          <p:val>
                                            <p:fltVal val="0"/>
                                          </p:val>
                                        </p:tav>
                                        <p:tav tm="100000">
                                          <p:val>
                                            <p:strVal val="#ppt_h"/>
                                          </p:val>
                                        </p:tav>
                                      </p:tavLst>
                                    </p:anim>
                                    <p:anim calcmode="lin" valueType="num">
                                      <p:cBhvr>
                                        <p:cTn id="7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80"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81" fill="hold">
                            <p:stCondLst>
                              <p:cond delay="12650"/>
                            </p:stCondLst>
                            <p:childTnLst>
                              <p:par>
                                <p:cTn id="82" presetID="15" presetClass="entr" presetSubtype="0" fill="hold" grpId="0" nodeType="afterEffect">
                                  <p:stCondLst>
                                    <p:cond delay="250"/>
                                  </p:stCondLst>
                                  <p:iterate>
                                    <p:tmAbs val="0"/>
                                  </p:iterate>
                                  <p:childTnLst>
                                    <p:set>
                                      <p:cBhvr>
                                        <p:cTn id="83" fill="hold"/>
                                        <p:tgtEl>
                                          <p:spTgt spid="11"/>
                                        </p:tgtEl>
                                        <p:attrNameLst>
                                          <p:attrName>style.visibility</p:attrName>
                                        </p:attrNameLst>
                                      </p:cBhvr>
                                      <p:to>
                                        <p:strVal val="visible"/>
                                      </p:to>
                                    </p:set>
                                    <p:anim calcmode="lin" valueType="num">
                                      <p:cBhvr>
                                        <p:cTn id="84" dur="1000" fill="hold"/>
                                        <p:tgtEl>
                                          <p:spTgt spid="11"/>
                                        </p:tgtEl>
                                        <p:attrNameLst>
                                          <p:attrName>ppt_w</p:attrName>
                                        </p:attrNameLst>
                                      </p:cBhvr>
                                      <p:tavLst>
                                        <p:tav tm="0">
                                          <p:val>
                                            <p:fltVal val="0"/>
                                          </p:val>
                                        </p:tav>
                                        <p:tav tm="100000">
                                          <p:val>
                                            <p:strVal val="#ppt_w"/>
                                          </p:val>
                                        </p:tav>
                                      </p:tavLst>
                                    </p:anim>
                                    <p:anim calcmode="lin" valueType="num">
                                      <p:cBhvr>
                                        <p:cTn id="85" dur="1000" fill="hold"/>
                                        <p:tgtEl>
                                          <p:spTgt spid="11"/>
                                        </p:tgtEl>
                                        <p:attrNameLst>
                                          <p:attrName>ppt_h</p:attrName>
                                        </p:attrNameLst>
                                      </p:cBhvr>
                                      <p:tavLst>
                                        <p:tav tm="0">
                                          <p:val>
                                            <p:fltVal val="0"/>
                                          </p:val>
                                        </p:tav>
                                        <p:tav tm="100000">
                                          <p:val>
                                            <p:strVal val="#ppt_h"/>
                                          </p:val>
                                        </p:tav>
                                      </p:tavLst>
                                    </p:anim>
                                    <p:anim calcmode="lin" valueType="num">
                                      <p:cBhvr>
                                        <p:cTn id="86"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87"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88" fill="hold">
                            <p:stCondLst>
                              <p:cond delay="13900"/>
                            </p:stCondLst>
                            <p:childTnLst>
                              <p:par>
                                <p:cTn id="89" presetID="15" presetClass="entr" presetSubtype="0" fill="hold" grpId="0" nodeType="afterEffect">
                                  <p:stCondLst>
                                    <p:cond delay="250"/>
                                  </p:stCondLst>
                                  <p:iterate>
                                    <p:tmAbs val="0"/>
                                  </p:iterate>
                                  <p:childTnLst>
                                    <p:set>
                                      <p:cBhvr>
                                        <p:cTn id="90" fill="hold"/>
                                        <p:tgtEl>
                                          <p:spTgt spid="12"/>
                                        </p:tgtEl>
                                        <p:attrNameLst>
                                          <p:attrName>style.visibility</p:attrName>
                                        </p:attrNameLst>
                                      </p:cBhvr>
                                      <p:to>
                                        <p:strVal val="visible"/>
                                      </p:to>
                                    </p:set>
                                    <p:anim calcmode="lin" valueType="num">
                                      <p:cBhvr>
                                        <p:cTn id="91" dur="1000" fill="hold"/>
                                        <p:tgtEl>
                                          <p:spTgt spid="12"/>
                                        </p:tgtEl>
                                        <p:attrNameLst>
                                          <p:attrName>ppt_w</p:attrName>
                                        </p:attrNameLst>
                                      </p:cBhvr>
                                      <p:tavLst>
                                        <p:tav tm="0">
                                          <p:val>
                                            <p:fltVal val="0"/>
                                          </p:val>
                                        </p:tav>
                                        <p:tav tm="100000">
                                          <p:val>
                                            <p:strVal val="#ppt_w"/>
                                          </p:val>
                                        </p:tav>
                                      </p:tavLst>
                                    </p:anim>
                                    <p:anim calcmode="lin" valueType="num">
                                      <p:cBhvr>
                                        <p:cTn id="92" dur="1000" fill="hold"/>
                                        <p:tgtEl>
                                          <p:spTgt spid="12"/>
                                        </p:tgtEl>
                                        <p:attrNameLst>
                                          <p:attrName>ppt_h</p:attrName>
                                        </p:attrNameLst>
                                      </p:cBhvr>
                                      <p:tavLst>
                                        <p:tav tm="0">
                                          <p:val>
                                            <p:fltVal val="0"/>
                                          </p:val>
                                        </p:tav>
                                        <p:tav tm="100000">
                                          <p:val>
                                            <p:strVal val="#ppt_h"/>
                                          </p:val>
                                        </p:tav>
                                      </p:tavLst>
                                    </p:anim>
                                    <p:anim calcmode="lin" valueType="num">
                                      <p:cBhvr>
                                        <p:cTn id="93"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dvAuto="0"/>
      <p:bldP spid="6" grpId="0" animBg="1" advAuto="0"/>
      <p:bldP spid="7" grpId="0" animBg="1" advAuto="0"/>
      <p:bldP spid="8" grpId="0" animBg="1" advAuto="0"/>
      <p:bldP spid="9" grpId="0" animBg="1" advAuto="0"/>
      <p:bldP spid="10" grpId="0" animBg="1" advAuto="0"/>
      <p:bldP spid="11" grpId="0" animBg="1" advAuto="0"/>
      <p:bldP spid="12" grpId="0" animBg="1" advAuto="0"/>
      <p:bldP spid="13" grpId="0" animBg="1" advAuto="0"/>
      <p:bldP spid="14" grpId="0" animBg="1"/>
      <p:bldP spid="15" grpId="0" animBg="1" advAuto="0"/>
      <p:bldP spid="16" grpId="0" animBg="1" advAuto="0"/>
      <p:bldP spid="17" grpId="0" animBg="1"/>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2339102" cy="523220"/>
          </a:xfrm>
          <a:prstGeom prst="rect">
            <a:avLst/>
          </a:prstGeom>
          <a:solidFill>
            <a:schemeClr val="accent4">
              <a:alpha val="76000"/>
            </a:schemeClr>
          </a:solidFill>
        </p:spPr>
        <p:txBody>
          <a:bodyPr wrap="none">
            <a:spAutoFit/>
          </a:bodyPr>
          <a:lstStyle/>
          <a:p>
            <a:r>
              <a:rPr lang="zh-CN" altLang="zh-CN" sz="2800" dirty="0">
                <a:solidFill>
                  <a:schemeClr val="bg1"/>
                </a:solidFill>
                <a:latin typeface="黑体" panose="02010609060101010101" pitchFamily="49" charset="-122"/>
                <a:ea typeface="黑体" panose="02010609060101010101" pitchFamily="49" charset="-122"/>
              </a:rPr>
              <a:t>国家</a:t>
            </a:r>
            <a:r>
              <a:rPr lang="zh-CN" altLang="en-US" sz="2800" dirty="0">
                <a:solidFill>
                  <a:schemeClr val="bg1"/>
                </a:solidFill>
                <a:latin typeface="黑体" panose="02010609060101010101" pitchFamily="49" charset="-122"/>
                <a:ea typeface="黑体" panose="02010609060101010101" pitchFamily="49" charset="-122"/>
              </a:rPr>
              <a:t>森</a:t>
            </a:r>
            <a:r>
              <a:rPr lang="zh-CN" altLang="zh-CN" sz="2800" dirty="0">
                <a:solidFill>
                  <a:schemeClr val="bg1"/>
                </a:solidFill>
                <a:latin typeface="黑体" panose="02010609060101010101" pitchFamily="49" charset="-122"/>
                <a:ea typeface="黑体" panose="02010609060101010101" pitchFamily="49" charset="-122"/>
              </a:rPr>
              <a:t>林城市</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7" name="任意形状 7"/>
          <p:cNvSpPr/>
          <p:nvPr/>
        </p:nvSpPr>
        <p:spPr>
          <a:xfrm>
            <a:off x="3049947" y="2132856"/>
            <a:ext cx="7215411" cy="833609"/>
          </a:xfrm>
          <a:prstGeom prst="rect">
            <a:avLst/>
          </a:prstGeom>
          <a:solidFill>
            <a:schemeClr val="accent3"/>
          </a:solidFill>
          <a:ln w="12700">
            <a:solidFill>
              <a:srgbClr val="FFFFFF"/>
            </a:solidFill>
            <a:miter/>
          </a:ln>
        </p:spPr>
        <p:txBody>
          <a:bodyPr lIns="45718" tIns="45718" rIns="45718" bIns="45718" anchor="ctr"/>
          <a:lstStyle/>
          <a:p>
            <a:pPr defTabSz="1911350">
              <a:lnSpc>
                <a:spcPct val="90000"/>
              </a:lnSpc>
              <a:spcBef>
                <a:spcPts val="700"/>
              </a:spcBef>
              <a:defRPr sz="4300">
                <a:solidFill>
                  <a:srgbClr val="FFFFFF"/>
                </a:solidFill>
                <a:latin typeface="Century Gothic"/>
                <a:ea typeface="Century Gothic"/>
                <a:cs typeface="Century Gothic"/>
                <a:sym typeface="Century Gothic"/>
              </a:defRPr>
            </a:pPr>
            <a:endParaRPr/>
          </a:p>
        </p:txBody>
      </p:sp>
      <p:sp>
        <p:nvSpPr>
          <p:cNvPr id="8" name="椭圆 8"/>
          <p:cNvSpPr/>
          <p:nvPr/>
        </p:nvSpPr>
        <p:spPr>
          <a:xfrm>
            <a:off x="2528943" y="2028655"/>
            <a:ext cx="1042013" cy="1042013"/>
          </a:xfrm>
          <a:prstGeom prst="ellipse">
            <a:avLst/>
          </a:prstGeom>
          <a:solidFill>
            <a:srgbClr val="FFFFFF"/>
          </a:solidFill>
          <a:ln w="12700">
            <a:solidFill>
              <a:schemeClr val="accent3"/>
            </a:solidFill>
            <a:miter/>
          </a:ln>
        </p:spPr>
        <p:txBody>
          <a:bodyPr lIns="45718" tIns="45718" rIns="45718" bIns="45718"/>
          <a:lstStyle/>
          <a:p>
            <a:pPr>
              <a:defRPr>
                <a:latin typeface="Century Gothic"/>
                <a:ea typeface="Century Gothic"/>
                <a:cs typeface="Century Gothic"/>
                <a:sym typeface="Century Gothic"/>
              </a:defRPr>
            </a:pPr>
            <a:endParaRPr/>
          </a:p>
        </p:txBody>
      </p:sp>
      <p:sp>
        <p:nvSpPr>
          <p:cNvPr id="9" name="任意形状 9"/>
          <p:cNvSpPr/>
          <p:nvPr/>
        </p:nvSpPr>
        <p:spPr>
          <a:xfrm>
            <a:off x="3049947" y="3383482"/>
            <a:ext cx="7215411" cy="833609"/>
          </a:xfrm>
          <a:prstGeom prst="rect">
            <a:avLst/>
          </a:prstGeom>
          <a:solidFill>
            <a:schemeClr val="accent4"/>
          </a:solidFill>
          <a:ln w="12700">
            <a:solidFill>
              <a:srgbClr val="FFFFFF"/>
            </a:solidFill>
            <a:miter/>
          </a:ln>
        </p:spPr>
        <p:txBody>
          <a:bodyPr lIns="45718" tIns="45718" rIns="45718" bIns="45718" anchor="ctr"/>
          <a:lstStyle/>
          <a:p>
            <a:pPr defTabSz="1911350">
              <a:lnSpc>
                <a:spcPct val="90000"/>
              </a:lnSpc>
              <a:spcBef>
                <a:spcPts val="700"/>
              </a:spcBef>
              <a:defRPr sz="4300">
                <a:solidFill>
                  <a:srgbClr val="FFFFFF"/>
                </a:solidFill>
                <a:latin typeface="Century Gothic"/>
                <a:ea typeface="Century Gothic"/>
                <a:cs typeface="Century Gothic"/>
                <a:sym typeface="Century Gothic"/>
              </a:defRPr>
            </a:pPr>
            <a:endParaRPr/>
          </a:p>
        </p:txBody>
      </p:sp>
      <p:sp>
        <p:nvSpPr>
          <p:cNvPr id="10" name="椭圆 10"/>
          <p:cNvSpPr/>
          <p:nvPr/>
        </p:nvSpPr>
        <p:spPr>
          <a:xfrm>
            <a:off x="2346609" y="3279283"/>
            <a:ext cx="1042013" cy="1042013"/>
          </a:xfrm>
          <a:prstGeom prst="ellipse">
            <a:avLst/>
          </a:prstGeom>
          <a:solidFill>
            <a:srgbClr val="FFFFFF"/>
          </a:solidFill>
          <a:ln w="12700">
            <a:solidFill>
              <a:schemeClr val="accent4"/>
            </a:solidFill>
            <a:miter/>
          </a:ln>
        </p:spPr>
        <p:txBody>
          <a:bodyPr lIns="45718" tIns="45718" rIns="45718" bIns="45718"/>
          <a:lstStyle/>
          <a:p>
            <a:endParaRPr lang="en-US" altLang="zh-CN" sz="6600" b="1" dirty="0">
              <a:solidFill>
                <a:schemeClr val="accent4">
                  <a:lumMod val="75000"/>
                </a:schemeClr>
              </a:solidFill>
            </a:endParaRPr>
          </a:p>
        </p:txBody>
      </p:sp>
      <p:sp>
        <p:nvSpPr>
          <p:cNvPr id="15" name="任意形状 11"/>
          <p:cNvSpPr/>
          <p:nvPr/>
        </p:nvSpPr>
        <p:spPr>
          <a:xfrm>
            <a:off x="2572020" y="4634113"/>
            <a:ext cx="7710666" cy="833609"/>
          </a:xfrm>
          <a:prstGeom prst="rect">
            <a:avLst/>
          </a:prstGeom>
          <a:solidFill>
            <a:schemeClr val="accent5"/>
          </a:solidFill>
          <a:ln w="12700">
            <a:solidFill>
              <a:srgbClr val="FFFFFF"/>
            </a:solidFill>
            <a:miter/>
          </a:ln>
        </p:spPr>
        <p:txBody>
          <a:bodyPr lIns="45718" tIns="45718" rIns="45718" bIns="45718" anchor="ctr"/>
          <a:lstStyle/>
          <a:p>
            <a:pPr defTabSz="1911350">
              <a:lnSpc>
                <a:spcPct val="90000"/>
              </a:lnSpc>
              <a:spcBef>
                <a:spcPts val="700"/>
              </a:spcBef>
              <a:defRPr sz="4300">
                <a:solidFill>
                  <a:srgbClr val="FFFFFF"/>
                </a:solidFill>
                <a:latin typeface="Century Gothic"/>
                <a:ea typeface="Century Gothic"/>
                <a:cs typeface="Century Gothic"/>
                <a:sym typeface="Century Gothic"/>
              </a:defRPr>
            </a:pPr>
            <a:endParaRPr/>
          </a:p>
        </p:txBody>
      </p:sp>
      <p:sp>
        <p:nvSpPr>
          <p:cNvPr id="16" name="椭圆 12"/>
          <p:cNvSpPr/>
          <p:nvPr/>
        </p:nvSpPr>
        <p:spPr>
          <a:xfrm>
            <a:off x="2013743" y="4547804"/>
            <a:ext cx="1042012" cy="1042013"/>
          </a:xfrm>
          <a:prstGeom prst="ellipse">
            <a:avLst/>
          </a:prstGeom>
          <a:solidFill>
            <a:srgbClr val="FFFFFF"/>
          </a:solidFill>
          <a:ln w="12700">
            <a:solidFill>
              <a:schemeClr val="accent5"/>
            </a:solidFill>
            <a:miter/>
          </a:ln>
        </p:spPr>
        <p:txBody>
          <a:bodyPr lIns="45718" tIns="45718" rIns="45718" bIns="45718"/>
          <a:lstStyle/>
          <a:p>
            <a:pPr>
              <a:defRPr>
                <a:latin typeface="Century Gothic"/>
                <a:ea typeface="Century Gothic"/>
                <a:cs typeface="Century Gothic"/>
                <a:sym typeface="Century Gothic"/>
              </a:defRPr>
            </a:pPr>
            <a:endParaRPr/>
          </a:p>
        </p:txBody>
      </p:sp>
      <p:sp>
        <p:nvSpPr>
          <p:cNvPr id="17" name="文本框 30"/>
          <p:cNvSpPr txBox="1"/>
          <p:nvPr/>
        </p:nvSpPr>
        <p:spPr>
          <a:xfrm>
            <a:off x="3908448" y="2303438"/>
            <a:ext cx="6080684" cy="52565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914400">
              <a:lnSpc>
                <a:spcPct val="130000"/>
              </a:lnSpc>
              <a:defRPr sz="1000">
                <a:solidFill>
                  <a:srgbClr val="FFFFFF"/>
                </a:solidFill>
                <a:latin typeface="微软雅黑"/>
                <a:ea typeface="微软雅黑"/>
                <a:cs typeface="微软雅黑"/>
                <a:sym typeface="微软雅黑"/>
              </a:defRPr>
            </a:lvl1pPr>
          </a:lstStyle>
          <a:p>
            <a:r>
              <a:rPr lang="zh-CN" altLang="zh-CN" sz="2400" dirty="0"/>
              <a:t>以森林植被为主体</a:t>
            </a:r>
            <a:endParaRPr sz="6000" dirty="0"/>
          </a:p>
        </p:txBody>
      </p:sp>
      <p:sp>
        <p:nvSpPr>
          <p:cNvPr id="18" name="文本框 31"/>
          <p:cNvSpPr txBox="1"/>
          <p:nvPr/>
        </p:nvSpPr>
        <p:spPr>
          <a:xfrm>
            <a:off x="3908448" y="3540679"/>
            <a:ext cx="6080684" cy="52565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914400">
              <a:lnSpc>
                <a:spcPct val="130000"/>
              </a:lnSpc>
              <a:defRPr sz="1000">
                <a:solidFill>
                  <a:srgbClr val="FFFFFF"/>
                </a:solidFill>
                <a:latin typeface="微软雅黑"/>
                <a:ea typeface="微软雅黑"/>
                <a:cs typeface="微软雅黑"/>
                <a:sym typeface="微软雅黑"/>
              </a:defRPr>
            </a:lvl1pPr>
          </a:lstStyle>
          <a:p>
            <a:r>
              <a:rPr lang="zh-CN" altLang="en-US" sz="2400" dirty="0"/>
              <a:t>城市生态建设实现城乡一体化发展</a:t>
            </a:r>
            <a:endParaRPr lang="zh-CN" altLang="en-US" sz="3200" dirty="0"/>
          </a:p>
        </p:txBody>
      </p:sp>
      <p:sp>
        <p:nvSpPr>
          <p:cNvPr id="19" name="文本框 32"/>
          <p:cNvSpPr txBox="1"/>
          <p:nvPr/>
        </p:nvSpPr>
        <p:spPr>
          <a:xfrm>
            <a:off x="3314125" y="4811446"/>
            <a:ext cx="6675006" cy="52565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914400">
              <a:lnSpc>
                <a:spcPct val="130000"/>
              </a:lnSpc>
              <a:defRPr sz="1000">
                <a:solidFill>
                  <a:srgbClr val="FFFFFF"/>
                </a:solidFill>
                <a:latin typeface="微软雅黑"/>
                <a:ea typeface="微软雅黑"/>
                <a:cs typeface="微软雅黑"/>
                <a:sym typeface="微软雅黑"/>
              </a:defRPr>
            </a:lvl1pPr>
          </a:lstStyle>
          <a:p>
            <a:r>
              <a:rPr lang="zh-CN" altLang="en-US" sz="2400" dirty="0"/>
              <a:t>各项建设指标达到规定</a:t>
            </a:r>
            <a:endParaRPr lang="zh-CN" altLang="en-US" sz="3200" dirty="0"/>
          </a:p>
        </p:txBody>
      </p:sp>
      <p:sp>
        <p:nvSpPr>
          <p:cNvPr id="20" name="矩形 19"/>
          <p:cNvSpPr/>
          <p:nvPr/>
        </p:nvSpPr>
        <p:spPr>
          <a:xfrm>
            <a:off x="2474073" y="2985296"/>
            <a:ext cx="366066" cy="1569660"/>
          </a:xfrm>
          <a:prstGeom prst="rect">
            <a:avLst/>
          </a:prstGeom>
        </p:spPr>
        <p:txBody>
          <a:bodyPr wrap="square">
            <a:spAutoFit/>
          </a:bodyPr>
          <a:lstStyle/>
          <a:p>
            <a:r>
              <a:rPr lang="en-US" altLang="zh-CN" sz="9600" b="1" dirty="0">
                <a:solidFill>
                  <a:schemeClr val="accent4">
                    <a:lumMod val="75000"/>
                  </a:schemeClr>
                </a:solidFill>
              </a:rPr>
              <a:t>2</a:t>
            </a:r>
          </a:p>
        </p:txBody>
      </p:sp>
      <p:sp>
        <p:nvSpPr>
          <p:cNvPr id="21" name="矩形 20"/>
          <p:cNvSpPr/>
          <p:nvPr/>
        </p:nvSpPr>
        <p:spPr>
          <a:xfrm>
            <a:off x="2211388" y="4468645"/>
            <a:ext cx="635110" cy="1200329"/>
          </a:xfrm>
          <a:prstGeom prst="rect">
            <a:avLst/>
          </a:prstGeom>
        </p:spPr>
        <p:txBody>
          <a:bodyPr wrap="none">
            <a:spAutoFit/>
          </a:bodyPr>
          <a:lstStyle/>
          <a:p>
            <a:r>
              <a:rPr lang="en-US" altLang="zh-CN" sz="7200" b="1" dirty="0">
                <a:solidFill>
                  <a:schemeClr val="bg2">
                    <a:lumMod val="50000"/>
                  </a:schemeClr>
                </a:solidFill>
              </a:rPr>
              <a:t>3</a:t>
            </a:r>
          </a:p>
        </p:txBody>
      </p:sp>
      <p:sp>
        <p:nvSpPr>
          <p:cNvPr id="22" name="文本框 2"/>
          <p:cNvSpPr txBox="1"/>
          <p:nvPr/>
        </p:nvSpPr>
        <p:spPr>
          <a:xfrm>
            <a:off x="2644158" y="1922546"/>
            <a:ext cx="798847"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3900" b="1">
                <a:solidFill>
                  <a:srgbClr val="FFFFFF"/>
                </a:solidFill>
                <a:latin typeface="Century Gothic"/>
                <a:ea typeface="Century Gothic"/>
                <a:cs typeface="Century Gothic"/>
                <a:sym typeface="Century Gothic"/>
              </a:defRPr>
            </a:lvl1pPr>
          </a:lstStyle>
          <a:p>
            <a:r>
              <a:rPr sz="7200" dirty="0">
                <a:solidFill>
                  <a:schemeClr val="accent3">
                    <a:lumMod val="75000"/>
                  </a:schemeClr>
                </a:solidFill>
              </a:rPr>
              <a:t>1</a:t>
            </a:r>
          </a:p>
        </p:txBody>
      </p:sp>
    </p:spTree>
    <p:extLst>
      <p:ext uri="{BB962C8B-B14F-4D97-AF65-F5344CB8AC3E}">
        <p14:creationId xmlns:p14="http://schemas.microsoft.com/office/powerpoint/2010/main" val="4048764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7" grpId="0" animBg="1"/>
      <p:bldP spid="8" grpId="0" animBg="1"/>
      <p:bldP spid="9" grpId="0" animBg="1"/>
      <p:bldP spid="10" grpId="0" animBg="1"/>
      <p:bldP spid="15" grpId="0" animBg="1"/>
      <p:bldP spid="16" grpId="0" animBg="1"/>
      <p:bldP spid="17" grpId="0" animBg="1"/>
      <p:bldP spid="18" grpId="0" animBg="1"/>
      <p:bldP spid="19" grpId="0" animBg="1"/>
      <p:bldP spid="20" grpId="0"/>
      <p:bldP spid="21" grpId="0"/>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2339102" cy="523220"/>
          </a:xfrm>
          <a:prstGeom prst="rect">
            <a:avLst/>
          </a:prstGeom>
          <a:solidFill>
            <a:schemeClr val="accent4">
              <a:alpha val="76000"/>
            </a:schemeClr>
          </a:solidFill>
        </p:spPr>
        <p:txBody>
          <a:bodyPr wrap="none">
            <a:spAutoFit/>
          </a:bodyPr>
          <a:lstStyle/>
          <a:p>
            <a:r>
              <a:rPr lang="zh-CN" altLang="zh-CN" sz="2800" dirty="0">
                <a:solidFill>
                  <a:schemeClr val="bg1"/>
                </a:solidFill>
                <a:latin typeface="黑体" panose="02010609060101010101" pitchFamily="49" charset="-122"/>
                <a:ea typeface="黑体" panose="02010609060101010101" pitchFamily="49" charset="-122"/>
              </a:rPr>
              <a:t>国家</a:t>
            </a:r>
            <a:r>
              <a:rPr lang="zh-CN" altLang="en-US" sz="2800" dirty="0">
                <a:solidFill>
                  <a:schemeClr val="bg1"/>
                </a:solidFill>
                <a:latin typeface="黑体" panose="02010609060101010101" pitchFamily="49" charset="-122"/>
                <a:ea typeface="黑体" panose="02010609060101010101" pitchFamily="49" charset="-122"/>
              </a:rPr>
              <a:t>禁摩城市</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7" name="任意形状 6"/>
          <p:cNvSpPr/>
          <p:nvPr/>
        </p:nvSpPr>
        <p:spPr>
          <a:xfrm>
            <a:off x="1845940" y="2276872"/>
            <a:ext cx="3788656" cy="206362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solidFill>
            <a:srgbClr val="FFFFFF">
              <a:alpha val="90000"/>
            </a:srgbClr>
          </a:solidFill>
          <a:ln w="6350">
            <a:solidFill>
              <a:schemeClr val="accent1"/>
            </a:solidFill>
            <a:miter/>
          </a:ln>
        </p:spPr>
        <p:txBody>
          <a:bodyPr lIns="45718" tIns="45718" rIns="45718" bIns="45718"/>
          <a:lstStyle/>
          <a:p>
            <a:pPr defTabSz="1333500">
              <a:lnSpc>
                <a:spcPct val="90000"/>
              </a:lnSpc>
              <a:spcBef>
                <a:spcPts val="300"/>
              </a:spcBef>
              <a:defRPr sz="3000">
                <a:latin typeface="Century Gothic"/>
                <a:ea typeface="Century Gothic"/>
                <a:cs typeface="Century Gothic"/>
                <a:sym typeface="Century Gothic"/>
              </a:defRPr>
            </a:pPr>
            <a:endParaRPr/>
          </a:p>
        </p:txBody>
      </p:sp>
      <p:sp>
        <p:nvSpPr>
          <p:cNvPr id="9" name="文本框 8"/>
          <p:cNvSpPr txBox="1"/>
          <p:nvPr/>
        </p:nvSpPr>
        <p:spPr>
          <a:xfrm>
            <a:off x="2036961" y="2478689"/>
            <a:ext cx="2833315" cy="1200325"/>
          </a:xfrm>
          <a:prstGeom prst="rect">
            <a:avLst/>
          </a:prstGeom>
          <a:ln w="12700">
            <a:miter lim="400000"/>
          </a:ln>
          <a:extLst>
            <a:ext uri="{C572A759-6A51-4108-AA02-DFA0A04FC94B}">
              <ma14:wrappingTextBoxFlag xmlns="" xmlns:ma14="http://schemas.microsoft.com/office/mac/drawingml/2011/main" val="1"/>
            </a:ext>
          </a:extLst>
        </p:spPr>
        <p:txBody>
          <a:bodyPr wrap="square"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pPr>
              <a:lnSpc>
                <a:spcPct val="200000"/>
              </a:lnSpc>
            </a:pPr>
            <a:r>
              <a:rPr lang="zh-CN" altLang="en-US" sz="1800" dirty="0">
                <a:solidFill>
                  <a:schemeClr val="tx1"/>
                </a:solidFill>
              </a:rPr>
              <a:t>限制摩托车的出现，缓解交通压力的城市。</a:t>
            </a:r>
            <a:endParaRPr sz="1800" dirty="0">
              <a:solidFill>
                <a:schemeClr val="tx1"/>
              </a:solidFill>
            </a:endParaRPr>
          </a:p>
        </p:txBody>
      </p:sp>
    </p:spTree>
    <p:extLst>
      <p:ext uri="{BB962C8B-B14F-4D97-AF65-F5344CB8AC3E}">
        <p14:creationId xmlns:p14="http://schemas.microsoft.com/office/powerpoint/2010/main" val="3923014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3416320" cy="523220"/>
          </a:xfrm>
          <a:prstGeom prst="rect">
            <a:avLst/>
          </a:prstGeom>
          <a:solidFill>
            <a:schemeClr val="accent4">
              <a:alpha val="76000"/>
            </a:schemeClr>
          </a:solidFill>
        </p:spPr>
        <p:txBody>
          <a:bodyPr wrap="none">
            <a:spAutoFit/>
          </a:bodyPr>
          <a:lstStyle/>
          <a:p>
            <a:r>
              <a:rPr lang="zh-CN" altLang="en-US" sz="2800" dirty="0">
                <a:solidFill>
                  <a:schemeClr val="bg1"/>
                </a:solidFill>
                <a:latin typeface="黑体" panose="02010609060101010101" pitchFamily="49" charset="-122"/>
                <a:ea typeface="黑体" panose="02010609060101010101" pitchFamily="49" charset="-122"/>
              </a:rPr>
              <a:t>中国人居环境奖城市</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7" name="任意形状 6"/>
          <p:cNvSpPr/>
          <p:nvPr/>
        </p:nvSpPr>
        <p:spPr>
          <a:xfrm>
            <a:off x="1845940" y="2276872"/>
            <a:ext cx="3788656" cy="206362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solidFill>
            <a:srgbClr val="FFFFFF">
              <a:alpha val="90000"/>
            </a:srgbClr>
          </a:solidFill>
          <a:ln w="6350">
            <a:solidFill>
              <a:schemeClr val="accent1"/>
            </a:solidFill>
            <a:miter/>
          </a:ln>
        </p:spPr>
        <p:txBody>
          <a:bodyPr lIns="45718" tIns="45718" rIns="45718" bIns="45718"/>
          <a:lstStyle/>
          <a:p>
            <a:pPr defTabSz="1333500">
              <a:lnSpc>
                <a:spcPct val="90000"/>
              </a:lnSpc>
              <a:spcBef>
                <a:spcPts val="300"/>
              </a:spcBef>
              <a:defRPr sz="3000">
                <a:latin typeface="Century Gothic"/>
                <a:ea typeface="Century Gothic"/>
                <a:cs typeface="Century Gothic"/>
                <a:sym typeface="Century Gothic"/>
              </a:defRPr>
            </a:pPr>
            <a:endParaRPr/>
          </a:p>
        </p:txBody>
      </p:sp>
      <p:sp>
        <p:nvSpPr>
          <p:cNvPr id="8" name="任意形状 10"/>
          <p:cNvSpPr/>
          <p:nvPr/>
        </p:nvSpPr>
        <p:spPr>
          <a:xfrm>
            <a:off x="4032011" y="3976323"/>
            <a:ext cx="1831522" cy="728337"/>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1"/>
          </a:solidFill>
          <a:ln w="12700">
            <a:miter lim="400000"/>
          </a:ln>
        </p:spPr>
        <p:txBody>
          <a:bodyPr lIns="45718" tIns="45718" rIns="45718" bIns="45718" anchor="ctr"/>
          <a:lstStyle/>
          <a:p>
            <a:pPr algn="ctr" defTabSz="1466850">
              <a:lnSpc>
                <a:spcPct val="90000"/>
              </a:lnSpc>
              <a:spcBef>
                <a:spcPts val="700"/>
              </a:spcBef>
              <a:defRPr sz="3300">
                <a:solidFill>
                  <a:srgbClr val="FFFFFF"/>
                </a:solidFill>
                <a:latin typeface="Century Gothic"/>
                <a:ea typeface="Century Gothic"/>
                <a:cs typeface="Century Gothic"/>
                <a:sym typeface="Century Gothic"/>
              </a:defRPr>
            </a:pPr>
            <a:endParaRPr/>
          </a:p>
        </p:txBody>
      </p:sp>
      <p:sp>
        <p:nvSpPr>
          <p:cNvPr id="9" name="文本框 8"/>
          <p:cNvSpPr txBox="1"/>
          <p:nvPr/>
        </p:nvSpPr>
        <p:spPr>
          <a:xfrm>
            <a:off x="2036961" y="2478689"/>
            <a:ext cx="2761307" cy="1116777"/>
          </a:xfrm>
          <a:prstGeom prst="rect">
            <a:avLst/>
          </a:prstGeom>
          <a:ln w="12700">
            <a:miter lim="400000"/>
          </a:ln>
          <a:extLst>
            <a:ext uri="{C572A759-6A51-4108-AA02-DFA0A04FC94B}">
              <ma14:wrappingTextBoxFlag xmlns="" xmlns:ma14="http://schemas.microsoft.com/office/mac/drawingml/2011/main" val="1"/>
            </a:ext>
          </a:extLst>
        </p:spPr>
        <p:txBody>
          <a:bodyPr wrap="square"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pPr>
              <a:lnSpc>
                <a:spcPct val="200000"/>
              </a:lnSpc>
            </a:pPr>
            <a:r>
              <a:rPr lang="zh-CN" altLang="en-US" sz="1800" dirty="0">
                <a:solidFill>
                  <a:schemeClr val="tx1"/>
                </a:solidFill>
              </a:rPr>
              <a:t>表彰在改善城乡环境质量上取得显著效果的城市</a:t>
            </a:r>
            <a:endParaRPr sz="1800" dirty="0">
              <a:solidFill>
                <a:schemeClr val="tx1"/>
              </a:solidFill>
            </a:endParaRPr>
          </a:p>
        </p:txBody>
      </p:sp>
      <p:sp>
        <p:nvSpPr>
          <p:cNvPr id="10" name="矩形 32"/>
          <p:cNvSpPr txBox="1"/>
          <p:nvPr/>
        </p:nvSpPr>
        <p:spPr>
          <a:xfrm>
            <a:off x="4110698" y="4077664"/>
            <a:ext cx="1719947" cy="5256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r>
              <a:rPr lang="zh-CN" altLang="en-US" sz="2400" dirty="0"/>
              <a:t>目的</a:t>
            </a:r>
            <a:endParaRPr sz="2400" dirty="0"/>
          </a:p>
        </p:txBody>
      </p:sp>
    </p:spTree>
    <p:extLst>
      <p:ext uri="{BB962C8B-B14F-4D97-AF65-F5344CB8AC3E}">
        <p14:creationId xmlns:p14="http://schemas.microsoft.com/office/powerpoint/2010/main" val="118300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3775393" cy="523220"/>
          </a:xfrm>
          <a:prstGeom prst="rect">
            <a:avLst/>
          </a:prstGeom>
          <a:solidFill>
            <a:schemeClr val="accent4">
              <a:alpha val="76000"/>
            </a:schemeClr>
          </a:solidFill>
        </p:spPr>
        <p:txBody>
          <a:bodyPr wrap="none">
            <a:spAutoFit/>
          </a:bodyPr>
          <a:lstStyle/>
          <a:p>
            <a:r>
              <a:rPr lang="zh-CN" altLang="en-US" sz="2800" dirty="0">
                <a:solidFill>
                  <a:schemeClr val="bg1"/>
                </a:solidFill>
                <a:latin typeface="黑体" panose="02010609060101010101" pitchFamily="49" charset="-122"/>
                <a:ea typeface="黑体" panose="02010609060101010101" pitchFamily="49" charset="-122"/>
              </a:rPr>
              <a:t>中国十大特色休闲城市</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7" name="任意形状 6"/>
          <p:cNvSpPr/>
          <p:nvPr/>
        </p:nvSpPr>
        <p:spPr>
          <a:xfrm>
            <a:off x="5806380" y="2636912"/>
            <a:ext cx="3788656" cy="206362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solidFill>
            <a:srgbClr val="FFFFFF">
              <a:alpha val="90000"/>
            </a:srgbClr>
          </a:solidFill>
          <a:ln w="6350">
            <a:solidFill>
              <a:schemeClr val="accent1"/>
            </a:solidFill>
            <a:miter/>
          </a:ln>
        </p:spPr>
        <p:txBody>
          <a:bodyPr lIns="45718" tIns="45718" rIns="45718" bIns="45718"/>
          <a:lstStyle/>
          <a:p>
            <a:pPr defTabSz="1333500">
              <a:lnSpc>
                <a:spcPct val="90000"/>
              </a:lnSpc>
              <a:spcBef>
                <a:spcPts val="300"/>
              </a:spcBef>
              <a:defRPr sz="3000">
                <a:latin typeface="Century Gothic"/>
                <a:ea typeface="Century Gothic"/>
                <a:cs typeface="Century Gothic"/>
                <a:sym typeface="Century Gothic"/>
              </a:defRPr>
            </a:pPr>
            <a:endParaRPr/>
          </a:p>
        </p:txBody>
      </p:sp>
      <p:sp>
        <p:nvSpPr>
          <p:cNvPr id="8" name="任意形状 10"/>
          <p:cNvSpPr/>
          <p:nvPr/>
        </p:nvSpPr>
        <p:spPr>
          <a:xfrm>
            <a:off x="7992451" y="4336363"/>
            <a:ext cx="1831522" cy="728337"/>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1"/>
          </a:solidFill>
          <a:ln w="12700">
            <a:miter lim="400000"/>
          </a:ln>
        </p:spPr>
        <p:txBody>
          <a:bodyPr lIns="45718" tIns="45718" rIns="45718" bIns="45718" anchor="ctr"/>
          <a:lstStyle/>
          <a:p>
            <a:pPr algn="ctr" defTabSz="1466850">
              <a:lnSpc>
                <a:spcPct val="90000"/>
              </a:lnSpc>
              <a:spcBef>
                <a:spcPts val="700"/>
              </a:spcBef>
              <a:defRPr sz="3300">
                <a:solidFill>
                  <a:srgbClr val="FFFFFF"/>
                </a:solidFill>
                <a:latin typeface="Century Gothic"/>
                <a:ea typeface="Century Gothic"/>
                <a:cs typeface="Century Gothic"/>
                <a:sym typeface="Century Gothic"/>
              </a:defRPr>
            </a:pPr>
            <a:endParaRPr/>
          </a:p>
        </p:txBody>
      </p:sp>
      <p:sp>
        <p:nvSpPr>
          <p:cNvPr id="9" name="圆角矩形 14"/>
          <p:cNvSpPr/>
          <p:nvPr/>
        </p:nvSpPr>
        <p:spPr>
          <a:xfrm>
            <a:off x="1197868" y="2636912"/>
            <a:ext cx="4291239" cy="2063619"/>
          </a:xfrm>
          <a:prstGeom prst="roundRect">
            <a:avLst>
              <a:gd name="adj" fmla="val 10000"/>
            </a:avLst>
          </a:prstGeom>
          <a:solidFill>
            <a:srgbClr val="FFFFFF">
              <a:alpha val="90000"/>
            </a:srgbClr>
          </a:solidFill>
          <a:ln w="6350">
            <a:solidFill>
              <a:schemeClr val="accent5"/>
            </a:solidFill>
            <a:miter/>
          </a:ln>
        </p:spPr>
        <p:txBody>
          <a:bodyPr lIns="45718" tIns="45718" rIns="45718" bIns="45718"/>
          <a:lstStyle/>
          <a:p>
            <a:pPr>
              <a:defRPr>
                <a:latin typeface="Century Gothic"/>
                <a:ea typeface="Century Gothic"/>
                <a:cs typeface="Century Gothic"/>
                <a:sym typeface="Century Gothic"/>
              </a:defRPr>
            </a:pPr>
            <a:endParaRPr lang="en-US" altLang="zh-CN" dirty="0">
              <a:sym typeface="Century Gothic"/>
            </a:endParaRPr>
          </a:p>
          <a:p>
            <a:pPr>
              <a:lnSpc>
                <a:spcPct val="150000"/>
              </a:lnSpc>
              <a:defRPr>
                <a:latin typeface="Century Gothic"/>
                <a:ea typeface="Century Gothic"/>
                <a:cs typeface="Century Gothic"/>
                <a:sym typeface="Century Gothic"/>
              </a:defRPr>
            </a:pPr>
            <a:r>
              <a:rPr lang="zh-CN" altLang="en-US" dirty="0">
                <a:sym typeface="Century Gothic"/>
              </a:rPr>
              <a:t>城市环境休闲力、</a:t>
            </a:r>
            <a:endParaRPr lang="en-US" altLang="zh-CN" dirty="0">
              <a:sym typeface="Century Gothic"/>
            </a:endParaRPr>
          </a:p>
          <a:p>
            <a:pPr>
              <a:lnSpc>
                <a:spcPct val="150000"/>
              </a:lnSpc>
              <a:defRPr>
                <a:latin typeface="Century Gothic"/>
                <a:ea typeface="Century Gothic"/>
                <a:cs typeface="Century Gothic"/>
                <a:sym typeface="Century Gothic"/>
              </a:defRPr>
            </a:pPr>
            <a:r>
              <a:rPr lang="zh-CN" altLang="en-US" dirty="0">
                <a:sym typeface="Century Gothic"/>
              </a:rPr>
              <a:t>基础休闲力、</a:t>
            </a:r>
            <a:endParaRPr lang="en-US" altLang="zh-CN" dirty="0">
              <a:sym typeface="Century Gothic"/>
            </a:endParaRPr>
          </a:p>
          <a:p>
            <a:pPr>
              <a:lnSpc>
                <a:spcPct val="150000"/>
              </a:lnSpc>
              <a:defRPr>
                <a:latin typeface="Century Gothic"/>
                <a:ea typeface="Century Gothic"/>
                <a:cs typeface="Century Gothic"/>
                <a:sym typeface="Century Gothic"/>
              </a:defRPr>
            </a:pPr>
            <a:r>
              <a:rPr lang="zh-CN" altLang="en-US" dirty="0">
                <a:sym typeface="Century Gothic"/>
              </a:rPr>
              <a:t>核心休闲力</a:t>
            </a:r>
            <a:endParaRPr dirty="0"/>
          </a:p>
        </p:txBody>
      </p:sp>
      <p:sp>
        <p:nvSpPr>
          <p:cNvPr id="10" name="任意形状 16"/>
          <p:cNvSpPr/>
          <p:nvPr/>
        </p:nvSpPr>
        <p:spPr>
          <a:xfrm>
            <a:off x="1567754" y="2265028"/>
            <a:ext cx="1831522" cy="728337"/>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5"/>
          </a:solidFill>
          <a:ln w="12700">
            <a:miter lim="400000"/>
          </a:ln>
        </p:spPr>
        <p:txBody>
          <a:bodyPr lIns="45718" tIns="45718" rIns="45718" bIns="45718" anchor="ctr"/>
          <a:lstStyle/>
          <a:p>
            <a:pPr algn="ctr" defTabSz="1466850">
              <a:lnSpc>
                <a:spcPct val="90000"/>
              </a:lnSpc>
              <a:spcBef>
                <a:spcPts val="700"/>
              </a:spcBef>
              <a:defRPr sz="3300">
                <a:solidFill>
                  <a:srgbClr val="FFFFFF"/>
                </a:solidFill>
                <a:latin typeface="Century Gothic"/>
                <a:ea typeface="Century Gothic"/>
                <a:cs typeface="Century Gothic"/>
                <a:sym typeface="Century Gothic"/>
              </a:defRPr>
            </a:pPr>
            <a:endParaRPr/>
          </a:p>
        </p:txBody>
      </p:sp>
      <p:sp>
        <p:nvSpPr>
          <p:cNvPr id="15" name="文本框 8"/>
          <p:cNvSpPr txBox="1"/>
          <p:nvPr/>
        </p:nvSpPr>
        <p:spPr>
          <a:xfrm>
            <a:off x="5997401" y="2838729"/>
            <a:ext cx="2401267" cy="1532723"/>
          </a:xfrm>
          <a:prstGeom prst="rect">
            <a:avLst/>
          </a:prstGeom>
          <a:ln w="12700">
            <a:miter lim="400000"/>
          </a:ln>
          <a:extLst>
            <a:ext uri="{C572A759-6A51-4108-AA02-DFA0A04FC94B}">
              <ma14:wrappingTextBoxFlag xmlns="" xmlns:ma14="http://schemas.microsoft.com/office/mac/drawingml/2011/main" val="1"/>
            </a:ext>
          </a:extLst>
        </p:spPr>
        <p:txBody>
          <a:bodyPr wrap="square"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r>
              <a:rPr lang="zh-CN" altLang="en-US" sz="1800" dirty="0">
                <a:solidFill>
                  <a:schemeClr val="tx1"/>
                </a:solidFill>
              </a:rPr>
              <a:t>休闲功能区发展完善、</a:t>
            </a:r>
            <a:endParaRPr lang="en-US" altLang="zh-CN" sz="1800" dirty="0">
              <a:solidFill>
                <a:schemeClr val="tx1"/>
              </a:solidFill>
            </a:endParaRPr>
          </a:p>
          <a:p>
            <a:r>
              <a:rPr lang="zh-CN" altLang="en-US" sz="1800" dirty="0">
                <a:solidFill>
                  <a:schemeClr val="tx1"/>
                </a:solidFill>
              </a:rPr>
              <a:t>休闲设施丰富、</a:t>
            </a:r>
            <a:endParaRPr lang="en-US" altLang="zh-CN" sz="1800" dirty="0">
              <a:solidFill>
                <a:schemeClr val="tx1"/>
              </a:solidFill>
            </a:endParaRPr>
          </a:p>
          <a:p>
            <a:r>
              <a:rPr lang="zh-CN" altLang="en-US" sz="1800" dirty="0">
                <a:solidFill>
                  <a:schemeClr val="tx1"/>
                </a:solidFill>
              </a:rPr>
              <a:t>休闲产业高度发达、</a:t>
            </a:r>
            <a:endParaRPr lang="en-US" altLang="zh-CN" sz="1800" dirty="0">
              <a:solidFill>
                <a:schemeClr val="tx1"/>
              </a:solidFill>
            </a:endParaRPr>
          </a:p>
          <a:p>
            <a:r>
              <a:rPr lang="zh-CN" altLang="en-US" sz="1800" dirty="0">
                <a:solidFill>
                  <a:schemeClr val="tx1"/>
                </a:solidFill>
              </a:rPr>
              <a:t>环境优美</a:t>
            </a:r>
            <a:endParaRPr sz="1800" dirty="0">
              <a:solidFill>
                <a:schemeClr val="tx1"/>
              </a:solidFill>
            </a:endParaRPr>
          </a:p>
        </p:txBody>
      </p:sp>
      <p:sp>
        <p:nvSpPr>
          <p:cNvPr id="16" name="矩形 32"/>
          <p:cNvSpPr txBox="1"/>
          <p:nvPr/>
        </p:nvSpPr>
        <p:spPr>
          <a:xfrm>
            <a:off x="8071138" y="4437704"/>
            <a:ext cx="1719947" cy="5256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r>
              <a:rPr lang="zh-CN" altLang="en-US" sz="2400" dirty="0"/>
              <a:t>特点</a:t>
            </a:r>
            <a:endParaRPr sz="2400" dirty="0"/>
          </a:p>
        </p:txBody>
      </p:sp>
      <p:sp>
        <p:nvSpPr>
          <p:cNvPr id="17" name="矩形 36"/>
          <p:cNvSpPr txBox="1"/>
          <p:nvPr/>
        </p:nvSpPr>
        <p:spPr>
          <a:xfrm>
            <a:off x="1623542" y="2366369"/>
            <a:ext cx="1719946" cy="5256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r>
              <a:rPr lang="zh-CN" altLang="zh-CN" sz="2400" dirty="0"/>
              <a:t>评价体系</a:t>
            </a:r>
            <a:endParaRPr sz="4000" dirty="0"/>
          </a:p>
        </p:txBody>
      </p:sp>
    </p:spTree>
    <p:extLst>
      <p:ext uri="{BB962C8B-B14F-4D97-AF65-F5344CB8AC3E}">
        <p14:creationId xmlns:p14="http://schemas.microsoft.com/office/powerpoint/2010/main" val="17048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3057247" cy="523220"/>
          </a:xfrm>
          <a:prstGeom prst="rect">
            <a:avLst/>
          </a:prstGeom>
          <a:solidFill>
            <a:schemeClr val="accent4">
              <a:alpha val="76000"/>
            </a:schemeClr>
          </a:solidFill>
        </p:spPr>
        <p:txBody>
          <a:bodyPr wrap="none">
            <a:spAutoFit/>
          </a:bodyPr>
          <a:lstStyle/>
          <a:p>
            <a:r>
              <a:rPr lang="zh-CN" altLang="en-US" sz="2800" dirty="0">
                <a:solidFill>
                  <a:schemeClr val="bg1"/>
                </a:solidFill>
                <a:latin typeface="黑体" panose="02010609060101010101" pitchFamily="49" charset="-122"/>
                <a:ea typeface="黑体" panose="02010609060101010101" pitchFamily="49" charset="-122"/>
              </a:rPr>
              <a:t>全国绿化模范城市</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7" name="任意形状 6"/>
          <p:cNvSpPr/>
          <p:nvPr/>
        </p:nvSpPr>
        <p:spPr>
          <a:xfrm>
            <a:off x="1125860" y="2272744"/>
            <a:ext cx="3788656" cy="206362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solidFill>
            <a:srgbClr val="FFFFFF">
              <a:alpha val="90000"/>
            </a:srgbClr>
          </a:solidFill>
          <a:ln w="6350">
            <a:solidFill>
              <a:schemeClr val="accent1"/>
            </a:solidFill>
            <a:miter/>
          </a:ln>
        </p:spPr>
        <p:txBody>
          <a:bodyPr lIns="45718" tIns="45718" rIns="45718" bIns="45718"/>
          <a:lstStyle/>
          <a:p>
            <a:pPr defTabSz="1333500">
              <a:lnSpc>
                <a:spcPct val="90000"/>
              </a:lnSpc>
              <a:spcBef>
                <a:spcPts val="300"/>
              </a:spcBef>
              <a:defRPr sz="3000">
                <a:latin typeface="Century Gothic"/>
                <a:ea typeface="Century Gothic"/>
                <a:cs typeface="Century Gothic"/>
                <a:sym typeface="Century Gothic"/>
              </a:defRPr>
            </a:pPr>
            <a:endParaRPr/>
          </a:p>
        </p:txBody>
      </p:sp>
      <p:sp>
        <p:nvSpPr>
          <p:cNvPr id="8" name="任意形状 10"/>
          <p:cNvSpPr/>
          <p:nvPr/>
        </p:nvSpPr>
        <p:spPr>
          <a:xfrm>
            <a:off x="3311931" y="3972195"/>
            <a:ext cx="1831522" cy="728337"/>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1"/>
          </a:solidFill>
          <a:ln w="12700">
            <a:miter lim="400000"/>
          </a:ln>
        </p:spPr>
        <p:txBody>
          <a:bodyPr lIns="45718" tIns="45718" rIns="45718" bIns="45718" anchor="ctr"/>
          <a:lstStyle/>
          <a:p>
            <a:pPr algn="ctr" defTabSz="1466850">
              <a:lnSpc>
                <a:spcPct val="90000"/>
              </a:lnSpc>
              <a:spcBef>
                <a:spcPts val="700"/>
              </a:spcBef>
              <a:defRPr sz="3300">
                <a:solidFill>
                  <a:srgbClr val="FFFFFF"/>
                </a:solidFill>
                <a:latin typeface="Century Gothic"/>
                <a:ea typeface="Century Gothic"/>
                <a:cs typeface="Century Gothic"/>
                <a:sym typeface="Century Gothic"/>
              </a:defRPr>
            </a:pPr>
            <a:endParaRPr/>
          </a:p>
        </p:txBody>
      </p:sp>
      <p:sp>
        <p:nvSpPr>
          <p:cNvPr id="9" name="圆角矩形 14"/>
          <p:cNvSpPr/>
          <p:nvPr/>
        </p:nvSpPr>
        <p:spPr>
          <a:xfrm>
            <a:off x="5662364" y="2826633"/>
            <a:ext cx="4392488" cy="1970520"/>
          </a:xfrm>
          <a:prstGeom prst="roundRect">
            <a:avLst>
              <a:gd name="adj" fmla="val 10000"/>
            </a:avLst>
          </a:prstGeom>
          <a:solidFill>
            <a:srgbClr val="FFFFFF">
              <a:alpha val="90000"/>
            </a:srgbClr>
          </a:solidFill>
          <a:ln w="6350">
            <a:solidFill>
              <a:schemeClr val="accent5"/>
            </a:solidFill>
            <a:miter/>
          </a:ln>
        </p:spPr>
        <p:txBody>
          <a:bodyPr lIns="45718" tIns="45718" rIns="45718" bIns="45718"/>
          <a:lstStyle/>
          <a:p>
            <a:pPr>
              <a:lnSpc>
                <a:spcPct val="150000"/>
              </a:lnSpc>
              <a:defRPr>
                <a:latin typeface="Century Gothic"/>
                <a:ea typeface="Century Gothic"/>
                <a:cs typeface="Century Gothic"/>
                <a:sym typeface="Century Gothic"/>
              </a:defRPr>
            </a:pPr>
            <a:r>
              <a:rPr lang="zh-CN" altLang="en-US" dirty="0">
                <a:sym typeface="Century Gothic"/>
              </a:rPr>
              <a:t>领导重视程度、</a:t>
            </a:r>
            <a:endParaRPr lang="en-US" altLang="zh-CN" dirty="0">
              <a:sym typeface="Century Gothic"/>
            </a:endParaRPr>
          </a:p>
          <a:p>
            <a:pPr>
              <a:lnSpc>
                <a:spcPct val="150000"/>
              </a:lnSpc>
              <a:defRPr>
                <a:latin typeface="Century Gothic"/>
                <a:ea typeface="Century Gothic"/>
                <a:cs typeface="Century Gothic"/>
                <a:sym typeface="Century Gothic"/>
              </a:defRPr>
            </a:pPr>
            <a:r>
              <a:rPr lang="zh-CN" altLang="en-US" dirty="0">
                <a:sym typeface="Century Gothic"/>
              </a:rPr>
              <a:t>绿化机构建设、</a:t>
            </a:r>
            <a:endParaRPr lang="en-US" altLang="zh-CN" dirty="0">
              <a:sym typeface="Century Gothic"/>
            </a:endParaRPr>
          </a:p>
          <a:p>
            <a:pPr>
              <a:lnSpc>
                <a:spcPct val="150000"/>
              </a:lnSpc>
              <a:defRPr>
                <a:latin typeface="Century Gothic"/>
                <a:ea typeface="Century Gothic"/>
                <a:cs typeface="Century Gothic"/>
                <a:sym typeface="Century Gothic"/>
              </a:defRPr>
            </a:pPr>
            <a:r>
              <a:rPr lang="zh-CN" altLang="en-US" dirty="0">
                <a:sym typeface="Century Gothic"/>
              </a:rPr>
              <a:t>单位庭院和居住区、</a:t>
            </a:r>
            <a:endParaRPr lang="en-US" altLang="zh-CN" dirty="0">
              <a:sym typeface="Century Gothic"/>
            </a:endParaRPr>
          </a:p>
          <a:p>
            <a:pPr>
              <a:lnSpc>
                <a:spcPct val="150000"/>
              </a:lnSpc>
              <a:defRPr>
                <a:latin typeface="Century Gothic"/>
                <a:ea typeface="Century Gothic"/>
                <a:cs typeface="Century Gothic"/>
                <a:sym typeface="Century Gothic"/>
              </a:defRPr>
            </a:pPr>
            <a:r>
              <a:rPr lang="zh-CN" altLang="en-US" dirty="0">
                <a:sym typeface="Century Gothic"/>
              </a:rPr>
              <a:t>绿化管护、绿化宣传教育等方面。</a:t>
            </a:r>
            <a:endParaRPr dirty="0"/>
          </a:p>
        </p:txBody>
      </p:sp>
      <p:sp>
        <p:nvSpPr>
          <p:cNvPr id="10" name="任意形状 16"/>
          <p:cNvSpPr/>
          <p:nvPr/>
        </p:nvSpPr>
        <p:spPr>
          <a:xfrm>
            <a:off x="5861454" y="2272743"/>
            <a:ext cx="1831522" cy="728337"/>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5"/>
          </a:solidFill>
          <a:ln w="12700">
            <a:miter lim="400000"/>
          </a:ln>
        </p:spPr>
        <p:txBody>
          <a:bodyPr lIns="45718" tIns="45718" rIns="45718" bIns="45718" anchor="ctr"/>
          <a:lstStyle/>
          <a:p>
            <a:pPr algn="ctr" defTabSz="1466850">
              <a:lnSpc>
                <a:spcPct val="90000"/>
              </a:lnSpc>
              <a:spcBef>
                <a:spcPts val="700"/>
              </a:spcBef>
              <a:defRPr sz="3300">
                <a:solidFill>
                  <a:srgbClr val="FFFFFF"/>
                </a:solidFill>
                <a:latin typeface="Century Gothic"/>
                <a:ea typeface="Century Gothic"/>
                <a:cs typeface="Century Gothic"/>
                <a:sym typeface="Century Gothic"/>
              </a:defRPr>
            </a:pPr>
            <a:endParaRPr/>
          </a:p>
        </p:txBody>
      </p:sp>
      <p:sp>
        <p:nvSpPr>
          <p:cNvPr id="15" name="文本框 8"/>
          <p:cNvSpPr txBox="1"/>
          <p:nvPr/>
        </p:nvSpPr>
        <p:spPr>
          <a:xfrm>
            <a:off x="1316881" y="2474561"/>
            <a:ext cx="2401267" cy="1116777"/>
          </a:xfrm>
          <a:prstGeom prst="rect">
            <a:avLst/>
          </a:prstGeom>
          <a:ln w="12700">
            <a:miter lim="400000"/>
          </a:ln>
          <a:extLst>
            <a:ext uri="{C572A759-6A51-4108-AA02-DFA0A04FC94B}">
              <ma14:wrappingTextBoxFlag xmlns="" xmlns:ma14="http://schemas.microsoft.com/office/mac/drawingml/2011/main" val="1"/>
            </a:ext>
          </a:extLst>
        </p:spPr>
        <p:txBody>
          <a:bodyPr wrap="square"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pPr>
              <a:lnSpc>
                <a:spcPct val="200000"/>
              </a:lnSpc>
            </a:pPr>
            <a:r>
              <a:rPr lang="zh-CN" altLang="en-US" sz="1800" dirty="0">
                <a:solidFill>
                  <a:schemeClr val="tx1"/>
                </a:solidFill>
              </a:rPr>
              <a:t>加快国土绿化步伐，</a:t>
            </a:r>
            <a:endParaRPr lang="en-US" altLang="zh-CN" sz="1800" dirty="0">
              <a:solidFill>
                <a:schemeClr val="tx1"/>
              </a:solidFill>
            </a:endParaRPr>
          </a:p>
          <a:p>
            <a:pPr>
              <a:lnSpc>
                <a:spcPct val="200000"/>
              </a:lnSpc>
            </a:pPr>
            <a:r>
              <a:rPr lang="zh-CN" altLang="en-US" sz="1800" dirty="0">
                <a:solidFill>
                  <a:schemeClr val="tx1"/>
                </a:solidFill>
              </a:rPr>
              <a:t>大力推进生态文明建设</a:t>
            </a:r>
            <a:endParaRPr sz="1800" dirty="0">
              <a:solidFill>
                <a:schemeClr val="tx1"/>
              </a:solidFill>
            </a:endParaRPr>
          </a:p>
        </p:txBody>
      </p:sp>
      <p:sp>
        <p:nvSpPr>
          <p:cNvPr id="16" name="矩形 32"/>
          <p:cNvSpPr txBox="1"/>
          <p:nvPr/>
        </p:nvSpPr>
        <p:spPr>
          <a:xfrm>
            <a:off x="3390618" y="4073536"/>
            <a:ext cx="1719947" cy="5256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r>
              <a:rPr lang="zh-CN" altLang="en-US" sz="2400" dirty="0"/>
              <a:t>目的</a:t>
            </a:r>
            <a:endParaRPr sz="2400" dirty="0"/>
          </a:p>
        </p:txBody>
      </p:sp>
      <p:sp>
        <p:nvSpPr>
          <p:cNvPr id="17" name="矩形 36"/>
          <p:cNvSpPr txBox="1"/>
          <p:nvPr/>
        </p:nvSpPr>
        <p:spPr>
          <a:xfrm>
            <a:off x="5917242" y="2286861"/>
            <a:ext cx="1719946" cy="5256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r>
              <a:rPr lang="zh-CN" altLang="en-US" sz="2400" dirty="0"/>
              <a:t>指标</a:t>
            </a:r>
            <a:endParaRPr sz="2400" dirty="0"/>
          </a:p>
        </p:txBody>
      </p:sp>
    </p:spTree>
    <p:extLst>
      <p:ext uri="{BB962C8B-B14F-4D97-AF65-F5344CB8AC3E}">
        <p14:creationId xmlns:p14="http://schemas.microsoft.com/office/powerpoint/2010/main" val="407649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1620957" cy="523220"/>
          </a:xfrm>
          <a:prstGeom prst="rect">
            <a:avLst/>
          </a:prstGeom>
          <a:solidFill>
            <a:schemeClr val="accent4">
              <a:alpha val="76000"/>
            </a:schemeClr>
          </a:solidFill>
        </p:spPr>
        <p:txBody>
          <a:bodyPr wrap="none">
            <a:spAutoFit/>
          </a:bodyPr>
          <a:lstStyle/>
          <a:p>
            <a:r>
              <a:rPr lang="zh-CN" altLang="en-US" sz="2800" dirty="0">
                <a:solidFill>
                  <a:schemeClr val="bg1"/>
                </a:solidFill>
                <a:latin typeface="黑体" panose="02010609060101010101" pitchFamily="49" charset="-122"/>
                <a:ea typeface="黑体" panose="02010609060101010101" pitchFamily="49" charset="-122"/>
              </a:rPr>
              <a:t>海绵城市</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7" name="任意形状 6"/>
          <p:cNvSpPr/>
          <p:nvPr/>
        </p:nvSpPr>
        <p:spPr>
          <a:xfrm>
            <a:off x="1125860" y="2272744"/>
            <a:ext cx="3788656" cy="206362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solidFill>
            <a:srgbClr val="FFFFFF">
              <a:alpha val="90000"/>
            </a:srgbClr>
          </a:solidFill>
          <a:ln w="6350">
            <a:solidFill>
              <a:schemeClr val="accent1"/>
            </a:solidFill>
            <a:miter/>
          </a:ln>
        </p:spPr>
        <p:txBody>
          <a:bodyPr lIns="45718" tIns="45718" rIns="45718" bIns="45718"/>
          <a:lstStyle/>
          <a:p>
            <a:pPr defTabSz="1333500">
              <a:lnSpc>
                <a:spcPct val="90000"/>
              </a:lnSpc>
              <a:spcBef>
                <a:spcPts val="300"/>
              </a:spcBef>
              <a:defRPr sz="3000">
                <a:latin typeface="Century Gothic"/>
                <a:ea typeface="Century Gothic"/>
                <a:cs typeface="Century Gothic"/>
                <a:sym typeface="Century Gothic"/>
              </a:defRPr>
            </a:pPr>
            <a:endParaRPr/>
          </a:p>
        </p:txBody>
      </p:sp>
      <p:sp>
        <p:nvSpPr>
          <p:cNvPr id="8" name="任意形状 10"/>
          <p:cNvSpPr/>
          <p:nvPr/>
        </p:nvSpPr>
        <p:spPr>
          <a:xfrm>
            <a:off x="3311931" y="3972195"/>
            <a:ext cx="1831522" cy="728337"/>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1"/>
          </a:solidFill>
          <a:ln w="12700">
            <a:miter lim="400000"/>
          </a:ln>
        </p:spPr>
        <p:txBody>
          <a:bodyPr lIns="45718" tIns="45718" rIns="45718" bIns="45718" anchor="ctr"/>
          <a:lstStyle/>
          <a:p>
            <a:pPr algn="ctr" defTabSz="1466850">
              <a:lnSpc>
                <a:spcPct val="90000"/>
              </a:lnSpc>
              <a:spcBef>
                <a:spcPts val="700"/>
              </a:spcBef>
              <a:defRPr sz="3300">
                <a:solidFill>
                  <a:srgbClr val="FFFFFF"/>
                </a:solidFill>
                <a:latin typeface="Century Gothic"/>
                <a:ea typeface="Century Gothic"/>
                <a:cs typeface="Century Gothic"/>
                <a:sym typeface="Century Gothic"/>
              </a:defRPr>
            </a:pPr>
            <a:endParaRPr/>
          </a:p>
        </p:txBody>
      </p:sp>
      <p:sp>
        <p:nvSpPr>
          <p:cNvPr id="9" name="圆角矩形 14"/>
          <p:cNvSpPr/>
          <p:nvPr/>
        </p:nvSpPr>
        <p:spPr>
          <a:xfrm>
            <a:off x="5662364" y="2826633"/>
            <a:ext cx="4392488" cy="1970520"/>
          </a:xfrm>
          <a:prstGeom prst="roundRect">
            <a:avLst>
              <a:gd name="adj" fmla="val 10000"/>
            </a:avLst>
          </a:prstGeom>
          <a:solidFill>
            <a:srgbClr val="FFFFFF">
              <a:alpha val="90000"/>
            </a:srgbClr>
          </a:solidFill>
          <a:ln w="6350">
            <a:solidFill>
              <a:schemeClr val="accent5"/>
            </a:solidFill>
            <a:miter/>
          </a:ln>
        </p:spPr>
        <p:txBody>
          <a:bodyPr lIns="45718" tIns="45718" rIns="45718" bIns="45718"/>
          <a:lstStyle/>
          <a:p>
            <a:pPr>
              <a:lnSpc>
                <a:spcPct val="200000"/>
              </a:lnSpc>
              <a:defRPr>
                <a:latin typeface="Century Gothic"/>
                <a:ea typeface="Century Gothic"/>
                <a:cs typeface="Century Gothic"/>
                <a:sym typeface="Century Gothic"/>
              </a:defRPr>
            </a:pPr>
            <a:r>
              <a:rPr lang="zh-CN" altLang="en-US" dirty="0">
                <a:sym typeface="Century Gothic"/>
              </a:rPr>
              <a:t>推动低碳城市发展，</a:t>
            </a:r>
            <a:endParaRPr lang="en-US" altLang="zh-CN" dirty="0">
              <a:sym typeface="Century Gothic"/>
            </a:endParaRPr>
          </a:p>
          <a:p>
            <a:pPr>
              <a:lnSpc>
                <a:spcPct val="150000"/>
              </a:lnSpc>
              <a:defRPr>
                <a:latin typeface="Century Gothic"/>
                <a:ea typeface="Century Gothic"/>
                <a:cs typeface="Century Gothic"/>
                <a:sym typeface="Century Gothic"/>
              </a:defRPr>
            </a:pPr>
            <a:r>
              <a:rPr lang="zh-CN" altLang="en-US" dirty="0">
                <a:sym typeface="Century Gothic"/>
              </a:rPr>
              <a:t>形成智慧城市，</a:t>
            </a:r>
            <a:endParaRPr lang="en-US" altLang="zh-CN" dirty="0">
              <a:sym typeface="Century Gothic"/>
            </a:endParaRPr>
          </a:p>
          <a:p>
            <a:pPr>
              <a:lnSpc>
                <a:spcPct val="150000"/>
              </a:lnSpc>
              <a:defRPr>
                <a:latin typeface="Century Gothic"/>
                <a:ea typeface="Century Gothic"/>
                <a:cs typeface="Century Gothic"/>
                <a:sym typeface="Century Gothic"/>
              </a:defRPr>
            </a:pPr>
            <a:r>
              <a:rPr lang="zh-CN" altLang="en-US" dirty="0">
                <a:sym typeface="Century Gothic"/>
              </a:rPr>
              <a:t>缓解城市热岛效应</a:t>
            </a:r>
            <a:endParaRPr dirty="0"/>
          </a:p>
        </p:txBody>
      </p:sp>
      <p:sp>
        <p:nvSpPr>
          <p:cNvPr id="10" name="任意形状 16"/>
          <p:cNvSpPr/>
          <p:nvPr/>
        </p:nvSpPr>
        <p:spPr>
          <a:xfrm>
            <a:off x="5861454" y="2272743"/>
            <a:ext cx="1831522" cy="728337"/>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5"/>
          </a:solidFill>
          <a:ln w="12700">
            <a:miter lim="400000"/>
          </a:ln>
        </p:spPr>
        <p:txBody>
          <a:bodyPr lIns="45718" tIns="45718" rIns="45718" bIns="45718" anchor="ctr"/>
          <a:lstStyle/>
          <a:p>
            <a:pPr algn="ctr" defTabSz="1466850">
              <a:lnSpc>
                <a:spcPct val="90000"/>
              </a:lnSpc>
              <a:spcBef>
                <a:spcPts val="700"/>
              </a:spcBef>
              <a:defRPr sz="3300">
                <a:solidFill>
                  <a:srgbClr val="FFFFFF"/>
                </a:solidFill>
                <a:latin typeface="Century Gothic"/>
                <a:ea typeface="Century Gothic"/>
                <a:cs typeface="Century Gothic"/>
                <a:sym typeface="Century Gothic"/>
              </a:defRPr>
            </a:pPr>
            <a:endParaRPr/>
          </a:p>
        </p:txBody>
      </p:sp>
      <p:sp>
        <p:nvSpPr>
          <p:cNvPr id="15" name="文本框 8"/>
          <p:cNvSpPr txBox="1"/>
          <p:nvPr/>
        </p:nvSpPr>
        <p:spPr>
          <a:xfrm>
            <a:off x="1316881" y="2474561"/>
            <a:ext cx="2977331" cy="646327"/>
          </a:xfrm>
          <a:prstGeom prst="rect">
            <a:avLst/>
          </a:prstGeom>
          <a:ln w="12700">
            <a:miter lim="400000"/>
          </a:ln>
          <a:extLst>
            <a:ext uri="{C572A759-6A51-4108-AA02-DFA0A04FC94B}">
              <ma14:wrappingTextBoxFlag xmlns="" xmlns:ma14="http://schemas.microsoft.com/office/mac/drawingml/2011/main" val="1"/>
            </a:ext>
          </a:extLst>
        </p:spPr>
        <p:txBody>
          <a:bodyPr wrap="square"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pPr>
              <a:lnSpc>
                <a:spcPct val="200000"/>
              </a:lnSpc>
            </a:pPr>
            <a:r>
              <a:rPr lang="zh-CN" altLang="en-US" sz="1800" dirty="0">
                <a:solidFill>
                  <a:schemeClr val="tx1"/>
                </a:solidFill>
              </a:rPr>
              <a:t>跨尺度构建水生态基础设施</a:t>
            </a:r>
            <a:endParaRPr sz="1800" dirty="0">
              <a:solidFill>
                <a:schemeClr val="tx1"/>
              </a:solidFill>
            </a:endParaRPr>
          </a:p>
        </p:txBody>
      </p:sp>
      <p:sp>
        <p:nvSpPr>
          <p:cNvPr id="16" name="矩形 32"/>
          <p:cNvSpPr txBox="1"/>
          <p:nvPr/>
        </p:nvSpPr>
        <p:spPr>
          <a:xfrm>
            <a:off x="3390618" y="4073536"/>
            <a:ext cx="1719947" cy="5256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r>
              <a:rPr lang="zh-CN" altLang="en-US" sz="2400" dirty="0"/>
              <a:t>水弹性城市</a:t>
            </a:r>
            <a:endParaRPr sz="2400" dirty="0"/>
          </a:p>
        </p:txBody>
      </p:sp>
      <p:sp>
        <p:nvSpPr>
          <p:cNvPr id="17" name="矩形 36"/>
          <p:cNvSpPr txBox="1"/>
          <p:nvPr/>
        </p:nvSpPr>
        <p:spPr>
          <a:xfrm>
            <a:off x="5917242" y="2286861"/>
            <a:ext cx="1719946" cy="5256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r>
              <a:rPr lang="zh-CN" altLang="en-US" sz="2400" dirty="0"/>
              <a:t>优势</a:t>
            </a:r>
            <a:endParaRPr sz="2400" dirty="0"/>
          </a:p>
        </p:txBody>
      </p:sp>
    </p:spTree>
    <p:extLst>
      <p:ext uri="{BB962C8B-B14F-4D97-AF65-F5344CB8AC3E}">
        <p14:creationId xmlns:p14="http://schemas.microsoft.com/office/powerpoint/2010/main" val="1332626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2339102" cy="523220"/>
          </a:xfrm>
          <a:prstGeom prst="rect">
            <a:avLst/>
          </a:prstGeom>
          <a:solidFill>
            <a:schemeClr val="accent4">
              <a:alpha val="76000"/>
            </a:schemeClr>
          </a:solidFill>
        </p:spPr>
        <p:txBody>
          <a:bodyPr wrap="none">
            <a:spAutoFit/>
          </a:bodyPr>
          <a:lstStyle/>
          <a:p>
            <a:r>
              <a:rPr lang="zh-CN" altLang="en-US" sz="2800" dirty="0">
                <a:solidFill>
                  <a:schemeClr val="bg1"/>
                </a:solidFill>
                <a:latin typeface="黑体" panose="02010609060101010101" pitchFamily="49" charset="-122"/>
                <a:ea typeface="黑体" panose="02010609060101010101" pitchFamily="49" charset="-122"/>
              </a:rPr>
              <a:t>全球绿色城市</a:t>
            </a:r>
            <a:endParaRPr lang="zh-CN" altLang="en-US" sz="3200" dirty="0">
              <a:solidFill>
                <a:schemeClr val="bg1"/>
              </a:solidFill>
              <a:latin typeface="黑体" panose="02010609060101010101" pitchFamily="49" charset="-122"/>
              <a:ea typeface="黑体" panose="02010609060101010101" pitchFamily="49" charset="-122"/>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7" name="任意形状 6"/>
          <p:cNvSpPr/>
          <p:nvPr/>
        </p:nvSpPr>
        <p:spPr>
          <a:xfrm>
            <a:off x="1557908" y="2096320"/>
            <a:ext cx="6480720" cy="3096344"/>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solidFill>
            <a:srgbClr val="FFFFFF">
              <a:alpha val="90000"/>
            </a:srgbClr>
          </a:solidFill>
          <a:ln w="6350">
            <a:solidFill>
              <a:schemeClr val="accent1"/>
            </a:solidFill>
            <a:miter/>
          </a:ln>
        </p:spPr>
        <p:txBody>
          <a:bodyPr lIns="45718" tIns="45718" rIns="45718" bIns="45718"/>
          <a:lstStyle/>
          <a:p>
            <a:pPr defTabSz="1333500">
              <a:lnSpc>
                <a:spcPct val="90000"/>
              </a:lnSpc>
              <a:spcBef>
                <a:spcPts val="300"/>
              </a:spcBef>
              <a:defRPr sz="3000">
                <a:latin typeface="Century Gothic"/>
                <a:ea typeface="Century Gothic"/>
                <a:cs typeface="Century Gothic"/>
                <a:sym typeface="Century Gothic"/>
              </a:defRPr>
            </a:pPr>
            <a:endParaRPr/>
          </a:p>
        </p:txBody>
      </p:sp>
      <p:sp>
        <p:nvSpPr>
          <p:cNvPr id="8" name="文本框 7"/>
          <p:cNvSpPr txBox="1"/>
          <p:nvPr/>
        </p:nvSpPr>
        <p:spPr>
          <a:xfrm>
            <a:off x="1748929" y="2298137"/>
            <a:ext cx="5713635" cy="2308320"/>
          </a:xfrm>
          <a:prstGeom prst="rect">
            <a:avLst/>
          </a:prstGeom>
          <a:ln w="12700">
            <a:miter lim="400000"/>
          </a:ln>
          <a:extLst>
            <a:ext uri="{C572A759-6A51-4108-AA02-DFA0A04FC94B}">
              <ma14:wrappingTextBoxFlag xmlns="" xmlns:ma14="http://schemas.microsoft.com/office/mac/drawingml/2011/main" val="1"/>
            </a:ext>
          </a:extLst>
        </p:spPr>
        <p:txBody>
          <a:bodyPr wrap="square"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pPr>
              <a:lnSpc>
                <a:spcPct val="200000"/>
              </a:lnSpc>
            </a:pPr>
            <a:r>
              <a:rPr lang="zh-CN" altLang="en-US" sz="1800" dirty="0">
                <a:solidFill>
                  <a:schemeClr val="tx1"/>
                </a:solidFill>
              </a:rPr>
              <a:t>这是全球人居环境论坛理事会发起的全球城市评选活动，在亚太地区表彰名额每年只有</a:t>
            </a:r>
            <a:r>
              <a:rPr lang="en-US" altLang="zh-CN" sz="1800" dirty="0">
                <a:solidFill>
                  <a:schemeClr val="tx1"/>
                </a:solidFill>
              </a:rPr>
              <a:t>1</a:t>
            </a:r>
            <a:r>
              <a:rPr lang="zh-CN" altLang="en-US" sz="1800" dirty="0">
                <a:solidFill>
                  <a:schemeClr val="tx1"/>
                </a:solidFill>
              </a:rPr>
              <a:t>到</a:t>
            </a:r>
            <a:r>
              <a:rPr lang="en-US" altLang="zh-CN" sz="1800" dirty="0">
                <a:solidFill>
                  <a:schemeClr val="tx1"/>
                </a:solidFill>
              </a:rPr>
              <a:t>2</a:t>
            </a:r>
            <a:r>
              <a:rPr lang="zh-CN" altLang="en-US" sz="1800" dirty="0">
                <a:solidFill>
                  <a:schemeClr val="tx1"/>
                </a:solidFill>
              </a:rPr>
              <a:t>名，有“城市绿色奥斯卡”之称，该奖项是综合反映一座城市在改善人居环境方面总体成就的世界级最高荣誉。</a:t>
            </a:r>
            <a:endParaRPr sz="1800" dirty="0">
              <a:solidFill>
                <a:schemeClr val="tx1"/>
              </a:solidFill>
            </a:endParaRPr>
          </a:p>
        </p:txBody>
      </p:sp>
    </p:spTree>
    <p:extLst>
      <p:ext uri="{BB962C8B-B14F-4D97-AF65-F5344CB8AC3E}">
        <p14:creationId xmlns:p14="http://schemas.microsoft.com/office/powerpoint/2010/main" val="3692361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1804" y="692696"/>
            <a:ext cx="6264696" cy="64633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zh-CN" sz="3600" b="0" i="0" u="none" strike="noStrike" kern="1200" cap="none" spc="0" normalizeH="0" baseline="0" noProof="0" dirty="0">
                <a:ln>
                  <a:noFill/>
                </a:ln>
                <a:solidFill>
                  <a:prstClr val="black"/>
                </a:solidFill>
                <a:effectLst/>
                <a:uLnTx/>
                <a:uFillTx/>
                <a:latin typeface="Gill Sans MT" panose="020B0502020104020203"/>
                <a:ea typeface="宋体" panose="02010600030101010101" pitchFamily="2" charset="-122"/>
                <a:cs typeface="Times New Roman" panose="02020603050405020304" pitchFamily="18" charset="0"/>
              </a:rPr>
              <a:t>国家生态园林城市是什么呢？</a:t>
            </a:r>
            <a:endParaRPr kumimoji="0" lang="zh-CN" altLang="en-US" sz="3600" b="0" i="0" u="none" strike="noStrike" kern="1200" cap="none" spc="0" normalizeH="0" baseline="0" noProof="0" dirty="0">
              <a:ln>
                <a:noFill/>
              </a:ln>
              <a:solidFill>
                <a:prstClr val="black"/>
              </a:solidFill>
              <a:effectLst/>
              <a:uLnTx/>
              <a:uFillTx/>
              <a:latin typeface="Gill Sans MT" panose="020B0502020104020203"/>
              <a:ea typeface="等线" panose="02010600030101010101" pitchFamily="2" charset="-122"/>
              <a:cs typeface="+mn-cs"/>
            </a:endParaRPr>
          </a:p>
        </p:txBody>
      </p:sp>
      <p:pic>
        <p:nvPicPr>
          <p:cNvPr id="3" name="图片 2"/>
          <p:cNvPicPr/>
          <p:nvPr/>
        </p:nvPicPr>
        <p:blipFill>
          <a:blip r:embed="rId3"/>
          <a:stretch>
            <a:fillRect/>
          </a:stretch>
        </p:blipFill>
        <p:spPr>
          <a:xfrm>
            <a:off x="693812" y="1339027"/>
            <a:ext cx="10729192" cy="4752528"/>
          </a:xfrm>
          <a:prstGeom prst="rect">
            <a:avLst/>
          </a:prstGeom>
        </p:spPr>
      </p:pic>
      <p:sp>
        <p:nvSpPr>
          <p:cNvPr id="5" name="文本框 5"/>
          <p:cNvSpPr txBox="1"/>
          <p:nvPr/>
        </p:nvSpPr>
        <p:spPr>
          <a:xfrm>
            <a:off x="11065813" y="446567"/>
            <a:ext cx="553994"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pPr marL="0" marR="0" lvl="0" indent="0" algn="l" defTabSz="608965"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29676">
                    <a:lumMod val="75000"/>
                  </a:srgbClr>
                </a:solidFill>
                <a:effectLst/>
                <a:uLnTx/>
                <a:uFillTx/>
                <a:latin typeface="微软雅黑"/>
                <a:ea typeface="微软雅黑"/>
                <a:sym typeface="微软雅黑"/>
              </a:rPr>
              <a:t>内涵</a:t>
            </a:r>
          </a:p>
        </p:txBody>
      </p:sp>
      <p:grpSp>
        <p:nvGrpSpPr>
          <p:cNvPr id="6" name="椭圆 7"/>
          <p:cNvGrpSpPr/>
          <p:nvPr/>
        </p:nvGrpSpPr>
        <p:grpSpPr>
          <a:xfrm>
            <a:off x="10270876" y="311546"/>
            <a:ext cx="639377" cy="639377"/>
            <a:chOff x="-1" y="-1"/>
            <a:chExt cx="639375" cy="639375"/>
          </a:xfrm>
        </p:grpSpPr>
        <p:sp>
          <p:nvSpPr>
            <p:cNvPr id="7"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marL="0" marR="0" lvl="0" indent="0" algn="ctr" defTabSz="608965" rtl="0" eaLnBrk="1" fontAlgn="auto" latinLnBrk="0" hangingPunct="1">
                <a:lnSpc>
                  <a:spcPct val="100000"/>
                </a:lnSpc>
                <a:spcBef>
                  <a:spcPts val="0"/>
                </a:spcBef>
                <a:spcAft>
                  <a:spcPts val="0"/>
                </a:spcAft>
                <a:buClrTx/>
                <a:buSzTx/>
                <a:buFontTx/>
                <a:buNone/>
                <a:tabLst/>
                <a:defRPr sz="3200" b="1">
                  <a:solidFill>
                    <a:srgbClr val="FFFFFF"/>
                  </a:solidFill>
                  <a:latin typeface="Century Gothic"/>
                  <a:ea typeface="Century Gothic"/>
                  <a:cs typeface="Century Gothic"/>
                  <a:sym typeface="Century Gothic"/>
                </a:defRPr>
              </a:pPr>
              <a:endParaRPr kumimoji="0" sz="3200" b="1" i="0" u="none" strike="noStrike" kern="1200" cap="none" spc="0" normalizeH="0" baseline="0" noProof="0">
                <a:ln>
                  <a:noFill/>
                </a:ln>
                <a:solidFill>
                  <a:srgbClr val="FFFFFF"/>
                </a:solidFill>
                <a:effectLst/>
                <a:uLnTx/>
                <a:uFillTx/>
                <a:latin typeface="Century Gothic"/>
                <a:sym typeface="Century Gothic"/>
              </a:endParaRPr>
            </a:p>
          </p:txBody>
        </p:sp>
        <p:sp>
          <p:nvSpPr>
            <p:cNvPr id="8"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pPr marL="0" marR="0" lvl="0" indent="0" algn="ctr" defTabSz="608965"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a:ln>
                    <a:noFill/>
                  </a:ln>
                  <a:solidFill>
                    <a:srgbClr val="FFFFFF"/>
                  </a:solidFill>
                  <a:effectLst/>
                  <a:uLnTx/>
                  <a:uFillTx/>
                  <a:latin typeface="Century Gothic"/>
                  <a:sym typeface="Century Gothic"/>
                </a:rPr>
                <a:t>2</a:t>
              </a:r>
            </a:p>
          </p:txBody>
        </p:sp>
      </p:grpSp>
    </p:spTree>
    <p:extLst>
      <p:ext uri="{BB962C8B-B14F-4D97-AF65-F5344CB8AC3E}">
        <p14:creationId xmlns:p14="http://schemas.microsoft.com/office/powerpoint/2010/main" val="862284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9836" y="1095909"/>
            <a:ext cx="10657184" cy="4431983"/>
          </a:xfrm>
          <a:prstGeom prst="rect">
            <a:avLst/>
          </a:prstGeom>
        </p:spPr>
        <p:txBody>
          <a:bodyPr wrap="square">
            <a:spAutoFit/>
          </a:bodyPr>
          <a:lstStyle/>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2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    </a:t>
            </a:r>
            <a:r>
              <a:rPr kumimoji="0" lang="zh-CN" altLang="zh-CN" sz="2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住房和城乡建设部副部长仇保兴在国家生态园林城市创建座谈会上的讲话中谈到：</a:t>
            </a:r>
            <a:endParaRPr kumimoji="0" lang="en-US" altLang="zh-CN" sz="2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2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    </a:t>
            </a:r>
            <a:r>
              <a:rPr kumimoji="0" lang="zh-CN" altLang="zh-CN" sz="28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rPr>
              <a:t>因为中国革命所走的是“农村包围城市”路线，历史上许多胜利经验都来自农村、来自对农民的发动。但对城市的管理，特别是现代化、精细化的城市管理，却没有多少年的经验积累。而城市一旦形成并快速发展，社会问题、经济问题、生态问题都将接踵而至。</a:t>
            </a: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zh-CN" sz="2000" b="0" i="0" u="none" strike="noStrike" kern="1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Times New Roman" panose="02020603050405020304" pitchFamily="18" charset="0"/>
            </a:endParaRPr>
          </a:p>
        </p:txBody>
      </p:sp>
      <p:sp>
        <p:nvSpPr>
          <p:cNvPr id="4" name="文本框 5"/>
          <p:cNvSpPr txBox="1"/>
          <p:nvPr/>
        </p:nvSpPr>
        <p:spPr>
          <a:xfrm>
            <a:off x="10921797" y="539685"/>
            <a:ext cx="553994"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pPr marL="0" marR="0" lvl="0" indent="0" algn="l" defTabSz="608965"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29676">
                    <a:lumMod val="75000"/>
                  </a:srgbClr>
                </a:solidFill>
                <a:effectLst/>
                <a:uLnTx/>
                <a:uFillTx/>
                <a:latin typeface="微软雅黑"/>
                <a:ea typeface="微软雅黑"/>
                <a:sym typeface="微软雅黑"/>
              </a:rPr>
              <a:t>内涵</a:t>
            </a:r>
          </a:p>
        </p:txBody>
      </p:sp>
      <p:grpSp>
        <p:nvGrpSpPr>
          <p:cNvPr id="5" name="椭圆 7"/>
          <p:cNvGrpSpPr/>
          <p:nvPr/>
        </p:nvGrpSpPr>
        <p:grpSpPr>
          <a:xfrm>
            <a:off x="10126860" y="404664"/>
            <a:ext cx="639377" cy="639377"/>
            <a:chOff x="-1" y="-1"/>
            <a:chExt cx="639375" cy="639375"/>
          </a:xfrm>
        </p:grpSpPr>
        <p:sp>
          <p:nvSpPr>
            <p:cNvPr id="6"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marL="0" marR="0" lvl="0" indent="0" algn="ctr" defTabSz="608965" rtl="0" eaLnBrk="1" fontAlgn="auto" latinLnBrk="0" hangingPunct="1">
                <a:lnSpc>
                  <a:spcPct val="100000"/>
                </a:lnSpc>
                <a:spcBef>
                  <a:spcPts val="0"/>
                </a:spcBef>
                <a:spcAft>
                  <a:spcPts val="0"/>
                </a:spcAft>
                <a:buClrTx/>
                <a:buSzTx/>
                <a:buFontTx/>
                <a:buNone/>
                <a:tabLst/>
                <a:defRPr sz="3200" b="1">
                  <a:solidFill>
                    <a:srgbClr val="FFFFFF"/>
                  </a:solidFill>
                  <a:latin typeface="Century Gothic"/>
                  <a:ea typeface="Century Gothic"/>
                  <a:cs typeface="Century Gothic"/>
                  <a:sym typeface="Century Gothic"/>
                </a:defRPr>
              </a:pPr>
              <a:endParaRPr kumimoji="0" sz="3200" b="1" i="0" u="none" strike="noStrike" kern="1200" cap="none" spc="0" normalizeH="0" baseline="0" noProof="0">
                <a:ln>
                  <a:noFill/>
                </a:ln>
                <a:solidFill>
                  <a:srgbClr val="FFFFFF"/>
                </a:solidFill>
                <a:effectLst/>
                <a:uLnTx/>
                <a:uFillTx/>
                <a:latin typeface="Century Gothic"/>
                <a:sym typeface="Century Gothic"/>
              </a:endParaRPr>
            </a:p>
          </p:txBody>
        </p:sp>
        <p:sp>
          <p:nvSpPr>
            <p:cNvPr id="7"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pPr marL="0" marR="0" lvl="0" indent="0" algn="ctr" defTabSz="608965"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a:ln>
                    <a:noFill/>
                  </a:ln>
                  <a:solidFill>
                    <a:srgbClr val="FFFFFF"/>
                  </a:solidFill>
                  <a:effectLst/>
                  <a:uLnTx/>
                  <a:uFillTx/>
                  <a:latin typeface="Century Gothic"/>
                  <a:sym typeface="Century Gothic"/>
                </a:rPr>
                <a:t>2</a:t>
              </a:r>
            </a:p>
          </p:txBody>
        </p:sp>
      </p:grpSp>
    </p:spTree>
    <p:extLst>
      <p:ext uri="{BB962C8B-B14F-4D97-AF65-F5344CB8AC3E}">
        <p14:creationId xmlns:p14="http://schemas.microsoft.com/office/powerpoint/2010/main" val="4288038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82044" y="2492896"/>
            <a:ext cx="6681637" cy="1384995"/>
          </a:xfrm>
          <a:prstGeom prst="rect">
            <a:avLst/>
          </a:prstGeom>
          <a:solidFill>
            <a:schemeClr val="accent1">
              <a:lumMod val="40000"/>
              <a:lumOff val="60000"/>
            </a:schemeClr>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zh-CN"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rPr>
              <a:t>世界发达国家什么水平？</a:t>
            </a:r>
            <a:endParaRPr kumimoji="0" lang="en-US" altLang="zh-CN"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rPr>
              <a: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rPr>
              <a:t>      </a:t>
            </a:r>
            <a:r>
              <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rPr>
              <a:t>看看美国的“绿色之都”波特兰市</a:t>
            </a:r>
            <a:endPar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3" name="文本框 5"/>
          <p:cNvSpPr txBox="1"/>
          <p:nvPr/>
        </p:nvSpPr>
        <p:spPr>
          <a:xfrm>
            <a:off x="11065813" y="395669"/>
            <a:ext cx="553994"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pPr marL="0" marR="0" lvl="0" indent="0" algn="l" defTabSz="608965"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29676">
                    <a:lumMod val="75000"/>
                  </a:srgbClr>
                </a:solidFill>
                <a:effectLst/>
                <a:uLnTx/>
                <a:uFillTx/>
                <a:latin typeface="微软雅黑"/>
                <a:ea typeface="微软雅黑"/>
                <a:sym typeface="微软雅黑"/>
              </a:rPr>
              <a:t>内涵</a:t>
            </a:r>
          </a:p>
        </p:txBody>
      </p:sp>
      <p:grpSp>
        <p:nvGrpSpPr>
          <p:cNvPr id="4" name="椭圆 7"/>
          <p:cNvGrpSpPr/>
          <p:nvPr/>
        </p:nvGrpSpPr>
        <p:grpSpPr>
          <a:xfrm>
            <a:off x="10270876" y="260648"/>
            <a:ext cx="639377" cy="639377"/>
            <a:chOff x="-1" y="-1"/>
            <a:chExt cx="639375" cy="639375"/>
          </a:xfrm>
        </p:grpSpPr>
        <p:sp>
          <p:nvSpPr>
            <p:cNvPr id="5"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marL="0" marR="0" lvl="0" indent="0" algn="ctr" defTabSz="608965" rtl="0" eaLnBrk="1" fontAlgn="auto" latinLnBrk="0" hangingPunct="1">
                <a:lnSpc>
                  <a:spcPct val="100000"/>
                </a:lnSpc>
                <a:spcBef>
                  <a:spcPts val="0"/>
                </a:spcBef>
                <a:spcAft>
                  <a:spcPts val="0"/>
                </a:spcAft>
                <a:buClrTx/>
                <a:buSzTx/>
                <a:buFontTx/>
                <a:buNone/>
                <a:tabLst/>
                <a:defRPr sz="3200" b="1">
                  <a:solidFill>
                    <a:srgbClr val="FFFFFF"/>
                  </a:solidFill>
                  <a:latin typeface="Century Gothic"/>
                  <a:ea typeface="Century Gothic"/>
                  <a:cs typeface="Century Gothic"/>
                  <a:sym typeface="Century Gothic"/>
                </a:defRPr>
              </a:pPr>
              <a:endParaRPr kumimoji="0" sz="3200" b="1" i="0" u="none" strike="noStrike" kern="1200" cap="none" spc="0" normalizeH="0" baseline="0" noProof="0">
                <a:ln>
                  <a:noFill/>
                </a:ln>
                <a:solidFill>
                  <a:srgbClr val="FFFFFF"/>
                </a:solidFill>
                <a:effectLst/>
                <a:uLnTx/>
                <a:uFillTx/>
                <a:latin typeface="Century Gothic"/>
                <a:sym typeface="Century Gothic"/>
              </a:endParaRPr>
            </a:p>
          </p:txBody>
        </p:sp>
        <p:sp>
          <p:nvSpPr>
            <p:cNvPr id="6"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pPr marL="0" marR="0" lvl="0" indent="0" algn="ctr" defTabSz="608965"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a:ln>
                    <a:noFill/>
                  </a:ln>
                  <a:solidFill>
                    <a:srgbClr val="FFFFFF"/>
                  </a:solidFill>
                  <a:effectLst/>
                  <a:uLnTx/>
                  <a:uFillTx/>
                  <a:latin typeface="Century Gothic"/>
                  <a:sym typeface="Century Gothic"/>
                </a:rPr>
                <a:t>2</a:t>
              </a:r>
            </a:p>
          </p:txBody>
        </p:sp>
      </p:grpSp>
    </p:spTree>
    <p:extLst>
      <p:ext uri="{BB962C8B-B14F-4D97-AF65-F5344CB8AC3E}">
        <p14:creationId xmlns:p14="http://schemas.microsoft.com/office/powerpoint/2010/main" val="4058906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1917948" y="3364309"/>
            <a:ext cx="2668200" cy="713739"/>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algn="ctr">
              <a:defRPr sz="4000">
                <a:solidFill>
                  <a:srgbClr val="FFFFFF"/>
                </a:solidFill>
                <a:latin typeface="Century Gothic"/>
                <a:ea typeface="Century Gothic"/>
                <a:cs typeface="Century Gothic"/>
                <a:sym typeface="Century Gothic"/>
              </a:defRPr>
            </a:lvl1pPr>
          </a:lstStyle>
          <a:p>
            <a:r>
              <a:rPr dirty="0">
                <a:solidFill>
                  <a:schemeClr val="tx1">
                    <a:lumMod val="75000"/>
                  </a:schemeClr>
                </a:solidFill>
              </a:rPr>
              <a:t>CONTENTS</a:t>
            </a:r>
          </a:p>
        </p:txBody>
      </p:sp>
      <p:grpSp>
        <p:nvGrpSpPr>
          <p:cNvPr id="4" name="组合 3">
            <a:extLst>
              <a:ext uri="{FF2B5EF4-FFF2-40B4-BE49-F238E27FC236}">
                <a16:creationId xmlns:a16="http://schemas.microsoft.com/office/drawing/2014/main" id="{F78C19A2-21EE-4188-81E3-03277068A460}"/>
              </a:ext>
            </a:extLst>
          </p:cNvPr>
          <p:cNvGrpSpPr/>
          <p:nvPr/>
        </p:nvGrpSpPr>
        <p:grpSpPr>
          <a:xfrm>
            <a:off x="5590356" y="2579787"/>
            <a:ext cx="1810596" cy="2437770"/>
            <a:chOff x="5870808" y="1916832"/>
            <a:chExt cx="1810596" cy="2437770"/>
          </a:xfrm>
        </p:grpSpPr>
        <p:sp>
          <p:nvSpPr>
            <p:cNvPr id="7" name="文本框 2"/>
            <p:cNvSpPr txBox="1"/>
            <p:nvPr/>
          </p:nvSpPr>
          <p:spPr>
            <a:xfrm>
              <a:off x="6665745" y="2051853"/>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环境榜单</a:t>
              </a:r>
            </a:p>
          </p:txBody>
        </p:sp>
        <p:grpSp>
          <p:nvGrpSpPr>
            <p:cNvPr id="9" name="椭圆 4"/>
            <p:cNvGrpSpPr/>
            <p:nvPr/>
          </p:nvGrpSpPr>
          <p:grpSpPr>
            <a:xfrm>
              <a:off x="5870808" y="1916832"/>
              <a:ext cx="639377" cy="639377"/>
              <a:chOff x="-1" y="-1"/>
              <a:chExt cx="639375" cy="639375"/>
            </a:xfrm>
          </p:grpSpPr>
          <p:sp>
            <p:nvSpPr>
              <p:cNvPr id="10"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1" name="1"/>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rPr dirty="0"/>
                  <a:t>1</a:t>
                </a:r>
              </a:p>
            </p:txBody>
          </p:sp>
        </p:grpSp>
        <p:sp>
          <p:nvSpPr>
            <p:cNvPr id="12" name="文本框 5"/>
            <p:cNvSpPr txBox="1"/>
            <p:nvPr/>
          </p:nvSpPr>
          <p:spPr>
            <a:xfrm>
              <a:off x="6665745" y="2937056"/>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6" name="椭圆 7"/>
            <p:cNvGrpSpPr/>
            <p:nvPr/>
          </p:nvGrpSpPr>
          <p:grpSpPr>
            <a:xfrm>
              <a:off x="5870808" y="2802035"/>
              <a:ext cx="639377" cy="639377"/>
              <a:chOff x="-1" y="-1"/>
              <a:chExt cx="639375" cy="639375"/>
            </a:xfrm>
          </p:grpSpPr>
          <p:sp>
            <p:nvSpPr>
              <p:cNvPr id="17"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8"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19" name="文本框 8"/>
            <p:cNvSpPr txBox="1"/>
            <p:nvPr/>
          </p:nvSpPr>
          <p:spPr>
            <a:xfrm>
              <a:off x="6665745" y="3850248"/>
              <a:ext cx="553994"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小结</a:t>
              </a:r>
            </a:p>
          </p:txBody>
        </p:sp>
        <p:grpSp>
          <p:nvGrpSpPr>
            <p:cNvPr id="21" name="椭圆 10"/>
            <p:cNvGrpSpPr/>
            <p:nvPr/>
          </p:nvGrpSpPr>
          <p:grpSpPr>
            <a:xfrm>
              <a:off x="5870808" y="3715226"/>
              <a:ext cx="639377" cy="639376"/>
              <a:chOff x="-1" y="0"/>
              <a:chExt cx="639375" cy="639375"/>
            </a:xfrm>
          </p:grpSpPr>
          <p:sp>
            <p:nvSpPr>
              <p:cNvPr id="22" name="圆形"/>
              <p:cNvSpPr/>
              <p:nvPr/>
            </p:nvSpPr>
            <p:spPr>
              <a:xfrm>
                <a:off x="-2" y="-1"/>
                <a:ext cx="639377" cy="639376"/>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23" name="3"/>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3</a:t>
                </a:r>
              </a:p>
            </p:txBody>
          </p:sp>
        </p:grpSp>
      </p:grpSp>
      <p:sp>
        <p:nvSpPr>
          <p:cNvPr id="3" name="矩形 2"/>
          <p:cNvSpPr/>
          <p:nvPr/>
        </p:nvSpPr>
        <p:spPr>
          <a:xfrm>
            <a:off x="4659541" y="1052736"/>
            <a:ext cx="2501006" cy="646331"/>
          </a:xfrm>
          <a:prstGeom prst="rect">
            <a:avLst/>
          </a:prstGeom>
        </p:spPr>
        <p:txBody>
          <a:bodyPr wrap="none">
            <a:spAutoFit/>
          </a:bodyPr>
          <a:lstStyle/>
          <a:p>
            <a:r>
              <a:rPr lang="zh-CN" altLang="en-US" sz="3600" b="1" dirty="0">
                <a:solidFill>
                  <a:schemeClr val="tx1">
                    <a:lumMod val="75000"/>
                  </a:schemeClr>
                </a:solidFill>
                <a:latin typeface="方正粗黑宋简体" panose="02000000000000000000" pitchFamily="2" charset="-122"/>
                <a:ea typeface="方正粗黑宋简体" panose="02000000000000000000" pitchFamily="2" charset="-122"/>
              </a:rPr>
              <a:t>城市</a:t>
            </a:r>
            <a:r>
              <a:rPr lang="en-US" altLang="zh-CN" sz="3600" b="1" dirty="0">
                <a:solidFill>
                  <a:schemeClr val="tx1">
                    <a:lumMod val="75000"/>
                  </a:schemeClr>
                </a:solidFill>
                <a:latin typeface="方正粗黑宋简体" panose="02000000000000000000" pitchFamily="2" charset="-122"/>
                <a:ea typeface="方正粗黑宋简体" panose="02000000000000000000" pitchFamily="2" charset="-122"/>
              </a:rPr>
              <a:t>·</a:t>
            </a:r>
            <a:r>
              <a:rPr lang="zh-CN" altLang="en-US" sz="3600" b="1" dirty="0">
                <a:solidFill>
                  <a:schemeClr val="tx1">
                    <a:lumMod val="75000"/>
                  </a:schemeClr>
                </a:solidFill>
                <a:latin typeface="方正粗黑宋简体" panose="02000000000000000000" pitchFamily="2" charset="-122"/>
                <a:ea typeface="方正粗黑宋简体" panose="02000000000000000000" pitchFamily="2" charset="-122"/>
              </a:rPr>
              <a:t>榜单</a:t>
            </a:r>
          </a:p>
        </p:txBody>
      </p:sp>
    </p:spTree>
    <p:extLst>
      <p:ext uri="{BB962C8B-B14F-4D97-AF65-F5344CB8AC3E}">
        <p14:creationId xmlns:p14="http://schemas.microsoft.com/office/powerpoint/2010/main" val="321187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58"/>
          <p:cNvGrpSpPr/>
          <p:nvPr/>
        </p:nvGrpSpPr>
        <p:grpSpPr>
          <a:xfrm>
            <a:off x="1736243" y="1925257"/>
            <a:ext cx="3898115" cy="1704429"/>
            <a:chOff x="-1" y="0"/>
            <a:chExt cx="3898113" cy="1704427"/>
          </a:xfrm>
        </p:grpSpPr>
        <p:sp>
          <p:nvSpPr>
            <p:cNvPr id="3" name="矩形 15"/>
            <p:cNvSpPr/>
            <p:nvPr/>
          </p:nvSpPr>
          <p:spPr>
            <a:xfrm>
              <a:off x="-1" y="-1"/>
              <a:ext cx="3898114" cy="1704429"/>
            </a:xfrm>
            <a:prstGeom prst="rect">
              <a:avLst/>
            </a:prstGeom>
            <a:solidFill>
              <a:srgbClr val="FFFFFF"/>
            </a:solidFill>
            <a:ln w="19050" cap="flat">
              <a:solidFill>
                <a:schemeClr val="tx1">
                  <a:lumMod val="60000"/>
                  <a:lumOff val="40000"/>
                </a:schemeClr>
              </a:solidFill>
              <a:prstDash val="solid"/>
              <a:miter lim="800000"/>
            </a:ln>
            <a:effectLst/>
          </p:spPr>
          <p:txBody>
            <a:bodyPr wrap="square" lIns="45718" tIns="45718" rIns="45718" bIns="45718" numCol="1"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solidFill>
                    <a:srgbClr val="FFFFFF"/>
                  </a:solidFill>
                  <a:latin typeface="Century Gothic"/>
                  <a:ea typeface="Century Gothic"/>
                  <a:cs typeface="Century Gothic"/>
                  <a:sym typeface="Century Gothic"/>
                </a:defRPr>
              </a:pPr>
              <a:endParaRPr kumimoji="0" sz="1800" b="0" i="0" u="none" strike="noStrike" kern="1200" cap="none" spc="0" normalizeH="0" baseline="0" noProof="0">
                <a:ln>
                  <a:noFill/>
                </a:ln>
                <a:solidFill>
                  <a:srgbClr val="FFFFFF"/>
                </a:solidFill>
                <a:effectLst/>
                <a:uLnTx/>
                <a:uFillTx/>
                <a:latin typeface="Century Gothic"/>
                <a:sym typeface="Century Gothic"/>
              </a:endParaRPr>
            </a:p>
          </p:txBody>
        </p:sp>
        <p:sp>
          <p:nvSpPr>
            <p:cNvPr id="4" name="矩形 16"/>
            <p:cNvSpPr/>
            <p:nvPr/>
          </p:nvSpPr>
          <p:spPr>
            <a:xfrm>
              <a:off x="-2" y="-1"/>
              <a:ext cx="1007040" cy="1704429"/>
            </a:xfrm>
            <a:prstGeom prst="rect">
              <a:avLst/>
            </a:prstGeom>
            <a:solidFill>
              <a:schemeClr val="tx1">
                <a:lumMod val="60000"/>
                <a:lumOff val="40000"/>
              </a:schemeClr>
            </a:solidFill>
            <a:ln w="12700" cap="flat">
              <a:solidFill>
                <a:schemeClr val="tx1">
                  <a:lumMod val="60000"/>
                  <a:lumOff val="40000"/>
                </a:schemeClr>
              </a:solidFill>
              <a:miter lim="400000"/>
            </a:ln>
            <a:effectLst/>
          </p:spPr>
          <p:txBody>
            <a:bodyPr wrap="square" lIns="45718" tIns="45718" rIns="45718" bIns="45718" numCol="1"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solidFill>
                    <a:srgbClr val="FFFFFF"/>
                  </a:solidFill>
                  <a:latin typeface="Century Gothic"/>
                  <a:ea typeface="Century Gothic"/>
                  <a:cs typeface="Century Gothic"/>
                  <a:sym typeface="Century Gothic"/>
                </a:defRPr>
              </a:pPr>
              <a:endParaRPr kumimoji="0" sz="1800" b="0" i="0" u="none" strike="noStrike" kern="1200" cap="none" spc="0" normalizeH="0" baseline="0" noProof="0">
                <a:ln>
                  <a:noFill/>
                </a:ln>
                <a:solidFill>
                  <a:srgbClr val="FFFFFF"/>
                </a:solidFill>
                <a:effectLst/>
                <a:uLnTx/>
                <a:uFillTx/>
                <a:latin typeface="Century Gothic"/>
                <a:sym typeface="Century Gothic"/>
              </a:endParaRPr>
            </a:p>
          </p:txBody>
        </p:sp>
      </p:grpSp>
      <p:sp>
        <p:nvSpPr>
          <p:cNvPr id="5" name="文本框 8"/>
          <p:cNvSpPr txBox="1"/>
          <p:nvPr/>
        </p:nvSpPr>
        <p:spPr>
          <a:xfrm>
            <a:off x="2998068" y="2539056"/>
            <a:ext cx="2381502" cy="102918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914400">
              <a:lnSpc>
                <a:spcPct val="130000"/>
              </a:lnSpc>
              <a:defRPr sz="1000">
                <a:solidFill>
                  <a:srgbClr val="404040"/>
                </a:solidFill>
                <a:latin typeface="微软雅黑"/>
                <a:ea typeface="微软雅黑"/>
                <a:cs typeface="微软雅黑"/>
                <a:sym typeface="微软雅黑"/>
              </a:defRPr>
            </a:lvl1pPr>
          </a:lstStyle>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zh-CN" sz="1200" b="0" i="0" u="none" strike="noStrike" kern="1200" cap="none" spc="0" normalizeH="0" baseline="0" noProof="0" dirty="0">
                <a:ln>
                  <a:noFill/>
                </a:ln>
                <a:solidFill>
                  <a:prstClr val="black">
                    <a:lumMod val="60000"/>
                    <a:lumOff val="40000"/>
                  </a:prstClr>
                </a:solidFill>
                <a:effectLst/>
                <a:uLnTx/>
                <a:uFillTx/>
                <a:latin typeface="微软雅黑"/>
                <a:ea typeface="微软雅黑"/>
                <a:sym typeface="微软雅黑"/>
              </a:rPr>
              <a:t>注重节能减排</a:t>
            </a:r>
            <a:endParaRPr kumimoji="0" lang="en-US" altLang="zh-CN" sz="1200" b="0" i="0" u="none" strike="noStrike" kern="1200" cap="none" spc="0" normalizeH="0" baseline="0" noProof="0" dirty="0">
              <a:ln>
                <a:noFill/>
              </a:ln>
              <a:solidFill>
                <a:prstClr val="black">
                  <a:lumMod val="60000"/>
                  <a:lumOff val="40000"/>
                </a:prstClr>
              </a:solidFill>
              <a:effectLst/>
              <a:uLnTx/>
              <a:uFillTx/>
              <a:latin typeface="微软雅黑"/>
              <a:ea typeface="微软雅黑"/>
              <a:sym typeface="微软雅黑"/>
            </a:endParaRP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zh-CN" sz="1200" b="0" i="0" u="none" strike="noStrike" kern="1200" cap="none" spc="0" normalizeH="0" baseline="0" noProof="0" dirty="0">
                <a:ln>
                  <a:noFill/>
                </a:ln>
                <a:solidFill>
                  <a:prstClr val="black">
                    <a:lumMod val="60000"/>
                    <a:lumOff val="40000"/>
                  </a:prstClr>
                </a:solidFill>
                <a:effectLst/>
                <a:uLnTx/>
                <a:uFillTx/>
                <a:latin typeface="微软雅黑"/>
                <a:ea typeface="微软雅黑"/>
                <a:sym typeface="微软雅黑"/>
              </a:rPr>
              <a:t>注重生态环保</a:t>
            </a:r>
            <a:endParaRPr kumimoji="0" lang="en-US" altLang="zh-CN" sz="1200" b="0" i="0" u="none" strike="noStrike" kern="1200" cap="none" spc="0" normalizeH="0" baseline="0" noProof="0" dirty="0">
              <a:ln>
                <a:noFill/>
              </a:ln>
              <a:solidFill>
                <a:prstClr val="black">
                  <a:lumMod val="60000"/>
                  <a:lumOff val="40000"/>
                </a:prstClr>
              </a:solidFill>
              <a:effectLst/>
              <a:uLnTx/>
              <a:uFillTx/>
              <a:latin typeface="微软雅黑"/>
              <a:ea typeface="微软雅黑"/>
              <a:sym typeface="微软雅黑"/>
            </a:endParaRP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zh-CN" sz="1200" b="0" i="0" u="none" strike="noStrike" kern="1200" cap="none" spc="0" normalizeH="0" baseline="0" noProof="0" dirty="0">
                <a:ln>
                  <a:noFill/>
                </a:ln>
                <a:solidFill>
                  <a:prstClr val="black">
                    <a:lumMod val="60000"/>
                    <a:lumOff val="40000"/>
                  </a:prstClr>
                </a:solidFill>
                <a:effectLst/>
                <a:uLnTx/>
                <a:uFillTx/>
                <a:latin typeface="微软雅黑"/>
                <a:ea typeface="微软雅黑"/>
                <a:sym typeface="微软雅黑"/>
              </a:rPr>
              <a:t>注重城市生物多样性的保护</a:t>
            </a:r>
            <a:endParaRPr kumimoji="0" lang="en-US" altLang="zh-CN" sz="1200" b="0" i="0" u="none" strike="noStrike" kern="1200" cap="none" spc="0" normalizeH="0" baseline="0" noProof="0" dirty="0">
              <a:ln>
                <a:noFill/>
              </a:ln>
              <a:solidFill>
                <a:prstClr val="black">
                  <a:lumMod val="60000"/>
                  <a:lumOff val="40000"/>
                </a:prstClr>
              </a:solidFill>
              <a:effectLst/>
              <a:uLnTx/>
              <a:uFillTx/>
              <a:latin typeface="微软雅黑"/>
              <a:ea typeface="微软雅黑"/>
              <a:sym typeface="微软雅黑"/>
            </a:endParaRP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zh-CN" sz="1200" b="0" i="0" u="none" strike="noStrike" kern="1200" cap="none" spc="0" normalizeH="0" baseline="0" noProof="0" dirty="0">
                <a:ln>
                  <a:noFill/>
                </a:ln>
                <a:solidFill>
                  <a:prstClr val="black">
                    <a:lumMod val="60000"/>
                    <a:lumOff val="40000"/>
                  </a:prstClr>
                </a:solidFill>
                <a:effectLst/>
                <a:uLnTx/>
                <a:uFillTx/>
                <a:latin typeface="微软雅黑"/>
                <a:ea typeface="微软雅黑"/>
                <a:sym typeface="微软雅黑"/>
              </a:rPr>
              <a:t>注重人居环境的改善</a:t>
            </a:r>
            <a:endParaRPr kumimoji="0" sz="1200" b="0" i="0" u="none" strike="noStrike" kern="1200" cap="none" spc="0" normalizeH="0" baseline="0" noProof="0" dirty="0">
              <a:ln>
                <a:noFill/>
              </a:ln>
              <a:solidFill>
                <a:prstClr val="black">
                  <a:lumMod val="60000"/>
                  <a:lumOff val="40000"/>
                </a:prstClr>
              </a:solidFill>
              <a:effectLst/>
              <a:uLnTx/>
              <a:uFillTx/>
              <a:latin typeface="微软雅黑"/>
              <a:ea typeface="微软雅黑"/>
              <a:sym typeface="微软雅黑"/>
            </a:endParaRPr>
          </a:p>
        </p:txBody>
      </p:sp>
      <p:sp>
        <p:nvSpPr>
          <p:cNvPr id="6" name="矩形 19"/>
          <p:cNvSpPr txBox="1"/>
          <p:nvPr/>
        </p:nvSpPr>
        <p:spPr>
          <a:xfrm>
            <a:off x="2998068" y="2086623"/>
            <a:ext cx="2381502" cy="417354"/>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608965">
              <a:lnSpc>
                <a:spcPct val="130000"/>
              </a:lnSpc>
              <a:defRPr b="1">
                <a:solidFill>
                  <a:srgbClr val="404040"/>
                </a:solidFill>
                <a:latin typeface="微软雅黑"/>
                <a:ea typeface="微软雅黑"/>
                <a:cs typeface="微软雅黑"/>
                <a:sym typeface="微软雅黑"/>
              </a:defRPr>
            </a:lvl1pPr>
          </a:lstStyle>
          <a:p>
            <a:pPr marL="0" marR="0" lvl="0" indent="0" algn="l" defTabSz="608965" rtl="0" eaLnBrk="1" fontAlgn="auto" latinLnBrk="0" hangingPunct="1">
              <a:lnSpc>
                <a:spcPct val="130000"/>
              </a:lnSpc>
              <a:spcBef>
                <a:spcPts val="0"/>
              </a:spcBef>
              <a:spcAft>
                <a:spcPts val="0"/>
              </a:spcAft>
              <a:buClrTx/>
              <a:buSzTx/>
              <a:buFontTx/>
              <a:buNone/>
              <a:tabLst/>
              <a:defRPr/>
            </a:pPr>
            <a:r>
              <a:rPr kumimoji="0" lang="zh-CN" altLang="zh-CN" sz="1800" b="1" i="0" u="none" strike="noStrike" kern="1200" cap="none" spc="0" normalizeH="0" baseline="0" noProof="0" dirty="0">
                <a:ln>
                  <a:noFill/>
                </a:ln>
                <a:solidFill>
                  <a:prstClr val="black">
                    <a:lumMod val="75000"/>
                  </a:prstClr>
                </a:solidFill>
                <a:effectLst/>
                <a:uLnTx/>
                <a:uFillTx/>
                <a:latin typeface="微软雅黑"/>
                <a:ea typeface="微软雅黑"/>
                <a:sym typeface="微软雅黑"/>
              </a:rPr>
              <a:t>卫星城</a:t>
            </a:r>
            <a:r>
              <a:rPr kumimoji="0" lang="zh-CN" altLang="en-US" sz="1800" b="1" i="0" u="none" strike="noStrike" kern="1200" cap="none" spc="0" normalizeH="0" baseline="0" noProof="0" dirty="0">
                <a:ln>
                  <a:noFill/>
                </a:ln>
                <a:solidFill>
                  <a:prstClr val="black">
                    <a:lumMod val="75000"/>
                  </a:prstClr>
                </a:solidFill>
                <a:effectLst/>
                <a:uLnTx/>
                <a:uFillTx/>
                <a:latin typeface="微软雅黑"/>
                <a:ea typeface="微软雅黑"/>
                <a:sym typeface="微软雅黑"/>
              </a:rPr>
              <a:t>市</a:t>
            </a:r>
            <a:endParaRPr kumimoji="0" sz="1800" b="1" i="0" u="none" strike="noStrike" kern="1200" cap="none" spc="0" normalizeH="0" baseline="0" noProof="0" dirty="0">
              <a:ln>
                <a:noFill/>
              </a:ln>
              <a:solidFill>
                <a:prstClr val="black">
                  <a:lumMod val="75000"/>
                </a:prstClr>
              </a:solidFill>
              <a:effectLst/>
              <a:uLnTx/>
              <a:uFillTx/>
              <a:latin typeface="微软雅黑"/>
              <a:ea typeface="微软雅黑"/>
              <a:sym typeface="微软雅黑"/>
            </a:endParaRPr>
          </a:p>
        </p:txBody>
      </p:sp>
      <p:sp>
        <p:nvSpPr>
          <p:cNvPr id="7" name="椭圆 14"/>
          <p:cNvSpPr/>
          <p:nvPr/>
        </p:nvSpPr>
        <p:spPr>
          <a:xfrm>
            <a:off x="5406188" y="3370962"/>
            <a:ext cx="445031" cy="445031"/>
          </a:xfrm>
          <a:prstGeom prst="ellipse">
            <a:avLst/>
          </a:prstGeom>
          <a:solidFill>
            <a:schemeClr val="tx1">
              <a:lumMod val="60000"/>
              <a:lumOff val="40000"/>
            </a:schemeClr>
          </a:solidFill>
          <a:ln w="12700">
            <a:miter lim="400000"/>
          </a:ln>
        </p:spPr>
        <p:txBody>
          <a:bodyPr lIns="45718" tIns="45718" rIns="45718" bIns="45718" anchor="ctr"/>
          <a:lstStyle/>
          <a:p>
            <a:pPr marL="0" marR="0" lvl="0" indent="0" algn="ctr" defTabSz="457200" rtl="0" eaLnBrk="1" fontAlgn="auto" latinLnBrk="0" hangingPunct="1">
              <a:lnSpc>
                <a:spcPct val="100000"/>
              </a:lnSpc>
              <a:spcBef>
                <a:spcPts val="0"/>
              </a:spcBef>
              <a:spcAft>
                <a:spcPts val="0"/>
              </a:spcAft>
              <a:buClrTx/>
              <a:buSzTx/>
              <a:buFontTx/>
              <a:buNone/>
              <a:tabLst/>
              <a:defRPr>
                <a:solidFill>
                  <a:srgbClr val="FFFFFF"/>
                </a:solidFill>
                <a:latin typeface="Century Gothic"/>
                <a:ea typeface="Century Gothic"/>
                <a:cs typeface="Century Gothic"/>
                <a:sym typeface="Century Gothic"/>
              </a:defRPr>
            </a:pPr>
            <a:endParaRPr kumimoji="0" sz="1800" b="0" i="0" u="none" strike="noStrike" kern="1200" cap="none" spc="0" normalizeH="0" baseline="0" noProof="0">
              <a:ln>
                <a:noFill/>
              </a:ln>
              <a:solidFill>
                <a:srgbClr val="FFFFFF"/>
              </a:solidFill>
              <a:effectLst/>
              <a:uLnTx/>
              <a:uFillTx/>
              <a:latin typeface="Century Gothic"/>
              <a:sym typeface="Century Gothic"/>
            </a:endParaRPr>
          </a:p>
        </p:txBody>
      </p:sp>
      <p:sp>
        <p:nvSpPr>
          <p:cNvPr id="8" name="文本框 21"/>
          <p:cNvSpPr txBox="1"/>
          <p:nvPr/>
        </p:nvSpPr>
        <p:spPr>
          <a:xfrm>
            <a:off x="1811902" y="2109450"/>
            <a:ext cx="855721" cy="1336039"/>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nchor="ctr">
            <a:spAutoFit/>
          </a:bodyPr>
          <a:lstStyle>
            <a:lvl1pPr algn="ctr">
              <a:defRPr sz="8000" b="1">
                <a:solidFill>
                  <a:srgbClr val="FFFFFF"/>
                </a:solidFill>
                <a:latin typeface="Century Gothic"/>
                <a:ea typeface="Century Gothic"/>
                <a:cs typeface="Century Gothic"/>
                <a:sym typeface="Century Gothic"/>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sz="8000" b="1" i="0" u="none" strike="noStrike" kern="1200" cap="none" spc="0" normalizeH="0" baseline="0" noProof="0" dirty="0">
                <a:ln>
                  <a:noFill/>
                </a:ln>
                <a:solidFill>
                  <a:srgbClr val="FFFFFF"/>
                </a:solidFill>
                <a:effectLst/>
                <a:uLnTx/>
                <a:uFillTx/>
                <a:latin typeface="Century Gothic"/>
                <a:sym typeface="Century Gothic"/>
              </a:rPr>
              <a:t>A</a:t>
            </a:r>
          </a:p>
        </p:txBody>
      </p:sp>
      <p:grpSp>
        <p:nvGrpSpPr>
          <p:cNvPr id="9" name="组 59"/>
          <p:cNvGrpSpPr/>
          <p:nvPr/>
        </p:nvGrpSpPr>
        <p:grpSpPr>
          <a:xfrm>
            <a:off x="6217997" y="1925257"/>
            <a:ext cx="3898115" cy="1704429"/>
            <a:chOff x="0" y="0"/>
            <a:chExt cx="3898114" cy="1704427"/>
          </a:xfrm>
        </p:grpSpPr>
        <p:sp>
          <p:nvSpPr>
            <p:cNvPr id="10" name="矩形 30"/>
            <p:cNvSpPr/>
            <p:nvPr/>
          </p:nvSpPr>
          <p:spPr>
            <a:xfrm flipH="1">
              <a:off x="-1" y="-1"/>
              <a:ext cx="3898114" cy="1704429"/>
            </a:xfrm>
            <a:prstGeom prst="rect">
              <a:avLst/>
            </a:prstGeom>
            <a:solidFill>
              <a:srgbClr val="FFFFFF"/>
            </a:solidFill>
            <a:ln w="19050" cap="flat">
              <a:solidFill>
                <a:schemeClr val="accent1"/>
              </a:solidFill>
              <a:prstDash val="solid"/>
              <a:miter lim="800000"/>
            </a:ln>
            <a:effectLst/>
          </p:spPr>
          <p:txBody>
            <a:bodyPr wrap="square" lIns="45718" tIns="45718" rIns="45718" bIns="45718" numCol="1"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solidFill>
                    <a:srgbClr val="FFFFFF"/>
                  </a:solidFill>
                  <a:latin typeface="Century Gothic"/>
                  <a:ea typeface="Century Gothic"/>
                  <a:cs typeface="Century Gothic"/>
                  <a:sym typeface="Century Gothic"/>
                </a:defRPr>
              </a:pPr>
              <a:endParaRPr kumimoji="0" sz="1800" b="0" i="0" u="none" strike="noStrike" kern="1200" cap="none" spc="0" normalizeH="0" baseline="0" noProof="0">
                <a:ln>
                  <a:noFill/>
                </a:ln>
                <a:solidFill>
                  <a:prstClr val="black">
                    <a:lumMod val="75000"/>
                  </a:prstClr>
                </a:solidFill>
                <a:effectLst/>
                <a:uLnTx/>
                <a:uFillTx/>
                <a:latin typeface="Century Gothic"/>
                <a:sym typeface="Century Gothic"/>
              </a:endParaRPr>
            </a:p>
          </p:txBody>
        </p:sp>
        <p:sp>
          <p:nvSpPr>
            <p:cNvPr id="11" name="矩形 31"/>
            <p:cNvSpPr/>
            <p:nvPr/>
          </p:nvSpPr>
          <p:spPr>
            <a:xfrm flipH="1">
              <a:off x="2891073" y="-1"/>
              <a:ext cx="1007041" cy="1704429"/>
            </a:xfrm>
            <a:prstGeom prst="rect">
              <a:avLst/>
            </a:prstGeom>
            <a:solidFill>
              <a:schemeClr val="accent1"/>
            </a:solidFill>
            <a:ln w="12700" cap="flat">
              <a:noFill/>
              <a:miter lim="400000"/>
            </a:ln>
            <a:effectLst/>
          </p:spPr>
          <p:txBody>
            <a:bodyPr wrap="square" lIns="45718" tIns="45718" rIns="45718" bIns="45718" numCol="1"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solidFill>
                    <a:srgbClr val="FFFFFF"/>
                  </a:solidFill>
                  <a:latin typeface="Century Gothic"/>
                  <a:ea typeface="Century Gothic"/>
                  <a:cs typeface="Century Gothic"/>
                  <a:sym typeface="Century Gothic"/>
                </a:defRPr>
              </a:pPr>
              <a:endParaRPr kumimoji="0" sz="1800" b="0" i="0" u="none" strike="noStrike" kern="1200" cap="none" spc="0" normalizeH="0" baseline="0" noProof="0">
                <a:ln>
                  <a:noFill/>
                </a:ln>
                <a:solidFill>
                  <a:prstClr val="black">
                    <a:lumMod val="75000"/>
                  </a:prstClr>
                </a:solidFill>
                <a:effectLst/>
                <a:uLnTx/>
                <a:uFillTx/>
                <a:latin typeface="Century Gothic"/>
                <a:sym typeface="Century Gothic"/>
              </a:endParaRPr>
            </a:p>
          </p:txBody>
        </p:sp>
      </p:grpSp>
      <p:sp>
        <p:nvSpPr>
          <p:cNvPr id="12" name="文本框 8"/>
          <p:cNvSpPr txBox="1"/>
          <p:nvPr/>
        </p:nvSpPr>
        <p:spPr>
          <a:xfrm>
            <a:off x="6498536" y="2481947"/>
            <a:ext cx="2550979" cy="10618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defTabSz="914400">
              <a:lnSpc>
                <a:spcPct val="130000"/>
              </a:lnSpc>
              <a:defRPr sz="1000">
                <a:solidFill>
                  <a:srgbClr val="404040"/>
                </a:solidFill>
                <a:latin typeface="微软雅黑"/>
                <a:ea typeface="微软雅黑"/>
                <a:cs typeface="微软雅黑"/>
                <a:sym typeface="微软雅黑"/>
              </a:defRPr>
            </a:lvl1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zh-CN" sz="1400" b="0" i="0" u="none" strike="noStrike" kern="1200" cap="none" spc="0" normalizeH="0" baseline="0" noProof="0" dirty="0">
                <a:ln>
                  <a:noFill/>
                </a:ln>
                <a:solidFill>
                  <a:srgbClr val="549E39">
                    <a:lumMod val="75000"/>
                  </a:srgbClr>
                </a:solidFill>
                <a:effectLst/>
                <a:uLnTx/>
                <a:uFillTx/>
                <a:latin typeface="微软雅黑"/>
                <a:ea typeface="微软雅黑"/>
                <a:sym typeface="微软雅黑"/>
              </a:rPr>
              <a:t>通过对现有城市的逐步完善改造和功能品质提升而形成的新型城市</a:t>
            </a:r>
            <a:endParaRPr kumimoji="0" sz="1400" b="0" i="0" u="none" strike="noStrike" kern="1200" cap="none" spc="0" normalizeH="0" baseline="0" noProof="0" dirty="0">
              <a:ln>
                <a:noFill/>
              </a:ln>
              <a:solidFill>
                <a:srgbClr val="549E39">
                  <a:lumMod val="75000"/>
                </a:srgbClr>
              </a:solidFill>
              <a:effectLst/>
              <a:uLnTx/>
              <a:uFillTx/>
              <a:latin typeface="微软雅黑"/>
              <a:ea typeface="微软雅黑"/>
              <a:sym typeface="微软雅黑"/>
            </a:endParaRPr>
          </a:p>
        </p:txBody>
      </p:sp>
      <p:sp>
        <p:nvSpPr>
          <p:cNvPr id="13" name="矩形 29"/>
          <p:cNvSpPr txBox="1"/>
          <p:nvPr/>
        </p:nvSpPr>
        <p:spPr>
          <a:xfrm>
            <a:off x="6472786" y="2086623"/>
            <a:ext cx="2381502" cy="417354"/>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608965">
              <a:lnSpc>
                <a:spcPct val="130000"/>
              </a:lnSpc>
              <a:defRPr b="1">
                <a:solidFill>
                  <a:srgbClr val="404040"/>
                </a:solidFill>
                <a:latin typeface="微软雅黑"/>
                <a:ea typeface="微软雅黑"/>
                <a:cs typeface="微软雅黑"/>
                <a:sym typeface="微软雅黑"/>
              </a:defRPr>
            </a:lvl1pPr>
          </a:lstStyle>
          <a:p>
            <a:pPr marL="0" marR="0" lvl="0" indent="0" algn="l" defTabSz="608965"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549E39">
                    <a:lumMod val="50000"/>
                  </a:srgbClr>
                </a:solidFill>
                <a:effectLst/>
                <a:uLnTx/>
                <a:uFillTx/>
                <a:latin typeface="微软雅黑"/>
                <a:ea typeface="微软雅黑"/>
                <a:sym typeface="微软雅黑"/>
              </a:rPr>
              <a:t>新型城市</a:t>
            </a:r>
            <a:endParaRPr kumimoji="0" sz="1800" b="1" i="0" u="none" strike="noStrike" kern="1200" cap="none" spc="0" normalizeH="0" baseline="0" noProof="0" dirty="0">
              <a:ln>
                <a:noFill/>
              </a:ln>
              <a:solidFill>
                <a:srgbClr val="549E39">
                  <a:lumMod val="50000"/>
                </a:srgbClr>
              </a:solidFill>
              <a:effectLst/>
              <a:uLnTx/>
              <a:uFillTx/>
              <a:latin typeface="微软雅黑"/>
              <a:ea typeface="微软雅黑"/>
              <a:sym typeface="微软雅黑"/>
            </a:endParaRPr>
          </a:p>
        </p:txBody>
      </p:sp>
      <p:sp>
        <p:nvSpPr>
          <p:cNvPr id="14" name="椭圆 25"/>
          <p:cNvSpPr/>
          <p:nvPr/>
        </p:nvSpPr>
        <p:spPr>
          <a:xfrm flipH="1">
            <a:off x="5974389" y="3370962"/>
            <a:ext cx="445026" cy="445031"/>
          </a:xfrm>
          <a:prstGeom prst="ellipse">
            <a:avLst/>
          </a:prstGeom>
          <a:solidFill>
            <a:schemeClr val="accent1"/>
          </a:solidFill>
          <a:ln w="12700">
            <a:miter lim="400000"/>
          </a:ln>
        </p:spPr>
        <p:txBody>
          <a:bodyPr lIns="45718" tIns="45718" rIns="45718" bIns="45718" anchor="ctr"/>
          <a:lstStyle/>
          <a:p>
            <a:pPr marL="0" marR="0" lvl="0" indent="0" algn="ctr" defTabSz="457200" rtl="0" eaLnBrk="1" fontAlgn="auto" latinLnBrk="0" hangingPunct="1">
              <a:lnSpc>
                <a:spcPct val="100000"/>
              </a:lnSpc>
              <a:spcBef>
                <a:spcPts val="0"/>
              </a:spcBef>
              <a:spcAft>
                <a:spcPts val="0"/>
              </a:spcAft>
              <a:buClrTx/>
              <a:buSzTx/>
              <a:buFontTx/>
              <a:buNone/>
              <a:tabLst/>
              <a:defRPr>
                <a:solidFill>
                  <a:srgbClr val="FFFFFF"/>
                </a:solidFill>
                <a:latin typeface="Century Gothic"/>
                <a:ea typeface="Century Gothic"/>
                <a:cs typeface="Century Gothic"/>
                <a:sym typeface="Century Gothic"/>
              </a:defRPr>
            </a:pPr>
            <a:endParaRPr kumimoji="0" sz="1800" b="0" i="0" u="none" strike="noStrike" kern="1200" cap="none" spc="0" normalizeH="0" baseline="0" noProof="0">
              <a:ln>
                <a:noFill/>
              </a:ln>
              <a:solidFill>
                <a:srgbClr val="FFFFFF"/>
              </a:solidFill>
              <a:effectLst/>
              <a:uLnTx/>
              <a:uFillTx/>
              <a:latin typeface="Century Gothic"/>
              <a:sym typeface="Century Gothic"/>
            </a:endParaRPr>
          </a:p>
        </p:txBody>
      </p:sp>
      <p:sp>
        <p:nvSpPr>
          <p:cNvPr id="15" name="文本框 26"/>
          <p:cNvSpPr txBox="1"/>
          <p:nvPr/>
        </p:nvSpPr>
        <p:spPr>
          <a:xfrm>
            <a:off x="9265842" y="2109450"/>
            <a:ext cx="693498" cy="1336039"/>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nchor="ctr">
            <a:spAutoFit/>
          </a:bodyPr>
          <a:lstStyle>
            <a:lvl1pPr algn="ctr">
              <a:defRPr sz="8000" b="1">
                <a:solidFill>
                  <a:srgbClr val="FFFFFF"/>
                </a:solidFill>
                <a:latin typeface="Century Gothic"/>
                <a:ea typeface="Century Gothic"/>
                <a:cs typeface="Century Gothic"/>
                <a:sym typeface="Century Gothic"/>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sz="8000" b="1" i="0" u="none" strike="noStrike" kern="1200" cap="none" spc="0" normalizeH="0" baseline="0" noProof="0" dirty="0">
                <a:ln>
                  <a:noFill/>
                </a:ln>
                <a:solidFill>
                  <a:srgbClr val="FFFFFF"/>
                </a:solidFill>
                <a:effectLst/>
                <a:uLnTx/>
                <a:uFillTx/>
                <a:latin typeface="Century Gothic"/>
                <a:sym typeface="Century Gothic"/>
              </a:rPr>
              <a:t>B</a:t>
            </a:r>
          </a:p>
        </p:txBody>
      </p:sp>
      <p:grpSp>
        <p:nvGrpSpPr>
          <p:cNvPr id="16" name="组 48"/>
          <p:cNvGrpSpPr/>
          <p:nvPr/>
        </p:nvGrpSpPr>
        <p:grpSpPr>
          <a:xfrm>
            <a:off x="1736244" y="4138571"/>
            <a:ext cx="3898115" cy="1704430"/>
            <a:chOff x="0" y="0"/>
            <a:chExt cx="3898113" cy="1704428"/>
          </a:xfrm>
        </p:grpSpPr>
        <p:sp>
          <p:nvSpPr>
            <p:cNvPr id="17" name="矩形 51"/>
            <p:cNvSpPr/>
            <p:nvPr/>
          </p:nvSpPr>
          <p:spPr>
            <a:xfrm rot="10800000" flipH="1">
              <a:off x="-1" y="-1"/>
              <a:ext cx="3898115" cy="1704429"/>
            </a:xfrm>
            <a:prstGeom prst="rect">
              <a:avLst/>
            </a:prstGeom>
            <a:solidFill>
              <a:srgbClr val="FFFFFF"/>
            </a:solidFill>
            <a:ln w="19050" cap="flat">
              <a:solidFill>
                <a:schemeClr val="accent4"/>
              </a:solidFill>
              <a:prstDash val="solid"/>
              <a:miter lim="800000"/>
            </a:ln>
            <a:effectLst/>
          </p:spPr>
          <p:txBody>
            <a:bodyPr wrap="square" lIns="45718" tIns="45718" rIns="45718" bIns="45718" numCol="1"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solidFill>
                    <a:srgbClr val="FFFFFF"/>
                  </a:solidFill>
                  <a:latin typeface="Century Gothic"/>
                  <a:ea typeface="Century Gothic"/>
                  <a:cs typeface="Century Gothic"/>
                  <a:sym typeface="Century Gothic"/>
                </a:defRPr>
              </a:pPr>
              <a:endParaRPr kumimoji="0" sz="1800" b="0" i="0" u="none" strike="noStrike" kern="1200" cap="none" spc="0" normalizeH="0" baseline="0" noProof="0">
                <a:ln>
                  <a:noFill/>
                </a:ln>
                <a:solidFill>
                  <a:srgbClr val="FFFFFF"/>
                </a:solidFill>
                <a:effectLst/>
                <a:uLnTx/>
                <a:uFillTx/>
                <a:latin typeface="Century Gothic"/>
                <a:sym typeface="Century Gothic"/>
              </a:endParaRPr>
            </a:p>
          </p:txBody>
        </p:sp>
        <p:sp>
          <p:nvSpPr>
            <p:cNvPr id="18" name="矩形 52"/>
            <p:cNvSpPr/>
            <p:nvPr/>
          </p:nvSpPr>
          <p:spPr>
            <a:xfrm rot="10800000" flipH="1">
              <a:off x="-1" y="-1"/>
              <a:ext cx="1007040" cy="1704429"/>
            </a:xfrm>
            <a:prstGeom prst="rect">
              <a:avLst/>
            </a:prstGeom>
            <a:solidFill>
              <a:schemeClr val="accent4"/>
            </a:solidFill>
            <a:ln w="12700" cap="flat">
              <a:noFill/>
              <a:miter lim="400000"/>
            </a:ln>
            <a:effectLst/>
          </p:spPr>
          <p:txBody>
            <a:bodyPr wrap="square" lIns="45718" tIns="45718" rIns="45718" bIns="45718" numCol="1"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solidFill>
                    <a:srgbClr val="FFFFFF"/>
                  </a:solidFill>
                  <a:latin typeface="Century Gothic"/>
                  <a:ea typeface="Century Gothic"/>
                  <a:cs typeface="Century Gothic"/>
                  <a:sym typeface="Century Gothic"/>
                </a:defRPr>
              </a:pPr>
              <a:endParaRPr kumimoji="0" sz="1800" b="0" i="0" u="none" strike="noStrike" kern="1200" cap="none" spc="0" normalizeH="0" baseline="0" noProof="0">
                <a:ln>
                  <a:noFill/>
                </a:ln>
                <a:solidFill>
                  <a:srgbClr val="FFFFFF"/>
                </a:solidFill>
                <a:effectLst/>
                <a:uLnTx/>
                <a:uFillTx/>
                <a:latin typeface="Century Gothic"/>
                <a:sym typeface="Century Gothic"/>
              </a:endParaRPr>
            </a:p>
          </p:txBody>
        </p:sp>
      </p:grpSp>
      <p:sp>
        <p:nvSpPr>
          <p:cNvPr id="19" name="文本框 8"/>
          <p:cNvSpPr txBox="1"/>
          <p:nvPr/>
        </p:nvSpPr>
        <p:spPr>
          <a:xfrm>
            <a:off x="2986893" y="4405556"/>
            <a:ext cx="2381502" cy="70134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914400">
              <a:lnSpc>
                <a:spcPct val="130000"/>
              </a:lnSpc>
              <a:defRPr sz="1000">
                <a:solidFill>
                  <a:srgbClr val="404040"/>
                </a:solidFill>
                <a:latin typeface="微软雅黑"/>
                <a:ea typeface="微软雅黑"/>
                <a:cs typeface="微软雅黑"/>
                <a:sym typeface="微软雅黑"/>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zh-CN" sz="1600" b="0" i="0" u="none" strike="noStrike" kern="1200" cap="none" spc="0" normalizeH="0" baseline="0" noProof="0" dirty="0">
                <a:ln>
                  <a:noFill/>
                </a:ln>
                <a:solidFill>
                  <a:srgbClr val="8AB833">
                    <a:lumMod val="75000"/>
                  </a:srgbClr>
                </a:solidFill>
                <a:effectLst/>
                <a:uLnTx/>
                <a:uFillTx/>
                <a:latin typeface="微软雅黑"/>
                <a:ea typeface="微软雅黑"/>
                <a:sym typeface="微软雅黑"/>
              </a:rPr>
              <a:t>对城市局部的社区进行改造升级</a:t>
            </a:r>
            <a:endParaRPr kumimoji="0" sz="1600" b="0" i="0" u="none" strike="noStrike" kern="1200" cap="none" spc="0" normalizeH="0" baseline="0" noProof="0" dirty="0">
              <a:ln>
                <a:noFill/>
              </a:ln>
              <a:solidFill>
                <a:srgbClr val="8AB833">
                  <a:lumMod val="75000"/>
                </a:srgbClr>
              </a:solidFill>
              <a:effectLst/>
              <a:uLnTx/>
              <a:uFillTx/>
              <a:latin typeface="微软雅黑"/>
              <a:ea typeface="微软雅黑"/>
              <a:sym typeface="微软雅黑"/>
            </a:endParaRPr>
          </a:p>
        </p:txBody>
      </p:sp>
      <p:sp>
        <p:nvSpPr>
          <p:cNvPr id="20" name="矩形 50"/>
          <p:cNvSpPr txBox="1"/>
          <p:nvPr/>
        </p:nvSpPr>
        <p:spPr>
          <a:xfrm>
            <a:off x="2998068" y="5229200"/>
            <a:ext cx="2381502" cy="45242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608965">
              <a:lnSpc>
                <a:spcPct val="130000"/>
              </a:lnSpc>
              <a:defRPr b="1">
                <a:solidFill>
                  <a:srgbClr val="404040"/>
                </a:solidFill>
                <a:latin typeface="微软雅黑"/>
                <a:ea typeface="微软雅黑"/>
                <a:cs typeface="微软雅黑"/>
                <a:sym typeface="微软雅黑"/>
              </a:defRPr>
            </a:lvl1pPr>
          </a:lstStyle>
          <a:p>
            <a:pPr marL="0" marR="0" lvl="0" indent="0" algn="l" defTabSz="608965" rtl="0" eaLnBrk="1" fontAlgn="auto" latinLnBrk="0" hangingPunct="1">
              <a:lnSpc>
                <a:spcPct val="13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8AB833">
                    <a:lumMod val="50000"/>
                  </a:srgbClr>
                </a:solidFill>
                <a:effectLst/>
                <a:uLnTx/>
                <a:uFillTx/>
                <a:latin typeface="微软雅黑"/>
                <a:ea typeface="微软雅黑"/>
                <a:sym typeface="微软雅黑"/>
              </a:rPr>
              <a:t>局部改造升级</a:t>
            </a:r>
            <a:endParaRPr kumimoji="0" sz="1800" b="1" i="0" u="none" strike="noStrike" kern="1200" cap="none" spc="0" normalizeH="0" baseline="0" noProof="0" dirty="0">
              <a:ln>
                <a:noFill/>
              </a:ln>
              <a:solidFill>
                <a:srgbClr val="8AB833">
                  <a:lumMod val="50000"/>
                </a:srgbClr>
              </a:solidFill>
              <a:effectLst/>
              <a:uLnTx/>
              <a:uFillTx/>
              <a:latin typeface="微软雅黑"/>
              <a:ea typeface="微软雅黑"/>
              <a:sym typeface="微软雅黑"/>
            </a:endParaRPr>
          </a:p>
        </p:txBody>
      </p:sp>
      <p:sp>
        <p:nvSpPr>
          <p:cNvPr id="21" name="椭圆 46"/>
          <p:cNvSpPr/>
          <p:nvPr/>
        </p:nvSpPr>
        <p:spPr>
          <a:xfrm flipV="1">
            <a:off x="5406188" y="3916059"/>
            <a:ext cx="445031" cy="445029"/>
          </a:xfrm>
          <a:prstGeom prst="ellipse">
            <a:avLst/>
          </a:prstGeom>
          <a:solidFill>
            <a:schemeClr val="accent4"/>
          </a:solidFill>
          <a:ln w="12700">
            <a:miter lim="400000"/>
          </a:ln>
        </p:spPr>
        <p:txBody>
          <a:bodyPr lIns="45718" tIns="45718" rIns="45718" bIns="45718" anchor="ctr"/>
          <a:lstStyle/>
          <a:p>
            <a:pPr marL="0" marR="0" lvl="0" indent="0" algn="ctr" defTabSz="457200" rtl="0" eaLnBrk="1" fontAlgn="auto" latinLnBrk="0" hangingPunct="1">
              <a:lnSpc>
                <a:spcPct val="100000"/>
              </a:lnSpc>
              <a:spcBef>
                <a:spcPts val="0"/>
              </a:spcBef>
              <a:spcAft>
                <a:spcPts val="0"/>
              </a:spcAft>
              <a:buClrTx/>
              <a:buSzTx/>
              <a:buFontTx/>
              <a:buNone/>
              <a:tabLst/>
              <a:defRPr>
                <a:solidFill>
                  <a:srgbClr val="FFFFFF"/>
                </a:solidFill>
                <a:latin typeface="Century Gothic"/>
                <a:ea typeface="Century Gothic"/>
                <a:cs typeface="Century Gothic"/>
                <a:sym typeface="Century Gothic"/>
              </a:defRPr>
            </a:pPr>
            <a:endParaRPr kumimoji="0" sz="1800" b="0" i="0" u="none" strike="noStrike" kern="1200" cap="none" spc="0" normalizeH="0" baseline="0" noProof="0">
              <a:ln>
                <a:noFill/>
              </a:ln>
              <a:solidFill>
                <a:srgbClr val="FFFFFF"/>
              </a:solidFill>
              <a:effectLst/>
              <a:uLnTx/>
              <a:uFillTx/>
              <a:latin typeface="Century Gothic"/>
              <a:sym typeface="Century Gothic"/>
            </a:endParaRPr>
          </a:p>
        </p:txBody>
      </p:sp>
      <p:sp>
        <p:nvSpPr>
          <p:cNvPr id="22" name="文本框 47"/>
          <p:cNvSpPr txBox="1"/>
          <p:nvPr/>
        </p:nvSpPr>
        <p:spPr>
          <a:xfrm>
            <a:off x="1791562" y="4322765"/>
            <a:ext cx="896401" cy="1336039"/>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nchor="ctr">
            <a:spAutoFit/>
          </a:bodyPr>
          <a:lstStyle>
            <a:lvl1pPr algn="ctr">
              <a:defRPr sz="8000" b="1">
                <a:solidFill>
                  <a:srgbClr val="FFFFFF"/>
                </a:solidFill>
                <a:latin typeface="Century Gothic"/>
                <a:ea typeface="Century Gothic"/>
                <a:cs typeface="Century Gothic"/>
                <a:sym typeface="Century Gothic"/>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sz="8000" b="1" i="0" u="none" strike="noStrike" kern="1200" cap="none" spc="0" normalizeH="0" baseline="0" noProof="0">
                <a:ln>
                  <a:noFill/>
                </a:ln>
                <a:solidFill>
                  <a:srgbClr val="FFFFFF"/>
                </a:solidFill>
                <a:effectLst/>
                <a:uLnTx/>
                <a:uFillTx/>
                <a:latin typeface="Century Gothic"/>
                <a:sym typeface="Century Gothic"/>
              </a:rPr>
              <a:t>C</a:t>
            </a:r>
          </a:p>
        </p:txBody>
      </p:sp>
      <p:grpSp>
        <p:nvGrpSpPr>
          <p:cNvPr id="23" name="组 40"/>
          <p:cNvGrpSpPr/>
          <p:nvPr/>
        </p:nvGrpSpPr>
        <p:grpSpPr>
          <a:xfrm>
            <a:off x="6217998" y="4138571"/>
            <a:ext cx="3898115" cy="1704430"/>
            <a:chOff x="0" y="0"/>
            <a:chExt cx="3898113" cy="1704428"/>
          </a:xfrm>
        </p:grpSpPr>
        <p:sp>
          <p:nvSpPr>
            <p:cNvPr id="24" name="矩形 43"/>
            <p:cNvSpPr/>
            <p:nvPr/>
          </p:nvSpPr>
          <p:spPr>
            <a:xfrm rot="10800000">
              <a:off x="0" y="-1"/>
              <a:ext cx="3898113" cy="1704429"/>
            </a:xfrm>
            <a:prstGeom prst="rect">
              <a:avLst/>
            </a:prstGeom>
            <a:solidFill>
              <a:srgbClr val="FFFFFF"/>
            </a:solidFill>
            <a:ln w="19050" cap="flat">
              <a:solidFill>
                <a:schemeClr val="accent2"/>
              </a:solidFill>
              <a:prstDash val="solid"/>
              <a:miter lim="800000"/>
            </a:ln>
            <a:effectLst/>
          </p:spPr>
          <p:txBody>
            <a:bodyPr wrap="square" lIns="45718" tIns="45718" rIns="45718" bIns="45718" numCol="1"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solidFill>
                    <a:srgbClr val="FFFFFF"/>
                  </a:solidFill>
                  <a:latin typeface="Century Gothic"/>
                  <a:ea typeface="Century Gothic"/>
                  <a:cs typeface="Century Gothic"/>
                  <a:sym typeface="Century Gothic"/>
                </a:defRPr>
              </a:pPr>
              <a:endParaRPr kumimoji="0" sz="1800" b="0" i="0" u="none" strike="noStrike" kern="1200" cap="none" spc="0" normalizeH="0" baseline="0" noProof="0">
                <a:ln>
                  <a:noFill/>
                </a:ln>
                <a:solidFill>
                  <a:srgbClr val="FFFFFF"/>
                </a:solidFill>
                <a:effectLst/>
                <a:uLnTx/>
                <a:uFillTx/>
                <a:latin typeface="Century Gothic"/>
                <a:sym typeface="Century Gothic"/>
              </a:endParaRPr>
            </a:p>
          </p:txBody>
        </p:sp>
        <p:sp>
          <p:nvSpPr>
            <p:cNvPr id="25" name="矩形 44"/>
            <p:cNvSpPr/>
            <p:nvPr/>
          </p:nvSpPr>
          <p:spPr>
            <a:xfrm rot="10800000">
              <a:off x="2891073" y="-1"/>
              <a:ext cx="1007041" cy="1704429"/>
            </a:xfrm>
            <a:prstGeom prst="rect">
              <a:avLst/>
            </a:prstGeom>
            <a:solidFill>
              <a:schemeClr val="accent2"/>
            </a:solidFill>
            <a:ln w="12700" cap="flat">
              <a:noFill/>
              <a:miter lim="400000"/>
            </a:ln>
            <a:effectLst/>
          </p:spPr>
          <p:txBody>
            <a:bodyPr wrap="square" lIns="45718" tIns="45718" rIns="45718" bIns="45718" numCol="1"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solidFill>
                    <a:srgbClr val="FFFFFF"/>
                  </a:solidFill>
                  <a:latin typeface="Century Gothic"/>
                  <a:ea typeface="Century Gothic"/>
                  <a:cs typeface="Century Gothic"/>
                  <a:sym typeface="Century Gothic"/>
                </a:defRPr>
              </a:pPr>
              <a:endParaRPr kumimoji="0" sz="1800" b="0" i="0" u="none" strike="noStrike" kern="1200" cap="none" spc="0" normalizeH="0" baseline="0" noProof="0">
                <a:ln>
                  <a:noFill/>
                </a:ln>
                <a:solidFill>
                  <a:srgbClr val="FFFFFF"/>
                </a:solidFill>
                <a:effectLst/>
                <a:uLnTx/>
                <a:uFillTx/>
                <a:latin typeface="Century Gothic"/>
                <a:sym typeface="Century Gothic"/>
              </a:endParaRPr>
            </a:p>
          </p:txBody>
        </p:sp>
      </p:grpSp>
      <p:sp>
        <p:nvSpPr>
          <p:cNvPr id="26" name="文本框 41"/>
          <p:cNvSpPr txBox="1"/>
          <p:nvPr/>
        </p:nvSpPr>
        <p:spPr>
          <a:xfrm>
            <a:off x="6483623" y="4407733"/>
            <a:ext cx="2381502" cy="70134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914400">
              <a:lnSpc>
                <a:spcPct val="130000"/>
              </a:lnSpc>
              <a:defRPr sz="1000">
                <a:solidFill>
                  <a:srgbClr val="404040"/>
                </a:solidFill>
                <a:latin typeface="微软雅黑"/>
                <a:ea typeface="微软雅黑"/>
                <a:cs typeface="微软雅黑"/>
                <a:sym typeface="微软雅黑"/>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zh-CN" sz="1600" b="0" i="0" u="none" strike="noStrike" kern="1200" cap="none" spc="0" normalizeH="0" baseline="0" noProof="0" dirty="0">
                <a:ln>
                  <a:noFill/>
                </a:ln>
                <a:solidFill>
                  <a:srgbClr val="E3DED1">
                    <a:lumMod val="50000"/>
                  </a:srgbClr>
                </a:solidFill>
                <a:effectLst/>
                <a:uLnTx/>
                <a:uFillTx/>
                <a:latin typeface="微软雅黑"/>
                <a:ea typeface="微软雅黑"/>
                <a:sym typeface="微软雅黑"/>
              </a:rPr>
              <a:t>一步达到生态环保、节能减排和适宜人居的要求</a:t>
            </a:r>
            <a:endParaRPr kumimoji="0" sz="1600" b="0" i="0" u="none" strike="noStrike" kern="1200" cap="none" spc="0" normalizeH="0" baseline="0" noProof="0" dirty="0">
              <a:ln>
                <a:noFill/>
              </a:ln>
              <a:solidFill>
                <a:srgbClr val="E3DED1">
                  <a:lumMod val="50000"/>
                </a:srgbClr>
              </a:solidFill>
              <a:effectLst/>
              <a:uLnTx/>
              <a:uFillTx/>
              <a:latin typeface="微软雅黑"/>
              <a:ea typeface="微软雅黑"/>
              <a:sym typeface="微软雅黑"/>
            </a:endParaRPr>
          </a:p>
        </p:txBody>
      </p:sp>
      <p:sp>
        <p:nvSpPr>
          <p:cNvPr id="27" name="矩形 42"/>
          <p:cNvSpPr txBox="1"/>
          <p:nvPr/>
        </p:nvSpPr>
        <p:spPr>
          <a:xfrm>
            <a:off x="6472786" y="5229200"/>
            <a:ext cx="2381502" cy="45242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608965">
              <a:lnSpc>
                <a:spcPct val="130000"/>
              </a:lnSpc>
              <a:defRPr b="1">
                <a:solidFill>
                  <a:srgbClr val="404040"/>
                </a:solidFill>
                <a:latin typeface="微软雅黑"/>
                <a:ea typeface="微软雅黑"/>
                <a:cs typeface="微软雅黑"/>
                <a:sym typeface="微软雅黑"/>
              </a:defRPr>
            </a:lvl1pPr>
          </a:lstStyle>
          <a:p>
            <a:pPr marL="0" marR="0" lvl="0" indent="0" algn="l" defTabSz="608965" rtl="0" eaLnBrk="1" fontAlgn="auto" latinLnBrk="0" hangingPunct="1">
              <a:lnSpc>
                <a:spcPct val="130000"/>
              </a:lnSpc>
              <a:spcBef>
                <a:spcPts val="0"/>
              </a:spcBef>
              <a:spcAft>
                <a:spcPts val="0"/>
              </a:spcAft>
              <a:buClrTx/>
              <a:buSzTx/>
              <a:buFontTx/>
              <a:buNone/>
              <a:tabLst/>
              <a:defRPr/>
            </a:pPr>
            <a:r>
              <a:rPr kumimoji="0" lang="zh-CN" altLang="zh-CN" sz="1800" b="1" i="0" u="none" strike="noStrike" kern="1200" cap="none" spc="0" normalizeH="0" baseline="0" noProof="0" dirty="0">
                <a:ln>
                  <a:noFill/>
                </a:ln>
                <a:solidFill>
                  <a:srgbClr val="4AB5C4">
                    <a:lumMod val="50000"/>
                  </a:srgbClr>
                </a:solidFill>
                <a:effectLst/>
                <a:uLnTx/>
                <a:uFillTx/>
                <a:latin typeface="微软雅黑"/>
                <a:ea typeface="微软雅黑"/>
                <a:sym typeface="微软雅黑"/>
              </a:rPr>
              <a:t>灾后重建</a:t>
            </a:r>
            <a:endParaRPr kumimoji="0" sz="1800" b="1" i="0" u="none" strike="noStrike" kern="1200" cap="none" spc="0" normalizeH="0" baseline="0" noProof="0" dirty="0">
              <a:ln>
                <a:noFill/>
              </a:ln>
              <a:solidFill>
                <a:srgbClr val="4AB5C4">
                  <a:lumMod val="50000"/>
                </a:srgbClr>
              </a:solidFill>
              <a:effectLst/>
              <a:uLnTx/>
              <a:uFillTx/>
              <a:latin typeface="微软雅黑"/>
              <a:ea typeface="微软雅黑"/>
              <a:sym typeface="微软雅黑"/>
            </a:endParaRPr>
          </a:p>
        </p:txBody>
      </p:sp>
      <p:sp>
        <p:nvSpPr>
          <p:cNvPr id="28" name="椭圆 38"/>
          <p:cNvSpPr/>
          <p:nvPr/>
        </p:nvSpPr>
        <p:spPr>
          <a:xfrm flipH="1" flipV="1">
            <a:off x="5974389" y="3891621"/>
            <a:ext cx="445026" cy="445029"/>
          </a:xfrm>
          <a:prstGeom prst="ellipse">
            <a:avLst/>
          </a:prstGeom>
          <a:solidFill>
            <a:schemeClr val="accent2"/>
          </a:solidFill>
          <a:ln w="12700">
            <a:miter lim="400000"/>
          </a:ln>
        </p:spPr>
        <p:txBody>
          <a:bodyPr lIns="45718" tIns="45718" rIns="45718" bIns="45718" anchor="ctr"/>
          <a:lstStyle/>
          <a:p>
            <a:pPr marL="0" marR="0" lvl="0" indent="0" algn="ctr" defTabSz="457200" rtl="0" eaLnBrk="1" fontAlgn="auto" latinLnBrk="0" hangingPunct="1">
              <a:lnSpc>
                <a:spcPct val="100000"/>
              </a:lnSpc>
              <a:spcBef>
                <a:spcPts val="0"/>
              </a:spcBef>
              <a:spcAft>
                <a:spcPts val="0"/>
              </a:spcAft>
              <a:buClrTx/>
              <a:buSzTx/>
              <a:buFontTx/>
              <a:buNone/>
              <a:tabLst/>
              <a:defRPr>
                <a:solidFill>
                  <a:srgbClr val="FFFFFF"/>
                </a:solidFill>
                <a:latin typeface="Century Gothic"/>
                <a:ea typeface="Century Gothic"/>
                <a:cs typeface="Century Gothic"/>
                <a:sym typeface="Century Gothic"/>
              </a:defRPr>
            </a:pPr>
            <a:endParaRPr kumimoji="0" sz="1800" b="0" i="0" u="none" strike="noStrike" kern="1200" cap="none" spc="0" normalizeH="0" baseline="0" noProof="0">
              <a:ln>
                <a:noFill/>
              </a:ln>
              <a:solidFill>
                <a:srgbClr val="FFFFFF"/>
              </a:solidFill>
              <a:effectLst/>
              <a:uLnTx/>
              <a:uFillTx/>
              <a:latin typeface="Century Gothic"/>
              <a:sym typeface="Century Gothic"/>
            </a:endParaRPr>
          </a:p>
        </p:txBody>
      </p:sp>
      <p:sp>
        <p:nvSpPr>
          <p:cNvPr id="29" name="文本框 39"/>
          <p:cNvSpPr txBox="1"/>
          <p:nvPr/>
        </p:nvSpPr>
        <p:spPr>
          <a:xfrm>
            <a:off x="9204822" y="4322765"/>
            <a:ext cx="815538" cy="1336039"/>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nchor="ctr">
            <a:spAutoFit/>
          </a:bodyPr>
          <a:lstStyle>
            <a:lvl1pPr algn="ctr">
              <a:defRPr sz="8000" b="1">
                <a:solidFill>
                  <a:srgbClr val="FFFFFF"/>
                </a:solidFill>
                <a:latin typeface="Century Gothic"/>
                <a:ea typeface="Century Gothic"/>
                <a:cs typeface="Century Gothic"/>
                <a:sym typeface="Century Gothic"/>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sz="8000" b="1" i="0" u="none" strike="noStrike" kern="1200" cap="none" spc="0" normalizeH="0" baseline="0" noProof="0">
                <a:ln>
                  <a:noFill/>
                </a:ln>
                <a:solidFill>
                  <a:srgbClr val="FFFFFF"/>
                </a:solidFill>
                <a:effectLst/>
                <a:uLnTx/>
                <a:uFillTx/>
                <a:latin typeface="Century Gothic"/>
                <a:sym typeface="Century Gothic"/>
              </a:rPr>
              <a:t>D</a:t>
            </a:r>
          </a:p>
        </p:txBody>
      </p:sp>
      <p:sp>
        <p:nvSpPr>
          <p:cNvPr id="33" name="矩形 32"/>
          <p:cNvSpPr/>
          <p:nvPr/>
        </p:nvSpPr>
        <p:spPr>
          <a:xfrm>
            <a:off x="961478" y="899458"/>
            <a:ext cx="3570208" cy="461665"/>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75000"/>
                  </a:prstClr>
                </a:solidFill>
                <a:effectLst/>
                <a:uLnTx/>
                <a:uFillTx/>
                <a:latin typeface="方正粗黑宋简体" panose="02000000000000000000" pitchFamily="2" charset="-122"/>
                <a:ea typeface="方正粗黑宋简体" panose="02000000000000000000" pitchFamily="2" charset="-122"/>
                <a:cs typeface="+mn-cs"/>
              </a:rPr>
              <a:t>国家生态园林城市的分类</a:t>
            </a:r>
          </a:p>
        </p:txBody>
      </p:sp>
      <p:sp>
        <p:nvSpPr>
          <p:cNvPr id="31" name="文本框 8"/>
          <p:cNvSpPr txBox="1"/>
          <p:nvPr/>
        </p:nvSpPr>
        <p:spPr>
          <a:xfrm>
            <a:off x="11209829" y="377302"/>
            <a:ext cx="553994"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pPr marL="0" marR="0" lvl="0" indent="0" algn="l" defTabSz="608965"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29676">
                    <a:lumMod val="75000"/>
                  </a:srgbClr>
                </a:solidFill>
                <a:effectLst/>
                <a:uLnTx/>
                <a:uFillTx/>
                <a:latin typeface="微软雅黑"/>
                <a:ea typeface="微软雅黑"/>
                <a:sym typeface="微软雅黑"/>
              </a:rPr>
              <a:t>分类</a:t>
            </a:r>
          </a:p>
        </p:txBody>
      </p:sp>
      <p:grpSp>
        <p:nvGrpSpPr>
          <p:cNvPr id="32" name="椭圆 10"/>
          <p:cNvGrpSpPr/>
          <p:nvPr/>
        </p:nvGrpSpPr>
        <p:grpSpPr>
          <a:xfrm>
            <a:off x="10414892" y="242280"/>
            <a:ext cx="639377" cy="639376"/>
            <a:chOff x="-1" y="0"/>
            <a:chExt cx="639375" cy="639375"/>
          </a:xfrm>
        </p:grpSpPr>
        <p:sp>
          <p:nvSpPr>
            <p:cNvPr id="34" name="圆形"/>
            <p:cNvSpPr/>
            <p:nvPr/>
          </p:nvSpPr>
          <p:spPr>
            <a:xfrm>
              <a:off x="-2" y="-1"/>
              <a:ext cx="639377" cy="639376"/>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marL="0" marR="0" lvl="0" indent="0" algn="ctr" defTabSz="608965" rtl="0" eaLnBrk="1" fontAlgn="auto" latinLnBrk="0" hangingPunct="1">
                <a:lnSpc>
                  <a:spcPct val="100000"/>
                </a:lnSpc>
                <a:spcBef>
                  <a:spcPts val="0"/>
                </a:spcBef>
                <a:spcAft>
                  <a:spcPts val="0"/>
                </a:spcAft>
                <a:buClrTx/>
                <a:buSzTx/>
                <a:buFontTx/>
                <a:buNone/>
                <a:tabLst/>
                <a:defRPr sz="3200" b="1">
                  <a:solidFill>
                    <a:srgbClr val="FFFFFF"/>
                  </a:solidFill>
                  <a:latin typeface="Century Gothic"/>
                  <a:ea typeface="Century Gothic"/>
                  <a:cs typeface="Century Gothic"/>
                  <a:sym typeface="Century Gothic"/>
                </a:defRPr>
              </a:pPr>
              <a:endParaRPr kumimoji="0" sz="3200" b="1" i="0" u="none" strike="noStrike" kern="1200" cap="none" spc="0" normalizeH="0" baseline="0" noProof="0">
                <a:ln>
                  <a:noFill/>
                </a:ln>
                <a:solidFill>
                  <a:srgbClr val="FFFFFF"/>
                </a:solidFill>
                <a:effectLst/>
                <a:uLnTx/>
                <a:uFillTx/>
                <a:latin typeface="Century Gothic"/>
                <a:sym typeface="Century Gothic"/>
              </a:endParaRPr>
            </a:p>
          </p:txBody>
        </p:sp>
        <p:sp>
          <p:nvSpPr>
            <p:cNvPr id="35" name="3"/>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pPr marL="0" marR="0" lvl="0" indent="0" algn="ctr" defTabSz="608965"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a:ln>
                    <a:noFill/>
                  </a:ln>
                  <a:solidFill>
                    <a:srgbClr val="FFFFFF"/>
                  </a:solidFill>
                  <a:effectLst/>
                  <a:uLnTx/>
                  <a:uFillTx/>
                  <a:latin typeface="Century Gothic"/>
                  <a:sym typeface="Century Gothic"/>
                </a:rPr>
                <a:t>3</a:t>
              </a:r>
            </a:p>
          </p:txBody>
        </p:sp>
      </p:grpSp>
    </p:spTree>
    <p:extLst>
      <p:ext uri="{BB962C8B-B14F-4D97-AF65-F5344CB8AC3E}">
        <p14:creationId xmlns:p14="http://schemas.microsoft.com/office/powerpoint/2010/main" val="2019034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heel(1)">
                                      <p:cBhvr>
                                        <p:cTn id="22" dur="2000"/>
                                        <p:tgtEl>
                                          <p:spTgt spid="12"/>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heel(1)">
                                      <p:cBhvr>
                                        <p:cTn id="25" dur="2000"/>
                                        <p:tgtEl>
                                          <p:spTgt spid="13"/>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heel(1)">
                                      <p:cBhvr>
                                        <p:cTn id="28" dur="2000"/>
                                        <p:tgtEl>
                                          <p:spTgt spid="14"/>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heel(1)">
                                      <p:cBhvr>
                                        <p:cTn id="31" dur="20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heel(1)">
                                      <p:cBhvr>
                                        <p:cTn id="36" dur="2000"/>
                                        <p:tgtEl>
                                          <p:spTgt spid="16"/>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heel(1)">
                                      <p:cBhvr>
                                        <p:cTn id="39" dur="2000"/>
                                        <p:tgtEl>
                                          <p:spTgt spid="19"/>
                                        </p:tgtEl>
                                      </p:cBhvr>
                                    </p:animEffect>
                                  </p:childTnLst>
                                </p:cTn>
                              </p:par>
                              <p:par>
                                <p:cTn id="40" presetID="21" presetClass="entr" presetSubtype="1"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heel(1)">
                                      <p:cBhvr>
                                        <p:cTn id="42" dur="2000"/>
                                        <p:tgtEl>
                                          <p:spTgt spid="20"/>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heel(1)">
                                      <p:cBhvr>
                                        <p:cTn id="45" dur="2000"/>
                                        <p:tgtEl>
                                          <p:spTgt spid="21"/>
                                        </p:tgtEl>
                                      </p:cBhvr>
                                    </p:animEffect>
                                  </p:childTnLst>
                                </p:cTn>
                              </p:par>
                              <p:par>
                                <p:cTn id="46" presetID="21" presetClass="entr" presetSubtype="1"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heel(1)">
                                      <p:cBhvr>
                                        <p:cTn id="48" dur="20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heel(1)">
                                      <p:cBhvr>
                                        <p:cTn id="53" dur="2000"/>
                                        <p:tgtEl>
                                          <p:spTgt spid="23"/>
                                        </p:tgtEl>
                                      </p:cBhvr>
                                    </p:animEffect>
                                  </p:childTnLst>
                                </p:cTn>
                              </p:par>
                              <p:par>
                                <p:cTn id="54" presetID="21" presetClass="entr" presetSubtype="1"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heel(1)">
                                      <p:cBhvr>
                                        <p:cTn id="56" dur="2000"/>
                                        <p:tgtEl>
                                          <p:spTgt spid="26"/>
                                        </p:tgtEl>
                                      </p:cBhvr>
                                    </p:animEffect>
                                  </p:childTnLst>
                                </p:cTn>
                              </p:par>
                              <p:par>
                                <p:cTn id="57" presetID="21" presetClass="entr" presetSubtype="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heel(1)">
                                      <p:cBhvr>
                                        <p:cTn id="59" dur="2000"/>
                                        <p:tgtEl>
                                          <p:spTgt spid="27"/>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heel(1)">
                                      <p:cBhvr>
                                        <p:cTn id="62" dur="2000"/>
                                        <p:tgtEl>
                                          <p:spTgt spid="28"/>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heel(1)">
                                      <p:cBhvr>
                                        <p:cTn id="65" dur="2000"/>
                                        <p:tgtEl>
                                          <p:spTgt spid="29"/>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31"/>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animBg="1"/>
      <p:bldP spid="13" grpId="0" animBg="1"/>
      <p:bldP spid="14" grpId="0" animBg="1"/>
      <p:bldP spid="15" grpId="0" animBg="1"/>
      <p:bldP spid="19" grpId="0" animBg="1"/>
      <p:bldP spid="20" grpId="0" animBg="1"/>
      <p:bldP spid="21" grpId="0" animBg="1"/>
      <p:bldP spid="22" grpId="0" animBg="1"/>
      <p:bldP spid="26" grpId="0" animBg="1"/>
      <p:bldP spid="27" grpId="0" animBg="1"/>
      <p:bldP spid="28" grpId="0" animBg="1"/>
      <p:bldP spid="29" grpId="0" animBg="1"/>
      <p:bldP spid="3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3057247" cy="523220"/>
          </a:xfrm>
          <a:prstGeom prst="rect">
            <a:avLst/>
          </a:prstGeom>
          <a:solidFill>
            <a:schemeClr val="accent4">
              <a:alpha val="76000"/>
            </a:schemeClr>
          </a:solidFill>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国家生态园林</a:t>
            </a:r>
            <a:r>
              <a:rPr kumimoji="0" lang="zh-CN" altLang="zh-CN" sz="28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城市</a:t>
            </a:r>
            <a:endParaRPr kumimoji="0" lang="zh-CN" altLang="en-US" sz="44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pPr marL="0" marR="0" lvl="0" indent="0" algn="l" defTabSz="608965"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29676">
                    <a:lumMod val="75000"/>
                  </a:srgbClr>
                </a:solidFill>
                <a:effectLst/>
                <a:uLnTx/>
                <a:uFillTx/>
                <a:latin typeface="微软雅黑"/>
                <a:ea typeface="微软雅黑"/>
                <a:sym typeface="微软雅黑"/>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marL="0" marR="0" lvl="0" indent="0" algn="ctr" defTabSz="608965" rtl="0" eaLnBrk="1" fontAlgn="auto" latinLnBrk="0" hangingPunct="1">
                <a:lnSpc>
                  <a:spcPct val="100000"/>
                </a:lnSpc>
                <a:spcBef>
                  <a:spcPts val="0"/>
                </a:spcBef>
                <a:spcAft>
                  <a:spcPts val="0"/>
                </a:spcAft>
                <a:buClrTx/>
                <a:buSzTx/>
                <a:buFontTx/>
                <a:buNone/>
                <a:tabLst/>
                <a:defRPr sz="3200" b="1">
                  <a:solidFill>
                    <a:srgbClr val="FFFFFF"/>
                  </a:solidFill>
                  <a:latin typeface="Century Gothic"/>
                  <a:ea typeface="Century Gothic"/>
                  <a:cs typeface="Century Gothic"/>
                  <a:sym typeface="Century Gothic"/>
                </a:defRPr>
              </a:pPr>
              <a:endParaRPr kumimoji="0" sz="3200" b="1" i="0" u="none" strike="noStrike" kern="1200" cap="none" spc="0" normalizeH="0" baseline="0" noProof="0">
                <a:ln>
                  <a:noFill/>
                </a:ln>
                <a:solidFill>
                  <a:srgbClr val="FFFFFF"/>
                </a:solidFill>
                <a:effectLst/>
                <a:uLnTx/>
                <a:uFillTx/>
                <a:latin typeface="Century Gothic"/>
                <a:sym typeface="Century Gothic"/>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pPr marL="0" marR="0" lvl="0" indent="0" algn="ctr" defTabSz="608965"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a:ln>
                    <a:noFill/>
                  </a:ln>
                  <a:solidFill>
                    <a:srgbClr val="FFFFFF"/>
                  </a:solidFill>
                  <a:effectLst/>
                  <a:uLnTx/>
                  <a:uFillTx/>
                  <a:latin typeface="Century Gothic"/>
                  <a:sym typeface="Century Gothic"/>
                </a:rPr>
                <a:t>2</a:t>
              </a:r>
            </a:p>
          </p:txBody>
        </p:sp>
      </p:grpSp>
      <p:sp>
        <p:nvSpPr>
          <p:cNvPr id="26" name="任意形状 7"/>
          <p:cNvSpPr/>
          <p:nvPr/>
        </p:nvSpPr>
        <p:spPr>
          <a:xfrm>
            <a:off x="3049947" y="2132856"/>
            <a:ext cx="7215411" cy="833609"/>
          </a:xfrm>
          <a:prstGeom prst="rect">
            <a:avLst/>
          </a:prstGeom>
          <a:solidFill>
            <a:schemeClr val="accent3"/>
          </a:solidFill>
          <a:ln w="12700">
            <a:solidFill>
              <a:srgbClr val="FFFFFF"/>
            </a:solidFill>
            <a:miter/>
          </a:ln>
        </p:spPr>
        <p:txBody>
          <a:bodyPr lIns="45718" tIns="45718" rIns="45718" bIns="45718" anchor="ctr"/>
          <a:lstStyle/>
          <a:p>
            <a:pPr marL="0" marR="0" lvl="0" indent="0" algn="l" defTabSz="1911350" rtl="0" eaLnBrk="1" fontAlgn="auto" latinLnBrk="0" hangingPunct="1">
              <a:lnSpc>
                <a:spcPct val="90000"/>
              </a:lnSpc>
              <a:spcBef>
                <a:spcPts val="700"/>
              </a:spcBef>
              <a:spcAft>
                <a:spcPts val="0"/>
              </a:spcAft>
              <a:buClrTx/>
              <a:buSzTx/>
              <a:buFontTx/>
              <a:buNone/>
              <a:tabLst/>
              <a:defRPr sz="4300">
                <a:solidFill>
                  <a:srgbClr val="FFFFFF"/>
                </a:solidFill>
                <a:latin typeface="Century Gothic"/>
                <a:ea typeface="Century Gothic"/>
                <a:cs typeface="Century Gothic"/>
                <a:sym typeface="Century Gothic"/>
              </a:defRPr>
            </a:pPr>
            <a:endParaRPr kumimoji="0" sz="4300" b="0" i="0" u="none" strike="noStrike" kern="1200" cap="none" spc="0" normalizeH="0" baseline="0" noProof="0">
              <a:ln>
                <a:noFill/>
              </a:ln>
              <a:solidFill>
                <a:srgbClr val="FFFFFF"/>
              </a:solidFill>
              <a:effectLst/>
              <a:uLnTx/>
              <a:uFillTx/>
              <a:latin typeface="Century Gothic"/>
              <a:sym typeface="Century Gothic"/>
            </a:endParaRPr>
          </a:p>
        </p:txBody>
      </p:sp>
      <p:sp>
        <p:nvSpPr>
          <p:cNvPr id="27" name="椭圆 8"/>
          <p:cNvSpPr/>
          <p:nvPr/>
        </p:nvSpPr>
        <p:spPr>
          <a:xfrm>
            <a:off x="2528943" y="2028655"/>
            <a:ext cx="1042013" cy="1042013"/>
          </a:xfrm>
          <a:prstGeom prst="ellipse">
            <a:avLst/>
          </a:prstGeom>
          <a:solidFill>
            <a:srgbClr val="FFFFFF"/>
          </a:solidFill>
          <a:ln w="12700">
            <a:solidFill>
              <a:schemeClr val="accent3"/>
            </a:solidFill>
            <a:miter/>
          </a:ln>
        </p:spPr>
        <p:txBody>
          <a:bodyPr lIns="45718" tIns="45718" rIns="45718" bIns="45718"/>
          <a:lstStyle/>
          <a:p>
            <a:pPr marL="0" marR="0" lvl="0" indent="0" algn="l" defTabSz="457200" rtl="0" eaLnBrk="1" fontAlgn="auto" latinLnBrk="0" hangingPunct="1">
              <a:lnSpc>
                <a:spcPct val="100000"/>
              </a:lnSpc>
              <a:spcBef>
                <a:spcPts val="0"/>
              </a:spcBef>
              <a:spcAft>
                <a:spcPts val="0"/>
              </a:spcAft>
              <a:buClrTx/>
              <a:buSzTx/>
              <a:buFontTx/>
              <a:buNone/>
              <a:tabLst/>
              <a:defRPr>
                <a:latin typeface="Century Gothic"/>
                <a:ea typeface="Century Gothic"/>
                <a:cs typeface="Century Gothic"/>
                <a:sym typeface="Century Gothic"/>
              </a:defRPr>
            </a:pPr>
            <a:endParaRPr kumimoji="0" sz="1800" b="0" i="0" u="none" strike="noStrike" kern="1200" cap="none" spc="0" normalizeH="0" baseline="0" noProof="0">
              <a:ln>
                <a:noFill/>
              </a:ln>
              <a:solidFill>
                <a:prstClr val="black"/>
              </a:solidFill>
              <a:effectLst/>
              <a:uLnTx/>
              <a:uFillTx/>
              <a:latin typeface="Century Gothic"/>
              <a:sym typeface="Century Gothic"/>
            </a:endParaRPr>
          </a:p>
        </p:txBody>
      </p:sp>
      <p:sp>
        <p:nvSpPr>
          <p:cNvPr id="28" name="任意形状 9"/>
          <p:cNvSpPr/>
          <p:nvPr/>
        </p:nvSpPr>
        <p:spPr>
          <a:xfrm>
            <a:off x="3049947" y="3383482"/>
            <a:ext cx="7215411" cy="833609"/>
          </a:xfrm>
          <a:prstGeom prst="rect">
            <a:avLst/>
          </a:prstGeom>
          <a:solidFill>
            <a:schemeClr val="accent4"/>
          </a:solidFill>
          <a:ln w="12700">
            <a:solidFill>
              <a:srgbClr val="FFFFFF"/>
            </a:solidFill>
            <a:miter/>
          </a:ln>
        </p:spPr>
        <p:txBody>
          <a:bodyPr lIns="45718" tIns="45718" rIns="45718" bIns="45718" anchor="ctr"/>
          <a:lstStyle/>
          <a:p>
            <a:pPr marL="0" marR="0" lvl="0" indent="0" algn="l" defTabSz="1911350" rtl="0" eaLnBrk="1" fontAlgn="auto" latinLnBrk="0" hangingPunct="1">
              <a:lnSpc>
                <a:spcPct val="90000"/>
              </a:lnSpc>
              <a:spcBef>
                <a:spcPts val="700"/>
              </a:spcBef>
              <a:spcAft>
                <a:spcPts val="0"/>
              </a:spcAft>
              <a:buClrTx/>
              <a:buSzTx/>
              <a:buFontTx/>
              <a:buNone/>
              <a:tabLst/>
              <a:defRPr sz="4300">
                <a:solidFill>
                  <a:srgbClr val="FFFFFF"/>
                </a:solidFill>
                <a:latin typeface="Century Gothic"/>
                <a:ea typeface="Century Gothic"/>
                <a:cs typeface="Century Gothic"/>
                <a:sym typeface="Century Gothic"/>
              </a:defRPr>
            </a:pPr>
            <a:endParaRPr kumimoji="0" sz="4300" b="0" i="0" u="none" strike="noStrike" kern="1200" cap="none" spc="0" normalizeH="0" baseline="0" noProof="0">
              <a:ln>
                <a:noFill/>
              </a:ln>
              <a:solidFill>
                <a:srgbClr val="FFFFFF"/>
              </a:solidFill>
              <a:effectLst/>
              <a:uLnTx/>
              <a:uFillTx/>
              <a:latin typeface="Century Gothic"/>
              <a:sym typeface="Century Gothic"/>
            </a:endParaRPr>
          </a:p>
        </p:txBody>
      </p:sp>
      <p:sp>
        <p:nvSpPr>
          <p:cNvPr id="29" name="椭圆 10"/>
          <p:cNvSpPr/>
          <p:nvPr/>
        </p:nvSpPr>
        <p:spPr>
          <a:xfrm>
            <a:off x="2346609" y="3279283"/>
            <a:ext cx="1042013" cy="1042013"/>
          </a:xfrm>
          <a:prstGeom prst="ellipse">
            <a:avLst/>
          </a:prstGeom>
          <a:solidFill>
            <a:srgbClr val="FFFFFF"/>
          </a:solidFill>
          <a:ln w="12700">
            <a:solidFill>
              <a:schemeClr val="accent4"/>
            </a:solidFill>
            <a:miter/>
          </a:ln>
        </p:spPr>
        <p:txBody>
          <a:bodyPr lIns="45718" tIns="45718" rIns="45718" bIns="45718"/>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zh-CN" sz="6600" b="1" i="0" u="none" strike="noStrike" kern="1200" cap="none" spc="0" normalizeH="0" baseline="0" noProof="0" dirty="0">
              <a:ln>
                <a:noFill/>
              </a:ln>
              <a:solidFill>
                <a:srgbClr val="029676">
                  <a:lumMod val="75000"/>
                </a:srgbClr>
              </a:solidFill>
              <a:effectLst/>
              <a:uLnTx/>
              <a:uFillTx/>
              <a:latin typeface="Gill Sans MT" panose="020B0502020104020203"/>
              <a:ea typeface="等线" panose="02010600030101010101" pitchFamily="2" charset="-122"/>
              <a:cs typeface="+mn-cs"/>
            </a:endParaRPr>
          </a:p>
        </p:txBody>
      </p:sp>
      <p:sp>
        <p:nvSpPr>
          <p:cNvPr id="30" name="任意形状 11"/>
          <p:cNvSpPr/>
          <p:nvPr/>
        </p:nvSpPr>
        <p:spPr>
          <a:xfrm>
            <a:off x="2572020" y="4634113"/>
            <a:ext cx="7710666" cy="833609"/>
          </a:xfrm>
          <a:prstGeom prst="rect">
            <a:avLst/>
          </a:prstGeom>
          <a:solidFill>
            <a:schemeClr val="accent5"/>
          </a:solidFill>
          <a:ln w="12700">
            <a:solidFill>
              <a:srgbClr val="FFFFFF"/>
            </a:solidFill>
            <a:miter/>
          </a:ln>
        </p:spPr>
        <p:txBody>
          <a:bodyPr lIns="45718" tIns="45718" rIns="45718" bIns="45718" anchor="ctr"/>
          <a:lstStyle/>
          <a:p>
            <a:pPr marL="0" marR="0" lvl="0" indent="0" algn="l" defTabSz="1911350" rtl="0" eaLnBrk="1" fontAlgn="auto" latinLnBrk="0" hangingPunct="1">
              <a:lnSpc>
                <a:spcPct val="90000"/>
              </a:lnSpc>
              <a:spcBef>
                <a:spcPts val="700"/>
              </a:spcBef>
              <a:spcAft>
                <a:spcPts val="0"/>
              </a:spcAft>
              <a:buClrTx/>
              <a:buSzTx/>
              <a:buFontTx/>
              <a:buNone/>
              <a:tabLst/>
              <a:defRPr sz="4300">
                <a:solidFill>
                  <a:srgbClr val="FFFFFF"/>
                </a:solidFill>
                <a:latin typeface="Century Gothic"/>
                <a:ea typeface="Century Gothic"/>
                <a:cs typeface="Century Gothic"/>
                <a:sym typeface="Century Gothic"/>
              </a:defRPr>
            </a:pPr>
            <a:endParaRPr kumimoji="0" sz="4300" b="0" i="0" u="none" strike="noStrike" kern="1200" cap="none" spc="0" normalizeH="0" baseline="0" noProof="0">
              <a:ln>
                <a:noFill/>
              </a:ln>
              <a:solidFill>
                <a:srgbClr val="FFFFFF"/>
              </a:solidFill>
              <a:effectLst/>
              <a:uLnTx/>
              <a:uFillTx/>
              <a:latin typeface="Century Gothic"/>
              <a:sym typeface="Century Gothic"/>
            </a:endParaRPr>
          </a:p>
        </p:txBody>
      </p:sp>
      <p:sp>
        <p:nvSpPr>
          <p:cNvPr id="31" name="椭圆 12"/>
          <p:cNvSpPr/>
          <p:nvPr/>
        </p:nvSpPr>
        <p:spPr>
          <a:xfrm>
            <a:off x="2013743" y="4547804"/>
            <a:ext cx="1042012" cy="1042013"/>
          </a:xfrm>
          <a:prstGeom prst="ellipse">
            <a:avLst/>
          </a:prstGeom>
          <a:solidFill>
            <a:srgbClr val="FFFFFF"/>
          </a:solidFill>
          <a:ln w="12700">
            <a:solidFill>
              <a:schemeClr val="accent5"/>
            </a:solidFill>
            <a:miter/>
          </a:ln>
        </p:spPr>
        <p:txBody>
          <a:bodyPr lIns="45718" tIns="45718" rIns="45718" bIns="45718"/>
          <a:lstStyle/>
          <a:p>
            <a:pPr marL="0" marR="0" lvl="0" indent="0" algn="l" defTabSz="457200" rtl="0" eaLnBrk="1" fontAlgn="auto" latinLnBrk="0" hangingPunct="1">
              <a:lnSpc>
                <a:spcPct val="100000"/>
              </a:lnSpc>
              <a:spcBef>
                <a:spcPts val="0"/>
              </a:spcBef>
              <a:spcAft>
                <a:spcPts val="0"/>
              </a:spcAft>
              <a:buClrTx/>
              <a:buSzTx/>
              <a:buFontTx/>
              <a:buNone/>
              <a:tabLst/>
              <a:defRPr>
                <a:latin typeface="Century Gothic"/>
                <a:ea typeface="Century Gothic"/>
                <a:cs typeface="Century Gothic"/>
                <a:sym typeface="Century Gothic"/>
              </a:defRPr>
            </a:pPr>
            <a:endParaRPr kumimoji="0" sz="1800" b="0" i="0" u="none" strike="noStrike" kern="1200" cap="none" spc="0" normalizeH="0" baseline="0" noProof="0">
              <a:ln>
                <a:noFill/>
              </a:ln>
              <a:solidFill>
                <a:prstClr val="black"/>
              </a:solidFill>
              <a:effectLst/>
              <a:uLnTx/>
              <a:uFillTx/>
              <a:latin typeface="Century Gothic"/>
              <a:sym typeface="Century Gothic"/>
            </a:endParaRPr>
          </a:p>
        </p:txBody>
      </p:sp>
      <p:sp>
        <p:nvSpPr>
          <p:cNvPr id="32" name="文本框 30"/>
          <p:cNvSpPr txBox="1"/>
          <p:nvPr/>
        </p:nvSpPr>
        <p:spPr>
          <a:xfrm>
            <a:off x="3908448" y="2303438"/>
            <a:ext cx="6080684" cy="52565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914400">
              <a:lnSpc>
                <a:spcPct val="130000"/>
              </a:lnSpc>
              <a:defRPr sz="1000">
                <a:solidFill>
                  <a:srgbClr val="FFFFFF"/>
                </a:solidFill>
                <a:latin typeface="微软雅黑"/>
                <a:ea typeface="微软雅黑"/>
                <a:cs typeface="微软雅黑"/>
                <a:sym typeface="微软雅黑"/>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zh-CN" sz="2400" b="0" i="0" u="none" strike="noStrike" kern="1200" cap="none" spc="0" normalizeH="0" baseline="0" noProof="0" dirty="0">
                <a:ln>
                  <a:noFill/>
                </a:ln>
                <a:solidFill>
                  <a:srgbClr val="FFFFFF"/>
                </a:solidFill>
                <a:effectLst/>
                <a:uLnTx/>
                <a:uFillTx/>
                <a:latin typeface="微软雅黑"/>
                <a:ea typeface="微软雅黑"/>
                <a:sym typeface="微软雅黑"/>
              </a:rPr>
              <a:t>非常严格的申报门槛</a:t>
            </a:r>
            <a:endParaRPr kumimoji="0" sz="2400" b="0" i="0" u="none" strike="noStrike" kern="1200" cap="none" spc="0" normalizeH="0" baseline="0" noProof="0" dirty="0">
              <a:ln>
                <a:noFill/>
              </a:ln>
              <a:solidFill>
                <a:srgbClr val="FFFFFF"/>
              </a:solidFill>
              <a:effectLst/>
              <a:uLnTx/>
              <a:uFillTx/>
              <a:latin typeface="微软雅黑"/>
              <a:ea typeface="微软雅黑"/>
              <a:sym typeface="微软雅黑"/>
            </a:endParaRPr>
          </a:p>
        </p:txBody>
      </p:sp>
      <p:sp>
        <p:nvSpPr>
          <p:cNvPr id="33" name="文本框 31"/>
          <p:cNvSpPr txBox="1"/>
          <p:nvPr/>
        </p:nvSpPr>
        <p:spPr>
          <a:xfrm>
            <a:off x="3908448" y="3540679"/>
            <a:ext cx="6080684" cy="52565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914400">
              <a:lnSpc>
                <a:spcPct val="130000"/>
              </a:lnSpc>
              <a:defRPr sz="1000">
                <a:solidFill>
                  <a:srgbClr val="FFFFFF"/>
                </a:solidFill>
                <a:latin typeface="微软雅黑"/>
                <a:ea typeface="微软雅黑"/>
                <a:cs typeface="微软雅黑"/>
                <a:sym typeface="微软雅黑"/>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zh-CN" sz="2400" b="0" i="0" u="none" strike="noStrike" kern="1200" cap="none" spc="0" normalizeH="0" baseline="0" noProof="0" dirty="0">
                <a:ln>
                  <a:noFill/>
                </a:ln>
                <a:solidFill>
                  <a:srgbClr val="FFFFFF"/>
                </a:solidFill>
                <a:effectLst/>
                <a:uLnTx/>
                <a:uFillTx/>
                <a:latin typeface="微软雅黑"/>
                <a:ea typeface="微软雅黑"/>
                <a:sym typeface="微软雅黑"/>
              </a:rPr>
              <a:t>非常科学严谨的考核指标</a:t>
            </a:r>
            <a:endParaRPr kumimoji="0" sz="2400" b="0" i="0" u="none" strike="noStrike" kern="1200" cap="none" spc="0" normalizeH="0" baseline="0" noProof="0" dirty="0">
              <a:ln>
                <a:noFill/>
              </a:ln>
              <a:solidFill>
                <a:srgbClr val="FFFFFF"/>
              </a:solidFill>
              <a:effectLst/>
              <a:uLnTx/>
              <a:uFillTx/>
              <a:latin typeface="微软雅黑"/>
              <a:ea typeface="微软雅黑"/>
              <a:sym typeface="微软雅黑"/>
            </a:endParaRPr>
          </a:p>
        </p:txBody>
      </p:sp>
      <p:sp>
        <p:nvSpPr>
          <p:cNvPr id="34" name="文本框 32"/>
          <p:cNvSpPr txBox="1"/>
          <p:nvPr/>
        </p:nvSpPr>
        <p:spPr>
          <a:xfrm>
            <a:off x="3314125" y="4811446"/>
            <a:ext cx="6675006" cy="52565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914400">
              <a:lnSpc>
                <a:spcPct val="130000"/>
              </a:lnSpc>
              <a:defRPr sz="1000">
                <a:solidFill>
                  <a:srgbClr val="FFFFFF"/>
                </a:solidFill>
                <a:latin typeface="微软雅黑"/>
                <a:ea typeface="微软雅黑"/>
                <a:cs typeface="微软雅黑"/>
                <a:sym typeface="微软雅黑"/>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zh-CN" sz="2400" b="0" i="0" u="none" strike="noStrike" kern="1200" cap="none" spc="0" normalizeH="0" baseline="0" noProof="0" dirty="0">
                <a:ln>
                  <a:noFill/>
                </a:ln>
                <a:solidFill>
                  <a:srgbClr val="FFFFFF"/>
                </a:solidFill>
                <a:effectLst/>
                <a:uLnTx/>
                <a:uFillTx/>
                <a:latin typeface="微软雅黑"/>
                <a:ea typeface="微软雅黑"/>
                <a:sym typeface="微软雅黑"/>
              </a:rPr>
              <a:t>非常严格规范的跟踪监督管理流程</a:t>
            </a:r>
          </a:p>
        </p:txBody>
      </p:sp>
      <p:sp>
        <p:nvSpPr>
          <p:cNvPr id="35" name="文本框 2"/>
          <p:cNvSpPr txBox="1"/>
          <p:nvPr/>
        </p:nvSpPr>
        <p:spPr>
          <a:xfrm>
            <a:off x="2644158" y="1922546"/>
            <a:ext cx="798847"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3900" b="1">
                <a:solidFill>
                  <a:srgbClr val="FFFFFF"/>
                </a:solidFill>
                <a:latin typeface="Century Gothic"/>
                <a:ea typeface="Century Gothic"/>
                <a:cs typeface="Century Gothic"/>
                <a:sym typeface="Century Gothic"/>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sz="7200" b="1" i="0" u="none" strike="noStrike" kern="1200" cap="none" spc="0" normalizeH="0" baseline="0" noProof="0" dirty="0">
                <a:ln>
                  <a:noFill/>
                </a:ln>
                <a:solidFill>
                  <a:srgbClr val="C0CF3A">
                    <a:lumMod val="75000"/>
                  </a:srgbClr>
                </a:solidFill>
                <a:effectLst/>
                <a:uLnTx/>
                <a:uFillTx/>
                <a:latin typeface="Century Gothic"/>
                <a:sym typeface="Century Gothic"/>
              </a:rPr>
              <a:t>1</a:t>
            </a:r>
          </a:p>
        </p:txBody>
      </p:sp>
      <p:sp>
        <p:nvSpPr>
          <p:cNvPr id="36" name="矩形 35"/>
          <p:cNvSpPr/>
          <p:nvPr/>
        </p:nvSpPr>
        <p:spPr>
          <a:xfrm>
            <a:off x="2474073" y="2985296"/>
            <a:ext cx="366066" cy="156966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noFill/>
                </a:ln>
                <a:solidFill>
                  <a:srgbClr val="029676">
                    <a:lumMod val="75000"/>
                  </a:srgbClr>
                </a:solidFill>
                <a:effectLst/>
                <a:uLnTx/>
                <a:uFillTx/>
                <a:latin typeface="Gill Sans MT" panose="020B0502020104020203"/>
                <a:ea typeface="等线" panose="02010600030101010101" pitchFamily="2" charset="-122"/>
                <a:cs typeface="+mn-cs"/>
              </a:rPr>
              <a:t>2</a:t>
            </a:r>
          </a:p>
        </p:txBody>
      </p:sp>
      <p:sp>
        <p:nvSpPr>
          <p:cNvPr id="37" name="矩形 36"/>
          <p:cNvSpPr/>
          <p:nvPr/>
        </p:nvSpPr>
        <p:spPr>
          <a:xfrm>
            <a:off x="2211388" y="4468645"/>
            <a:ext cx="635110" cy="1200329"/>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E3DED1">
                    <a:lumMod val="50000"/>
                  </a:srgbClr>
                </a:solidFill>
                <a:effectLst/>
                <a:uLnTx/>
                <a:uFillTx/>
                <a:latin typeface="Gill Sans MT" panose="020B0502020104020203"/>
                <a:ea typeface="等线" panose="02010600030101010101" pitchFamily="2" charset="-122"/>
                <a:cs typeface="+mn-cs"/>
              </a:rPr>
              <a:t>3</a:t>
            </a:r>
          </a:p>
        </p:txBody>
      </p:sp>
    </p:spTree>
    <p:extLst>
      <p:ext uri="{BB962C8B-B14F-4D97-AF65-F5344CB8AC3E}">
        <p14:creationId xmlns:p14="http://schemas.microsoft.com/office/powerpoint/2010/main" val="1012486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形状 6"/>
          <p:cNvSpPr/>
          <p:nvPr/>
        </p:nvSpPr>
        <p:spPr>
          <a:xfrm>
            <a:off x="2687521" y="1234814"/>
            <a:ext cx="6552728" cy="4752528"/>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solidFill>
            <a:srgbClr val="FFFFFF">
              <a:alpha val="90000"/>
            </a:srgbClr>
          </a:solidFill>
          <a:ln w="6350">
            <a:solidFill>
              <a:schemeClr val="accent1"/>
            </a:solidFill>
            <a:miter/>
          </a:ln>
        </p:spPr>
        <p:txBody>
          <a:bodyPr lIns="45718" tIns="45718" rIns="45718" bIns="45718"/>
          <a:lstStyle/>
          <a:p>
            <a:pPr marL="0" marR="0" lvl="0" indent="0" algn="l" defTabSz="1333500" rtl="0" eaLnBrk="1" fontAlgn="auto" latinLnBrk="0" hangingPunct="1">
              <a:lnSpc>
                <a:spcPct val="90000"/>
              </a:lnSpc>
              <a:spcBef>
                <a:spcPts val="300"/>
              </a:spcBef>
              <a:spcAft>
                <a:spcPts val="0"/>
              </a:spcAft>
              <a:buClrTx/>
              <a:buSzTx/>
              <a:buFontTx/>
              <a:buNone/>
              <a:tabLst/>
              <a:defRPr sz="3000">
                <a:latin typeface="Century Gothic"/>
                <a:ea typeface="Century Gothic"/>
                <a:cs typeface="Century Gothic"/>
                <a:sym typeface="Century Gothic"/>
              </a:defRPr>
            </a:pPr>
            <a:endParaRPr kumimoji="0" sz="3000" b="0" i="0" u="none" strike="noStrike" kern="1200" cap="none" spc="0" normalizeH="0" baseline="0" noProof="0">
              <a:ln>
                <a:noFill/>
              </a:ln>
              <a:solidFill>
                <a:prstClr val="black"/>
              </a:solidFill>
              <a:effectLst/>
              <a:uLnTx/>
              <a:uFillTx/>
              <a:latin typeface="Century Gothic"/>
              <a:sym typeface="Century Gothic"/>
            </a:endParaRPr>
          </a:p>
        </p:txBody>
      </p:sp>
      <p:sp>
        <p:nvSpPr>
          <p:cNvPr id="4" name="任意形状 10"/>
          <p:cNvSpPr/>
          <p:nvPr/>
        </p:nvSpPr>
        <p:spPr>
          <a:xfrm>
            <a:off x="1125859" y="870898"/>
            <a:ext cx="2564221" cy="1030172"/>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3"/>
          </a:solidFill>
          <a:ln w="12700">
            <a:miter lim="400000"/>
          </a:ln>
        </p:spPr>
        <p:txBody>
          <a:bodyPr lIns="45718" tIns="45718" rIns="45718" bIns="45718" anchor="ctr"/>
          <a:lstStyle/>
          <a:p>
            <a:pPr marL="0" marR="0" lvl="0" indent="0" algn="ctr" defTabSz="1466850" rtl="0" eaLnBrk="1" fontAlgn="auto" latinLnBrk="0" hangingPunct="1">
              <a:lnSpc>
                <a:spcPct val="90000"/>
              </a:lnSpc>
              <a:spcBef>
                <a:spcPts val="700"/>
              </a:spcBef>
              <a:spcAft>
                <a:spcPts val="0"/>
              </a:spcAft>
              <a:buClrTx/>
              <a:buSzTx/>
              <a:buFontTx/>
              <a:buNone/>
              <a:tabLst/>
              <a:defRPr sz="3300">
                <a:solidFill>
                  <a:srgbClr val="FFFFFF"/>
                </a:solidFill>
                <a:latin typeface="Century Gothic"/>
                <a:ea typeface="Century Gothic"/>
                <a:cs typeface="Century Gothic"/>
                <a:sym typeface="Century Gothic"/>
              </a:defRPr>
            </a:pPr>
            <a:endParaRPr kumimoji="0" sz="3300" b="0" i="0" u="none" strike="noStrike" kern="1200" cap="none" spc="0" normalizeH="0" baseline="0" noProof="0">
              <a:ln>
                <a:noFill/>
              </a:ln>
              <a:solidFill>
                <a:srgbClr val="C0CF3A">
                  <a:lumMod val="75000"/>
                </a:srgbClr>
              </a:solidFill>
              <a:effectLst/>
              <a:uLnTx/>
              <a:uFillTx/>
              <a:latin typeface="Century Gothic"/>
              <a:sym typeface="Century Gothic"/>
            </a:endParaRPr>
          </a:p>
        </p:txBody>
      </p:sp>
      <p:sp>
        <p:nvSpPr>
          <p:cNvPr id="13" name="文本框 8"/>
          <p:cNvSpPr txBox="1"/>
          <p:nvPr/>
        </p:nvSpPr>
        <p:spPr>
          <a:xfrm>
            <a:off x="3674678" y="1731196"/>
            <a:ext cx="5909781" cy="1269574"/>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zh-CN" sz="2000" b="0" i="0" u="none" strike="noStrike" kern="1200" cap="none" spc="0" normalizeH="0" baseline="0" noProof="0" dirty="0">
                <a:ln>
                  <a:noFill/>
                </a:ln>
                <a:solidFill>
                  <a:srgbClr val="C0CF3A">
                    <a:lumMod val="75000"/>
                  </a:srgbClr>
                </a:solidFill>
                <a:effectLst/>
                <a:uLnTx/>
                <a:uFillTx/>
                <a:latin typeface="微软雅黑"/>
                <a:ea typeface="微软雅黑"/>
                <a:sym typeface="微软雅黑"/>
              </a:rPr>
              <a:t>首先须获得国家园林城市命名至少两年</a:t>
            </a:r>
            <a:endParaRPr kumimoji="0" lang="en-US" altLang="zh-CN" sz="2000" b="0" i="0" u="none" strike="noStrike" kern="1200" cap="none" spc="0" normalizeH="0" baseline="0" noProof="0" dirty="0">
              <a:ln>
                <a:noFill/>
              </a:ln>
              <a:solidFill>
                <a:srgbClr val="C0CF3A">
                  <a:lumMod val="75000"/>
                </a:srgbClr>
              </a:solidFill>
              <a:effectLst/>
              <a:uLnTx/>
              <a:uFillTx/>
              <a:latin typeface="微软雅黑"/>
              <a:ea typeface="微软雅黑"/>
              <a:sym typeface="微软雅黑"/>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zh-CN" sz="2000" b="0" i="0" u="none" strike="noStrike" kern="1200" cap="none" spc="0" normalizeH="0" baseline="0" noProof="0" dirty="0">
                <a:ln>
                  <a:noFill/>
                </a:ln>
                <a:solidFill>
                  <a:srgbClr val="C0CF3A">
                    <a:lumMod val="75000"/>
                  </a:srgbClr>
                </a:solidFill>
                <a:effectLst/>
                <a:uLnTx/>
                <a:uFillTx/>
                <a:latin typeface="微软雅黑"/>
                <a:ea typeface="微软雅黑"/>
                <a:sym typeface="微软雅黑"/>
              </a:rPr>
              <a:t>全国城市中的</a:t>
            </a:r>
            <a:r>
              <a:rPr kumimoji="0" lang="en-US" altLang="zh-CN" sz="2000" b="0" i="0" u="none" strike="noStrike" kern="1200" cap="none" spc="0" normalizeH="0" baseline="0" noProof="0" dirty="0">
                <a:ln>
                  <a:noFill/>
                </a:ln>
                <a:solidFill>
                  <a:srgbClr val="C0CF3A">
                    <a:lumMod val="75000"/>
                  </a:srgbClr>
                </a:solidFill>
                <a:effectLst/>
                <a:uLnTx/>
                <a:uFillTx/>
                <a:latin typeface="微软雅黑"/>
                <a:ea typeface="微软雅黑"/>
                <a:sym typeface="微软雅黑"/>
              </a:rPr>
              <a:t>“</a:t>
            </a:r>
            <a:r>
              <a:rPr kumimoji="0" lang="zh-CN" altLang="zh-CN" sz="2000" b="0" i="0" u="none" strike="noStrike" kern="1200" cap="none" spc="0" normalizeH="0" baseline="0" noProof="0" dirty="0">
                <a:ln>
                  <a:noFill/>
                </a:ln>
                <a:solidFill>
                  <a:srgbClr val="C0CF3A">
                    <a:lumMod val="75000"/>
                  </a:srgbClr>
                </a:solidFill>
                <a:effectLst/>
                <a:uLnTx/>
                <a:uFillTx/>
                <a:latin typeface="微软雅黑"/>
                <a:ea typeface="微软雅黑"/>
                <a:sym typeface="微软雅黑"/>
              </a:rPr>
              <a:t>排头兵</a:t>
            </a:r>
            <a:r>
              <a:rPr kumimoji="0" lang="en-US" altLang="zh-CN" sz="2000" b="0" i="0" u="none" strike="noStrike" kern="1200" cap="none" spc="0" normalizeH="0" baseline="0" noProof="0" dirty="0">
                <a:ln>
                  <a:noFill/>
                </a:ln>
                <a:solidFill>
                  <a:srgbClr val="C0CF3A">
                    <a:lumMod val="75000"/>
                  </a:srgbClr>
                </a:solidFill>
                <a:effectLst/>
                <a:uLnTx/>
                <a:uFillTx/>
                <a:latin typeface="微软雅黑"/>
                <a:ea typeface="微软雅黑"/>
                <a:sym typeface="微软雅黑"/>
              </a:rPr>
              <a:t>”</a:t>
            </a:r>
            <a:r>
              <a:rPr kumimoji="0" lang="zh-CN" altLang="zh-CN" sz="2000" b="0" i="0" u="none" strike="noStrike" kern="1200" cap="none" spc="0" normalizeH="0" baseline="0" noProof="0" dirty="0">
                <a:ln>
                  <a:noFill/>
                </a:ln>
                <a:solidFill>
                  <a:srgbClr val="C0CF3A">
                    <a:lumMod val="75000"/>
                  </a:srgbClr>
                </a:solidFill>
                <a:effectLst/>
                <a:uLnTx/>
                <a:uFillTx/>
                <a:latin typeface="微软雅黑"/>
                <a:ea typeface="微软雅黑"/>
                <a:sym typeface="微软雅黑"/>
              </a:rPr>
              <a:t>、</a:t>
            </a:r>
            <a:r>
              <a:rPr kumimoji="0" lang="en-US" altLang="zh-CN" sz="2000" b="0" i="0" u="none" strike="noStrike" kern="1200" cap="none" spc="0" normalizeH="0" baseline="0" noProof="0" dirty="0">
                <a:ln>
                  <a:noFill/>
                </a:ln>
                <a:solidFill>
                  <a:srgbClr val="C0CF3A">
                    <a:lumMod val="75000"/>
                  </a:srgbClr>
                </a:solidFill>
                <a:effectLst/>
                <a:uLnTx/>
                <a:uFillTx/>
                <a:latin typeface="微软雅黑"/>
                <a:ea typeface="微软雅黑"/>
                <a:sym typeface="微软雅黑"/>
              </a:rPr>
              <a:t>“</a:t>
            </a:r>
            <a:r>
              <a:rPr kumimoji="0" lang="zh-CN" altLang="zh-CN" sz="2000" b="0" i="0" u="none" strike="noStrike" kern="1200" cap="none" spc="0" normalizeH="0" baseline="0" noProof="0" dirty="0">
                <a:ln>
                  <a:noFill/>
                </a:ln>
                <a:solidFill>
                  <a:srgbClr val="C0CF3A">
                    <a:lumMod val="75000"/>
                  </a:srgbClr>
                </a:solidFill>
                <a:effectLst/>
                <a:uLnTx/>
                <a:uFillTx/>
                <a:latin typeface="微软雅黑"/>
                <a:ea typeface="微软雅黑"/>
                <a:sym typeface="微软雅黑"/>
              </a:rPr>
              <a:t>领头羊</a:t>
            </a:r>
            <a:r>
              <a:rPr kumimoji="0" lang="en-US" altLang="zh-CN" sz="2000" b="0" i="0" u="none" strike="noStrike" kern="1200" cap="none" spc="0" normalizeH="0" baseline="0" noProof="0" dirty="0">
                <a:ln>
                  <a:noFill/>
                </a:ln>
                <a:solidFill>
                  <a:srgbClr val="C0CF3A">
                    <a:lumMod val="75000"/>
                  </a:srgbClr>
                </a:solidFill>
                <a:effectLst/>
                <a:uLnTx/>
                <a:uFillTx/>
                <a:latin typeface="微软雅黑"/>
                <a:ea typeface="微软雅黑"/>
                <a:sym typeface="微软雅黑"/>
              </a:rPr>
              <a:t>”</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sz="1100" b="0" i="0" u="none" strike="noStrike" kern="1200" cap="none" spc="0" normalizeH="0" baseline="0" noProof="0" dirty="0">
              <a:ln>
                <a:noFill/>
              </a:ln>
              <a:solidFill>
                <a:srgbClr val="595959"/>
              </a:solidFill>
              <a:effectLst/>
              <a:uLnTx/>
              <a:uFillTx/>
              <a:latin typeface="微软雅黑"/>
              <a:ea typeface="微软雅黑"/>
              <a:sym typeface="微软雅黑"/>
            </a:endParaRPr>
          </a:p>
        </p:txBody>
      </p:sp>
      <p:sp>
        <p:nvSpPr>
          <p:cNvPr id="14" name="矩形 32"/>
          <p:cNvSpPr txBox="1"/>
          <p:nvPr/>
        </p:nvSpPr>
        <p:spPr>
          <a:xfrm>
            <a:off x="1306803" y="1099754"/>
            <a:ext cx="2202332" cy="52565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pPr marL="0" marR="0" lvl="0" indent="0" algn="ctr" defTabSz="608965" rtl="0" eaLnBrk="1" fontAlgn="auto" latinLnBrk="0" hangingPunct="1">
              <a:lnSpc>
                <a:spcPct val="130000"/>
              </a:lnSpc>
              <a:spcBef>
                <a:spcPts val="0"/>
              </a:spcBef>
              <a:spcAft>
                <a:spcPts val="0"/>
              </a:spcAft>
              <a:buClrTx/>
              <a:buSzTx/>
              <a:buFontTx/>
              <a:buNone/>
              <a:tabLst/>
              <a:defRPr/>
            </a:pPr>
            <a:r>
              <a:rPr kumimoji="0" lang="zh-CN" altLang="zh-CN" sz="2400" b="1" i="0" u="none" strike="noStrike" kern="1200" cap="none" spc="0" normalizeH="0" baseline="0" noProof="0" dirty="0">
                <a:ln>
                  <a:noFill/>
                </a:ln>
                <a:solidFill>
                  <a:srgbClr val="FFFFFF"/>
                </a:solidFill>
                <a:effectLst/>
                <a:uLnTx/>
                <a:uFillTx/>
                <a:latin typeface="微软雅黑"/>
                <a:ea typeface="微软雅黑"/>
                <a:sym typeface="微软雅黑"/>
              </a:rPr>
              <a:t>申报门槛</a:t>
            </a:r>
            <a:endParaRPr kumimoji="0" sz="2400" b="1" i="0" u="none" strike="noStrike" kern="1200" cap="none" spc="0" normalizeH="0" baseline="0" noProof="0" dirty="0">
              <a:ln>
                <a:noFill/>
              </a:ln>
              <a:solidFill>
                <a:srgbClr val="FFFFFF"/>
              </a:solidFill>
              <a:effectLst/>
              <a:uLnTx/>
              <a:uFillTx/>
              <a:latin typeface="微软雅黑"/>
              <a:ea typeface="微软雅黑"/>
              <a:sym typeface="微软雅黑"/>
            </a:endParaRPr>
          </a:p>
        </p:txBody>
      </p:sp>
      <p:graphicFrame>
        <p:nvGraphicFramePr>
          <p:cNvPr id="21" name="表格 20"/>
          <p:cNvGraphicFramePr>
            <a:graphicFrameLocks noGrp="1"/>
          </p:cNvGraphicFramePr>
          <p:nvPr/>
        </p:nvGraphicFramePr>
        <p:xfrm>
          <a:off x="3358108" y="2708920"/>
          <a:ext cx="5211555" cy="2935485"/>
        </p:xfrm>
        <a:graphic>
          <a:graphicData uri="http://schemas.openxmlformats.org/drawingml/2006/table">
            <a:tbl>
              <a:tblPr firstRow="1" firstCol="1" bandRow="1">
                <a:tableStyleId>{3B4B98B0-60AC-42C2-AFA5-B58CD77FA1E5}</a:tableStyleId>
              </a:tblPr>
              <a:tblGrid>
                <a:gridCol w="1933875">
                  <a:extLst>
                    <a:ext uri="{9D8B030D-6E8A-4147-A177-3AD203B41FA5}">
                      <a16:colId xmlns:a16="http://schemas.microsoft.com/office/drawing/2014/main" val="2925518474"/>
                    </a:ext>
                  </a:extLst>
                </a:gridCol>
                <a:gridCol w="1092560">
                  <a:extLst>
                    <a:ext uri="{9D8B030D-6E8A-4147-A177-3AD203B41FA5}">
                      <a16:colId xmlns:a16="http://schemas.microsoft.com/office/drawing/2014/main" val="2697959667"/>
                    </a:ext>
                  </a:extLst>
                </a:gridCol>
                <a:gridCol w="1092560">
                  <a:extLst>
                    <a:ext uri="{9D8B030D-6E8A-4147-A177-3AD203B41FA5}">
                      <a16:colId xmlns:a16="http://schemas.microsoft.com/office/drawing/2014/main" val="726817781"/>
                    </a:ext>
                  </a:extLst>
                </a:gridCol>
                <a:gridCol w="1092560">
                  <a:extLst>
                    <a:ext uri="{9D8B030D-6E8A-4147-A177-3AD203B41FA5}">
                      <a16:colId xmlns:a16="http://schemas.microsoft.com/office/drawing/2014/main" val="629724581"/>
                    </a:ext>
                  </a:extLst>
                </a:gridCol>
              </a:tblGrid>
              <a:tr h="978495">
                <a:tc>
                  <a:txBody>
                    <a:bodyPr/>
                    <a:lstStyle/>
                    <a:p>
                      <a:endParaRPr lang="zh-CN" sz="1400" b="1" kern="100" dirty="0">
                        <a:effectLst/>
                        <a:latin typeface="黑体" panose="02010609060101010101" pitchFamily="49" charset="-122"/>
                        <a:ea typeface="黑体" panose="02010609060101010101" pitchFamily="49" charset="-122"/>
                      </a:endParaRPr>
                    </a:p>
                  </a:txBody>
                  <a:tcPr marL="68580" marR="68580" marT="0" marB="0" anchor="ctr"/>
                </a:tc>
                <a:tc>
                  <a:txBody>
                    <a:bodyPr/>
                    <a:lstStyle/>
                    <a:p>
                      <a:pPr algn="ctr">
                        <a:lnSpc>
                          <a:spcPct val="150000"/>
                        </a:lnSpc>
                        <a:spcAft>
                          <a:spcPts val="0"/>
                        </a:spcAft>
                      </a:pPr>
                      <a:r>
                        <a:rPr lang="zh-CN" sz="1800" b="1" kern="100" dirty="0">
                          <a:effectLst/>
                          <a:latin typeface="黑体" panose="02010609060101010101" pitchFamily="49" charset="-122"/>
                          <a:ea typeface="黑体" panose="02010609060101010101" pitchFamily="49" charset="-122"/>
                        </a:rPr>
                        <a:t>直辖市</a:t>
                      </a:r>
                      <a:endParaRPr lang="zh-CN" sz="18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800" b="1" kern="100">
                          <a:effectLst/>
                          <a:latin typeface="黑体" panose="02010609060101010101" pitchFamily="49" charset="-122"/>
                          <a:ea typeface="黑体" panose="02010609060101010101" pitchFamily="49" charset="-122"/>
                        </a:rPr>
                        <a:t>地级市</a:t>
                      </a:r>
                      <a:endParaRPr lang="zh-CN" sz="18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zh-CN" sz="1800" b="1" kern="100">
                          <a:effectLst/>
                          <a:latin typeface="黑体" panose="02010609060101010101" pitchFamily="49" charset="-122"/>
                          <a:ea typeface="黑体" panose="02010609060101010101" pitchFamily="49" charset="-122"/>
                        </a:rPr>
                        <a:t>县级市</a:t>
                      </a:r>
                      <a:endParaRPr lang="zh-CN" sz="18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32906491"/>
                  </a:ext>
                </a:extLst>
              </a:tr>
              <a:tr h="978495">
                <a:tc>
                  <a:txBody>
                    <a:bodyPr/>
                    <a:lstStyle/>
                    <a:p>
                      <a:pPr algn="ctr">
                        <a:lnSpc>
                          <a:spcPct val="150000"/>
                        </a:lnSpc>
                        <a:spcAft>
                          <a:spcPts val="0"/>
                        </a:spcAft>
                      </a:pPr>
                      <a:r>
                        <a:rPr lang="zh-CN" sz="1800" b="1" kern="100">
                          <a:effectLst/>
                          <a:latin typeface="黑体" panose="02010609060101010101" pitchFamily="49" charset="-122"/>
                          <a:ea typeface="黑体" panose="02010609060101010101" pitchFamily="49" charset="-122"/>
                        </a:rPr>
                        <a:t>中国城市</a:t>
                      </a:r>
                      <a:endParaRPr lang="zh-CN" sz="18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800" b="1" kern="100" dirty="0">
                          <a:effectLst/>
                          <a:latin typeface="黑体" panose="02010609060101010101" pitchFamily="49" charset="-122"/>
                          <a:ea typeface="黑体" panose="02010609060101010101" pitchFamily="49" charset="-122"/>
                        </a:rPr>
                        <a:t>4</a:t>
                      </a:r>
                      <a:endParaRPr lang="zh-CN" sz="18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altLang="zh-CN" sz="1800" b="1" kern="100" dirty="0">
                          <a:effectLst/>
                          <a:latin typeface="黑体" panose="02010609060101010101" pitchFamily="49" charset="-122"/>
                          <a:ea typeface="黑体" panose="02010609060101010101" pitchFamily="49" charset="-122"/>
                          <a:cs typeface="+mn-cs"/>
                        </a:rPr>
                        <a:t>293</a:t>
                      </a:r>
                      <a:endParaRPr lang="zh-CN" sz="18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800" b="1" kern="100" dirty="0">
                          <a:effectLst/>
                          <a:latin typeface="黑体" panose="02010609060101010101" pitchFamily="49" charset="-122"/>
                          <a:ea typeface="黑体" panose="02010609060101010101" pitchFamily="49" charset="-122"/>
                        </a:rPr>
                        <a:t>387</a:t>
                      </a:r>
                      <a:endParaRPr lang="zh-CN" sz="18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21110755"/>
                  </a:ext>
                </a:extLst>
              </a:tr>
              <a:tr h="978495">
                <a:tc>
                  <a:txBody>
                    <a:bodyPr/>
                    <a:lstStyle/>
                    <a:p>
                      <a:pPr algn="ctr">
                        <a:lnSpc>
                          <a:spcPct val="150000"/>
                        </a:lnSpc>
                        <a:spcAft>
                          <a:spcPts val="0"/>
                        </a:spcAft>
                      </a:pPr>
                      <a:r>
                        <a:rPr lang="zh-CN" sz="1800" b="1" kern="100">
                          <a:effectLst/>
                          <a:latin typeface="黑体" panose="02010609060101010101" pitchFamily="49" charset="-122"/>
                          <a:ea typeface="黑体" panose="02010609060101010101" pitchFamily="49" charset="-122"/>
                        </a:rPr>
                        <a:t>国家园林城市</a:t>
                      </a:r>
                      <a:endParaRPr lang="zh-CN" sz="18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800" b="1" kern="100" dirty="0">
                          <a:effectLst/>
                          <a:latin typeface="黑体" panose="02010609060101010101" pitchFamily="49" charset="-122"/>
                          <a:ea typeface="黑体" panose="02010609060101010101" pitchFamily="49" charset="-122"/>
                        </a:rPr>
                        <a:t>3</a:t>
                      </a:r>
                      <a:endParaRPr lang="zh-CN" sz="18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800" b="1" kern="100" dirty="0">
                          <a:effectLst/>
                          <a:latin typeface="黑体" panose="02010609060101010101" pitchFamily="49" charset="-122"/>
                          <a:ea typeface="黑体" panose="02010609060101010101" pitchFamily="49" charset="-122"/>
                        </a:rPr>
                        <a:t>256</a:t>
                      </a:r>
                      <a:endParaRPr lang="zh-CN" sz="18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1800" b="1" kern="100" dirty="0">
                          <a:effectLst/>
                          <a:latin typeface="黑体" panose="02010609060101010101" pitchFamily="49" charset="-122"/>
                          <a:ea typeface="黑体" panose="02010609060101010101" pitchFamily="49" charset="-122"/>
                        </a:rPr>
                        <a:t>125</a:t>
                      </a:r>
                      <a:endParaRPr lang="zh-CN" sz="18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19374464"/>
                  </a:ext>
                </a:extLst>
              </a:tr>
            </a:tbl>
          </a:graphicData>
        </a:graphic>
      </p:graphicFrame>
      <p:sp>
        <p:nvSpPr>
          <p:cNvPr id="18" name="文本框 11"/>
          <p:cNvSpPr txBox="1"/>
          <p:nvPr/>
        </p:nvSpPr>
        <p:spPr>
          <a:xfrm>
            <a:off x="11209829" y="366546"/>
            <a:ext cx="553994"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pPr marL="0" marR="0" lvl="0" indent="0" algn="l" defTabSz="608965"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29676">
                    <a:lumMod val="75000"/>
                  </a:srgbClr>
                </a:solidFill>
                <a:effectLst/>
                <a:uLnTx/>
                <a:uFillTx/>
                <a:latin typeface="微软雅黑"/>
                <a:ea typeface="微软雅黑"/>
                <a:sym typeface="微软雅黑"/>
              </a:rPr>
              <a:t>特点</a:t>
            </a:r>
          </a:p>
        </p:txBody>
      </p:sp>
      <p:grpSp>
        <p:nvGrpSpPr>
          <p:cNvPr id="19" name="椭圆 13"/>
          <p:cNvGrpSpPr/>
          <p:nvPr/>
        </p:nvGrpSpPr>
        <p:grpSpPr>
          <a:xfrm>
            <a:off x="10414892" y="231521"/>
            <a:ext cx="639377" cy="639377"/>
            <a:chOff x="-1" y="0"/>
            <a:chExt cx="639375" cy="639375"/>
          </a:xfrm>
        </p:grpSpPr>
        <p:sp>
          <p:nvSpPr>
            <p:cNvPr id="20" name="圆形"/>
            <p:cNvSpPr/>
            <p:nvPr/>
          </p:nvSpPr>
          <p:spPr>
            <a:xfrm>
              <a:off x="-2" y="-1"/>
              <a:ext cx="639377" cy="639376"/>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marL="0" marR="0" lvl="0" indent="0" algn="ctr" defTabSz="608965" rtl="0" eaLnBrk="1" fontAlgn="auto" latinLnBrk="0" hangingPunct="1">
                <a:lnSpc>
                  <a:spcPct val="100000"/>
                </a:lnSpc>
                <a:spcBef>
                  <a:spcPts val="0"/>
                </a:spcBef>
                <a:spcAft>
                  <a:spcPts val="0"/>
                </a:spcAft>
                <a:buClrTx/>
                <a:buSzTx/>
                <a:buFontTx/>
                <a:buNone/>
                <a:tabLst/>
                <a:defRPr sz="3200" b="1">
                  <a:solidFill>
                    <a:srgbClr val="FFFFFF"/>
                  </a:solidFill>
                  <a:latin typeface="Century Gothic"/>
                  <a:ea typeface="Century Gothic"/>
                  <a:cs typeface="Century Gothic"/>
                  <a:sym typeface="Century Gothic"/>
                </a:defRPr>
              </a:pPr>
              <a:endParaRPr kumimoji="0" sz="3200" b="1" i="0" u="none" strike="noStrike" kern="1200" cap="none" spc="0" normalizeH="0" baseline="0" noProof="0">
                <a:ln>
                  <a:noFill/>
                </a:ln>
                <a:solidFill>
                  <a:srgbClr val="FFFFFF"/>
                </a:solidFill>
                <a:effectLst/>
                <a:uLnTx/>
                <a:uFillTx/>
                <a:latin typeface="Century Gothic"/>
                <a:sym typeface="Century Gothic"/>
              </a:endParaRPr>
            </a:p>
          </p:txBody>
        </p:sp>
        <p:sp>
          <p:nvSpPr>
            <p:cNvPr id="22" name="4"/>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pPr marL="0" marR="0" lvl="0" indent="0" algn="ctr" defTabSz="608965"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dirty="0">
                  <a:ln>
                    <a:noFill/>
                  </a:ln>
                  <a:solidFill>
                    <a:srgbClr val="FFFFFF"/>
                  </a:solidFill>
                  <a:effectLst/>
                  <a:uLnTx/>
                  <a:uFillTx/>
                  <a:latin typeface="Century Gothic"/>
                  <a:sym typeface="Century Gothic"/>
                </a:rPr>
                <a:t>4</a:t>
              </a:r>
            </a:p>
          </p:txBody>
        </p:sp>
      </p:grpSp>
    </p:spTree>
    <p:extLst>
      <p:ext uri="{BB962C8B-B14F-4D97-AF65-F5344CB8AC3E}">
        <p14:creationId xmlns:p14="http://schemas.microsoft.com/office/powerpoint/2010/main" val="758493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3" grpId="0" animBg="1"/>
      <p:bldP spid="14"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形状 29"/>
          <p:cNvSpPr/>
          <p:nvPr/>
        </p:nvSpPr>
        <p:spPr>
          <a:xfrm>
            <a:off x="2382827" y="1787331"/>
            <a:ext cx="6951945" cy="2361749"/>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solidFill>
            <a:srgbClr val="FFFF00">
              <a:alpha val="21000"/>
            </a:srgbClr>
          </a:solidFill>
          <a:ln w="6350">
            <a:solidFill>
              <a:schemeClr val="accent4"/>
            </a:solidFill>
            <a:miter/>
          </a:ln>
        </p:spPr>
        <p:txBody>
          <a:bodyPr lIns="45718" tIns="45718" rIns="45718" bIns="45718"/>
          <a:lstStyle/>
          <a:p>
            <a:pPr marL="0" marR="0" lvl="0" indent="0" algn="l" defTabSz="1333500" rtl="0" eaLnBrk="1" fontAlgn="auto" latinLnBrk="0" hangingPunct="1">
              <a:lnSpc>
                <a:spcPct val="90000"/>
              </a:lnSpc>
              <a:spcBef>
                <a:spcPts val="300"/>
              </a:spcBef>
              <a:spcAft>
                <a:spcPts val="0"/>
              </a:spcAft>
              <a:buClrTx/>
              <a:buSzTx/>
              <a:buFontTx/>
              <a:buNone/>
              <a:tabLst/>
              <a:defRPr sz="3000">
                <a:latin typeface="Century Gothic"/>
                <a:ea typeface="Century Gothic"/>
                <a:cs typeface="Century Gothic"/>
                <a:sym typeface="Century Gothic"/>
              </a:defRPr>
            </a:pPr>
            <a:endParaRPr kumimoji="0" sz="3000" b="0" i="0" u="none" strike="noStrike" kern="1200" cap="none" spc="0" normalizeH="0" baseline="0" noProof="0">
              <a:ln>
                <a:noFill/>
              </a:ln>
              <a:solidFill>
                <a:prstClr val="black"/>
              </a:solidFill>
              <a:effectLst/>
              <a:uLnTx/>
              <a:uFillTx/>
              <a:latin typeface="Century Gothic"/>
              <a:sym typeface="Century Gothic"/>
            </a:endParaRPr>
          </a:p>
        </p:txBody>
      </p:sp>
      <p:sp>
        <p:nvSpPr>
          <p:cNvPr id="3" name="文本框 8"/>
          <p:cNvSpPr txBox="1"/>
          <p:nvPr/>
        </p:nvSpPr>
        <p:spPr>
          <a:xfrm>
            <a:off x="2854052" y="2119287"/>
            <a:ext cx="5544616" cy="1884614"/>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zh-CN" sz="2000" b="0" i="0" u="none" strike="noStrike" kern="1200" cap="none" spc="0" normalizeH="0" baseline="0" noProof="0" dirty="0">
                <a:ln>
                  <a:noFill/>
                </a:ln>
                <a:solidFill>
                  <a:srgbClr val="4AB5C4">
                    <a:lumMod val="75000"/>
                  </a:srgbClr>
                </a:solidFill>
                <a:effectLst/>
                <a:uLnTx/>
                <a:uFillTx/>
                <a:latin typeface="微软雅黑"/>
                <a:ea typeface="微软雅黑"/>
                <a:sym typeface="微软雅黑"/>
              </a:rPr>
              <a:t>相比其它一些城市称号的命名，国家生态园林城市除了有严格的初始门槛条件外，还有严格的考查、评审、公示等评审程序</a:t>
            </a:r>
            <a:endParaRPr kumimoji="0" lang="en-US" altLang="zh-CN" sz="2000" b="0" i="0" u="none" strike="noStrike" kern="1200" cap="none" spc="0" normalizeH="0" baseline="0" noProof="0" dirty="0">
              <a:ln>
                <a:noFill/>
              </a:ln>
              <a:solidFill>
                <a:srgbClr val="4AB5C4">
                  <a:lumMod val="75000"/>
                </a:srgbClr>
              </a:solidFill>
              <a:effectLst/>
              <a:uLnTx/>
              <a:uFillTx/>
              <a:latin typeface="微软雅黑"/>
              <a:ea typeface="微软雅黑"/>
              <a:sym typeface="微软雅黑"/>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4AB5C4">
                  <a:lumMod val="75000"/>
                </a:srgbClr>
              </a:solidFill>
              <a:effectLst/>
              <a:uLnTx/>
              <a:uFillTx/>
              <a:latin typeface="微软雅黑"/>
              <a:ea typeface="微软雅黑"/>
              <a:sym typeface="微软雅黑"/>
            </a:endParaRPr>
          </a:p>
        </p:txBody>
      </p:sp>
      <p:sp>
        <p:nvSpPr>
          <p:cNvPr id="4" name="任意形状 28"/>
          <p:cNvSpPr/>
          <p:nvPr/>
        </p:nvSpPr>
        <p:spPr>
          <a:xfrm>
            <a:off x="1341454" y="1113297"/>
            <a:ext cx="1985686" cy="852673"/>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rgbClr val="FFC000"/>
          </a:solidFill>
          <a:ln w="12700">
            <a:miter lim="400000"/>
          </a:ln>
        </p:spPr>
        <p:txBody>
          <a:bodyPr lIns="45718" tIns="45718" rIns="45718" bIns="45718" anchor="ctr"/>
          <a:lstStyle/>
          <a:p>
            <a:pPr marL="0" marR="0" lvl="0" indent="0" algn="ctr" defTabSz="1466850" rtl="0" eaLnBrk="1" fontAlgn="auto" latinLnBrk="0" hangingPunct="1">
              <a:lnSpc>
                <a:spcPct val="90000"/>
              </a:lnSpc>
              <a:spcBef>
                <a:spcPts val="700"/>
              </a:spcBef>
              <a:spcAft>
                <a:spcPts val="0"/>
              </a:spcAft>
              <a:buClrTx/>
              <a:buSzTx/>
              <a:buFontTx/>
              <a:buNone/>
              <a:tabLst/>
              <a:defRPr sz="3300">
                <a:solidFill>
                  <a:srgbClr val="FFFFFF"/>
                </a:solidFill>
                <a:latin typeface="Century Gothic"/>
                <a:ea typeface="Century Gothic"/>
                <a:cs typeface="Century Gothic"/>
                <a:sym typeface="Century Gothic"/>
              </a:defRPr>
            </a:pPr>
            <a:endParaRPr kumimoji="0" sz="3300" b="0" i="0" u="none" strike="noStrike" kern="1200" cap="none" spc="0" normalizeH="0" baseline="0" noProof="0">
              <a:ln>
                <a:noFill/>
              </a:ln>
              <a:solidFill>
                <a:srgbClr val="FFFFFF"/>
              </a:solidFill>
              <a:effectLst/>
              <a:uLnTx/>
              <a:uFillTx/>
              <a:latin typeface="Century Gothic"/>
              <a:sym typeface="Century Gothic"/>
            </a:endParaRPr>
          </a:p>
        </p:txBody>
      </p:sp>
      <p:sp>
        <p:nvSpPr>
          <p:cNvPr id="5" name="矩形 34"/>
          <p:cNvSpPr txBox="1"/>
          <p:nvPr/>
        </p:nvSpPr>
        <p:spPr>
          <a:xfrm>
            <a:off x="1341884" y="1266614"/>
            <a:ext cx="1958679" cy="52565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pPr marL="0" marR="0" lvl="0" indent="0" algn="ctr" defTabSz="608965" rtl="0" eaLnBrk="1" fontAlgn="auto" latinLnBrk="0" hangingPunct="1">
              <a:lnSpc>
                <a:spcPct val="130000"/>
              </a:lnSpc>
              <a:spcBef>
                <a:spcPts val="0"/>
              </a:spcBef>
              <a:spcAft>
                <a:spcPts val="0"/>
              </a:spcAft>
              <a:buClrTx/>
              <a:buSzTx/>
              <a:buFontTx/>
              <a:buNone/>
              <a:tabLst/>
              <a:defRPr/>
            </a:pPr>
            <a:r>
              <a:rPr kumimoji="0" lang="zh-CN" altLang="zh-CN" sz="2400" b="1" i="0" u="none" strike="noStrike" kern="1200" cap="none" spc="0" normalizeH="0" baseline="0" noProof="0" dirty="0">
                <a:ln>
                  <a:noFill/>
                </a:ln>
                <a:solidFill>
                  <a:srgbClr val="FFFFFF"/>
                </a:solidFill>
                <a:effectLst/>
                <a:uLnTx/>
                <a:uFillTx/>
                <a:latin typeface="微软雅黑"/>
                <a:ea typeface="微软雅黑"/>
                <a:sym typeface="微软雅黑"/>
              </a:rPr>
              <a:t>监督管理流程</a:t>
            </a:r>
            <a:endParaRPr kumimoji="0" sz="2400" b="1" i="0" u="none" strike="noStrike" kern="1200" cap="none" spc="0" normalizeH="0" baseline="0" noProof="0" dirty="0">
              <a:ln>
                <a:noFill/>
              </a:ln>
              <a:solidFill>
                <a:srgbClr val="FFFFFF"/>
              </a:solidFill>
              <a:effectLst/>
              <a:uLnTx/>
              <a:uFillTx/>
              <a:latin typeface="微软雅黑"/>
              <a:ea typeface="微软雅黑"/>
              <a:sym typeface="微软雅黑"/>
            </a:endParaRPr>
          </a:p>
        </p:txBody>
      </p:sp>
      <p:sp>
        <p:nvSpPr>
          <p:cNvPr id="12" name="文本框 11"/>
          <p:cNvSpPr txBox="1"/>
          <p:nvPr/>
        </p:nvSpPr>
        <p:spPr>
          <a:xfrm>
            <a:off x="11137821" y="436827"/>
            <a:ext cx="553994"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pPr marL="0" marR="0" lvl="0" indent="0" algn="l" defTabSz="608965"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29676">
                    <a:lumMod val="75000"/>
                  </a:srgbClr>
                </a:solidFill>
                <a:effectLst/>
                <a:uLnTx/>
                <a:uFillTx/>
                <a:latin typeface="微软雅黑"/>
                <a:ea typeface="微软雅黑"/>
                <a:sym typeface="微软雅黑"/>
              </a:rPr>
              <a:t>特点</a:t>
            </a:r>
          </a:p>
        </p:txBody>
      </p:sp>
      <p:grpSp>
        <p:nvGrpSpPr>
          <p:cNvPr id="13" name="椭圆 13"/>
          <p:cNvGrpSpPr/>
          <p:nvPr/>
        </p:nvGrpSpPr>
        <p:grpSpPr>
          <a:xfrm>
            <a:off x="10342884" y="301802"/>
            <a:ext cx="639377" cy="639377"/>
            <a:chOff x="-1" y="0"/>
            <a:chExt cx="639375" cy="639375"/>
          </a:xfrm>
        </p:grpSpPr>
        <p:sp>
          <p:nvSpPr>
            <p:cNvPr id="14" name="圆形"/>
            <p:cNvSpPr/>
            <p:nvPr/>
          </p:nvSpPr>
          <p:spPr>
            <a:xfrm>
              <a:off x="-2" y="-1"/>
              <a:ext cx="639377" cy="639376"/>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marL="0" marR="0" lvl="0" indent="0" algn="ctr" defTabSz="608965" rtl="0" eaLnBrk="1" fontAlgn="auto" latinLnBrk="0" hangingPunct="1">
                <a:lnSpc>
                  <a:spcPct val="100000"/>
                </a:lnSpc>
                <a:spcBef>
                  <a:spcPts val="0"/>
                </a:spcBef>
                <a:spcAft>
                  <a:spcPts val="0"/>
                </a:spcAft>
                <a:buClrTx/>
                <a:buSzTx/>
                <a:buFontTx/>
                <a:buNone/>
                <a:tabLst/>
                <a:defRPr sz="3200" b="1">
                  <a:solidFill>
                    <a:srgbClr val="FFFFFF"/>
                  </a:solidFill>
                  <a:latin typeface="Century Gothic"/>
                  <a:ea typeface="Century Gothic"/>
                  <a:cs typeface="Century Gothic"/>
                  <a:sym typeface="Century Gothic"/>
                </a:defRPr>
              </a:pPr>
              <a:endParaRPr kumimoji="0" sz="3200" b="1" i="0" u="none" strike="noStrike" kern="1200" cap="none" spc="0" normalizeH="0" baseline="0" noProof="0">
                <a:ln>
                  <a:noFill/>
                </a:ln>
                <a:solidFill>
                  <a:srgbClr val="FFFFFF"/>
                </a:solidFill>
                <a:effectLst/>
                <a:uLnTx/>
                <a:uFillTx/>
                <a:latin typeface="Century Gothic"/>
                <a:sym typeface="Century Gothic"/>
              </a:endParaRPr>
            </a:p>
          </p:txBody>
        </p:sp>
        <p:sp>
          <p:nvSpPr>
            <p:cNvPr id="15" name="4"/>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pPr marL="0" marR="0" lvl="0" indent="0" algn="ctr" defTabSz="608965"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a:ln>
                    <a:noFill/>
                  </a:ln>
                  <a:solidFill>
                    <a:srgbClr val="FFFFFF"/>
                  </a:solidFill>
                  <a:effectLst/>
                  <a:uLnTx/>
                  <a:uFillTx/>
                  <a:latin typeface="Century Gothic"/>
                  <a:sym typeface="Century Gothic"/>
                </a:rPr>
                <a:t>4</a:t>
              </a:r>
            </a:p>
          </p:txBody>
        </p:sp>
      </p:grpSp>
    </p:spTree>
    <p:extLst>
      <p:ext uri="{BB962C8B-B14F-4D97-AF65-F5344CB8AC3E}">
        <p14:creationId xmlns:p14="http://schemas.microsoft.com/office/powerpoint/2010/main" val="201006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4"/>
          <p:cNvSpPr/>
          <p:nvPr/>
        </p:nvSpPr>
        <p:spPr>
          <a:xfrm>
            <a:off x="1161864" y="655041"/>
            <a:ext cx="8856984" cy="5438256"/>
          </a:xfrm>
          <a:prstGeom prst="roundRect">
            <a:avLst>
              <a:gd name="adj" fmla="val 10000"/>
            </a:avLst>
          </a:prstGeom>
          <a:solidFill>
            <a:schemeClr val="accent5">
              <a:lumMod val="40000"/>
              <a:lumOff val="60000"/>
              <a:alpha val="90000"/>
            </a:schemeClr>
          </a:solidFill>
          <a:ln w="6350">
            <a:solidFill>
              <a:schemeClr val="accent5"/>
            </a:solidFill>
            <a:miter/>
          </a:ln>
        </p:spPr>
        <p:txBody>
          <a:bodyPr lIns="45718" tIns="45718" rIns="45718" bIns="45718"/>
          <a:lstStyle/>
          <a:p>
            <a:pPr marL="0" marR="0" lvl="0" indent="0" algn="l" defTabSz="457200" rtl="0" eaLnBrk="1" fontAlgn="auto" latinLnBrk="0" hangingPunct="1">
              <a:lnSpc>
                <a:spcPct val="100000"/>
              </a:lnSpc>
              <a:spcBef>
                <a:spcPts val="0"/>
              </a:spcBef>
              <a:spcAft>
                <a:spcPts val="0"/>
              </a:spcAft>
              <a:buClrTx/>
              <a:buSzTx/>
              <a:buFontTx/>
              <a:buNone/>
              <a:tabLst/>
              <a:defRPr>
                <a:latin typeface="Century Gothic"/>
                <a:ea typeface="Century Gothic"/>
                <a:cs typeface="Century Gothic"/>
                <a:sym typeface="Century Gothic"/>
              </a:defRPr>
            </a:pPr>
            <a:endParaRPr kumimoji="0" sz="1800" b="0" i="0" u="none" strike="noStrike" kern="1200" cap="none" spc="0" normalizeH="0" baseline="0" noProof="0">
              <a:ln>
                <a:noFill/>
              </a:ln>
              <a:solidFill>
                <a:prstClr val="black"/>
              </a:solidFill>
              <a:effectLst/>
              <a:uLnTx/>
              <a:uFillTx/>
              <a:latin typeface="Century Gothic"/>
              <a:sym typeface="Century Gothic"/>
            </a:endParaRPr>
          </a:p>
        </p:txBody>
      </p:sp>
      <p:graphicFrame>
        <p:nvGraphicFramePr>
          <p:cNvPr id="6" name="表格 5"/>
          <p:cNvGraphicFramePr>
            <a:graphicFrameLocks noGrp="1"/>
          </p:cNvGraphicFramePr>
          <p:nvPr/>
        </p:nvGraphicFramePr>
        <p:xfrm>
          <a:off x="1845940" y="942018"/>
          <a:ext cx="7632849" cy="4985728"/>
        </p:xfrm>
        <a:graphic>
          <a:graphicData uri="http://schemas.openxmlformats.org/drawingml/2006/table">
            <a:tbl>
              <a:tblPr>
                <a:tableStyleId>{00A15C55-8517-42AA-B614-E9B94910E393}</a:tableStyleId>
              </a:tblPr>
              <a:tblGrid>
                <a:gridCol w="1058636">
                  <a:extLst>
                    <a:ext uri="{9D8B030D-6E8A-4147-A177-3AD203B41FA5}">
                      <a16:colId xmlns:a16="http://schemas.microsoft.com/office/drawing/2014/main" val="1102815638"/>
                    </a:ext>
                  </a:extLst>
                </a:gridCol>
                <a:gridCol w="1190273">
                  <a:extLst>
                    <a:ext uri="{9D8B030D-6E8A-4147-A177-3AD203B41FA5}">
                      <a16:colId xmlns:a16="http://schemas.microsoft.com/office/drawing/2014/main" val="3922588198"/>
                    </a:ext>
                  </a:extLst>
                </a:gridCol>
                <a:gridCol w="1306393">
                  <a:extLst>
                    <a:ext uri="{9D8B030D-6E8A-4147-A177-3AD203B41FA5}">
                      <a16:colId xmlns:a16="http://schemas.microsoft.com/office/drawing/2014/main" val="3673129081"/>
                    </a:ext>
                  </a:extLst>
                </a:gridCol>
                <a:gridCol w="1325704">
                  <a:extLst>
                    <a:ext uri="{9D8B030D-6E8A-4147-A177-3AD203B41FA5}">
                      <a16:colId xmlns:a16="http://schemas.microsoft.com/office/drawing/2014/main" val="1332871456"/>
                    </a:ext>
                  </a:extLst>
                </a:gridCol>
                <a:gridCol w="1325704">
                  <a:extLst>
                    <a:ext uri="{9D8B030D-6E8A-4147-A177-3AD203B41FA5}">
                      <a16:colId xmlns:a16="http://schemas.microsoft.com/office/drawing/2014/main" val="2422284422"/>
                    </a:ext>
                  </a:extLst>
                </a:gridCol>
                <a:gridCol w="1426139">
                  <a:extLst>
                    <a:ext uri="{9D8B030D-6E8A-4147-A177-3AD203B41FA5}">
                      <a16:colId xmlns:a16="http://schemas.microsoft.com/office/drawing/2014/main" val="3826011276"/>
                    </a:ext>
                  </a:extLst>
                </a:gridCol>
              </a:tblGrid>
              <a:tr h="645046">
                <a:tc rowSpan="2">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核心指标</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建成区绿化覆盖率</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rowSpan="2">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建成区绿地率</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人均公园绿地面积</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hMerge="1">
                  <a:txBody>
                    <a:bodyPr/>
                    <a:lstStyle/>
                    <a:p>
                      <a:endParaRPr lang="zh-CN" altLang="en-US"/>
                    </a:p>
                  </a:txBody>
                  <a:tcPr/>
                </a:tc>
                <a:tc rowSpan="2">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公园绿地服务半径覆盖率</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9849304"/>
                  </a:ext>
                </a:extLst>
              </a:tr>
              <a:tr h="185570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人均建设用地小于</a:t>
                      </a:r>
                      <a:r>
                        <a:rPr lang="en-US" altLang="zh-CN" sz="1800" b="1" u="none" strike="noStrike" baseline="0" dirty="0">
                          <a:effectLst/>
                          <a:latin typeface="宋体" panose="02010600030101010101" pitchFamily="2" charset="-122"/>
                          <a:ea typeface="宋体" panose="02010600030101010101" pitchFamily="2" charset="-122"/>
                        </a:rPr>
                        <a:t>105㎡</a:t>
                      </a:r>
                      <a:r>
                        <a:rPr lang="zh-CN" altLang="en-US" sz="1800" b="1" u="none" strike="noStrike" baseline="0" dirty="0">
                          <a:effectLst/>
                          <a:latin typeface="宋体" panose="02010600030101010101" pitchFamily="2" charset="-122"/>
                          <a:ea typeface="宋体" panose="02010600030101010101" pitchFamily="2" charset="-122"/>
                        </a:rPr>
                        <a:t>的城市</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人均建设用地大于等于</a:t>
                      </a:r>
                      <a:r>
                        <a:rPr lang="en-US" altLang="zh-CN" sz="1800" b="1" u="none" strike="noStrike" baseline="0" dirty="0">
                          <a:effectLst/>
                          <a:latin typeface="宋体" panose="02010600030101010101" pitchFamily="2" charset="-122"/>
                          <a:ea typeface="宋体" panose="02010600030101010101" pitchFamily="2" charset="-122"/>
                        </a:rPr>
                        <a:t>105㎡</a:t>
                      </a:r>
                      <a:r>
                        <a:rPr lang="zh-CN" altLang="en-US" sz="1800" b="1" u="none" strike="noStrike" baseline="0" dirty="0">
                          <a:effectLst/>
                          <a:latin typeface="宋体" panose="02010600030101010101" pitchFamily="2" charset="-122"/>
                          <a:ea typeface="宋体" panose="02010600030101010101" pitchFamily="2" charset="-122"/>
                        </a:rPr>
                        <a:t>的城市</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vMerge="1">
                  <a:txBody>
                    <a:bodyPr/>
                    <a:lstStyle/>
                    <a:p>
                      <a:endParaRPr lang="zh-CN" altLang="en-US"/>
                    </a:p>
                  </a:txBody>
                  <a:tcPr/>
                </a:tc>
                <a:extLst>
                  <a:ext uri="{0D108BD9-81ED-4DB2-BD59-A6C34878D82A}">
                    <a16:rowId xmlns:a16="http://schemas.microsoft.com/office/drawing/2014/main" val="1083899783"/>
                  </a:ext>
                </a:extLst>
              </a:tr>
              <a:tr h="934831">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国家园林城市</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a:t>
                      </a:r>
                      <a:r>
                        <a:rPr lang="en-US" altLang="zh-CN" sz="1800" b="1" u="none" strike="noStrike" baseline="0" dirty="0">
                          <a:effectLst/>
                          <a:latin typeface="宋体" panose="02010600030101010101" pitchFamily="2" charset="-122"/>
                          <a:ea typeface="宋体" panose="02010600030101010101" pitchFamily="2" charset="-122"/>
                        </a:rPr>
                        <a:t>36%</a:t>
                      </a:r>
                      <a:endParaRPr lang="en-US" altLang="zh-CN"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a:t>
                      </a:r>
                      <a:r>
                        <a:rPr lang="en-US" altLang="zh-CN" sz="1800" b="1" u="none" strike="noStrike" baseline="0" dirty="0">
                          <a:effectLst/>
                          <a:latin typeface="宋体" panose="02010600030101010101" pitchFamily="2" charset="-122"/>
                          <a:ea typeface="宋体" panose="02010600030101010101" pitchFamily="2" charset="-122"/>
                        </a:rPr>
                        <a:t>31%</a:t>
                      </a:r>
                      <a:endParaRPr lang="en-US" altLang="zh-CN"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a:t>
                      </a:r>
                      <a:r>
                        <a:rPr lang="en-US" altLang="zh-CN" sz="1800" b="1" u="none" strike="noStrike" baseline="0" dirty="0">
                          <a:effectLst/>
                          <a:latin typeface="宋体" panose="02010600030101010101" pitchFamily="2" charset="-122"/>
                          <a:ea typeface="宋体" panose="02010600030101010101" pitchFamily="2" charset="-122"/>
                        </a:rPr>
                        <a:t>8.00㎡/</a:t>
                      </a:r>
                      <a:r>
                        <a:rPr lang="zh-CN" altLang="en-US" sz="1800" b="1" u="none" strike="noStrike" baseline="0" dirty="0">
                          <a:effectLst/>
                          <a:latin typeface="宋体" panose="02010600030101010101" pitchFamily="2" charset="-122"/>
                          <a:ea typeface="宋体" panose="02010600030101010101" pitchFamily="2" charset="-122"/>
                        </a:rPr>
                        <a:t>人</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a:t>
                      </a:r>
                      <a:r>
                        <a:rPr lang="en-US" altLang="zh-CN" sz="1800" b="1" u="none" strike="noStrike" baseline="0" dirty="0">
                          <a:effectLst/>
                          <a:latin typeface="宋体" panose="02010600030101010101" pitchFamily="2" charset="-122"/>
                          <a:ea typeface="宋体" panose="02010600030101010101" pitchFamily="2" charset="-122"/>
                        </a:rPr>
                        <a:t>9.00㎡/</a:t>
                      </a:r>
                      <a:r>
                        <a:rPr lang="zh-CN" altLang="en-US" sz="1800" b="1" u="none" strike="noStrike" baseline="0" dirty="0">
                          <a:effectLst/>
                          <a:latin typeface="宋体" panose="02010600030101010101" pitchFamily="2" charset="-122"/>
                          <a:ea typeface="宋体" panose="02010600030101010101" pitchFamily="2" charset="-122"/>
                        </a:rPr>
                        <a:t>人</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a:t>
                      </a:r>
                      <a:r>
                        <a:rPr lang="en-US" altLang="zh-CN" sz="1800" b="1" u="none" strike="noStrike" baseline="0" dirty="0">
                          <a:effectLst/>
                          <a:latin typeface="宋体" panose="02010600030101010101" pitchFamily="2" charset="-122"/>
                          <a:ea typeface="宋体" panose="02010600030101010101" pitchFamily="2" charset="-122"/>
                        </a:rPr>
                        <a:t>80%</a:t>
                      </a:r>
                      <a:r>
                        <a:rPr lang="zh-CN" altLang="en-US" sz="1800" b="1" u="none" strike="noStrike" baseline="0" dirty="0">
                          <a:effectLst/>
                          <a:latin typeface="宋体" panose="02010600030101010101" pitchFamily="2" charset="-122"/>
                          <a:ea typeface="宋体" panose="02010600030101010101" pitchFamily="2" charset="-122"/>
                        </a:rPr>
                        <a:t>；</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3143"/>
                  </a:ext>
                </a:extLst>
              </a:tr>
              <a:tr h="1550143">
                <a:tc>
                  <a:txBody>
                    <a:bodyPr/>
                    <a:lstStyle/>
                    <a:p>
                      <a:pPr algn="ctr" fontAlgn="ctr"/>
                      <a:r>
                        <a:rPr lang="zh-CN" altLang="en-US" sz="1800" b="1" u="none" strike="noStrike" baseline="0">
                          <a:effectLst/>
                          <a:latin typeface="宋体" panose="02010600030101010101" pitchFamily="2" charset="-122"/>
                          <a:ea typeface="宋体" panose="02010600030101010101" pitchFamily="2" charset="-122"/>
                        </a:rPr>
                        <a:t>国家生态园林城市</a:t>
                      </a:r>
                      <a:endParaRPr lang="zh-CN" altLang="en-US" sz="1800" b="1" i="0" u="none" strike="noStrike" baseline="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a:t>
                      </a:r>
                      <a:r>
                        <a:rPr lang="en-US" altLang="zh-CN" sz="1800" b="1" u="none" strike="noStrike" baseline="0" dirty="0">
                          <a:effectLst/>
                          <a:latin typeface="宋体" panose="02010600030101010101" pitchFamily="2" charset="-122"/>
                          <a:ea typeface="宋体" panose="02010600030101010101" pitchFamily="2" charset="-122"/>
                        </a:rPr>
                        <a:t>40%</a:t>
                      </a:r>
                      <a:endParaRPr lang="en-US" altLang="zh-CN"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ctr" fontAlgn="ctr"/>
                      <a:r>
                        <a:rPr lang="zh-CN" altLang="en-US" sz="1800" b="1" u="none" strike="noStrike" baseline="0">
                          <a:effectLst/>
                          <a:latin typeface="宋体" panose="02010600030101010101" pitchFamily="2" charset="-122"/>
                          <a:ea typeface="宋体" panose="02010600030101010101" pitchFamily="2" charset="-122"/>
                        </a:rPr>
                        <a:t>≥</a:t>
                      </a:r>
                      <a:r>
                        <a:rPr lang="en-US" altLang="zh-CN" sz="1800" b="1" u="none" strike="noStrike" baseline="0">
                          <a:effectLst/>
                          <a:latin typeface="宋体" panose="02010600030101010101" pitchFamily="2" charset="-122"/>
                          <a:ea typeface="宋体" panose="02010600030101010101" pitchFamily="2" charset="-122"/>
                        </a:rPr>
                        <a:t>35%</a:t>
                      </a:r>
                      <a:endParaRPr lang="en-US" altLang="zh-CN" sz="1800" b="1" i="0" u="none" strike="noStrike" baseline="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a:t>
                      </a:r>
                      <a:r>
                        <a:rPr lang="en-US" altLang="zh-CN" sz="1800" b="1" u="none" strike="noStrike" baseline="0" dirty="0">
                          <a:effectLst/>
                          <a:latin typeface="宋体" panose="02010600030101010101" pitchFamily="2" charset="-122"/>
                          <a:ea typeface="宋体" panose="02010600030101010101" pitchFamily="2" charset="-122"/>
                        </a:rPr>
                        <a:t>10.0㎡/</a:t>
                      </a:r>
                      <a:r>
                        <a:rPr lang="zh-CN" altLang="en-US" sz="1800" b="1" u="none" strike="noStrike" baseline="0" dirty="0">
                          <a:effectLst/>
                          <a:latin typeface="宋体" panose="02010600030101010101" pitchFamily="2" charset="-122"/>
                          <a:ea typeface="宋体" panose="02010600030101010101" pitchFamily="2" charset="-122"/>
                        </a:rPr>
                        <a:t>人</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a:t>
                      </a:r>
                      <a:r>
                        <a:rPr lang="en-US" altLang="zh-CN" sz="1800" b="1" u="none" strike="noStrike" baseline="0" dirty="0">
                          <a:effectLst/>
                          <a:latin typeface="宋体" panose="02010600030101010101" pitchFamily="2" charset="-122"/>
                          <a:ea typeface="宋体" panose="02010600030101010101" pitchFamily="2" charset="-122"/>
                        </a:rPr>
                        <a:t>12.0㎡/</a:t>
                      </a:r>
                      <a:r>
                        <a:rPr lang="zh-CN" altLang="en-US" sz="1800" b="1" u="none" strike="noStrike" baseline="0" dirty="0">
                          <a:effectLst/>
                          <a:latin typeface="宋体" panose="02010600030101010101" pitchFamily="2" charset="-122"/>
                          <a:ea typeface="宋体" panose="02010600030101010101" pitchFamily="2" charset="-122"/>
                        </a:rPr>
                        <a:t>人</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a:t>
                      </a:r>
                      <a:r>
                        <a:rPr lang="en-US" altLang="zh-CN" sz="1800" b="1" u="none" strike="noStrike" baseline="0" dirty="0">
                          <a:effectLst/>
                          <a:latin typeface="宋体" panose="02010600030101010101" pitchFamily="2" charset="-122"/>
                          <a:ea typeface="宋体" panose="02010600030101010101" pitchFamily="2" charset="-122"/>
                        </a:rPr>
                        <a:t>90%</a:t>
                      </a:r>
                      <a:r>
                        <a:rPr lang="zh-CN" altLang="en-US" sz="1800" b="1" u="none" strike="noStrike" baseline="0" dirty="0">
                          <a:effectLst/>
                          <a:latin typeface="宋体" panose="02010600030101010101" pitchFamily="2" charset="-122"/>
                          <a:ea typeface="宋体" panose="02010600030101010101" pitchFamily="2" charset="-122"/>
                        </a:rPr>
                        <a:t>；</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02211815"/>
                  </a:ext>
                </a:extLst>
              </a:tr>
            </a:tbl>
          </a:graphicData>
        </a:graphic>
      </p:graphicFrame>
      <p:grpSp>
        <p:nvGrpSpPr>
          <p:cNvPr id="4" name="组合 3">
            <a:extLst>
              <a:ext uri="{FF2B5EF4-FFF2-40B4-BE49-F238E27FC236}">
                <a16:creationId xmlns:a16="http://schemas.microsoft.com/office/drawing/2014/main" id="{D131E4ED-3C23-4B17-A19F-00B768B0FF00}"/>
              </a:ext>
            </a:extLst>
          </p:cNvPr>
          <p:cNvGrpSpPr/>
          <p:nvPr/>
        </p:nvGrpSpPr>
        <p:grpSpPr>
          <a:xfrm>
            <a:off x="694684" y="154264"/>
            <a:ext cx="6439466" cy="760595"/>
            <a:chOff x="637396" y="385708"/>
            <a:chExt cx="6439466" cy="760595"/>
          </a:xfrm>
        </p:grpSpPr>
        <p:sp>
          <p:nvSpPr>
            <p:cNvPr id="3" name="任意形状 16"/>
            <p:cNvSpPr/>
            <p:nvPr/>
          </p:nvSpPr>
          <p:spPr>
            <a:xfrm>
              <a:off x="637396" y="417966"/>
              <a:ext cx="1831522" cy="728337"/>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4"/>
            </a:solidFill>
            <a:ln w="12700">
              <a:miter lim="400000"/>
            </a:ln>
          </p:spPr>
          <p:txBody>
            <a:bodyPr lIns="45718" tIns="45718" rIns="45718" bIns="45718" anchor="ctr"/>
            <a:lstStyle/>
            <a:p>
              <a:pPr marL="0" marR="0" lvl="0" indent="0" algn="ctr" defTabSz="1466850" rtl="0" eaLnBrk="1" fontAlgn="auto" latinLnBrk="0" hangingPunct="1">
                <a:lnSpc>
                  <a:spcPct val="90000"/>
                </a:lnSpc>
                <a:spcBef>
                  <a:spcPts val="700"/>
                </a:spcBef>
                <a:spcAft>
                  <a:spcPts val="0"/>
                </a:spcAft>
                <a:buClrTx/>
                <a:buSzTx/>
                <a:buFontTx/>
                <a:buNone/>
                <a:tabLst/>
                <a:defRPr sz="3300">
                  <a:solidFill>
                    <a:srgbClr val="FFFFFF"/>
                  </a:solidFill>
                  <a:latin typeface="Century Gothic"/>
                  <a:ea typeface="Century Gothic"/>
                  <a:cs typeface="Century Gothic"/>
                  <a:sym typeface="Century Gothic"/>
                </a:defRPr>
              </a:pPr>
              <a:endParaRPr kumimoji="0" sz="3300" b="0" i="0" u="none" strike="noStrike" kern="1200" cap="none" spc="0" normalizeH="0" baseline="0" noProof="0">
                <a:ln>
                  <a:noFill/>
                </a:ln>
                <a:solidFill>
                  <a:srgbClr val="FFFFFF"/>
                </a:solidFill>
                <a:effectLst/>
                <a:uLnTx/>
                <a:uFillTx/>
                <a:latin typeface="Century Gothic"/>
                <a:sym typeface="Century Gothic"/>
              </a:endParaRPr>
            </a:p>
          </p:txBody>
        </p:sp>
        <p:sp>
          <p:nvSpPr>
            <p:cNvPr id="5" name="矩形 36"/>
            <p:cNvSpPr txBox="1"/>
            <p:nvPr/>
          </p:nvSpPr>
          <p:spPr>
            <a:xfrm>
              <a:off x="637396" y="504071"/>
              <a:ext cx="1719946" cy="45345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pPr marL="0" marR="0" lvl="0" indent="0" algn="ctr" defTabSz="608965" rtl="0" eaLnBrk="1" fontAlgn="auto" latinLnBrk="0" hangingPunct="1">
                <a:lnSpc>
                  <a:spcPct val="130000"/>
                </a:lnSpc>
                <a:spcBef>
                  <a:spcPts val="0"/>
                </a:spcBef>
                <a:spcAft>
                  <a:spcPts val="0"/>
                </a:spcAft>
                <a:buClrTx/>
                <a:buSzTx/>
                <a:buFontTx/>
                <a:buNone/>
                <a:tabLst/>
                <a:defRPr/>
              </a:pPr>
              <a:r>
                <a:rPr kumimoji="0" lang="zh-CN" altLang="zh-CN" sz="2000" b="1" i="0" u="none" strike="noStrike" kern="1200" cap="none" spc="0" normalizeH="0" baseline="0" noProof="0" dirty="0">
                  <a:ln>
                    <a:noFill/>
                  </a:ln>
                  <a:solidFill>
                    <a:srgbClr val="FFFFFF"/>
                  </a:solidFill>
                  <a:effectLst/>
                  <a:uLnTx/>
                  <a:uFillTx/>
                  <a:latin typeface="微软雅黑"/>
                  <a:ea typeface="微软雅黑"/>
                  <a:sym typeface="微软雅黑"/>
                </a:rPr>
                <a:t>考核</a:t>
              </a:r>
              <a:r>
                <a:rPr kumimoji="0" lang="zh-CN" altLang="en-US" sz="2000" b="1" i="0" u="none" strike="noStrike" kern="1200" cap="none" spc="0" normalizeH="0" baseline="0" noProof="0" dirty="0">
                  <a:ln>
                    <a:noFill/>
                  </a:ln>
                  <a:solidFill>
                    <a:srgbClr val="FFFFFF"/>
                  </a:solidFill>
                  <a:effectLst/>
                  <a:uLnTx/>
                  <a:uFillTx/>
                  <a:latin typeface="微软雅黑"/>
                  <a:ea typeface="微软雅黑"/>
                  <a:sym typeface="微软雅黑"/>
                </a:rPr>
                <a:t>核心</a:t>
              </a:r>
              <a:r>
                <a:rPr kumimoji="0" lang="zh-CN" altLang="zh-CN" sz="2000" b="1" i="0" u="none" strike="noStrike" kern="1200" cap="none" spc="0" normalizeH="0" baseline="0" noProof="0" dirty="0">
                  <a:ln>
                    <a:noFill/>
                  </a:ln>
                  <a:solidFill>
                    <a:srgbClr val="FFFFFF"/>
                  </a:solidFill>
                  <a:effectLst/>
                  <a:uLnTx/>
                  <a:uFillTx/>
                  <a:latin typeface="微软雅黑"/>
                  <a:ea typeface="微软雅黑"/>
                  <a:sym typeface="微软雅黑"/>
                </a:rPr>
                <a:t>指标</a:t>
              </a:r>
              <a:endParaRPr kumimoji="0" sz="2000" b="1" i="0" u="none" strike="noStrike" kern="1200" cap="none" spc="0" normalizeH="0" baseline="0" noProof="0" dirty="0">
                <a:ln>
                  <a:noFill/>
                </a:ln>
                <a:solidFill>
                  <a:srgbClr val="FFFFFF"/>
                </a:solidFill>
                <a:effectLst/>
                <a:uLnTx/>
                <a:uFillTx/>
                <a:latin typeface="微软雅黑"/>
                <a:ea typeface="微软雅黑"/>
                <a:sym typeface="微软雅黑"/>
              </a:endParaRPr>
            </a:p>
          </p:txBody>
        </p:sp>
        <p:sp>
          <p:nvSpPr>
            <p:cNvPr id="12" name="文本框 8"/>
            <p:cNvSpPr txBox="1"/>
            <p:nvPr/>
          </p:nvSpPr>
          <p:spPr>
            <a:xfrm>
              <a:off x="637396" y="385708"/>
              <a:ext cx="6439466" cy="345090"/>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sz="1400" b="0" i="0" u="none" strike="noStrike" kern="1200" cap="none" spc="0" normalizeH="0" baseline="0" noProof="0" dirty="0">
                <a:ln>
                  <a:noFill/>
                </a:ln>
                <a:solidFill>
                  <a:srgbClr val="E3DED1">
                    <a:lumMod val="50000"/>
                  </a:srgbClr>
                </a:solidFill>
                <a:effectLst/>
                <a:uLnTx/>
                <a:uFillTx/>
                <a:latin typeface="微软雅黑"/>
                <a:ea typeface="微软雅黑"/>
                <a:sym typeface="微软雅黑"/>
              </a:endParaRPr>
            </a:p>
          </p:txBody>
        </p:sp>
      </p:grpSp>
      <p:sp>
        <p:nvSpPr>
          <p:cNvPr id="11" name="文本框 10"/>
          <p:cNvSpPr txBox="1"/>
          <p:nvPr/>
        </p:nvSpPr>
        <p:spPr>
          <a:xfrm>
            <a:off x="11137821" y="436827"/>
            <a:ext cx="553994"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pPr marL="0" marR="0" lvl="0" indent="0" algn="l" defTabSz="608965"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29676">
                    <a:lumMod val="75000"/>
                  </a:srgbClr>
                </a:solidFill>
                <a:effectLst/>
                <a:uLnTx/>
                <a:uFillTx/>
                <a:latin typeface="微软雅黑"/>
                <a:ea typeface="微软雅黑"/>
                <a:sym typeface="微软雅黑"/>
              </a:rPr>
              <a:t>特点</a:t>
            </a:r>
          </a:p>
        </p:txBody>
      </p:sp>
      <p:grpSp>
        <p:nvGrpSpPr>
          <p:cNvPr id="14" name="椭圆 13"/>
          <p:cNvGrpSpPr/>
          <p:nvPr/>
        </p:nvGrpSpPr>
        <p:grpSpPr>
          <a:xfrm>
            <a:off x="10342884" y="301802"/>
            <a:ext cx="639377" cy="639377"/>
            <a:chOff x="-1" y="0"/>
            <a:chExt cx="639375" cy="639375"/>
          </a:xfrm>
        </p:grpSpPr>
        <p:sp>
          <p:nvSpPr>
            <p:cNvPr id="15" name="圆形"/>
            <p:cNvSpPr/>
            <p:nvPr/>
          </p:nvSpPr>
          <p:spPr>
            <a:xfrm>
              <a:off x="-2" y="-1"/>
              <a:ext cx="639377" cy="639376"/>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marL="0" marR="0" lvl="0" indent="0" algn="ctr" defTabSz="608965" rtl="0" eaLnBrk="1" fontAlgn="auto" latinLnBrk="0" hangingPunct="1">
                <a:lnSpc>
                  <a:spcPct val="100000"/>
                </a:lnSpc>
                <a:spcBef>
                  <a:spcPts val="0"/>
                </a:spcBef>
                <a:spcAft>
                  <a:spcPts val="0"/>
                </a:spcAft>
                <a:buClrTx/>
                <a:buSzTx/>
                <a:buFontTx/>
                <a:buNone/>
                <a:tabLst/>
                <a:defRPr sz="3200" b="1">
                  <a:solidFill>
                    <a:srgbClr val="FFFFFF"/>
                  </a:solidFill>
                  <a:latin typeface="Century Gothic"/>
                  <a:ea typeface="Century Gothic"/>
                  <a:cs typeface="Century Gothic"/>
                  <a:sym typeface="Century Gothic"/>
                </a:defRPr>
              </a:pPr>
              <a:endParaRPr kumimoji="0" sz="3200" b="1" i="0" u="none" strike="noStrike" kern="1200" cap="none" spc="0" normalizeH="0" baseline="0" noProof="0">
                <a:ln>
                  <a:noFill/>
                </a:ln>
                <a:solidFill>
                  <a:srgbClr val="FFFFFF"/>
                </a:solidFill>
                <a:effectLst/>
                <a:uLnTx/>
                <a:uFillTx/>
                <a:latin typeface="Century Gothic"/>
                <a:sym typeface="Century Gothic"/>
              </a:endParaRPr>
            </a:p>
          </p:txBody>
        </p:sp>
        <p:sp>
          <p:nvSpPr>
            <p:cNvPr id="16" name="4"/>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pPr marL="0" marR="0" lvl="0" indent="0" algn="ctr" defTabSz="608965"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a:ln>
                    <a:noFill/>
                  </a:ln>
                  <a:solidFill>
                    <a:srgbClr val="FFFFFF"/>
                  </a:solidFill>
                  <a:effectLst/>
                  <a:uLnTx/>
                  <a:uFillTx/>
                  <a:latin typeface="Century Gothic"/>
                  <a:sym typeface="Century Gothic"/>
                </a:rPr>
                <a:t>4</a:t>
              </a:r>
            </a:p>
          </p:txBody>
        </p:sp>
      </p:grpSp>
    </p:spTree>
    <p:extLst>
      <p:ext uri="{BB962C8B-B14F-4D97-AF65-F5344CB8AC3E}">
        <p14:creationId xmlns:p14="http://schemas.microsoft.com/office/powerpoint/2010/main" val="4144540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4"/>
          <p:cNvSpPr/>
          <p:nvPr/>
        </p:nvSpPr>
        <p:spPr>
          <a:xfrm>
            <a:off x="1269876" y="1043628"/>
            <a:ext cx="8928992" cy="5193684"/>
          </a:xfrm>
          <a:prstGeom prst="roundRect">
            <a:avLst>
              <a:gd name="adj" fmla="val 10000"/>
            </a:avLst>
          </a:prstGeom>
          <a:solidFill>
            <a:schemeClr val="accent1">
              <a:lumMod val="20000"/>
              <a:lumOff val="80000"/>
              <a:alpha val="90000"/>
            </a:schemeClr>
          </a:solidFill>
          <a:ln w="6350">
            <a:solidFill>
              <a:schemeClr val="accent5"/>
            </a:solidFill>
            <a:miter/>
          </a:ln>
        </p:spPr>
        <p:txBody>
          <a:bodyPr lIns="45718" tIns="45718" rIns="45718" bIns="45718"/>
          <a:lstStyle/>
          <a:p>
            <a:pPr marL="0" marR="0" lvl="0" indent="0" algn="l" defTabSz="457200" rtl="0" eaLnBrk="1" fontAlgn="auto" latinLnBrk="0" hangingPunct="1">
              <a:lnSpc>
                <a:spcPct val="100000"/>
              </a:lnSpc>
              <a:spcBef>
                <a:spcPts val="0"/>
              </a:spcBef>
              <a:spcAft>
                <a:spcPts val="0"/>
              </a:spcAft>
              <a:buClrTx/>
              <a:buSzTx/>
              <a:buFontTx/>
              <a:buNone/>
              <a:tabLst/>
              <a:defRPr>
                <a:latin typeface="Century Gothic"/>
                <a:ea typeface="Century Gothic"/>
                <a:cs typeface="Century Gothic"/>
                <a:sym typeface="Century Gothic"/>
              </a:defRPr>
            </a:pPr>
            <a:endParaRPr kumimoji="0" sz="1800" b="0" i="0" u="none" strike="noStrike" kern="1200" cap="none" spc="0" normalizeH="0" baseline="0" noProof="0">
              <a:ln>
                <a:noFill/>
              </a:ln>
              <a:solidFill>
                <a:prstClr val="black"/>
              </a:solidFill>
              <a:effectLst/>
              <a:uLnTx/>
              <a:uFillTx/>
              <a:latin typeface="Century Gothic"/>
              <a:sym typeface="Century Gothic"/>
            </a:endParaRPr>
          </a:p>
        </p:txBody>
      </p:sp>
      <p:sp>
        <p:nvSpPr>
          <p:cNvPr id="13" name="文本框 8"/>
          <p:cNvSpPr txBox="1"/>
          <p:nvPr/>
        </p:nvSpPr>
        <p:spPr>
          <a:xfrm>
            <a:off x="1647507" y="918050"/>
            <a:ext cx="3973172" cy="345090"/>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sz="1400" b="0" i="0" u="none" strike="noStrike" kern="1200" cap="none" spc="0" normalizeH="0" baseline="0" noProof="0" dirty="0">
              <a:ln>
                <a:noFill/>
              </a:ln>
              <a:solidFill>
                <a:srgbClr val="8AB833"/>
              </a:solidFill>
              <a:effectLst/>
              <a:uLnTx/>
              <a:uFillTx/>
              <a:latin typeface="微软雅黑"/>
              <a:ea typeface="微软雅黑"/>
              <a:sym typeface="微软雅黑"/>
            </a:endParaRPr>
          </a:p>
        </p:txBody>
      </p:sp>
      <p:graphicFrame>
        <p:nvGraphicFramePr>
          <p:cNvPr id="14" name="表格 13"/>
          <p:cNvGraphicFramePr>
            <a:graphicFrameLocks noGrp="1"/>
          </p:cNvGraphicFramePr>
          <p:nvPr/>
        </p:nvGraphicFramePr>
        <p:xfrm>
          <a:off x="1647507" y="1202075"/>
          <a:ext cx="8288593" cy="4961174"/>
        </p:xfrm>
        <a:graphic>
          <a:graphicData uri="http://schemas.openxmlformats.org/drawingml/2006/table">
            <a:tbl>
              <a:tblPr>
                <a:tableStyleId>{0E3FDE45-AF77-4B5C-9715-49D594BDF05E}</a:tableStyleId>
              </a:tblPr>
              <a:tblGrid>
                <a:gridCol w="1038303">
                  <a:extLst>
                    <a:ext uri="{9D8B030D-6E8A-4147-A177-3AD203B41FA5}">
                      <a16:colId xmlns:a16="http://schemas.microsoft.com/office/drawing/2014/main" val="2768319626"/>
                    </a:ext>
                  </a:extLst>
                </a:gridCol>
                <a:gridCol w="1057601">
                  <a:extLst>
                    <a:ext uri="{9D8B030D-6E8A-4147-A177-3AD203B41FA5}">
                      <a16:colId xmlns:a16="http://schemas.microsoft.com/office/drawing/2014/main" val="4126659994"/>
                    </a:ext>
                  </a:extLst>
                </a:gridCol>
                <a:gridCol w="1112581">
                  <a:extLst>
                    <a:ext uri="{9D8B030D-6E8A-4147-A177-3AD203B41FA5}">
                      <a16:colId xmlns:a16="http://schemas.microsoft.com/office/drawing/2014/main" val="2506452163"/>
                    </a:ext>
                  </a:extLst>
                </a:gridCol>
                <a:gridCol w="2112818">
                  <a:extLst>
                    <a:ext uri="{9D8B030D-6E8A-4147-A177-3AD203B41FA5}">
                      <a16:colId xmlns:a16="http://schemas.microsoft.com/office/drawing/2014/main" val="807167830"/>
                    </a:ext>
                  </a:extLst>
                </a:gridCol>
                <a:gridCol w="1065963">
                  <a:extLst>
                    <a:ext uri="{9D8B030D-6E8A-4147-A177-3AD203B41FA5}">
                      <a16:colId xmlns:a16="http://schemas.microsoft.com/office/drawing/2014/main" val="2076211960"/>
                    </a:ext>
                  </a:extLst>
                </a:gridCol>
                <a:gridCol w="1901327">
                  <a:extLst>
                    <a:ext uri="{9D8B030D-6E8A-4147-A177-3AD203B41FA5}">
                      <a16:colId xmlns:a16="http://schemas.microsoft.com/office/drawing/2014/main" val="1150626359"/>
                    </a:ext>
                  </a:extLst>
                </a:gridCol>
              </a:tblGrid>
              <a:tr h="668847">
                <a:tc rowSpan="2">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核心指标</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gridSpan="3">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城市污水处理率</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hMerge="1">
                  <a:txBody>
                    <a:bodyPr/>
                    <a:lstStyle/>
                    <a:p>
                      <a:endParaRPr lang="zh-CN" altLang="en-US"/>
                    </a:p>
                  </a:txBody>
                  <a:tcPr/>
                </a:tc>
                <a:tc hMerge="1">
                  <a:txBody>
                    <a:bodyPr/>
                    <a:lstStyle/>
                    <a:p>
                      <a:endParaRPr lang="zh-CN" altLang="en-US"/>
                    </a:p>
                  </a:txBody>
                  <a:tcPr/>
                </a:tc>
                <a:tc gridSpan="2">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城市垃圾处理</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zh-CN" altLang="en-US"/>
                    </a:p>
                  </a:txBody>
                  <a:tcPr/>
                </a:tc>
                <a:extLst>
                  <a:ext uri="{0D108BD9-81ED-4DB2-BD59-A6C34878D82A}">
                    <a16:rowId xmlns:a16="http://schemas.microsoft.com/office/drawing/2014/main" val="790246151"/>
                  </a:ext>
                </a:extLst>
              </a:tr>
              <a:tr h="1170483">
                <a:tc vMerge="1">
                  <a:txBody>
                    <a:bodyPr/>
                    <a:lstStyle/>
                    <a:p>
                      <a:endParaRPr lang="zh-CN" altLang="en-US"/>
                    </a:p>
                  </a:txBody>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城市污水</a:t>
                      </a:r>
                      <a:endParaRPr lang="en-US" altLang="zh-CN" sz="1800" b="1" u="none" strike="noStrike" baseline="0" dirty="0">
                        <a:effectLst/>
                        <a:latin typeface="宋体" panose="02010600030101010101" pitchFamily="2" charset="-122"/>
                        <a:ea typeface="宋体" panose="02010600030101010101" pitchFamily="2" charset="-122"/>
                      </a:endParaRPr>
                    </a:p>
                    <a:p>
                      <a:pPr algn="ctr" fontAlgn="ctr"/>
                      <a:r>
                        <a:rPr lang="zh-CN" altLang="en-US" sz="1800" b="1" u="none" strike="noStrike" baseline="0" dirty="0">
                          <a:effectLst/>
                          <a:latin typeface="宋体" panose="02010600030101010101" pitchFamily="2" charset="-122"/>
                          <a:ea typeface="宋体" panose="02010600030101010101" pitchFamily="2" charset="-122"/>
                        </a:rPr>
                        <a:t>处理率</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城市污水</a:t>
                      </a:r>
                      <a:endParaRPr lang="en-US" altLang="zh-CN" sz="1800" b="1" u="none" strike="noStrike" baseline="0" dirty="0">
                        <a:effectLst/>
                        <a:latin typeface="宋体" panose="02010600030101010101" pitchFamily="2" charset="-122"/>
                        <a:ea typeface="宋体" panose="02010600030101010101" pitchFamily="2" charset="-122"/>
                      </a:endParaRPr>
                    </a:p>
                    <a:p>
                      <a:pPr algn="ctr" fontAlgn="ctr"/>
                      <a:r>
                        <a:rPr lang="zh-CN" altLang="en-US" sz="1800" b="1" u="none" strike="noStrike" baseline="0" dirty="0">
                          <a:effectLst/>
                          <a:latin typeface="宋体" panose="02010600030101010101" pitchFamily="2" charset="-122"/>
                          <a:ea typeface="宋体" panose="02010600030101010101" pitchFamily="2" charset="-122"/>
                        </a:rPr>
                        <a:t>处理污泥</a:t>
                      </a:r>
                      <a:endParaRPr lang="en-US" altLang="zh-CN" sz="1800" b="1" u="none" strike="noStrike" baseline="0" dirty="0">
                        <a:effectLst/>
                        <a:latin typeface="宋体" panose="02010600030101010101" pitchFamily="2" charset="-122"/>
                        <a:ea typeface="宋体" panose="02010600030101010101" pitchFamily="2" charset="-122"/>
                      </a:endParaRPr>
                    </a:p>
                    <a:p>
                      <a:pPr algn="ctr" fontAlgn="ctr"/>
                      <a:r>
                        <a:rPr lang="zh-CN" altLang="en-US" sz="1800" b="1" u="none" strike="noStrike" baseline="0" dirty="0">
                          <a:effectLst/>
                          <a:latin typeface="宋体" panose="02010600030101010101" pitchFamily="2" charset="-122"/>
                          <a:ea typeface="宋体" panose="02010600030101010101" pitchFamily="2" charset="-122"/>
                        </a:rPr>
                        <a:t>达标处置率</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其他</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城市生活垃圾无害化</a:t>
                      </a:r>
                      <a:endParaRPr lang="en-US" altLang="zh-CN" sz="1800" b="1" u="none" strike="noStrike" baseline="0" dirty="0">
                        <a:effectLst/>
                        <a:latin typeface="宋体" panose="02010600030101010101" pitchFamily="2" charset="-122"/>
                        <a:ea typeface="宋体" panose="02010600030101010101" pitchFamily="2" charset="-122"/>
                      </a:endParaRPr>
                    </a:p>
                    <a:p>
                      <a:pPr algn="ctr" fontAlgn="ctr"/>
                      <a:r>
                        <a:rPr lang="zh-CN" altLang="en-US" sz="1800" b="1" u="none" strike="noStrike" baseline="0" dirty="0">
                          <a:effectLst/>
                          <a:latin typeface="宋体" panose="02010600030101010101" pitchFamily="2" charset="-122"/>
                          <a:ea typeface="宋体" panose="02010600030101010101" pitchFamily="2" charset="-122"/>
                        </a:rPr>
                        <a:t>处理率</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其他</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402233595"/>
                  </a:ext>
                </a:extLst>
              </a:tr>
              <a:tr h="919664">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国家园林城市</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a:t>
                      </a:r>
                      <a:r>
                        <a:rPr lang="en-US" altLang="zh-CN" sz="1800" b="1" u="none" strike="noStrike" baseline="0" dirty="0">
                          <a:effectLst/>
                          <a:latin typeface="宋体" panose="02010600030101010101" pitchFamily="2" charset="-122"/>
                          <a:ea typeface="宋体" panose="02010600030101010101" pitchFamily="2" charset="-122"/>
                        </a:rPr>
                        <a:t>90%</a:t>
                      </a:r>
                      <a:endParaRPr lang="en-US" altLang="zh-CN"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a:t>
                      </a:r>
                      <a:r>
                        <a:rPr lang="en-US" altLang="zh-CN" sz="1800" b="1" u="none" strike="noStrike" baseline="0" dirty="0">
                          <a:effectLst/>
                          <a:latin typeface="宋体" panose="02010600030101010101" pitchFamily="2" charset="-122"/>
                          <a:ea typeface="宋体" panose="02010600030101010101" pitchFamily="2" charset="-122"/>
                        </a:rPr>
                        <a:t>90%</a:t>
                      </a:r>
                      <a:endParaRPr lang="en-US" altLang="zh-CN"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fontAlgn="ctr"/>
                      <a:r>
                        <a:rPr lang="en-US" altLang="zh-CN" sz="1800" b="1" u="none" strike="noStrike" baseline="0" dirty="0">
                          <a:effectLst/>
                          <a:latin typeface="宋体" panose="02010600030101010101" pitchFamily="2" charset="-122"/>
                          <a:ea typeface="宋体" panose="02010600030101010101" pitchFamily="2" charset="-122"/>
                        </a:rPr>
                        <a:t>-</a:t>
                      </a:r>
                      <a:endParaRPr lang="en-US" altLang="zh-CN"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fontAlgn="ctr"/>
                      <a:r>
                        <a:rPr lang="en-US" altLang="zh-CN" sz="1800" b="1" u="none" strike="noStrike" baseline="0" dirty="0">
                          <a:effectLst/>
                          <a:latin typeface="宋体" panose="02010600030101010101" pitchFamily="2" charset="-122"/>
                          <a:ea typeface="宋体" panose="02010600030101010101" pitchFamily="2" charset="-122"/>
                        </a:rPr>
                        <a:t>100%</a:t>
                      </a:r>
                      <a:endParaRPr lang="en-US" altLang="zh-CN"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r>
                        <a:rPr lang="en-US" altLang="zh-CN" sz="1800" b="1" u="none" strike="noStrike" baseline="0" dirty="0">
                          <a:effectLst/>
                          <a:latin typeface="宋体" panose="02010600030101010101" pitchFamily="2" charset="-122"/>
                          <a:ea typeface="宋体" panose="02010600030101010101" pitchFamily="2" charset="-122"/>
                        </a:rPr>
                        <a:t>-</a:t>
                      </a:r>
                      <a:endParaRPr lang="en-US" altLang="zh-CN"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4049570810"/>
                  </a:ext>
                </a:extLst>
              </a:tr>
              <a:tr h="1980873">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国家生态园林城市</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a:t>
                      </a:r>
                      <a:r>
                        <a:rPr lang="en-US" altLang="zh-CN" sz="1800" b="1" u="none" strike="noStrike" baseline="0" dirty="0">
                          <a:effectLst/>
                          <a:latin typeface="宋体" panose="02010600030101010101" pitchFamily="2" charset="-122"/>
                          <a:ea typeface="宋体" panose="02010600030101010101" pitchFamily="2" charset="-122"/>
                        </a:rPr>
                        <a:t>95%</a:t>
                      </a:r>
                      <a:endParaRPr lang="en-US" altLang="zh-CN"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fontAlgn="ctr"/>
                      <a:r>
                        <a:rPr lang="en-US" altLang="zh-CN" sz="1800" b="1" u="none" strike="noStrike" baseline="0" dirty="0">
                          <a:effectLst/>
                          <a:latin typeface="宋体" panose="02010600030101010101" pitchFamily="2" charset="-122"/>
                          <a:ea typeface="宋体" panose="02010600030101010101" pitchFamily="2" charset="-122"/>
                        </a:rPr>
                        <a:t>100%</a:t>
                      </a:r>
                      <a:endParaRPr lang="en-US" altLang="zh-CN"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城市污水应收集全收集；</a:t>
                      </a:r>
                      <a:endParaRPr lang="en-US" altLang="zh-CN" sz="1800" b="1" u="none" strike="noStrike" baseline="0" dirty="0">
                        <a:effectLst/>
                        <a:latin typeface="宋体" panose="02010600030101010101" pitchFamily="2" charset="-122"/>
                        <a:ea typeface="宋体" panose="02010600030101010101" pitchFamily="2" charset="-122"/>
                      </a:endParaRPr>
                    </a:p>
                    <a:p>
                      <a:pPr algn="ctr" fontAlgn="ctr"/>
                      <a:r>
                        <a:rPr lang="zh-CN" altLang="en-US" sz="1800" b="1" u="none" strike="noStrike" baseline="0" dirty="0">
                          <a:effectLst/>
                          <a:latin typeface="宋体" panose="02010600030101010101" pitchFamily="2" charset="-122"/>
                          <a:ea typeface="宋体" panose="02010600030101010101" pitchFamily="2" charset="-122"/>
                        </a:rPr>
                        <a:t>城市污水处理厂进水</a:t>
                      </a:r>
                      <a:r>
                        <a:rPr lang="en-US" altLang="zh-CN" sz="1800" b="1" u="none" strike="noStrike" baseline="0" dirty="0">
                          <a:effectLst/>
                          <a:latin typeface="宋体" panose="02010600030101010101" pitchFamily="2" charset="-122"/>
                          <a:ea typeface="宋体" panose="02010600030101010101" pitchFamily="2" charset="-122"/>
                        </a:rPr>
                        <a:t>COD</a:t>
                      </a:r>
                      <a:r>
                        <a:rPr lang="zh-CN" altLang="en-US" sz="1800" b="1" u="none" strike="noStrike" baseline="0" dirty="0">
                          <a:effectLst/>
                          <a:latin typeface="宋体" panose="02010600030101010101" pitchFamily="2" charset="-122"/>
                          <a:ea typeface="宋体" panose="02010600030101010101" pitchFamily="2" charset="-122"/>
                        </a:rPr>
                        <a:t>浓度≥</a:t>
                      </a:r>
                      <a:r>
                        <a:rPr lang="en-US" altLang="zh-CN" sz="1800" b="1" u="none" strike="noStrike" baseline="0" dirty="0">
                          <a:effectLst/>
                          <a:latin typeface="宋体" panose="02010600030101010101" pitchFamily="2" charset="-122"/>
                          <a:ea typeface="宋体" panose="02010600030101010101" pitchFamily="2" charset="-122"/>
                        </a:rPr>
                        <a:t>200mg/L</a:t>
                      </a:r>
                    </a:p>
                    <a:p>
                      <a:pPr algn="ctr" fontAlgn="ctr"/>
                      <a:r>
                        <a:rPr lang="zh-CN" altLang="en-US" sz="1800" b="1" u="none" strike="noStrike" baseline="0" dirty="0">
                          <a:effectLst/>
                          <a:latin typeface="宋体" panose="02010600030101010101" pitchFamily="2" charset="-122"/>
                          <a:ea typeface="宋体" panose="02010600030101010101" pitchFamily="2" charset="-122"/>
                        </a:rPr>
                        <a:t>或比上年提高</a:t>
                      </a:r>
                      <a:r>
                        <a:rPr lang="en-US" altLang="zh-CN" sz="1800" b="1" u="none" strike="noStrike" baseline="0" dirty="0">
                          <a:effectLst/>
                          <a:latin typeface="宋体" panose="02010600030101010101" pitchFamily="2" charset="-122"/>
                          <a:ea typeface="宋体" panose="02010600030101010101" pitchFamily="2" charset="-122"/>
                        </a:rPr>
                        <a:t>10%</a:t>
                      </a:r>
                      <a:r>
                        <a:rPr lang="zh-CN" altLang="en-US" sz="1800" b="1" u="none" strike="noStrike" baseline="0" dirty="0">
                          <a:effectLst/>
                          <a:latin typeface="宋体" panose="02010600030101010101" pitchFamily="2" charset="-122"/>
                          <a:ea typeface="宋体" panose="02010600030101010101" pitchFamily="2" charset="-122"/>
                        </a:rPr>
                        <a:t>以上</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pPr algn="ctr" fontAlgn="ctr"/>
                      <a:r>
                        <a:rPr lang="en-US" altLang="zh-CN" sz="1800" b="1" u="none" strike="noStrike" baseline="0" dirty="0">
                          <a:effectLst/>
                          <a:latin typeface="宋体" panose="02010600030101010101" pitchFamily="2" charset="-122"/>
                          <a:ea typeface="宋体" panose="02010600030101010101" pitchFamily="2" charset="-122"/>
                        </a:rPr>
                        <a:t>100%</a:t>
                      </a:r>
                      <a:endParaRPr lang="en-US" altLang="zh-CN"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fontAlgn="ctr"/>
                      <a:r>
                        <a:rPr lang="zh-CN" altLang="en-US" sz="1800" b="1" u="none" strike="noStrike" baseline="0" dirty="0">
                          <a:effectLst/>
                          <a:latin typeface="宋体" panose="02010600030101010101" pitchFamily="2" charset="-122"/>
                          <a:ea typeface="宋体" panose="02010600030101010101" pitchFamily="2" charset="-122"/>
                        </a:rPr>
                        <a:t>①生活垃圾填埋场全部达到Ｉ级标准，焚烧厂全部达到</a:t>
                      </a:r>
                      <a:r>
                        <a:rPr lang="en-US" altLang="zh-CN" sz="1800" b="1" u="none" strike="noStrike" baseline="0" dirty="0">
                          <a:effectLst/>
                          <a:latin typeface="宋体" panose="02010600030101010101" pitchFamily="2" charset="-122"/>
                          <a:ea typeface="宋体" panose="02010600030101010101" pitchFamily="2" charset="-122"/>
                        </a:rPr>
                        <a:t>2A</a:t>
                      </a:r>
                      <a:r>
                        <a:rPr lang="zh-CN" altLang="en-US" sz="1800" b="1" u="none" strike="noStrike" baseline="0" dirty="0">
                          <a:effectLst/>
                          <a:latin typeface="宋体" panose="02010600030101010101" pitchFamily="2" charset="-122"/>
                          <a:ea typeface="宋体" panose="02010600030101010101" pitchFamily="2" charset="-122"/>
                        </a:rPr>
                        <a:t>级标准；②生活垃圾回收利用率≥</a:t>
                      </a:r>
                      <a:r>
                        <a:rPr lang="en-US" altLang="zh-CN" sz="1800" b="1" u="none" strike="noStrike" baseline="0" dirty="0">
                          <a:effectLst/>
                          <a:latin typeface="宋体" panose="02010600030101010101" pitchFamily="2" charset="-122"/>
                          <a:ea typeface="宋体" panose="02010600030101010101" pitchFamily="2" charset="-122"/>
                        </a:rPr>
                        <a:t>35%</a:t>
                      </a:r>
                      <a:r>
                        <a:rPr lang="zh-CN" altLang="en-US" sz="1800" b="1" u="none" strike="noStrike" baseline="0" dirty="0">
                          <a:effectLst/>
                          <a:latin typeface="宋体" panose="02010600030101010101" pitchFamily="2" charset="-122"/>
                          <a:ea typeface="宋体" panose="02010600030101010101" pitchFamily="2" charset="-122"/>
                        </a:rPr>
                        <a:t>；③建筑垃圾和餐厨垃圾回收利用体系基本建立。</a:t>
                      </a:r>
                      <a:endParaRPr lang="zh-CN" altLang="en-US" sz="1800" b="1" i="0" u="none" strike="noStrike" baseline="0" dirty="0">
                        <a:solidFill>
                          <a:srgbClr val="000000"/>
                        </a:solidFill>
                        <a:effectLst/>
                        <a:latin typeface="宋体" panose="02010600030101010101" pitchFamily="2" charset="-122"/>
                        <a:ea typeface="宋体"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605802388"/>
                  </a:ext>
                </a:extLst>
              </a:tr>
            </a:tbl>
          </a:graphicData>
        </a:graphic>
      </p:graphicFrame>
      <p:sp>
        <p:nvSpPr>
          <p:cNvPr id="15" name="任意形状 16"/>
          <p:cNvSpPr/>
          <p:nvPr/>
        </p:nvSpPr>
        <p:spPr>
          <a:xfrm>
            <a:off x="637396" y="417966"/>
            <a:ext cx="1831522" cy="728337"/>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4"/>
          </a:solidFill>
          <a:ln w="12700">
            <a:miter lim="400000"/>
          </a:ln>
        </p:spPr>
        <p:txBody>
          <a:bodyPr lIns="45718" tIns="45718" rIns="45718" bIns="45718" anchor="ctr"/>
          <a:lstStyle/>
          <a:p>
            <a:pPr marL="0" marR="0" lvl="0" indent="0" algn="ctr" defTabSz="1466850" rtl="0" eaLnBrk="1" fontAlgn="auto" latinLnBrk="0" hangingPunct="1">
              <a:lnSpc>
                <a:spcPct val="90000"/>
              </a:lnSpc>
              <a:spcBef>
                <a:spcPts val="700"/>
              </a:spcBef>
              <a:spcAft>
                <a:spcPts val="0"/>
              </a:spcAft>
              <a:buClrTx/>
              <a:buSzTx/>
              <a:buFontTx/>
              <a:buNone/>
              <a:tabLst/>
              <a:defRPr sz="3300">
                <a:solidFill>
                  <a:srgbClr val="FFFFFF"/>
                </a:solidFill>
                <a:latin typeface="Century Gothic"/>
                <a:ea typeface="Century Gothic"/>
                <a:cs typeface="Century Gothic"/>
                <a:sym typeface="Century Gothic"/>
              </a:defRPr>
            </a:pPr>
            <a:endParaRPr kumimoji="0" sz="3300" b="0" i="0" u="none" strike="noStrike" kern="1200" cap="none" spc="0" normalizeH="0" baseline="0" noProof="0">
              <a:ln>
                <a:noFill/>
              </a:ln>
              <a:solidFill>
                <a:srgbClr val="FFFFFF"/>
              </a:solidFill>
              <a:effectLst/>
              <a:uLnTx/>
              <a:uFillTx/>
              <a:latin typeface="Century Gothic"/>
              <a:sym typeface="Century Gothic"/>
            </a:endParaRPr>
          </a:p>
        </p:txBody>
      </p:sp>
      <p:sp>
        <p:nvSpPr>
          <p:cNvPr id="16" name="矩形 36"/>
          <p:cNvSpPr txBox="1"/>
          <p:nvPr/>
        </p:nvSpPr>
        <p:spPr>
          <a:xfrm>
            <a:off x="637396" y="504071"/>
            <a:ext cx="1719946" cy="45345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pPr marL="0" marR="0" lvl="0" indent="0" algn="ctr" defTabSz="608965" rtl="0" eaLnBrk="1" fontAlgn="auto" latinLnBrk="0" hangingPunct="1">
              <a:lnSpc>
                <a:spcPct val="130000"/>
              </a:lnSpc>
              <a:spcBef>
                <a:spcPts val="0"/>
              </a:spcBef>
              <a:spcAft>
                <a:spcPts val="0"/>
              </a:spcAft>
              <a:buClrTx/>
              <a:buSzTx/>
              <a:buFontTx/>
              <a:buNone/>
              <a:tabLst/>
              <a:defRPr/>
            </a:pPr>
            <a:r>
              <a:rPr kumimoji="0" lang="zh-CN" altLang="zh-CN" sz="2000" b="1" i="0" u="none" strike="noStrike" kern="1200" cap="none" spc="0" normalizeH="0" baseline="0" noProof="0" dirty="0">
                <a:ln>
                  <a:noFill/>
                </a:ln>
                <a:solidFill>
                  <a:srgbClr val="FFFFFF"/>
                </a:solidFill>
                <a:effectLst/>
                <a:uLnTx/>
                <a:uFillTx/>
                <a:latin typeface="微软雅黑"/>
                <a:ea typeface="微软雅黑"/>
                <a:sym typeface="微软雅黑"/>
              </a:rPr>
              <a:t>考核</a:t>
            </a:r>
            <a:r>
              <a:rPr kumimoji="0" lang="zh-CN" altLang="en-US" sz="2000" b="1" i="0" u="none" strike="noStrike" kern="1200" cap="none" spc="0" normalizeH="0" baseline="0" noProof="0" dirty="0">
                <a:ln>
                  <a:noFill/>
                </a:ln>
                <a:solidFill>
                  <a:srgbClr val="FFFFFF"/>
                </a:solidFill>
                <a:effectLst/>
                <a:uLnTx/>
                <a:uFillTx/>
                <a:latin typeface="微软雅黑"/>
                <a:ea typeface="微软雅黑"/>
                <a:sym typeface="微软雅黑"/>
              </a:rPr>
              <a:t>核心</a:t>
            </a:r>
            <a:r>
              <a:rPr kumimoji="0" lang="zh-CN" altLang="zh-CN" sz="2000" b="1" i="0" u="none" strike="noStrike" kern="1200" cap="none" spc="0" normalizeH="0" baseline="0" noProof="0" dirty="0">
                <a:ln>
                  <a:noFill/>
                </a:ln>
                <a:solidFill>
                  <a:srgbClr val="FFFFFF"/>
                </a:solidFill>
                <a:effectLst/>
                <a:uLnTx/>
                <a:uFillTx/>
                <a:latin typeface="微软雅黑"/>
                <a:ea typeface="微软雅黑"/>
                <a:sym typeface="微软雅黑"/>
              </a:rPr>
              <a:t>指标</a:t>
            </a:r>
            <a:endParaRPr kumimoji="0" sz="2000" b="1" i="0" u="none" strike="noStrike" kern="1200" cap="none" spc="0" normalizeH="0" baseline="0" noProof="0" dirty="0">
              <a:ln>
                <a:noFill/>
              </a:ln>
              <a:solidFill>
                <a:srgbClr val="FFFFFF"/>
              </a:solidFill>
              <a:effectLst/>
              <a:uLnTx/>
              <a:uFillTx/>
              <a:latin typeface="微软雅黑"/>
              <a:ea typeface="微软雅黑"/>
              <a:sym typeface="微软雅黑"/>
            </a:endParaRPr>
          </a:p>
        </p:txBody>
      </p:sp>
      <p:sp>
        <p:nvSpPr>
          <p:cNvPr id="17" name="文本框 16"/>
          <p:cNvSpPr txBox="1"/>
          <p:nvPr/>
        </p:nvSpPr>
        <p:spPr>
          <a:xfrm>
            <a:off x="11137821" y="436827"/>
            <a:ext cx="553994"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pPr marL="0" marR="0" lvl="0" indent="0" algn="l" defTabSz="608965"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29676">
                    <a:lumMod val="75000"/>
                  </a:srgbClr>
                </a:solidFill>
                <a:effectLst/>
                <a:uLnTx/>
                <a:uFillTx/>
                <a:latin typeface="微软雅黑"/>
                <a:ea typeface="微软雅黑"/>
                <a:sym typeface="微软雅黑"/>
              </a:rPr>
              <a:t>特点</a:t>
            </a:r>
          </a:p>
        </p:txBody>
      </p:sp>
      <p:grpSp>
        <p:nvGrpSpPr>
          <p:cNvPr id="18" name="椭圆 13"/>
          <p:cNvGrpSpPr/>
          <p:nvPr/>
        </p:nvGrpSpPr>
        <p:grpSpPr>
          <a:xfrm>
            <a:off x="10342884" y="301802"/>
            <a:ext cx="639377" cy="639377"/>
            <a:chOff x="-1" y="0"/>
            <a:chExt cx="639375" cy="639375"/>
          </a:xfrm>
        </p:grpSpPr>
        <p:sp>
          <p:nvSpPr>
            <p:cNvPr id="19" name="圆形"/>
            <p:cNvSpPr/>
            <p:nvPr/>
          </p:nvSpPr>
          <p:spPr>
            <a:xfrm>
              <a:off x="-2" y="-1"/>
              <a:ext cx="639377" cy="639376"/>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marL="0" marR="0" lvl="0" indent="0" algn="ctr" defTabSz="608965" rtl="0" eaLnBrk="1" fontAlgn="auto" latinLnBrk="0" hangingPunct="1">
                <a:lnSpc>
                  <a:spcPct val="100000"/>
                </a:lnSpc>
                <a:spcBef>
                  <a:spcPts val="0"/>
                </a:spcBef>
                <a:spcAft>
                  <a:spcPts val="0"/>
                </a:spcAft>
                <a:buClrTx/>
                <a:buSzTx/>
                <a:buFontTx/>
                <a:buNone/>
                <a:tabLst/>
                <a:defRPr sz="3200" b="1">
                  <a:solidFill>
                    <a:srgbClr val="FFFFFF"/>
                  </a:solidFill>
                  <a:latin typeface="Century Gothic"/>
                  <a:ea typeface="Century Gothic"/>
                  <a:cs typeface="Century Gothic"/>
                  <a:sym typeface="Century Gothic"/>
                </a:defRPr>
              </a:pPr>
              <a:endParaRPr kumimoji="0" sz="3200" b="1" i="0" u="none" strike="noStrike" kern="1200" cap="none" spc="0" normalizeH="0" baseline="0" noProof="0">
                <a:ln>
                  <a:noFill/>
                </a:ln>
                <a:solidFill>
                  <a:srgbClr val="FFFFFF"/>
                </a:solidFill>
                <a:effectLst/>
                <a:uLnTx/>
                <a:uFillTx/>
                <a:latin typeface="Century Gothic"/>
                <a:sym typeface="Century Gothic"/>
              </a:endParaRPr>
            </a:p>
          </p:txBody>
        </p:sp>
        <p:sp>
          <p:nvSpPr>
            <p:cNvPr id="20" name="4"/>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pPr marL="0" marR="0" lvl="0" indent="0" algn="ctr" defTabSz="608965"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a:ln>
                    <a:noFill/>
                  </a:ln>
                  <a:solidFill>
                    <a:srgbClr val="FFFFFF"/>
                  </a:solidFill>
                  <a:effectLst/>
                  <a:uLnTx/>
                  <a:uFillTx/>
                  <a:latin typeface="Century Gothic"/>
                  <a:sym typeface="Century Gothic"/>
                </a:rPr>
                <a:t>4</a:t>
              </a:r>
            </a:p>
          </p:txBody>
        </p:sp>
      </p:grpSp>
    </p:spTree>
    <p:extLst>
      <p:ext uri="{BB962C8B-B14F-4D97-AF65-F5344CB8AC3E}">
        <p14:creationId xmlns:p14="http://schemas.microsoft.com/office/powerpoint/2010/main" val="2476454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363512" y="2060848"/>
            <a:ext cx="9195396" cy="1077218"/>
          </a:xfrm>
          <a:prstGeom prst="rect">
            <a:avLst/>
          </a:prstGeom>
        </p:spPr>
        <p:txBody>
          <a:bodyPr wrap="square">
            <a:spAutoFit/>
          </a:bodyPr>
          <a:lstStyle/>
          <a:p>
            <a:r>
              <a:rPr lang="zh-CN" altLang="zh-CN" sz="3200" b="1" dirty="0">
                <a:ea typeface="宋体" panose="02010600030101010101" pitchFamily="2" charset="-122"/>
                <a:cs typeface="Times New Roman" panose="02020603050405020304" pitchFamily="18" charset="0"/>
              </a:rPr>
              <a:t>国家生态园林城市是响应党中央提出的从工业文明走向生态文明的一个最重要着力点和落脚点</a:t>
            </a:r>
            <a:r>
              <a:rPr lang="zh-CN" altLang="zh-CN" sz="3200" dirty="0">
                <a:ea typeface="宋体" panose="02010600030101010101" pitchFamily="2" charset="-122"/>
                <a:cs typeface="Times New Roman" panose="02020603050405020304" pitchFamily="18" charset="0"/>
              </a:rPr>
              <a:t>。</a:t>
            </a:r>
            <a:endParaRPr lang="zh-CN" altLang="en-US" sz="3200" dirty="0"/>
          </a:p>
        </p:txBody>
      </p:sp>
      <p:sp>
        <p:nvSpPr>
          <p:cNvPr id="13" name="文本框 14"/>
          <p:cNvSpPr txBox="1"/>
          <p:nvPr/>
        </p:nvSpPr>
        <p:spPr>
          <a:xfrm>
            <a:off x="10921797" y="467680"/>
            <a:ext cx="553994"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小</a:t>
            </a:r>
            <a:r>
              <a:rPr lang="zh-CN" altLang="zh-CN" dirty="0">
                <a:solidFill>
                  <a:schemeClr val="accent4">
                    <a:lumMod val="75000"/>
                  </a:schemeClr>
                </a:solidFill>
              </a:rPr>
              <a:t>结</a:t>
            </a:r>
            <a:endParaRPr dirty="0">
              <a:solidFill>
                <a:schemeClr val="accent4">
                  <a:lumMod val="75000"/>
                </a:schemeClr>
              </a:solidFill>
            </a:endParaRPr>
          </a:p>
        </p:txBody>
      </p:sp>
      <p:grpSp>
        <p:nvGrpSpPr>
          <p:cNvPr id="14" name="椭圆 16"/>
          <p:cNvGrpSpPr/>
          <p:nvPr/>
        </p:nvGrpSpPr>
        <p:grpSpPr>
          <a:xfrm>
            <a:off x="10126859" y="332655"/>
            <a:ext cx="639379" cy="639379"/>
            <a:chOff x="-2" y="-2"/>
            <a:chExt cx="639377" cy="639377"/>
          </a:xfrm>
        </p:grpSpPr>
        <p:sp>
          <p:nvSpPr>
            <p:cNvPr id="15"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6" name="5"/>
            <p:cNvSpPr txBox="1"/>
            <p:nvPr/>
          </p:nvSpPr>
          <p:spPr>
            <a:xfrm>
              <a:off x="93634" y="27301"/>
              <a:ext cx="452105" cy="5847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rPr lang="en-US" dirty="0"/>
                <a:t>3</a:t>
              </a:r>
              <a:endParaRPr dirty="0"/>
            </a:p>
          </p:txBody>
        </p:sp>
      </p:grpSp>
    </p:spTree>
    <p:extLst>
      <p:ext uri="{BB962C8B-B14F-4D97-AF65-F5344CB8AC3E}">
        <p14:creationId xmlns:p14="http://schemas.microsoft.com/office/powerpoint/2010/main" val="498422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3734137" y="920916"/>
            <a:ext cx="3602096" cy="764539"/>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algn="ctr">
              <a:defRPr sz="4400" b="1">
                <a:solidFill>
                  <a:schemeClr val="accent1"/>
                </a:solidFill>
                <a:latin typeface="微软雅黑"/>
                <a:ea typeface="微软雅黑"/>
                <a:cs typeface="微软雅黑"/>
                <a:sym typeface="微软雅黑"/>
              </a:defRPr>
            </a:lvl1pPr>
          </a:lstStyle>
          <a:p>
            <a:r>
              <a:rPr dirty="0"/>
              <a:t>THANK YOU!</a:t>
            </a:r>
          </a:p>
        </p:txBody>
      </p:sp>
      <p:sp>
        <p:nvSpPr>
          <p:cNvPr id="6" name="直接连接符 5"/>
          <p:cNvSpPr/>
          <p:nvPr/>
        </p:nvSpPr>
        <p:spPr>
          <a:xfrm flipV="1">
            <a:off x="3806261" y="1976182"/>
            <a:ext cx="146066" cy="346323"/>
          </a:xfrm>
          <a:prstGeom prst="line">
            <a:avLst/>
          </a:prstGeom>
          <a:solidFill>
            <a:srgbClr val="FFFFFF"/>
          </a:solidFill>
          <a:ln w="6350">
            <a:solidFill>
              <a:srgbClr val="676A55"/>
            </a:solidFill>
            <a:miter/>
          </a:ln>
        </p:spPr>
        <p:txBody>
          <a:bodyPr lIns="45719" rIns="45719"/>
          <a:lstStyle/>
          <a:p>
            <a:endParaRPr/>
          </a:p>
        </p:txBody>
      </p:sp>
      <p:sp>
        <p:nvSpPr>
          <p:cNvPr id="7" name="直接连接符 6"/>
          <p:cNvSpPr/>
          <p:nvPr/>
        </p:nvSpPr>
        <p:spPr>
          <a:xfrm flipV="1">
            <a:off x="3798460" y="2213026"/>
            <a:ext cx="486557" cy="119347"/>
          </a:xfrm>
          <a:prstGeom prst="line">
            <a:avLst/>
          </a:prstGeom>
          <a:solidFill>
            <a:srgbClr val="FFFFFF"/>
          </a:solidFill>
          <a:ln w="6350">
            <a:solidFill>
              <a:srgbClr val="676A55"/>
            </a:solidFill>
            <a:miter/>
          </a:ln>
        </p:spPr>
        <p:txBody>
          <a:bodyPr lIns="45719" rIns="45719"/>
          <a:lstStyle/>
          <a:p>
            <a:endParaRPr/>
          </a:p>
        </p:txBody>
      </p:sp>
      <p:sp>
        <p:nvSpPr>
          <p:cNvPr id="8" name="直接连接符 7"/>
          <p:cNvSpPr/>
          <p:nvPr/>
        </p:nvSpPr>
        <p:spPr>
          <a:xfrm flipH="1" flipV="1">
            <a:off x="3956874" y="1925347"/>
            <a:ext cx="317052" cy="272468"/>
          </a:xfrm>
          <a:prstGeom prst="line">
            <a:avLst/>
          </a:prstGeom>
          <a:solidFill>
            <a:srgbClr val="FFFFFF"/>
          </a:solidFill>
          <a:ln w="6350">
            <a:solidFill>
              <a:srgbClr val="676A55"/>
            </a:solidFill>
            <a:miter/>
          </a:ln>
        </p:spPr>
        <p:txBody>
          <a:bodyPr lIns="45719" rIns="45719"/>
          <a:lstStyle/>
          <a:p>
            <a:endParaRPr/>
          </a:p>
        </p:txBody>
      </p:sp>
      <p:sp>
        <p:nvSpPr>
          <p:cNvPr id="9" name="椭圆 8"/>
          <p:cNvSpPr/>
          <p:nvPr/>
        </p:nvSpPr>
        <p:spPr>
          <a:xfrm rot="11174285">
            <a:off x="3948748" y="1928591"/>
            <a:ext cx="50407" cy="50407"/>
          </a:xfrm>
          <a:prstGeom prst="ellipse">
            <a:avLst/>
          </a:prstGeom>
          <a:solidFill>
            <a:srgbClr val="676A55"/>
          </a:solidFill>
          <a:ln w="12700">
            <a:solidFill>
              <a:srgbClr val="676A55"/>
            </a:solidFill>
            <a:miter/>
          </a:ln>
        </p:spPr>
        <p:txBody>
          <a:bodyPr lIns="45719" rIns="45719" anchor="ctr"/>
          <a:lstStyle/>
          <a:p>
            <a:pPr algn="ctr">
              <a:defRPr>
                <a:solidFill>
                  <a:srgbClr val="FFFFFF"/>
                </a:solidFill>
              </a:defRPr>
            </a:pPr>
            <a:endParaRPr/>
          </a:p>
        </p:txBody>
      </p:sp>
      <p:sp>
        <p:nvSpPr>
          <p:cNvPr id="10" name="直接连接符 9"/>
          <p:cNvSpPr/>
          <p:nvPr/>
        </p:nvSpPr>
        <p:spPr>
          <a:xfrm flipH="1" flipV="1">
            <a:off x="4554842" y="2470901"/>
            <a:ext cx="93128" cy="134117"/>
          </a:xfrm>
          <a:prstGeom prst="line">
            <a:avLst/>
          </a:prstGeom>
          <a:solidFill>
            <a:srgbClr val="FFFFFF"/>
          </a:solidFill>
          <a:ln w="6350">
            <a:solidFill>
              <a:srgbClr val="676A55"/>
            </a:solidFill>
            <a:miter/>
          </a:ln>
        </p:spPr>
        <p:txBody>
          <a:bodyPr lIns="45719" rIns="45719"/>
          <a:lstStyle/>
          <a:p>
            <a:endParaRPr/>
          </a:p>
        </p:txBody>
      </p:sp>
      <p:sp>
        <p:nvSpPr>
          <p:cNvPr id="11" name="直接连接符 10"/>
          <p:cNvSpPr/>
          <p:nvPr/>
        </p:nvSpPr>
        <p:spPr>
          <a:xfrm flipV="1">
            <a:off x="4647974" y="2407627"/>
            <a:ext cx="60178" cy="197393"/>
          </a:xfrm>
          <a:prstGeom prst="line">
            <a:avLst/>
          </a:prstGeom>
          <a:solidFill>
            <a:srgbClr val="FFFFFF"/>
          </a:solidFill>
          <a:ln w="6350">
            <a:solidFill>
              <a:srgbClr val="676A55"/>
            </a:solidFill>
            <a:miter/>
          </a:ln>
        </p:spPr>
        <p:txBody>
          <a:bodyPr lIns="45719" rIns="45719"/>
          <a:lstStyle/>
          <a:p>
            <a:endParaRPr/>
          </a:p>
        </p:txBody>
      </p:sp>
      <p:sp>
        <p:nvSpPr>
          <p:cNvPr id="12" name="直接连接符 11"/>
          <p:cNvSpPr/>
          <p:nvPr/>
        </p:nvSpPr>
        <p:spPr>
          <a:xfrm flipH="1">
            <a:off x="4543360" y="2407626"/>
            <a:ext cx="164792" cy="43947"/>
          </a:xfrm>
          <a:prstGeom prst="line">
            <a:avLst/>
          </a:prstGeom>
          <a:solidFill>
            <a:srgbClr val="FFFFFF"/>
          </a:solidFill>
          <a:ln w="6350">
            <a:solidFill>
              <a:srgbClr val="676A55"/>
            </a:solidFill>
            <a:miter/>
          </a:ln>
        </p:spPr>
        <p:txBody>
          <a:bodyPr lIns="45719" rIns="45719"/>
          <a:lstStyle/>
          <a:p>
            <a:endParaRPr/>
          </a:p>
        </p:txBody>
      </p:sp>
      <p:sp>
        <p:nvSpPr>
          <p:cNvPr id="13" name="椭圆 12"/>
          <p:cNvSpPr/>
          <p:nvPr/>
        </p:nvSpPr>
        <p:spPr>
          <a:xfrm rot="7715704">
            <a:off x="4537223" y="2447155"/>
            <a:ext cx="21899" cy="21897"/>
          </a:xfrm>
          <a:prstGeom prst="ellipse">
            <a:avLst/>
          </a:prstGeom>
          <a:solidFill>
            <a:srgbClr val="FFFFFF"/>
          </a:solidFill>
          <a:ln w="12700">
            <a:solidFill>
              <a:srgbClr val="676A55"/>
            </a:solidFill>
            <a:miter/>
          </a:ln>
        </p:spPr>
        <p:txBody>
          <a:bodyPr lIns="45719" rIns="45719" anchor="ctr"/>
          <a:lstStyle/>
          <a:p>
            <a:pPr algn="ctr">
              <a:defRPr>
                <a:solidFill>
                  <a:srgbClr val="FFFFFF"/>
                </a:solidFill>
              </a:defRPr>
            </a:pPr>
            <a:endParaRPr/>
          </a:p>
        </p:txBody>
      </p:sp>
      <p:sp>
        <p:nvSpPr>
          <p:cNvPr id="14" name="等腰三角形 13"/>
          <p:cNvSpPr/>
          <p:nvPr/>
        </p:nvSpPr>
        <p:spPr>
          <a:xfrm>
            <a:off x="7491778" y="2451573"/>
            <a:ext cx="285665" cy="2535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21600"/>
                </a:lnTo>
                <a:close/>
              </a:path>
            </a:pathLst>
          </a:custGeom>
          <a:solidFill>
            <a:srgbClr val="878787"/>
          </a:solidFill>
          <a:ln w="12700">
            <a:miter lim="400000"/>
          </a:ln>
        </p:spPr>
        <p:txBody>
          <a:bodyPr lIns="45719" rIns="45719" anchor="ctr"/>
          <a:lstStyle/>
          <a:p>
            <a:pPr algn="ctr">
              <a:defRPr>
                <a:solidFill>
                  <a:srgbClr val="FFFFFF"/>
                </a:solidFill>
              </a:defRPr>
            </a:pPr>
            <a:endParaRPr/>
          </a:p>
        </p:txBody>
      </p:sp>
      <p:sp>
        <p:nvSpPr>
          <p:cNvPr id="15" name="文本框 14"/>
          <p:cNvSpPr txBox="1"/>
          <p:nvPr/>
        </p:nvSpPr>
        <p:spPr>
          <a:xfrm>
            <a:off x="2800715" y="3733331"/>
            <a:ext cx="5913967" cy="707886"/>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gn="ctr">
              <a:defRPr sz="4000">
                <a:latin typeface="华文细黑"/>
                <a:ea typeface="华文细黑"/>
                <a:cs typeface="华文细黑"/>
                <a:sym typeface="华文细黑"/>
              </a:defRPr>
            </a:pPr>
            <a:r>
              <a:rPr lang="zh-CN" altLang="zh-CN" sz="4000" dirty="0">
                <a:sym typeface="华文细黑"/>
              </a:rPr>
              <a:t>国家生态园林城市</a:t>
            </a:r>
            <a:endParaRPr dirty="0"/>
          </a:p>
        </p:txBody>
      </p:sp>
      <p:sp>
        <p:nvSpPr>
          <p:cNvPr id="16" name="直接连接符 15"/>
          <p:cNvSpPr/>
          <p:nvPr/>
        </p:nvSpPr>
        <p:spPr>
          <a:xfrm>
            <a:off x="3178892" y="4544077"/>
            <a:ext cx="5157612" cy="1"/>
          </a:xfrm>
          <a:prstGeom prst="line">
            <a:avLst/>
          </a:prstGeom>
          <a:ln w="12700">
            <a:solidFill>
              <a:srgbClr val="000000"/>
            </a:solidFill>
            <a:miter/>
          </a:ln>
          <a:effectLst>
            <a:outerShdw blurRad="88900" dist="63500" dir="5400000" rotWithShape="0">
              <a:srgbClr val="1A1A1A">
                <a:alpha val="40000"/>
              </a:srgbClr>
            </a:outerShdw>
          </a:effectLst>
        </p:spPr>
        <p:txBody>
          <a:bodyPr lIns="45719" rIns="45719"/>
          <a:lstStyle/>
          <a:p>
            <a:endParaRPr/>
          </a:p>
        </p:txBody>
      </p:sp>
      <p:sp>
        <p:nvSpPr>
          <p:cNvPr id="3" name="文本框 3"/>
          <p:cNvSpPr txBox="1"/>
          <p:nvPr/>
        </p:nvSpPr>
        <p:spPr>
          <a:xfrm>
            <a:off x="3879294" y="2402932"/>
            <a:ext cx="3456939" cy="1259839"/>
          </a:xfrm>
          <a:prstGeom prst="rect">
            <a:avLst/>
          </a:prstGeom>
          <a:solidFill>
            <a:schemeClr val="accent4"/>
          </a:solidFill>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algn="ctr">
              <a:defRPr sz="6600" b="1">
                <a:solidFill>
                  <a:srgbClr val="FFFFFF"/>
                </a:solidFill>
                <a:latin typeface="微软雅黑"/>
                <a:ea typeface="微软雅黑"/>
                <a:cs typeface="微软雅黑"/>
                <a:sym typeface="微软雅黑"/>
              </a:defRPr>
            </a:lvl1pPr>
          </a:lstStyle>
          <a:p>
            <a:r>
              <a:rPr dirty="0" err="1"/>
              <a:t>感谢聆听</a:t>
            </a:r>
            <a:endParaRPr dirty="0"/>
          </a:p>
        </p:txBody>
      </p:sp>
    </p:spTree>
    <p:extLst>
      <p:ext uri="{BB962C8B-B14F-4D97-AF65-F5344CB8AC3E}">
        <p14:creationId xmlns:p14="http://schemas.microsoft.com/office/powerpoint/2010/main" val="306009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993805" y="339003"/>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环境榜单</a:t>
            </a:r>
          </a:p>
        </p:txBody>
      </p:sp>
      <p:grpSp>
        <p:nvGrpSpPr>
          <p:cNvPr id="3" name="椭圆 4"/>
          <p:cNvGrpSpPr/>
          <p:nvPr/>
        </p:nvGrpSpPr>
        <p:grpSpPr>
          <a:xfrm>
            <a:off x="10198868" y="203982"/>
            <a:ext cx="639377" cy="639377"/>
            <a:chOff x="-1" y="-1"/>
            <a:chExt cx="639375" cy="639375"/>
          </a:xfrm>
        </p:grpSpPr>
        <p:sp>
          <p:nvSpPr>
            <p:cNvPr id="4"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5" name="1"/>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1</a:t>
              </a:r>
            </a:p>
          </p:txBody>
        </p:sp>
      </p:grpSp>
      <p:sp>
        <p:nvSpPr>
          <p:cNvPr id="6" name="任意形状 5"/>
          <p:cNvSpPr/>
          <p:nvPr/>
        </p:nvSpPr>
        <p:spPr>
          <a:xfrm>
            <a:off x="1855539" y="2165823"/>
            <a:ext cx="8496944" cy="901664"/>
          </a:xfrm>
          <a:prstGeom prst="rect">
            <a:avLst/>
          </a:prstGeom>
          <a:solidFill>
            <a:schemeClr val="accent1"/>
          </a:solidFill>
          <a:ln w="12700">
            <a:solidFill>
              <a:srgbClr val="FFFFFF"/>
            </a:solidFill>
            <a:miter/>
          </a:ln>
        </p:spPr>
        <p:txBody>
          <a:bodyPr lIns="45718" tIns="45718" rIns="45718" bIns="45718" anchor="ctr"/>
          <a:lstStyle/>
          <a:p>
            <a:pPr defTabSz="1911350">
              <a:lnSpc>
                <a:spcPct val="90000"/>
              </a:lnSpc>
              <a:spcBef>
                <a:spcPts val="700"/>
              </a:spcBef>
              <a:defRPr sz="4300">
                <a:solidFill>
                  <a:srgbClr val="FFFFFF"/>
                </a:solidFill>
                <a:latin typeface="Century Gothic"/>
                <a:ea typeface="Century Gothic"/>
                <a:cs typeface="Century Gothic"/>
                <a:sym typeface="Century Gothic"/>
              </a:defRPr>
            </a:pPr>
            <a:endParaRPr/>
          </a:p>
        </p:txBody>
      </p:sp>
      <p:sp>
        <p:nvSpPr>
          <p:cNvPr id="7" name="椭圆 6"/>
          <p:cNvSpPr/>
          <p:nvPr/>
        </p:nvSpPr>
        <p:spPr>
          <a:xfrm>
            <a:off x="1413892" y="2061622"/>
            <a:ext cx="1054412" cy="1127084"/>
          </a:xfrm>
          <a:prstGeom prst="ellipse">
            <a:avLst/>
          </a:prstGeom>
          <a:solidFill>
            <a:srgbClr val="FFFFFF"/>
          </a:solidFill>
          <a:ln w="12700">
            <a:solidFill>
              <a:schemeClr val="accent1"/>
            </a:solidFill>
            <a:miter/>
          </a:ln>
        </p:spPr>
        <p:txBody>
          <a:bodyPr lIns="45718" tIns="45718" rIns="45718" bIns="45718"/>
          <a:lstStyle/>
          <a:p>
            <a:pPr>
              <a:defRPr>
                <a:latin typeface="Century Gothic"/>
                <a:ea typeface="Century Gothic"/>
                <a:cs typeface="Century Gothic"/>
                <a:sym typeface="Century Gothic"/>
              </a:defRPr>
            </a:pPr>
            <a:endParaRPr/>
          </a:p>
        </p:txBody>
      </p:sp>
      <p:sp>
        <p:nvSpPr>
          <p:cNvPr id="8" name="任意形状 7"/>
          <p:cNvSpPr/>
          <p:nvPr/>
        </p:nvSpPr>
        <p:spPr>
          <a:xfrm>
            <a:off x="2339359" y="3416451"/>
            <a:ext cx="8013124" cy="901666"/>
          </a:xfrm>
          <a:prstGeom prst="rect">
            <a:avLst/>
          </a:prstGeom>
          <a:solidFill>
            <a:schemeClr val="accent2">
              <a:lumMod val="75000"/>
            </a:schemeClr>
          </a:solidFill>
          <a:ln w="12700">
            <a:solidFill>
              <a:srgbClr val="FFFFFF"/>
            </a:solidFill>
            <a:miter/>
          </a:ln>
        </p:spPr>
        <p:txBody>
          <a:bodyPr lIns="45718" tIns="45718" rIns="45718" bIns="45718" anchor="ctr"/>
          <a:lstStyle/>
          <a:p>
            <a:pPr defTabSz="1911350">
              <a:lnSpc>
                <a:spcPct val="90000"/>
              </a:lnSpc>
              <a:spcBef>
                <a:spcPts val="700"/>
              </a:spcBef>
              <a:defRPr sz="4300">
                <a:solidFill>
                  <a:srgbClr val="FFFFFF"/>
                </a:solidFill>
                <a:latin typeface="Century Gothic"/>
                <a:ea typeface="Century Gothic"/>
                <a:cs typeface="Century Gothic"/>
                <a:sym typeface="Century Gothic"/>
              </a:defRPr>
            </a:pPr>
            <a:endParaRPr/>
          </a:p>
        </p:txBody>
      </p:sp>
      <p:sp>
        <p:nvSpPr>
          <p:cNvPr id="9" name="椭圆 8"/>
          <p:cNvSpPr/>
          <p:nvPr/>
        </p:nvSpPr>
        <p:spPr>
          <a:xfrm>
            <a:off x="1891819" y="3312250"/>
            <a:ext cx="1054413" cy="1127084"/>
          </a:xfrm>
          <a:prstGeom prst="ellipse">
            <a:avLst/>
          </a:prstGeom>
          <a:solidFill>
            <a:srgbClr val="FFFFFF"/>
          </a:solidFill>
          <a:ln w="12700">
            <a:solidFill>
              <a:schemeClr val="accent3"/>
            </a:solidFill>
            <a:miter/>
          </a:ln>
        </p:spPr>
        <p:txBody>
          <a:bodyPr lIns="45718" tIns="45718" rIns="45718" bIns="45718"/>
          <a:lstStyle/>
          <a:p>
            <a:pPr>
              <a:defRPr>
                <a:latin typeface="Century Gothic"/>
                <a:ea typeface="Century Gothic"/>
                <a:cs typeface="Century Gothic"/>
                <a:sym typeface="Century Gothic"/>
              </a:defRPr>
            </a:pPr>
            <a:endParaRPr/>
          </a:p>
        </p:txBody>
      </p:sp>
      <p:sp>
        <p:nvSpPr>
          <p:cNvPr id="10" name="任意形状 9"/>
          <p:cNvSpPr/>
          <p:nvPr/>
        </p:nvSpPr>
        <p:spPr>
          <a:xfrm>
            <a:off x="2339359" y="4667077"/>
            <a:ext cx="8013124" cy="901666"/>
          </a:xfrm>
          <a:prstGeom prst="rect">
            <a:avLst/>
          </a:prstGeom>
          <a:solidFill>
            <a:schemeClr val="accent4"/>
          </a:solidFill>
          <a:ln w="12700">
            <a:solidFill>
              <a:srgbClr val="FFFFFF"/>
            </a:solidFill>
            <a:miter/>
          </a:ln>
        </p:spPr>
        <p:txBody>
          <a:bodyPr lIns="45718" tIns="45718" rIns="45718" bIns="45718" anchor="ctr"/>
          <a:lstStyle/>
          <a:p>
            <a:pPr defTabSz="1911350">
              <a:lnSpc>
                <a:spcPct val="90000"/>
              </a:lnSpc>
              <a:spcBef>
                <a:spcPts val="700"/>
              </a:spcBef>
              <a:defRPr sz="4300">
                <a:solidFill>
                  <a:srgbClr val="FFFFFF"/>
                </a:solidFill>
                <a:latin typeface="Century Gothic"/>
                <a:ea typeface="Century Gothic"/>
                <a:cs typeface="Century Gothic"/>
                <a:sym typeface="Century Gothic"/>
              </a:defRPr>
            </a:pPr>
            <a:endParaRPr/>
          </a:p>
        </p:txBody>
      </p:sp>
      <p:sp>
        <p:nvSpPr>
          <p:cNvPr id="11" name="椭圆 10"/>
          <p:cNvSpPr/>
          <p:nvPr/>
        </p:nvSpPr>
        <p:spPr>
          <a:xfrm>
            <a:off x="1891819" y="4562876"/>
            <a:ext cx="1054413" cy="1127084"/>
          </a:xfrm>
          <a:prstGeom prst="ellipse">
            <a:avLst/>
          </a:prstGeom>
          <a:solidFill>
            <a:srgbClr val="FFFFFF"/>
          </a:solidFill>
          <a:ln w="12700">
            <a:solidFill>
              <a:schemeClr val="accent4"/>
            </a:solidFill>
            <a:miter/>
          </a:ln>
        </p:spPr>
        <p:txBody>
          <a:bodyPr lIns="45718" tIns="45718" rIns="45718" bIns="45718"/>
          <a:lstStyle/>
          <a:p>
            <a:pPr>
              <a:defRPr>
                <a:latin typeface="Century Gothic"/>
                <a:ea typeface="Century Gothic"/>
                <a:cs typeface="Century Gothic"/>
                <a:sym typeface="Century Gothic"/>
              </a:defRPr>
            </a:pPr>
            <a:endParaRPr/>
          </a:p>
        </p:txBody>
      </p:sp>
      <p:sp>
        <p:nvSpPr>
          <p:cNvPr id="12" name="Freeform 5"/>
          <p:cNvSpPr/>
          <p:nvPr/>
        </p:nvSpPr>
        <p:spPr>
          <a:xfrm>
            <a:off x="1720187" y="2474051"/>
            <a:ext cx="510978" cy="234974"/>
          </a:xfrm>
          <a:custGeom>
            <a:avLst/>
            <a:gdLst/>
            <a:ahLst/>
            <a:cxnLst>
              <a:cxn ang="0">
                <a:pos x="wd2" y="hd2"/>
              </a:cxn>
              <a:cxn ang="5400000">
                <a:pos x="wd2" y="hd2"/>
              </a:cxn>
              <a:cxn ang="10800000">
                <a:pos x="wd2" y="hd2"/>
              </a:cxn>
              <a:cxn ang="16200000">
                <a:pos x="wd2" y="hd2"/>
              </a:cxn>
            </a:cxnLst>
            <a:rect l="0" t="0" r="r" b="b"/>
            <a:pathLst>
              <a:path w="21538" h="21591" extrusionOk="0">
                <a:moveTo>
                  <a:pt x="11835" y="19472"/>
                </a:moveTo>
                <a:cubicBezTo>
                  <a:pt x="10320" y="19472"/>
                  <a:pt x="9087" y="16605"/>
                  <a:pt x="9087" y="13085"/>
                </a:cubicBezTo>
                <a:cubicBezTo>
                  <a:pt x="9087" y="9564"/>
                  <a:pt x="10320" y="6697"/>
                  <a:pt x="11835" y="6697"/>
                </a:cubicBezTo>
                <a:cubicBezTo>
                  <a:pt x="13349" y="6697"/>
                  <a:pt x="14583" y="9564"/>
                  <a:pt x="14583" y="13085"/>
                </a:cubicBezTo>
                <a:cubicBezTo>
                  <a:pt x="14583" y="16605"/>
                  <a:pt x="13349" y="19472"/>
                  <a:pt x="11835" y="19472"/>
                </a:cubicBezTo>
                <a:close/>
                <a:moveTo>
                  <a:pt x="3659" y="19472"/>
                </a:moveTo>
                <a:cubicBezTo>
                  <a:pt x="2145" y="19472"/>
                  <a:pt x="911" y="16605"/>
                  <a:pt x="911" y="13085"/>
                </a:cubicBezTo>
                <a:cubicBezTo>
                  <a:pt x="911" y="9628"/>
                  <a:pt x="2097" y="6809"/>
                  <a:pt x="3577" y="6713"/>
                </a:cubicBezTo>
                <a:cubicBezTo>
                  <a:pt x="3605" y="6729"/>
                  <a:pt x="3639" y="6729"/>
                  <a:pt x="3673" y="6729"/>
                </a:cubicBezTo>
                <a:cubicBezTo>
                  <a:pt x="3701" y="6729"/>
                  <a:pt x="3735" y="6729"/>
                  <a:pt x="3769" y="6713"/>
                </a:cubicBezTo>
                <a:cubicBezTo>
                  <a:pt x="5229" y="6841"/>
                  <a:pt x="6407" y="9660"/>
                  <a:pt x="6407" y="13085"/>
                </a:cubicBezTo>
                <a:cubicBezTo>
                  <a:pt x="6407" y="16605"/>
                  <a:pt x="5174" y="19472"/>
                  <a:pt x="3659" y="19472"/>
                </a:cubicBezTo>
                <a:close/>
                <a:moveTo>
                  <a:pt x="20319" y="469"/>
                </a:moveTo>
                <a:cubicBezTo>
                  <a:pt x="20319" y="469"/>
                  <a:pt x="20319" y="453"/>
                  <a:pt x="20319" y="453"/>
                </a:cubicBezTo>
                <a:cubicBezTo>
                  <a:pt x="20305" y="421"/>
                  <a:pt x="20298" y="405"/>
                  <a:pt x="20284" y="373"/>
                </a:cubicBezTo>
                <a:cubicBezTo>
                  <a:pt x="20277" y="341"/>
                  <a:pt x="20264" y="310"/>
                  <a:pt x="20257" y="294"/>
                </a:cubicBezTo>
                <a:cubicBezTo>
                  <a:pt x="20257" y="294"/>
                  <a:pt x="20250" y="294"/>
                  <a:pt x="20250" y="294"/>
                </a:cubicBezTo>
                <a:cubicBezTo>
                  <a:pt x="20243" y="262"/>
                  <a:pt x="20236" y="262"/>
                  <a:pt x="20229" y="246"/>
                </a:cubicBezTo>
                <a:cubicBezTo>
                  <a:pt x="20216" y="214"/>
                  <a:pt x="20202" y="182"/>
                  <a:pt x="20181" y="166"/>
                </a:cubicBezTo>
                <a:cubicBezTo>
                  <a:pt x="20175" y="150"/>
                  <a:pt x="20161" y="134"/>
                  <a:pt x="20147" y="118"/>
                </a:cubicBezTo>
                <a:cubicBezTo>
                  <a:pt x="20134" y="103"/>
                  <a:pt x="20120" y="87"/>
                  <a:pt x="20106" y="71"/>
                </a:cubicBezTo>
                <a:cubicBezTo>
                  <a:pt x="20092" y="55"/>
                  <a:pt x="20079" y="55"/>
                  <a:pt x="20065" y="39"/>
                </a:cubicBezTo>
                <a:cubicBezTo>
                  <a:pt x="20044" y="39"/>
                  <a:pt x="20031" y="23"/>
                  <a:pt x="20017" y="23"/>
                </a:cubicBezTo>
                <a:cubicBezTo>
                  <a:pt x="20003" y="7"/>
                  <a:pt x="19990" y="7"/>
                  <a:pt x="19976" y="7"/>
                </a:cubicBezTo>
                <a:cubicBezTo>
                  <a:pt x="19962" y="7"/>
                  <a:pt x="19948" y="-9"/>
                  <a:pt x="19928" y="7"/>
                </a:cubicBezTo>
                <a:cubicBezTo>
                  <a:pt x="19921" y="7"/>
                  <a:pt x="19907" y="7"/>
                  <a:pt x="19894" y="7"/>
                </a:cubicBezTo>
                <a:cubicBezTo>
                  <a:pt x="19873" y="7"/>
                  <a:pt x="19859" y="23"/>
                  <a:pt x="19846" y="23"/>
                </a:cubicBezTo>
                <a:cubicBezTo>
                  <a:pt x="19832" y="23"/>
                  <a:pt x="19818" y="39"/>
                  <a:pt x="19805" y="55"/>
                </a:cubicBezTo>
                <a:cubicBezTo>
                  <a:pt x="19784" y="71"/>
                  <a:pt x="19770" y="71"/>
                  <a:pt x="19757" y="87"/>
                </a:cubicBezTo>
                <a:cubicBezTo>
                  <a:pt x="19743" y="103"/>
                  <a:pt x="19729" y="118"/>
                  <a:pt x="19709" y="150"/>
                </a:cubicBezTo>
                <a:cubicBezTo>
                  <a:pt x="19702" y="166"/>
                  <a:pt x="19695" y="166"/>
                  <a:pt x="19681" y="182"/>
                </a:cubicBezTo>
                <a:cubicBezTo>
                  <a:pt x="19681" y="182"/>
                  <a:pt x="19681" y="182"/>
                  <a:pt x="19681" y="182"/>
                </a:cubicBezTo>
                <a:cubicBezTo>
                  <a:pt x="19668" y="214"/>
                  <a:pt x="19654" y="230"/>
                  <a:pt x="19647" y="262"/>
                </a:cubicBezTo>
                <a:cubicBezTo>
                  <a:pt x="19633" y="278"/>
                  <a:pt x="19620" y="310"/>
                  <a:pt x="19606" y="326"/>
                </a:cubicBezTo>
                <a:cubicBezTo>
                  <a:pt x="19606" y="326"/>
                  <a:pt x="19606" y="326"/>
                  <a:pt x="19606" y="326"/>
                </a:cubicBezTo>
                <a:lnTo>
                  <a:pt x="15364" y="10823"/>
                </a:lnTo>
                <a:cubicBezTo>
                  <a:pt x="14939" y="7223"/>
                  <a:pt x="13521" y="4579"/>
                  <a:pt x="11835" y="4579"/>
                </a:cubicBezTo>
                <a:cubicBezTo>
                  <a:pt x="9971" y="4579"/>
                  <a:pt x="8429" y="7828"/>
                  <a:pt x="8203" y="12033"/>
                </a:cubicBezTo>
                <a:lnTo>
                  <a:pt x="7291" y="12033"/>
                </a:lnTo>
                <a:cubicBezTo>
                  <a:pt x="7106" y="8577"/>
                  <a:pt x="6030" y="5773"/>
                  <a:pt x="4619" y="4881"/>
                </a:cubicBezTo>
                <a:lnTo>
                  <a:pt x="5475" y="2747"/>
                </a:lnTo>
                <a:lnTo>
                  <a:pt x="6298" y="5566"/>
                </a:lnTo>
                <a:cubicBezTo>
                  <a:pt x="6387" y="5869"/>
                  <a:pt x="6531" y="6044"/>
                  <a:pt x="6681" y="6044"/>
                </a:cubicBezTo>
                <a:cubicBezTo>
                  <a:pt x="6771" y="6044"/>
                  <a:pt x="6860" y="5980"/>
                  <a:pt x="6935" y="5853"/>
                </a:cubicBezTo>
                <a:cubicBezTo>
                  <a:pt x="7141" y="5518"/>
                  <a:pt x="7195" y="4865"/>
                  <a:pt x="7058" y="4372"/>
                </a:cubicBezTo>
                <a:lnTo>
                  <a:pt x="5914" y="469"/>
                </a:lnTo>
                <a:cubicBezTo>
                  <a:pt x="5914" y="469"/>
                  <a:pt x="5914" y="453"/>
                  <a:pt x="5914" y="453"/>
                </a:cubicBezTo>
                <a:cubicBezTo>
                  <a:pt x="5900" y="421"/>
                  <a:pt x="5893" y="405"/>
                  <a:pt x="5880" y="373"/>
                </a:cubicBezTo>
                <a:cubicBezTo>
                  <a:pt x="5873" y="341"/>
                  <a:pt x="5859" y="310"/>
                  <a:pt x="5852" y="294"/>
                </a:cubicBezTo>
                <a:cubicBezTo>
                  <a:pt x="5852" y="294"/>
                  <a:pt x="5852" y="294"/>
                  <a:pt x="5845" y="294"/>
                </a:cubicBezTo>
                <a:cubicBezTo>
                  <a:pt x="5839" y="262"/>
                  <a:pt x="5832" y="262"/>
                  <a:pt x="5825" y="246"/>
                </a:cubicBezTo>
                <a:cubicBezTo>
                  <a:pt x="5811" y="214"/>
                  <a:pt x="5797" y="182"/>
                  <a:pt x="5777" y="166"/>
                </a:cubicBezTo>
                <a:cubicBezTo>
                  <a:pt x="5770" y="150"/>
                  <a:pt x="5756" y="134"/>
                  <a:pt x="5743" y="118"/>
                </a:cubicBezTo>
                <a:cubicBezTo>
                  <a:pt x="5729" y="103"/>
                  <a:pt x="5715" y="87"/>
                  <a:pt x="5702" y="71"/>
                </a:cubicBezTo>
                <a:cubicBezTo>
                  <a:pt x="5688" y="55"/>
                  <a:pt x="5667" y="55"/>
                  <a:pt x="5654" y="39"/>
                </a:cubicBezTo>
                <a:cubicBezTo>
                  <a:pt x="5640" y="39"/>
                  <a:pt x="5626" y="23"/>
                  <a:pt x="5612" y="23"/>
                </a:cubicBezTo>
                <a:cubicBezTo>
                  <a:pt x="5599" y="7"/>
                  <a:pt x="5585" y="7"/>
                  <a:pt x="5571" y="7"/>
                </a:cubicBezTo>
                <a:cubicBezTo>
                  <a:pt x="5558" y="7"/>
                  <a:pt x="5544" y="7"/>
                  <a:pt x="5530" y="7"/>
                </a:cubicBezTo>
                <a:cubicBezTo>
                  <a:pt x="5516" y="7"/>
                  <a:pt x="5496" y="7"/>
                  <a:pt x="5482" y="7"/>
                </a:cubicBezTo>
                <a:cubicBezTo>
                  <a:pt x="5469" y="7"/>
                  <a:pt x="5455" y="23"/>
                  <a:pt x="5441" y="23"/>
                </a:cubicBezTo>
                <a:cubicBezTo>
                  <a:pt x="5427" y="23"/>
                  <a:pt x="5414" y="39"/>
                  <a:pt x="5393" y="55"/>
                </a:cubicBezTo>
                <a:cubicBezTo>
                  <a:pt x="5379" y="71"/>
                  <a:pt x="5366" y="71"/>
                  <a:pt x="5359" y="87"/>
                </a:cubicBezTo>
                <a:cubicBezTo>
                  <a:pt x="5338" y="103"/>
                  <a:pt x="5325" y="118"/>
                  <a:pt x="5304" y="150"/>
                </a:cubicBezTo>
                <a:cubicBezTo>
                  <a:pt x="5297" y="166"/>
                  <a:pt x="5290" y="166"/>
                  <a:pt x="5277" y="182"/>
                </a:cubicBezTo>
                <a:cubicBezTo>
                  <a:pt x="5277" y="182"/>
                  <a:pt x="5277" y="182"/>
                  <a:pt x="5277" y="182"/>
                </a:cubicBezTo>
                <a:cubicBezTo>
                  <a:pt x="5263" y="214"/>
                  <a:pt x="5249" y="230"/>
                  <a:pt x="5242" y="262"/>
                </a:cubicBezTo>
                <a:cubicBezTo>
                  <a:pt x="5229" y="278"/>
                  <a:pt x="5215" y="310"/>
                  <a:pt x="5208" y="326"/>
                </a:cubicBezTo>
                <a:cubicBezTo>
                  <a:pt x="5201" y="326"/>
                  <a:pt x="5201" y="326"/>
                  <a:pt x="5201" y="326"/>
                </a:cubicBezTo>
                <a:lnTo>
                  <a:pt x="3481" y="4595"/>
                </a:lnTo>
                <a:cubicBezTo>
                  <a:pt x="1542" y="4802"/>
                  <a:pt x="0" y="8529"/>
                  <a:pt x="0" y="13085"/>
                </a:cubicBezTo>
                <a:cubicBezTo>
                  <a:pt x="0" y="17784"/>
                  <a:pt x="1638" y="21591"/>
                  <a:pt x="3659" y="21591"/>
                </a:cubicBezTo>
                <a:cubicBezTo>
                  <a:pt x="5523" y="21591"/>
                  <a:pt x="7065" y="18341"/>
                  <a:pt x="7291" y="14152"/>
                </a:cubicBezTo>
                <a:lnTo>
                  <a:pt x="8203" y="14152"/>
                </a:lnTo>
                <a:cubicBezTo>
                  <a:pt x="8429" y="18341"/>
                  <a:pt x="9971" y="21591"/>
                  <a:pt x="11835" y="21591"/>
                </a:cubicBezTo>
                <a:cubicBezTo>
                  <a:pt x="13781" y="21591"/>
                  <a:pt x="15371" y="18071"/>
                  <a:pt x="15487" y="13626"/>
                </a:cubicBezTo>
                <a:lnTo>
                  <a:pt x="19880" y="2747"/>
                </a:lnTo>
                <a:lnTo>
                  <a:pt x="20702" y="5566"/>
                </a:lnTo>
                <a:cubicBezTo>
                  <a:pt x="20791" y="5869"/>
                  <a:pt x="20935" y="6044"/>
                  <a:pt x="21086" y="6044"/>
                </a:cubicBezTo>
                <a:cubicBezTo>
                  <a:pt x="21168" y="6044"/>
                  <a:pt x="21264" y="5980"/>
                  <a:pt x="21340" y="5853"/>
                </a:cubicBezTo>
                <a:cubicBezTo>
                  <a:pt x="21545" y="5518"/>
                  <a:pt x="21600" y="4865"/>
                  <a:pt x="21463" y="4372"/>
                </a:cubicBezTo>
                <a:lnTo>
                  <a:pt x="20319" y="469"/>
                </a:lnTo>
                <a:close/>
              </a:path>
            </a:pathLst>
          </a:custGeom>
          <a:solidFill>
            <a:schemeClr val="accent1"/>
          </a:solidFill>
          <a:ln w="12700">
            <a:miter lim="400000"/>
          </a:ln>
        </p:spPr>
        <p:txBody>
          <a:bodyPr lIns="45718" tIns="45718" rIns="45718" bIns="45718"/>
          <a:lstStyle/>
          <a:p>
            <a:pPr>
              <a:defRPr>
                <a:latin typeface="Century Gothic"/>
                <a:ea typeface="Century Gothic"/>
                <a:cs typeface="Century Gothic"/>
                <a:sym typeface="Century Gothic"/>
              </a:defRPr>
            </a:pPr>
            <a:endParaRPr/>
          </a:p>
        </p:txBody>
      </p:sp>
      <p:grpSp>
        <p:nvGrpSpPr>
          <p:cNvPr id="13" name="组合 22"/>
          <p:cNvGrpSpPr/>
          <p:nvPr/>
        </p:nvGrpSpPr>
        <p:grpSpPr>
          <a:xfrm>
            <a:off x="2219075" y="4926646"/>
            <a:ext cx="407167" cy="341648"/>
            <a:chOff x="0" y="0"/>
            <a:chExt cx="402378" cy="315860"/>
          </a:xfrm>
        </p:grpSpPr>
        <p:sp>
          <p:nvSpPr>
            <p:cNvPr id="14" name="Freeform 12"/>
            <p:cNvSpPr/>
            <p:nvPr/>
          </p:nvSpPr>
          <p:spPr>
            <a:xfrm>
              <a:off x="-1" y="-1"/>
              <a:ext cx="402379" cy="315862"/>
            </a:xfrm>
            <a:custGeom>
              <a:avLst/>
              <a:gdLst/>
              <a:ahLst/>
              <a:cxnLst>
                <a:cxn ang="0">
                  <a:pos x="wd2" y="hd2"/>
                </a:cxn>
                <a:cxn ang="5400000">
                  <a:pos x="wd2" y="hd2"/>
                </a:cxn>
                <a:cxn ang="10800000">
                  <a:pos x="wd2" y="hd2"/>
                </a:cxn>
                <a:cxn ang="16200000">
                  <a:pos x="wd2" y="hd2"/>
                </a:cxn>
              </a:cxnLst>
              <a:rect l="0" t="0" r="r" b="b"/>
              <a:pathLst>
                <a:path w="21600" h="21600" extrusionOk="0">
                  <a:moveTo>
                    <a:pt x="20445" y="18815"/>
                  </a:moveTo>
                  <a:cubicBezTo>
                    <a:pt x="19488" y="18146"/>
                    <a:pt x="17885" y="17269"/>
                    <a:pt x="16015" y="17269"/>
                  </a:cubicBezTo>
                  <a:cubicBezTo>
                    <a:pt x="15903" y="17269"/>
                    <a:pt x="15782" y="17280"/>
                    <a:pt x="15670" y="17280"/>
                  </a:cubicBezTo>
                  <a:cubicBezTo>
                    <a:pt x="13782" y="17401"/>
                    <a:pt x="12300" y="18190"/>
                    <a:pt x="11403" y="18804"/>
                  </a:cubicBezTo>
                  <a:lnTo>
                    <a:pt x="11403" y="3377"/>
                  </a:lnTo>
                  <a:cubicBezTo>
                    <a:pt x="11610" y="2971"/>
                    <a:pt x="12601" y="1392"/>
                    <a:pt x="15920" y="1458"/>
                  </a:cubicBezTo>
                  <a:cubicBezTo>
                    <a:pt x="19212" y="1535"/>
                    <a:pt x="20230" y="2993"/>
                    <a:pt x="20445" y="3399"/>
                  </a:cubicBezTo>
                  <a:lnTo>
                    <a:pt x="20445" y="18815"/>
                  </a:lnTo>
                  <a:close/>
                  <a:moveTo>
                    <a:pt x="10188" y="18804"/>
                  </a:moveTo>
                  <a:cubicBezTo>
                    <a:pt x="9300" y="18190"/>
                    <a:pt x="7809" y="17401"/>
                    <a:pt x="5930" y="17280"/>
                  </a:cubicBezTo>
                  <a:cubicBezTo>
                    <a:pt x="5809" y="17280"/>
                    <a:pt x="5697" y="17269"/>
                    <a:pt x="5577" y="17269"/>
                  </a:cubicBezTo>
                  <a:cubicBezTo>
                    <a:pt x="3715" y="17269"/>
                    <a:pt x="2103" y="18146"/>
                    <a:pt x="1146" y="18815"/>
                  </a:cubicBezTo>
                  <a:lnTo>
                    <a:pt x="1146" y="3399"/>
                  </a:lnTo>
                  <a:cubicBezTo>
                    <a:pt x="1370" y="2993"/>
                    <a:pt x="2379" y="1535"/>
                    <a:pt x="5680" y="1458"/>
                  </a:cubicBezTo>
                  <a:cubicBezTo>
                    <a:pt x="8999" y="1392"/>
                    <a:pt x="9990" y="2971"/>
                    <a:pt x="10188" y="3377"/>
                  </a:cubicBezTo>
                  <a:lnTo>
                    <a:pt x="10188" y="18804"/>
                  </a:lnTo>
                  <a:close/>
                  <a:moveTo>
                    <a:pt x="15937" y="0"/>
                  </a:moveTo>
                  <a:cubicBezTo>
                    <a:pt x="15860" y="0"/>
                    <a:pt x="15782" y="0"/>
                    <a:pt x="15713" y="0"/>
                  </a:cubicBezTo>
                  <a:cubicBezTo>
                    <a:pt x="12843" y="0"/>
                    <a:pt x="11446" y="1151"/>
                    <a:pt x="10800" y="2017"/>
                  </a:cubicBezTo>
                  <a:cubicBezTo>
                    <a:pt x="10154" y="1151"/>
                    <a:pt x="8749" y="0"/>
                    <a:pt x="5887" y="0"/>
                  </a:cubicBezTo>
                  <a:cubicBezTo>
                    <a:pt x="5809" y="0"/>
                    <a:pt x="5740" y="0"/>
                    <a:pt x="5663" y="0"/>
                  </a:cubicBezTo>
                  <a:cubicBezTo>
                    <a:pt x="1095" y="99"/>
                    <a:pt x="138" y="2631"/>
                    <a:pt x="43" y="2928"/>
                  </a:cubicBezTo>
                  <a:lnTo>
                    <a:pt x="0" y="3059"/>
                  </a:lnTo>
                  <a:lnTo>
                    <a:pt x="0" y="21600"/>
                  </a:lnTo>
                  <a:lnTo>
                    <a:pt x="922" y="20712"/>
                  </a:lnTo>
                  <a:cubicBezTo>
                    <a:pt x="940" y="20690"/>
                    <a:pt x="3181" y="18585"/>
                    <a:pt x="5878" y="18738"/>
                  </a:cubicBezTo>
                  <a:cubicBezTo>
                    <a:pt x="8128" y="18881"/>
                    <a:pt x="9766" y="20142"/>
                    <a:pt x="10257" y="20569"/>
                  </a:cubicBezTo>
                  <a:cubicBezTo>
                    <a:pt x="10352" y="20646"/>
                    <a:pt x="10404" y="20701"/>
                    <a:pt x="10412" y="20701"/>
                  </a:cubicBezTo>
                  <a:lnTo>
                    <a:pt x="10800" y="21096"/>
                  </a:lnTo>
                  <a:lnTo>
                    <a:pt x="11188" y="20701"/>
                  </a:lnTo>
                  <a:cubicBezTo>
                    <a:pt x="11188" y="20701"/>
                    <a:pt x="11240" y="20646"/>
                    <a:pt x="11343" y="20569"/>
                  </a:cubicBezTo>
                  <a:cubicBezTo>
                    <a:pt x="11834" y="20142"/>
                    <a:pt x="13472" y="18881"/>
                    <a:pt x="15722" y="18738"/>
                  </a:cubicBezTo>
                  <a:cubicBezTo>
                    <a:pt x="18402" y="18585"/>
                    <a:pt x="20652" y="20690"/>
                    <a:pt x="20678" y="20712"/>
                  </a:cubicBezTo>
                  <a:lnTo>
                    <a:pt x="21600" y="21600"/>
                  </a:lnTo>
                  <a:lnTo>
                    <a:pt x="21600" y="3059"/>
                  </a:lnTo>
                  <a:lnTo>
                    <a:pt x="21557" y="2928"/>
                  </a:lnTo>
                  <a:cubicBezTo>
                    <a:pt x="21462" y="2631"/>
                    <a:pt x="20505" y="99"/>
                    <a:pt x="15937" y="0"/>
                  </a:cubicBezTo>
                  <a:close/>
                </a:path>
              </a:pathLst>
            </a:custGeom>
            <a:solidFill>
              <a:schemeClr val="accent4"/>
            </a:solidFill>
            <a:ln w="12700" cap="flat">
              <a:noFill/>
              <a:miter lim="400000"/>
            </a:ln>
            <a:effectLst/>
          </p:spPr>
          <p:txBody>
            <a:bodyPr wrap="square" lIns="45718" tIns="45718" rIns="45718" bIns="45718" numCol="1" anchor="t">
              <a:noAutofit/>
            </a:bodyPr>
            <a:lstStyle/>
            <a:p>
              <a:pPr>
                <a:defRPr>
                  <a:latin typeface="Century Gothic"/>
                  <a:ea typeface="Century Gothic"/>
                  <a:cs typeface="Century Gothic"/>
                  <a:sym typeface="Century Gothic"/>
                </a:defRPr>
              </a:pPr>
              <a:endParaRPr sz="4800"/>
            </a:p>
          </p:txBody>
        </p:sp>
        <p:sp>
          <p:nvSpPr>
            <p:cNvPr id="15" name="Freeform 13"/>
            <p:cNvSpPr/>
            <p:nvPr/>
          </p:nvSpPr>
          <p:spPr>
            <a:xfrm>
              <a:off x="38599" y="68456"/>
              <a:ext cx="133917" cy="30540"/>
            </a:xfrm>
            <a:custGeom>
              <a:avLst/>
              <a:gdLst/>
              <a:ahLst/>
              <a:cxnLst>
                <a:cxn ang="0">
                  <a:pos x="wd2" y="hd2"/>
                </a:cxn>
                <a:cxn ang="5400000">
                  <a:pos x="wd2" y="hd2"/>
                </a:cxn>
                <a:cxn ang="10800000">
                  <a:pos x="wd2" y="hd2"/>
                </a:cxn>
                <a:cxn ang="16200000">
                  <a:pos x="wd2" y="hd2"/>
                </a:cxn>
              </a:cxnLst>
              <a:rect l="0" t="0" r="r" b="b"/>
              <a:pathLst>
                <a:path w="21330" h="20014" extrusionOk="0">
                  <a:moveTo>
                    <a:pt x="20904" y="12433"/>
                  </a:moveTo>
                  <a:cubicBezTo>
                    <a:pt x="20725" y="11909"/>
                    <a:pt x="16937" y="1004"/>
                    <a:pt x="11153" y="61"/>
                  </a:cubicBezTo>
                  <a:cubicBezTo>
                    <a:pt x="5318" y="-988"/>
                    <a:pt x="635" y="11804"/>
                    <a:pt x="456" y="12329"/>
                  </a:cubicBezTo>
                  <a:cubicBezTo>
                    <a:pt x="-31" y="13587"/>
                    <a:pt x="-133" y="16208"/>
                    <a:pt x="174" y="18200"/>
                  </a:cubicBezTo>
                  <a:cubicBezTo>
                    <a:pt x="379" y="19354"/>
                    <a:pt x="686" y="19983"/>
                    <a:pt x="1019" y="19983"/>
                  </a:cubicBezTo>
                  <a:cubicBezTo>
                    <a:pt x="1223" y="19983"/>
                    <a:pt x="1428" y="19773"/>
                    <a:pt x="1607" y="19249"/>
                  </a:cubicBezTo>
                  <a:cubicBezTo>
                    <a:pt x="1633" y="19144"/>
                    <a:pt x="5907" y="7505"/>
                    <a:pt x="11051" y="8344"/>
                  </a:cubicBezTo>
                  <a:cubicBezTo>
                    <a:pt x="16221" y="9288"/>
                    <a:pt x="19676" y="19144"/>
                    <a:pt x="19701" y="19249"/>
                  </a:cubicBezTo>
                  <a:cubicBezTo>
                    <a:pt x="20162" y="20612"/>
                    <a:pt x="20802" y="20088"/>
                    <a:pt x="21134" y="18200"/>
                  </a:cubicBezTo>
                  <a:cubicBezTo>
                    <a:pt x="21467" y="16313"/>
                    <a:pt x="21365" y="13692"/>
                    <a:pt x="20904" y="12433"/>
                  </a:cubicBezTo>
                  <a:close/>
                </a:path>
              </a:pathLst>
            </a:custGeom>
            <a:solidFill>
              <a:schemeClr val="accent4"/>
            </a:solidFill>
            <a:ln w="12700" cap="flat">
              <a:noFill/>
              <a:miter lim="400000"/>
            </a:ln>
            <a:effectLst/>
          </p:spPr>
          <p:txBody>
            <a:bodyPr wrap="square" lIns="45718" tIns="45718" rIns="45718" bIns="45718" numCol="1" anchor="t">
              <a:noAutofit/>
            </a:bodyPr>
            <a:lstStyle/>
            <a:p>
              <a:pPr>
                <a:defRPr>
                  <a:latin typeface="Century Gothic"/>
                  <a:ea typeface="Century Gothic"/>
                  <a:cs typeface="Century Gothic"/>
                  <a:sym typeface="Century Gothic"/>
                </a:defRPr>
              </a:pPr>
              <a:endParaRPr sz="4800"/>
            </a:p>
          </p:txBody>
        </p:sp>
        <p:sp>
          <p:nvSpPr>
            <p:cNvPr id="16" name="Freeform 14"/>
            <p:cNvSpPr/>
            <p:nvPr/>
          </p:nvSpPr>
          <p:spPr>
            <a:xfrm>
              <a:off x="38599" y="128880"/>
              <a:ext cx="133917" cy="30654"/>
            </a:xfrm>
            <a:custGeom>
              <a:avLst/>
              <a:gdLst/>
              <a:ahLst/>
              <a:cxnLst>
                <a:cxn ang="0">
                  <a:pos x="wd2" y="hd2"/>
                </a:cxn>
                <a:cxn ang="5400000">
                  <a:pos x="wd2" y="hd2"/>
                </a:cxn>
                <a:cxn ang="10800000">
                  <a:pos x="wd2" y="hd2"/>
                </a:cxn>
                <a:cxn ang="16200000">
                  <a:pos x="wd2" y="hd2"/>
                </a:cxn>
              </a:cxnLst>
              <a:rect l="0" t="0" r="r" b="b"/>
              <a:pathLst>
                <a:path w="21330" h="20088" extrusionOk="0">
                  <a:moveTo>
                    <a:pt x="20904" y="12433"/>
                  </a:moveTo>
                  <a:cubicBezTo>
                    <a:pt x="20725" y="12014"/>
                    <a:pt x="16937" y="1109"/>
                    <a:pt x="11153" y="61"/>
                  </a:cubicBezTo>
                  <a:cubicBezTo>
                    <a:pt x="5318" y="-988"/>
                    <a:pt x="635" y="11909"/>
                    <a:pt x="456" y="12433"/>
                  </a:cubicBezTo>
                  <a:cubicBezTo>
                    <a:pt x="-31" y="13692"/>
                    <a:pt x="-133" y="16313"/>
                    <a:pt x="174" y="18200"/>
                  </a:cubicBezTo>
                  <a:cubicBezTo>
                    <a:pt x="379" y="19459"/>
                    <a:pt x="686" y="20088"/>
                    <a:pt x="1019" y="20088"/>
                  </a:cubicBezTo>
                  <a:cubicBezTo>
                    <a:pt x="1223" y="20088"/>
                    <a:pt x="1428" y="19878"/>
                    <a:pt x="1607" y="19354"/>
                  </a:cubicBezTo>
                  <a:cubicBezTo>
                    <a:pt x="1633" y="19249"/>
                    <a:pt x="5907" y="7610"/>
                    <a:pt x="11051" y="8449"/>
                  </a:cubicBezTo>
                  <a:cubicBezTo>
                    <a:pt x="16221" y="9393"/>
                    <a:pt x="19676" y="19249"/>
                    <a:pt x="19701" y="19354"/>
                  </a:cubicBezTo>
                  <a:cubicBezTo>
                    <a:pt x="20162" y="20612"/>
                    <a:pt x="20802" y="20193"/>
                    <a:pt x="21134" y="18305"/>
                  </a:cubicBezTo>
                  <a:cubicBezTo>
                    <a:pt x="21467" y="16418"/>
                    <a:pt x="21365" y="13796"/>
                    <a:pt x="20904" y="12433"/>
                  </a:cubicBezTo>
                  <a:close/>
                </a:path>
              </a:pathLst>
            </a:custGeom>
            <a:solidFill>
              <a:schemeClr val="accent4"/>
            </a:solidFill>
            <a:ln w="12700" cap="flat">
              <a:noFill/>
              <a:miter lim="400000"/>
            </a:ln>
            <a:effectLst/>
          </p:spPr>
          <p:txBody>
            <a:bodyPr wrap="square" lIns="45718" tIns="45718" rIns="45718" bIns="45718" numCol="1" anchor="t">
              <a:noAutofit/>
            </a:bodyPr>
            <a:lstStyle/>
            <a:p>
              <a:pPr>
                <a:defRPr>
                  <a:latin typeface="Century Gothic"/>
                  <a:ea typeface="Century Gothic"/>
                  <a:cs typeface="Century Gothic"/>
                  <a:sym typeface="Century Gothic"/>
                </a:defRPr>
              </a:pPr>
              <a:endParaRPr sz="4800"/>
            </a:p>
          </p:txBody>
        </p:sp>
        <p:sp>
          <p:nvSpPr>
            <p:cNvPr id="17" name="Freeform 15"/>
            <p:cNvSpPr/>
            <p:nvPr/>
          </p:nvSpPr>
          <p:spPr>
            <a:xfrm>
              <a:off x="38599" y="189321"/>
              <a:ext cx="133917" cy="30975"/>
            </a:xfrm>
            <a:custGeom>
              <a:avLst/>
              <a:gdLst/>
              <a:ahLst/>
              <a:cxnLst>
                <a:cxn ang="0">
                  <a:pos x="wd2" y="hd2"/>
                </a:cxn>
                <a:cxn ang="5400000">
                  <a:pos x="wd2" y="hd2"/>
                </a:cxn>
                <a:cxn ang="10800000">
                  <a:pos x="wd2" y="hd2"/>
                </a:cxn>
                <a:cxn ang="16200000">
                  <a:pos x="wd2" y="hd2"/>
                </a:cxn>
              </a:cxnLst>
              <a:rect l="0" t="0" r="r" b="b"/>
              <a:pathLst>
                <a:path w="21330" h="20088" extrusionOk="0">
                  <a:moveTo>
                    <a:pt x="20904" y="12433"/>
                  </a:moveTo>
                  <a:cubicBezTo>
                    <a:pt x="20725" y="12014"/>
                    <a:pt x="16937" y="1109"/>
                    <a:pt x="11153" y="61"/>
                  </a:cubicBezTo>
                  <a:cubicBezTo>
                    <a:pt x="5318" y="-988"/>
                    <a:pt x="635" y="11804"/>
                    <a:pt x="456" y="12433"/>
                  </a:cubicBezTo>
                  <a:cubicBezTo>
                    <a:pt x="-31" y="13692"/>
                    <a:pt x="-133" y="16313"/>
                    <a:pt x="174" y="18200"/>
                  </a:cubicBezTo>
                  <a:cubicBezTo>
                    <a:pt x="379" y="19459"/>
                    <a:pt x="686" y="20088"/>
                    <a:pt x="1019" y="20088"/>
                  </a:cubicBezTo>
                  <a:cubicBezTo>
                    <a:pt x="1223" y="20088"/>
                    <a:pt x="1428" y="19773"/>
                    <a:pt x="1607" y="19354"/>
                  </a:cubicBezTo>
                  <a:cubicBezTo>
                    <a:pt x="1633" y="19249"/>
                    <a:pt x="5907" y="7610"/>
                    <a:pt x="11051" y="8449"/>
                  </a:cubicBezTo>
                  <a:cubicBezTo>
                    <a:pt x="16221" y="9393"/>
                    <a:pt x="19676" y="19144"/>
                    <a:pt x="19701" y="19249"/>
                  </a:cubicBezTo>
                  <a:cubicBezTo>
                    <a:pt x="20162" y="20612"/>
                    <a:pt x="20802" y="20193"/>
                    <a:pt x="21134" y="18305"/>
                  </a:cubicBezTo>
                  <a:cubicBezTo>
                    <a:pt x="21467" y="16418"/>
                    <a:pt x="21365" y="13796"/>
                    <a:pt x="20904" y="12433"/>
                  </a:cubicBezTo>
                  <a:close/>
                </a:path>
              </a:pathLst>
            </a:custGeom>
            <a:solidFill>
              <a:schemeClr val="accent4"/>
            </a:solidFill>
            <a:ln w="12700" cap="flat">
              <a:noFill/>
              <a:miter lim="400000"/>
            </a:ln>
            <a:effectLst/>
          </p:spPr>
          <p:txBody>
            <a:bodyPr wrap="square" lIns="45718" tIns="45718" rIns="45718" bIns="45718" numCol="1" anchor="t">
              <a:noAutofit/>
            </a:bodyPr>
            <a:lstStyle/>
            <a:p>
              <a:pPr>
                <a:defRPr>
                  <a:latin typeface="Century Gothic"/>
                  <a:ea typeface="Century Gothic"/>
                  <a:cs typeface="Century Gothic"/>
                  <a:sym typeface="Century Gothic"/>
                </a:defRPr>
              </a:pPr>
              <a:endParaRPr sz="4800"/>
            </a:p>
          </p:txBody>
        </p:sp>
        <p:sp>
          <p:nvSpPr>
            <p:cNvPr id="18" name="Freeform 16"/>
            <p:cNvSpPr/>
            <p:nvPr/>
          </p:nvSpPr>
          <p:spPr>
            <a:xfrm>
              <a:off x="229832" y="76558"/>
              <a:ext cx="133917" cy="30787"/>
            </a:xfrm>
            <a:custGeom>
              <a:avLst/>
              <a:gdLst/>
              <a:ahLst/>
              <a:cxnLst>
                <a:cxn ang="0">
                  <a:pos x="wd2" y="hd2"/>
                </a:cxn>
                <a:cxn ang="5400000">
                  <a:pos x="wd2" y="hd2"/>
                </a:cxn>
                <a:cxn ang="10800000">
                  <a:pos x="wd2" y="hd2"/>
                </a:cxn>
                <a:cxn ang="16200000">
                  <a:pos x="wd2" y="hd2"/>
                </a:cxn>
              </a:cxnLst>
              <a:rect l="0" t="0" r="r" b="b"/>
              <a:pathLst>
                <a:path w="21330" h="20175" extrusionOk="0">
                  <a:moveTo>
                    <a:pt x="20904" y="12483"/>
                  </a:moveTo>
                  <a:cubicBezTo>
                    <a:pt x="20725" y="12062"/>
                    <a:pt x="16937" y="1104"/>
                    <a:pt x="11153" y="50"/>
                  </a:cubicBezTo>
                  <a:cubicBezTo>
                    <a:pt x="5318" y="-898"/>
                    <a:pt x="635" y="11957"/>
                    <a:pt x="456" y="12483"/>
                  </a:cubicBezTo>
                  <a:cubicBezTo>
                    <a:pt x="-31" y="13748"/>
                    <a:pt x="-133" y="16382"/>
                    <a:pt x="174" y="18279"/>
                  </a:cubicBezTo>
                  <a:cubicBezTo>
                    <a:pt x="379" y="19543"/>
                    <a:pt x="686" y="20175"/>
                    <a:pt x="1019" y="20175"/>
                  </a:cubicBezTo>
                  <a:cubicBezTo>
                    <a:pt x="1223" y="20175"/>
                    <a:pt x="1428" y="19964"/>
                    <a:pt x="1582" y="19438"/>
                  </a:cubicBezTo>
                  <a:cubicBezTo>
                    <a:pt x="1633" y="19332"/>
                    <a:pt x="5907" y="7637"/>
                    <a:pt x="11051" y="8480"/>
                  </a:cubicBezTo>
                  <a:cubicBezTo>
                    <a:pt x="16221" y="9428"/>
                    <a:pt x="19676" y="19332"/>
                    <a:pt x="19701" y="19438"/>
                  </a:cubicBezTo>
                  <a:cubicBezTo>
                    <a:pt x="20162" y="20702"/>
                    <a:pt x="20802" y="20281"/>
                    <a:pt x="21134" y="18384"/>
                  </a:cubicBezTo>
                  <a:cubicBezTo>
                    <a:pt x="21467" y="16487"/>
                    <a:pt x="21365" y="13853"/>
                    <a:pt x="20904" y="12483"/>
                  </a:cubicBezTo>
                  <a:close/>
                </a:path>
              </a:pathLst>
            </a:custGeom>
            <a:solidFill>
              <a:schemeClr val="accent4"/>
            </a:solidFill>
            <a:ln w="12700" cap="flat">
              <a:noFill/>
              <a:miter lim="400000"/>
            </a:ln>
            <a:effectLst/>
          </p:spPr>
          <p:txBody>
            <a:bodyPr wrap="square" lIns="45718" tIns="45718" rIns="45718" bIns="45718" numCol="1" anchor="t">
              <a:noAutofit/>
            </a:bodyPr>
            <a:lstStyle/>
            <a:p>
              <a:pPr>
                <a:defRPr>
                  <a:latin typeface="Century Gothic"/>
                  <a:ea typeface="Century Gothic"/>
                  <a:cs typeface="Century Gothic"/>
                  <a:sym typeface="Century Gothic"/>
                </a:defRPr>
              </a:pPr>
              <a:endParaRPr sz="4800"/>
            </a:p>
          </p:txBody>
        </p:sp>
        <p:sp>
          <p:nvSpPr>
            <p:cNvPr id="19" name="Freeform 17"/>
            <p:cNvSpPr/>
            <p:nvPr/>
          </p:nvSpPr>
          <p:spPr>
            <a:xfrm>
              <a:off x="229832" y="137120"/>
              <a:ext cx="133917" cy="30656"/>
            </a:xfrm>
            <a:custGeom>
              <a:avLst/>
              <a:gdLst/>
              <a:ahLst/>
              <a:cxnLst>
                <a:cxn ang="0">
                  <a:pos x="wd2" y="hd2"/>
                </a:cxn>
                <a:cxn ang="5400000">
                  <a:pos x="wd2" y="hd2"/>
                </a:cxn>
                <a:cxn ang="10800000">
                  <a:pos x="wd2" y="hd2"/>
                </a:cxn>
                <a:cxn ang="16200000">
                  <a:pos x="wd2" y="hd2"/>
                </a:cxn>
              </a:cxnLst>
              <a:rect l="0" t="0" r="r" b="b"/>
              <a:pathLst>
                <a:path w="21330" h="20088" extrusionOk="0">
                  <a:moveTo>
                    <a:pt x="20904" y="12433"/>
                  </a:moveTo>
                  <a:cubicBezTo>
                    <a:pt x="20725" y="12014"/>
                    <a:pt x="16937" y="1109"/>
                    <a:pt x="11153" y="61"/>
                  </a:cubicBezTo>
                  <a:cubicBezTo>
                    <a:pt x="5318" y="-988"/>
                    <a:pt x="635" y="11804"/>
                    <a:pt x="456" y="12433"/>
                  </a:cubicBezTo>
                  <a:cubicBezTo>
                    <a:pt x="-31" y="13692"/>
                    <a:pt x="-133" y="16313"/>
                    <a:pt x="174" y="18200"/>
                  </a:cubicBezTo>
                  <a:cubicBezTo>
                    <a:pt x="379" y="19459"/>
                    <a:pt x="686" y="20088"/>
                    <a:pt x="1019" y="20088"/>
                  </a:cubicBezTo>
                  <a:cubicBezTo>
                    <a:pt x="1223" y="20088"/>
                    <a:pt x="1428" y="19878"/>
                    <a:pt x="1582" y="19354"/>
                  </a:cubicBezTo>
                  <a:cubicBezTo>
                    <a:pt x="1633" y="19249"/>
                    <a:pt x="5907" y="7610"/>
                    <a:pt x="11051" y="8449"/>
                  </a:cubicBezTo>
                  <a:cubicBezTo>
                    <a:pt x="16221" y="9393"/>
                    <a:pt x="19676" y="19144"/>
                    <a:pt x="19701" y="19249"/>
                  </a:cubicBezTo>
                  <a:cubicBezTo>
                    <a:pt x="20162" y="20612"/>
                    <a:pt x="20802" y="20193"/>
                    <a:pt x="21134" y="18305"/>
                  </a:cubicBezTo>
                  <a:cubicBezTo>
                    <a:pt x="21467" y="16418"/>
                    <a:pt x="21365" y="13796"/>
                    <a:pt x="20904" y="12433"/>
                  </a:cubicBezTo>
                  <a:close/>
                </a:path>
              </a:pathLst>
            </a:custGeom>
            <a:solidFill>
              <a:schemeClr val="accent4"/>
            </a:solidFill>
            <a:ln w="12700" cap="flat">
              <a:noFill/>
              <a:miter lim="400000"/>
            </a:ln>
            <a:effectLst/>
          </p:spPr>
          <p:txBody>
            <a:bodyPr wrap="square" lIns="45718" tIns="45718" rIns="45718" bIns="45718" numCol="1" anchor="t">
              <a:noAutofit/>
            </a:bodyPr>
            <a:lstStyle/>
            <a:p>
              <a:pPr>
                <a:defRPr>
                  <a:latin typeface="Century Gothic"/>
                  <a:ea typeface="Century Gothic"/>
                  <a:cs typeface="Century Gothic"/>
                  <a:sym typeface="Century Gothic"/>
                </a:defRPr>
              </a:pPr>
              <a:endParaRPr sz="4800"/>
            </a:p>
          </p:txBody>
        </p:sp>
        <p:sp>
          <p:nvSpPr>
            <p:cNvPr id="20" name="Freeform 18"/>
            <p:cNvSpPr/>
            <p:nvPr/>
          </p:nvSpPr>
          <p:spPr>
            <a:xfrm>
              <a:off x="229832" y="197889"/>
              <a:ext cx="133917" cy="30655"/>
            </a:xfrm>
            <a:custGeom>
              <a:avLst/>
              <a:gdLst/>
              <a:ahLst/>
              <a:cxnLst>
                <a:cxn ang="0">
                  <a:pos x="wd2" y="hd2"/>
                </a:cxn>
                <a:cxn ang="5400000">
                  <a:pos x="wd2" y="hd2"/>
                </a:cxn>
                <a:cxn ang="10800000">
                  <a:pos x="wd2" y="hd2"/>
                </a:cxn>
                <a:cxn ang="16200000">
                  <a:pos x="wd2" y="hd2"/>
                </a:cxn>
              </a:cxnLst>
              <a:rect l="0" t="0" r="r" b="b"/>
              <a:pathLst>
                <a:path w="21330" h="20088" extrusionOk="0">
                  <a:moveTo>
                    <a:pt x="20904" y="12433"/>
                  </a:moveTo>
                  <a:cubicBezTo>
                    <a:pt x="20725" y="12014"/>
                    <a:pt x="16937" y="1109"/>
                    <a:pt x="11153" y="61"/>
                  </a:cubicBezTo>
                  <a:cubicBezTo>
                    <a:pt x="5318" y="-988"/>
                    <a:pt x="635" y="11804"/>
                    <a:pt x="456" y="12329"/>
                  </a:cubicBezTo>
                  <a:cubicBezTo>
                    <a:pt x="-31" y="13692"/>
                    <a:pt x="-133" y="16313"/>
                    <a:pt x="174" y="18200"/>
                  </a:cubicBezTo>
                  <a:cubicBezTo>
                    <a:pt x="379" y="19354"/>
                    <a:pt x="686" y="20088"/>
                    <a:pt x="1019" y="20088"/>
                  </a:cubicBezTo>
                  <a:cubicBezTo>
                    <a:pt x="1223" y="20088"/>
                    <a:pt x="1428" y="19773"/>
                    <a:pt x="1582" y="19354"/>
                  </a:cubicBezTo>
                  <a:cubicBezTo>
                    <a:pt x="1633" y="19249"/>
                    <a:pt x="5907" y="7610"/>
                    <a:pt x="11051" y="8449"/>
                  </a:cubicBezTo>
                  <a:cubicBezTo>
                    <a:pt x="16221" y="9288"/>
                    <a:pt x="19676" y="19144"/>
                    <a:pt x="19701" y="19249"/>
                  </a:cubicBezTo>
                  <a:cubicBezTo>
                    <a:pt x="20162" y="20612"/>
                    <a:pt x="20802" y="20193"/>
                    <a:pt x="21134" y="18305"/>
                  </a:cubicBezTo>
                  <a:cubicBezTo>
                    <a:pt x="21467" y="16418"/>
                    <a:pt x="21365" y="13796"/>
                    <a:pt x="20904" y="12433"/>
                  </a:cubicBezTo>
                  <a:close/>
                </a:path>
              </a:pathLst>
            </a:custGeom>
            <a:solidFill>
              <a:schemeClr val="accent4"/>
            </a:solidFill>
            <a:ln w="12700" cap="flat">
              <a:noFill/>
              <a:miter lim="400000"/>
            </a:ln>
            <a:effectLst/>
          </p:spPr>
          <p:txBody>
            <a:bodyPr wrap="square" lIns="45718" tIns="45718" rIns="45718" bIns="45718" numCol="1" anchor="t">
              <a:noAutofit/>
            </a:bodyPr>
            <a:lstStyle/>
            <a:p>
              <a:pPr>
                <a:defRPr>
                  <a:latin typeface="Century Gothic"/>
                  <a:ea typeface="Century Gothic"/>
                  <a:cs typeface="Century Gothic"/>
                  <a:sym typeface="Century Gothic"/>
                </a:defRPr>
              </a:pPr>
              <a:endParaRPr sz="4800"/>
            </a:p>
          </p:txBody>
        </p:sp>
      </p:grpSp>
      <p:grpSp>
        <p:nvGrpSpPr>
          <p:cNvPr id="21" name="组合 23"/>
          <p:cNvGrpSpPr/>
          <p:nvPr/>
        </p:nvGrpSpPr>
        <p:grpSpPr>
          <a:xfrm>
            <a:off x="2237348" y="3650089"/>
            <a:ext cx="371385" cy="396240"/>
            <a:chOff x="0" y="-1"/>
            <a:chExt cx="367016" cy="366331"/>
          </a:xfrm>
        </p:grpSpPr>
        <p:sp>
          <p:nvSpPr>
            <p:cNvPr id="22" name="Freeform 19"/>
            <p:cNvSpPr/>
            <p:nvPr/>
          </p:nvSpPr>
          <p:spPr>
            <a:xfrm>
              <a:off x="0" y="-1"/>
              <a:ext cx="367017" cy="366332"/>
            </a:xfrm>
            <a:custGeom>
              <a:avLst/>
              <a:gdLst/>
              <a:ahLst/>
              <a:cxnLst>
                <a:cxn ang="0">
                  <a:pos x="wd2" y="hd2"/>
                </a:cxn>
                <a:cxn ang="5400000">
                  <a:pos x="wd2" y="hd2"/>
                </a:cxn>
                <a:cxn ang="10800000">
                  <a:pos x="wd2" y="hd2"/>
                </a:cxn>
                <a:cxn ang="16200000">
                  <a:pos x="wd2" y="hd2"/>
                </a:cxn>
              </a:cxnLst>
              <a:rect l="0" t="0" r="r" b="b"/>
              <a:pathLst>
                <a:path w="21600" h="21600" extrusionOk="0">
                  <a:moveTo>
                    <a:pt x="18148" y="13297"/>
                  </a:moveTo>
                  <a:cubicBezTo>
                    <a:pt x="17760" y="12502"/>
                    <a:pt x="17259" y="11661"/>
                    <a:pt x="16644" y="10800"/>
                  </a:cubicBezTo>
                  <a:cubicBezTo>
                    <a:pt x="17250" y="9958"/>
                    <a:pt x="17760" y="9126"/>
                    <a:pt x="18158" y="8313"/>
                  </a:cubicBezTo>
                  <a:cubicBezTo>
                    <a:pt x="19860" y="9013"/>
                    <a:pt x="20843" y="9920"/>
                    <a:pt x="20843" y="10809"/>
                  </a:cubicBezTo>
                  <a:cubicBezTo>
                    <a:pt x="20843" y="11689"/>
                    <a:pt x="19860" y="12597"/>
                    <a:pt x="18148" y="13297"/>
                  </a:cubicBezTo>
                  <a:close/>
                  <a:moveTo>
                    <a:pt x="17902" y="17902"/>
                  </a:moveTo>
                  <a:cubicBezTo>
                    <a:pt x="17609" y="18195"/>
                    <a:pt x="17174" y="18347"/>
                    <a:pt x="16607" y="18347"/>
                  </a:cubicBezTo>
                  <a:cubicBezTo>
                    <a:pt x="15926" y="18347"/>
                    <a:pt x="15122" y="18139"/>
                    <a:pt x="14233" y="17760"/>
                  </a:cubicBezTo>
                  <a:cubicBezTo>
                    <a:pt x="14526" y="16928"/>
                    <a:pt x="14763" y="15973"/>
                    <a:pt x="14933" y="14942"/>
                  </a:cubicBezTo>
                  <a:cubicBezTo>
                    <a:pt x="15973" y="14772"/>
                    <a:pt x="16919" y="14536"/>
                    <a:pt x="17760" y="14242"/>
                  </a:cubicBezTo>
                  <a:cubicBezTo>
                    <a:pt x="18479" y="15945"/>
                    <a:pt x="18526" y="17288"/>
                    <a:pt x="17902" y="17902"/>
                  </a:cubicBezTo>
                  <a:close/>
                  <a:moveTo>
                    <a:pt x="13552" y="17448"/>
                  </a:moveTo>
                  <a:cubicBezTo>
                    <a:pt x="12871" y="17108"/>
                    <a:pt x="12162" y="16682"/>
                    <a:pt x="11443" y="16181"/>
                  </a:cubicBezTo>
                  <a:cubicBezTo>
                    <a:pt x="11831" y="15878"/>
                    <a:pt x="12228" y="15547"/>
                    <a:pt x="12625" y="15207"/>
                  </a:cubicBezTo>
                  <a:cubicBezTo>
                    <a:pt x="13145" y="15169"/>
                    <a:pt x="13656" y="15122"/>
                    <a:pt x="14148" y="15056"/>
                  </a:cubicBezTo>
                  <a:cubicBezTo>
                    <a:pt x="13996" y="15945"/>
                    <a:pt x="13788" y="16749"/>
                    <a:pt x="13552" y="17448"/>
                  </a:cubicBezTo>
                  <a:close/>
                  <a:moveTo>
                    <a:pt x="10800" y="20843"/>
                  </a:moveTo>
                  <a:cubicBezTo>
                    <a:pt x="9920" y="20843"/>
                    <a:pt x="9003" y="19869"/>
                    <a:pt x="8303" y="18167"/>
                  </a:cubicBezTo>
                  <a:cubicBezTo>
                    <a:pt x="9107" y="17770"/>
                    <a:pt x="9949" y="17259"/>
                    <a:pt x="10800" y="16654"/>
                  </a:cubicBezTo>
                  <a:cubicBezTo>
                    <a:pt x="11642" y="17259"/>
                    <a:pt x="12483" y="17770"/>
                    <a:pt x="13287" y="18167"/>
                  </a:cubicBezTo>
                  <a:cubicBezTo>
                    <a:pt x="12587" y="19869"/>
                    <a:pt x="11680" y="20843"/>
                    <a:pt x="10800" y="20843"/>
                  </a:cubicBezTo>
                  <a:close/>
                  <a:moveTo>
                    <a:pt x="7443" y="15056"/>
                  </a:moveTo>
                  <a:cubicBezTo>
                    <a:pt x="7935" y="15122"/>
                    <a:pt x="8445" y="15169"/>
                    <a:pt x="8975" y="15207"/>
                  </a:cubicBezTo>
                  <a:cubicBezTo>
                    <a:pt x="9363" y="15547"/>
                    <a:pt x="9760" y="15878"/>
                    <a:pt x="10157" y="16181"/>
                  </a:cubicBezTo>
                  <a:cubicBezTo>
                    <a:pt x="9429" y="16682"/>
                    <a:pt x="8719" y="17108"/>
                    <a:pt x="8039" y="17448"/>
                  </a:cubicBezTo>
                  <a:cubicBezTo>
                    <a:pt x="7802" y="16749"/>
                    <a:pt x="7604" y="15945"/>
                    <a:pt x="7443" y="15056"/>
                  </a:cubicBezTo>
                  <a:close/>
                  <a:moveTo>
                    <a:pt x="4993" y="18347"/>
                  </a:moveTo>
                  <a:cubicBezTo>
                    <a:pt x="4426" y="18347"/>
                    <a:pt x="3981" y="18195"/>
                    <a:pt x="3698" y="17902"/>
                  </a:cubicBezTo>
                  <a:cubicBezTo>
                    <a:pt x="3074" y="17288"/>
                    <a:pt x="3121" y="15945"/>
                    <a:pt x="3830" y="14242"/>
                  </a:cubicBezTo>
                  <a:cubicBezTo>
                    <a:pt x="4672" y="14536"/>
                    <a:pt x="5627" y="14772"/>
                    <a:pt x="6658" y="14942"/>
                  </a:cubicBezTo>
                  <a:cubicBezTo>
                    <a:pt x="6828" y="15973"/>
                    <a:pt x="7064" y="16928"/>
                    <a:pt x="7358" y="17760"/>
                  </a:cubicBezTo>
                  <a:cubicBezTo>
                    <a:pt x="6478" y="18139"/>
                    <a:pt x="5665" y="18347"/>
                    <a:pt x="4993" y="18347"/>
                  </a:cubicBezTo>
                  <a:close/>
                  <a:moveTo>
                    <a:pt x="757" y="10809"/>
                  </a:moveTo>
                  <a:cubicBezTo>
                    <a:pt x="757" y="9920"/>
                    <a:pt x="1731" y="9013"/>
                    <a:pt x="3442" y="8313"/>
                  </a:cubicBezTo>
                  <a:cubicBezTo>
                    <a:pt x="3840" y="9126"/>
                    <a:pt x="4341" y="9958"/>
                    <a:pt x="4946" y="10800"/>
                  </a:cubicBezTo>
                  <a:cubicBezTo>
                    <a:pt x="4331" y="11661"/>
                    <a:pt x="3830" y="12502"/>
                    <a:pt x="3442" y="13297"/>
                  </a:cubicBezTo>
                  <a:cubicBezTo>
                    <a:pt x="1731" y="12597"/>
                    <a:pt x="757" y="11689"/>
                    <a:pt x="757" y="10809"/>
                  </a:cubicBezTo>
                  <a:close/>
                  <a:moveTo>
                    <a:pt x="6393" y="8984"/>
                  </a:moveTo>
                  <a:cubicBezTo>
                    <a:pt x="6043" y="9372"/>
                    <a:pt x="5722" y="9769"/>
                    <a:pt x="5419" y="10166"/>
                  </a:cubicBezTo>
                  <a:cubicBezTo>
                    <a:pt x="4918" y="9448"/>
                    <a:pt x="4492" y="8738"/>
                    <a:pt x="4152" y="8048"/>
                  </a:cubicBezTo>
                  <a:cubicBezTo>
                    <a:pt x="4861" y="7812"/>
                    <a:pt x="5655" y="7604"/>
                    <a:pt x="6544" y="7452"/>
                  </a:cubicBezTo>
                  <a:cubicBezTo>
                    <a:pt x="6478" y="7944"/>
                    <a:pt x="6431" y="8455"/>
                    <a:pt x="6393" y="8984"/>
                  </a:cubicBezTo>
                  <a:close/>
                  <a:moveTo>
                    <a:pt x="6393" y="12625"/>
                  </a:moveTo>
                  <a:cubicBezTo>
                    <a:pt x="6431" y="13155"/>
                    <a:pt x="6478" y="13665"/>
                    <a:pt x="6544" y="14157"/>
                  </a:cubicBezTo>
                  <a:cubicBezTo>
                    <a:pt x="5655" y="14006"/>
                    <a:pt x="4851" y="13798"/>
                    <a:pt x="4142" y="13561"/>
                  </a:cubicBezTo>
                  <a:cubicBezTo>
                    <a:pt x="4473" y="12890"/>
                    <a:pt x="4899" y="12181"/>
                    <a:pt x="5419" y="11443"/>
                  </a:cubicBezTo>
                  <a:cubicBezTo>
                    <a:pt x="5722" y="11840"/>
                    <a:pt x="6053" y="12237"/>
                    <a:pt x="6393" y="12625"/>
                  </a:cubicBezTo>
                  <a:close/>
                  <a:moveTo>
                    <a:pt x="6336" y="11386"/>
                  </a:moveTo>
                  <a:cubicBezTo>
                    <a:pt x="6185" y="11188"/>
                    <a:pt x="6024" y="10999"/>
                    <a:pt x="5882" y="10800"/>
                  </a:cubicBezTo>
                  <a:cubicBezTo>
                    <a:pt x="6024" y="10611"/>
                    <a:pt x="6175" y="10412"/>
                    <a:pt x="6336" y="10214"/>
                  </a:cubicBezTo>
                  <a:cubicBezTo>
                    <a:pt x="6336" y="10412"/>
                    <a:pt x="6327" y="10611"/>
                    <a:pt x="6327" y="10809"/>
                  </a:cubicBezTo>
                  <a:cubicBezTo>
                    <a:pt x="6327" y="10999"/>
                    <a:pt x="6336" y="11197"/>
                    <a:pt x="6336" y="11386"/>
                  </a:cubicBezTo>
                  <a:close/>
                  <a:moveTo>
                    <a:pt x="3698" y="3707"/>
                  </a:moveTo>
                  <a:cubicBezTo>
                    <a:pt x="3981" y="3414"/>
                    <a:pt x="4426" y="3263"/>
                    <a:pt x="4993" y="3263"/>
                  </a:cubicBezTo>
                  <a:cubicBezTo>
                    <a:pt x="5665" y="3263"/>
                    <a:pt x="6478" y="3471"/>
                    <a:pt x="7358" y="3849"/>
                  </a:cubicBezTo>
                  <a:cubicBezTo>
                    <a:pt x="7064" y="4681"/>
                    <a:pt x="6828" y="5636"/>
                    <a:pt x="6658" y="6667"/>
                  </a:cubicBezTo>
                  <a:cubicBezTo>
                    <a:pt x="5627" y="6837"/>
                    <a:pt x="4672" y="7074"/>
                    <a:pt x="3840" y="7367"/>
                  </a:cubicBezTo>
                  <a:cubicBezTo>
                    <a:pt x="3121" y="5665"/>
                    <a:pt x="3064" y="4331"/>
                    <a:pt x="3698" y="3707"/>
                  </a:cubicBezTo>
                  <a:close/>
                  <a:moveTo>
                    <a:pt x="8039" y="4161"/>
                  </a:moveTo>
                  <a:cubicBezTo>
                    <a:pt x="8719" y="4502"/>
                    <a:pt x="9429" y="4927"/>
                    <a:pt x="10157" y="5428"/>
                  </a:cubicBezTo>
                  <a:cubicBezTo>
                    <a:pt x="9760" y="5731"/>
                    <a:pt x="9363" y="6062"/>
                    <a:pt x="8975" y="6402"/>
                  </a:cubicBezTo>
                  <a:cubicBezTo>
                    <a:pt x="8445" y="6440"/>
                    <a:pt x="7935" y="6488"/>
                    <a:pt x="7443" y="6554"/>
                  </a:cubicBezTo>
                  <a:cubicBezTo>
                    <a:pt x="7604" y="5665"/>
                    <a:pt x="7802" y="4861"/>
                    <a:pt x="8039" y="4161"/>
                  </a:cubicBezTo>
                  <a:close/>
                  <a:moveTo>
                    <a:pt x="10800" y="757"/>
                  </a:moveTo>
                  <a:cubicBezTo>
                    <a:pt x="11680" y="757"/>
                    <a:pt x="12587" y="1740"/>
                    <a:pt x="13287" y="3442"/>
                  </a:cubicBezTo>
                  <a:cubicBezTo>
                    <a:pt x="12483" y="3840"/>
                    <a:pt x="11642" y="4350"/>
                    <a:pt x="10800" y="4956"/>
                  </a:cubicBezTo>
                  <a:cubicBezTo>
                    <a:pt x="9949" y="4350"/>
                    <a:pt x="9107" y="3840"/>
                    <a:pt x="8303" y="3442"/>
                  </a:cubicBezTo>
                  <a:cubicBezTo>
                    <a:pt x="9003" y="1740"/>
                    <a:pt x="9920" y="757"/>
                    <a:pt x="10800" y="757"/>
                  </a:cubicBezTo>
                  <a:close/>
                  <a:moveTo>
                    <a:pt x="14148" y="6554"/>
                  </a:moveTo>
                  <a:cubicBezTo>
                    <a:pt x="13656" y="6488"/>
                    <a:pt x="13145" y="6440"/>
                    <a:pt x="12625" y="6402"/>
                  </a:cubicBezTo>
                  <a:cubicBezTo>
                    <a:pt x="12228" y="6062"/>
                    <a:pt x="11831" y="5731"/>
                    <a:pt x="11443" y="5428"/>
                  </a:cubicBezTo>
                  <a:cubicBezTo>
                    <a:pt x="12162" y="4927"/>
                    <a:pt x="12871" y="4502"/>
                    <a:pt x="13552" y="4161"/>
                  </a:cubicBezTo>
                  <a:cubicBezTo>
                    <a:pt x="13788" y="4861"/>
                    <a:pt x="13996" y="5665"/>
                    <a:pt x="14148" y="6554"/>
                  </a:cubicBezTo>
                  <a:close/>
                  <a:moveTo>
                    <a:pt x="13533" y="7235"/>
                  </a:moveTo>
                  <a:cubicBezTo>
                    <a:pt x="13788" y="7263"/>
                    <a:pt x="14034" y="7291"/>
                    <a:pt x="14271" y="7329"/>
                  </a:cubicBezTo>
                  <a:cubicBezTo>
                    <a:pt x="14309" y="7566"/>
                    <a:pt x="14337" y="7812"/>
                    <a:pt x="14365" y="8067"/>
                  </a:cubicBezTo>
                  <a:cubicBezTo>
                    <a:pt x="14233" y="7925"/>
                    <a:pt x="14091" y="7783"/>
                    <a:pt x="13959" y="7651"/>
                  </a:cubicBezTo>
                  <a:cubicBezTo>
                    <a:pt x="13817" y="7509"/>
                    <a:pt x="13675" y="7367"/>
                    <a:pt x="13533" y="7235"/>
                  </a:cubicBezTo>
                  <a:close/>
                  <a:moveTo>
                    <a:pt x="10223" y="6346"/>
                  </a:moveTo>
                  <a:cubicBezTo>
                    <a:pt x="10412" y="6194"/>
                    <a:pt x="10601" y="6043"/>
                    <a:pt x="10800" y="5892"/>
                  </a:cubicBezTo>
                  <a:cubicBezTo>
                    <a:pt x="10989" y="6043"/>
                    <a:pt x="11178" y="6194"/>
                    <a:pt x="11377" y="6346"/>
                  </a:cubicBezTo>
                  <a:cubicBezTo>
                    <a:pt x="11178" y="6336"/>
                    <a:pt x="10989" y="6336"/>
                    <a:pt x="10800" y="6336"/>
                  </a:cubicBezTo>
                  <a:cubicBezTo>
                    <a:pt x="10601" y="6336"/>
                    <a:pt x="10412" y="6336"/>
                    <a:pt x="10223" y="6346"/>
                  </a:cubicBezTo>
                  <a:close/>
                  <a:moveTo>
                    <a:pt x="7225" y="8067"/>
                  </a:moveTo>
                  <a:cubicBezTo>
                    <a:pt x="7254" y="7812"/>
                    <a:pt x="7282" y="7566"/>
                    <a:pt x="7320" y="7329"/>
                  </a:cubicBezTo>
                  <a:cubicBezTo>
                    <a:pt x="7556" y="7291"/>
                    <a:pt x="7812" y="7263"/>
                    <a:pt x="8057" y="7235"/>
                  </a:cubicBezTo>
                  <a:cubicBezTo>
                    <a:pt x="7916" y="7367"/>
                    <a:pt x="7774" y="7509"/>
                    <a:pt x="7641" y="7651"/>
                  </a:cubicBezTo>
                  <a:cubicBezTo>
                    <a:pt x="7499" y="7783"/>
                    <a:pt x="7367" y="7925"/>
                    <a:pt x="7225" y="8067"/>
                  </a:cubicBezTo>
                  <a:close/>
                  <a:moveTo>
                    <a:pt x="8057" y="14375"/>
                  </a:moveTo>
                  <a:cubicBezTo>
                    <a:pt x="7812" y="14346"/>
                    <a:pt x="7556" y="14318"/>
                    <a:pt x="7320" y="14280"/>
                  </a:cubicBezTo>
                  <a:cubicBezTo>
                    <a:pt x="7282" y="14044"/>
                    <a:pt x="7254" y="13798"/>
                    <a:pt x="7225" y="13543"/>
                  </a:cubicBezTo>
                  <a:cubicBezTo>
                    <a:pt x="7367" y="13684"/>
                    <a:pt x="7499" y="13826"/>
                    <a:pt x="7641" y="13959"/>
                  </a:cubicBezTo>
                  <a:cubicBezTo>
                    <a:pt x="7774" y="14101"/>
                    <a:pt x="7916" y="14242"/>
                    <a:pt x="8057" y="14375"/>
                  </a:cubicBezTo>
                  <a:close/>
                  <a:moveTo>
                    <a:pt x="11377" y="15264"/>
                  </a:moveTo>
                  <a:cubicBezTo>
                    <a:pt x="11178" y="15415"/>
                    <a:pt x="10989" y="15566"/>
                    <a:pt x="10800" y="15718"/>
                  </a:cubicBezTo>
                  <a:cubicBezTo>
                    <a:pt x="10601" y="15566"/>
                    <a:pt x="10412" y="15415"/>
                    <a:pt x="10223" y="15264"/>
                  </a:cubicBezTo>
                  <a:cubicBezTo>
                    <a:pt x="10412" y="15273"/>
                    <a:pt x="10601" y="15273"/>
                    <a:pt x="10800" y="15273"/>
                  </a:cubicBezTo>
                  <a:cubicBezTo>
                    <a:pt x="10989" y="15273"/>
                    <a:pt x="11178" y="15273"/>
                    <a:pt x="11377" y="15264"/>
                  </a:cubicBezTo>
                  <a:close/>
                  <a:moveTo>
                    <a:pt x="14365" y="13543"/>
                  </a:moveTo>
                  <a:cubicBezTo>
                    <a:pt x="14337" y="13798"/>
                    <a:pt x="14309" y="14044"/>
                    <a:pt x="14271" y="14280"/>
                  </a:cubicBezTo>
                  <a:cubicBezTo>
                    <a:pt x="14034" y="14318"/>
                    <a:pt x="13788" y="14346"/>
                    <a:pt x="13533" y="14375"/>
                  </a:cubicBezTo>
                  <a:cubicBezTo>
                    <a:pt x="13675" y="14242"/>
                    <a:pt x="13817" y="14101"/>
                    <a:pt x="13959" y="13959"/>
                  </a:cubicBezTo>
                  <a:cubicBezTo>
                    <a:pt x="14091" y="13826"/>
                    <a:pt x="14233" y="13684"/>
                    <a:pt x="14365" y="13543"/>
                  </a:cubicBezTo>
                  <a:close/>
                  <a:moveTo>
                    <a:pt x="13420" y="13429"/>
                  </a:moveTo>
                  <a:cubicBezTo>
                    <a:pt x="13060" y="13788"/>
                    <a:pt x="12691" y="14138"/>
                    <a:pt x="12313" y="14469"/>
                  </a:cubicBezTo>
                  <a:cubicBezTo>
                    <a:pt x="11821" y="14498"/>
                    <a:pt x="11320" y="14517"/>
                    <a:pt x="10800" y="14517"/>
                  </a:cubicBezTo>
                  <a:cubicBezTo>
                    <a:pt x="10280" y="14517"/>
                    <a:pt x="9769" y="14498"/>
                    <a:pt x="9277" y="14469"/>
                  </a:cubicBezTo>
                  <a:cubicBezTo>
                    <a:pt x="8909" y="14138"/>
                    <a:pt x="8540" y="13788"/>
                    <a:pt x="8171" y="13429"/>
                  </a:cubicBezTo>
                  <a:cubicBezTo>
                    <a:pt x="7812" y="13060"/>
                    <a:pt x="7462" y="12691"/>
                    <a:pt x="7131" y="12323"/>
                  </a:cubicBezTo>
                  <a:cubicBezTo>
                    <a:pt x="7102" y="11831"/>
                    <a:pt x="7083" y="11330"/>
                    <a:pt x="7083" y="10809"/>
                  </a:cubicBezTo>
                  <a:cubicBezTo>
                    <a:pt x="7083" y="10280"/>
                    <a:pt x="7102" y="9779"/>
                    <a:pt x="7131" y="9287"/>
                  </a:cubicBezTo>
                  <a:cubicBezTo>
                    <a:pt x="7462" y="8918"/>
                    <a:pt x="7802" y="8549"/>
                    <a:pt x="8171" y="8180"/>
                  </a:cubicBezTo>
                  <a:cubicBezTo>
                    <a:pt x="8540" y="7821"/>
                    <a:pt x="8909" y="7471"/>
                    <a:pt x="9277" y="7140"/>
                  </a:cubicBezTo>
                  <a:cubicBezTo>
                    <a:pt x="9769" y="7112"/>
                    <a:pt x="10280" y="7093"/>
                    <a:pt x="10800" y="7093"/>
                  </a:cubicBezTo>
                  <a:cubicBezTo>
                    <a:pt x="11320" y="7093"/>
                    <a:pt x="11821" y="7112"/>
                    <a:pt x="12313" y="7140"/>
                  </a:cubicBezTo>
                  <a:cubicBezTo>
                    <a:pt x="12691" y="7471"/>
                    <a:pt x="13060" y="7821"/>
                    <a:pt x="13420" y="8180"/>
                  </a:cubicBezTo>
                  <a:cubicBezTo>
                    <a:pt x="13788" y="8549"/>
                    <a:pt x="14138" y="8918"/>
                    <a:pt x="14460" y="9287"/>
                  </a:cubicBezTo>
                  <a:cubicBezTo>
                    <a:pt x="14488" y="9779"/>
                    <a:pt x="14507" y="10280"/>
                    <a:pt x="14507" y="10809"/>
                  </a:cubicBezTo>
                  <a:cubicBezTo>
                    <a:pt x="14507" y="11330"/>
                    <a:pt x="14488" y="11831"/>
                    <a:pt x="14460" y="12323"/>
                  </a:cubicBezTo>
                  <a:cubicBezTo>
                    <a:pt x="14129" y="12691"/>
                    <a:pt x="13779" y="13060"/>
                    <a:pt x="13420" y="13429"/>
                  </a:cubicBezTo>
                  <a:close/>
                  <a:moveTo>
                    <a:pt x="16172" y="10166"/>
                  </a:moveTo>
                  <a:cubicBezTo>
                    <a:pt x="15869" y="9769"/>
                    <a:pt x="15547" y="9372"/>
                    <a:pt x="15198" y="8984"/>
                  </a:cubicBezTo>
                  <a:cubicBezTo>
                    <a:pt x="15169" y="8455"/>
                    <a:pt x="15112" y="7944"/>
                    <a:pt x="15046" y="7452"/>
                  </a:cubicBezTo>
                  <a:cubicBezTo>
                    <a:pt x="15935" y="7604"/>
                    <a:pt x="16739" y="7812"/>
                    <a:pt x="17439" y="8048"/>
                  </a:cubicBezTo>
                  <a:cubicBezTo>
                    <a:pt x="17098" y="8738"/>
                    <a:pt x="16673" y="9448"/>
                    <a:pt x="16172" y="10166"/>
                  </a:cubicBezTo>
                  <a:close/>
                  <a:moveTo>
                    <a:pt x="16181" y="11443"/>
                  </a:moveTo>
                  <a:cubicBezTo>
                    <a:pt x="16692" y="12181"/>
                    <a:pt x="17117" y="12890"/>
                    <a:pt x="17448" y="13561"/>
                  </a:cubicBezTo>
                  <a:cubicBezTo>
                    <a:pt x="16739" y="13798"/>
                    <a:pt x="15935" y="14006"/>
                    <a:pt x="15046" y="14157"/>
                  </a:cubicBezTo>
                  <a:cubicBezTo>
                    <a:pt x="15112" y="13665"/>
                    <a:pt x="15169" y="13155"/>
                    <a:pt x="15198" y="12625"/>
                  </a:cubicBezTo>
                  <a:cubicBezTo>
                    <a:pt x="15547" y="12237"/>
                    <a:pt x="15869" y="11840"/>
                    <a:pt x="16181" y="11443"/>
                  </a:cubicBezTo>
                  <a:close/>
                  <a:moveTo>
                    <a:pt x="15254" y="10214"/>
                  </a:moveTo>
                  <a:cubicBezTo>
                    <a:pt x="15415" y="10412"/>
                    <a:pt x="15566" y="10611"/>
                    <a:pt x="15708" y="10800"/>
                  </a:cubicBezTo>
                  <a:cubicBezTo>
                    <a:pt x="15566" y="10999"/>
                    <a:pt x="15415" y="11188"/>
                    <a:pt x="15254" y="11386"/>
                  </a:cubicBezTo>
                  <a:cubicBezTo>
                    <a:pt x="15264" y="11197"/>
                    <a:pt x="15264" y="10999"/>
                    <a:pt x="15264" y="10809"/>
                  </a:cubicBezTo>
                  <a:cubicBezTo>
                    <a:pt x="15264" y="10611"/>
                    <a:pt x="15264" y="10412"/>
                    <a:pt x="15254" y="10214"/>
                  </a:cubicBezTo>
                  <a:close/>
                  <a:moveTo>
                    <a:pt x="16607" y="3263"/>
                  </a:moveTo>
                  <a:cubicBezTo>
                    <a:pt x="17174" y="3263"/>
                    <a:pt x="17609" y="3414"/>
                    <a:pt x="17902" y="3707"/>
                  </a:cubicBezTo>
                  <a:cubicBezTo>
                    <a:pt x="18526" y="4331"/>
                    <a:pt x="18470" y="5665"/>
                    <a:pt x="17760" y="7367"/>
                  </a:cubicBezTo>
                  <a:cubicBezTo>
                    <a:pt x="16919" y="7074"/>
                    <a:pt x="15973" y="6837"/>
                    <a:pt x="14933" y="6667"/>
                  </a:cubicBezTo>
                  <a:cubicBezTo>
                    <a:pt x="14763" y="5636"/>
                    <a:pt x="14526" y="4681"/>
                    <a:pt x="14233" y="3849"/>
                  </a:cubicBezTo>
                  <a:cubicBezTo>
                    <a:pt x="15122" y="3471"/>
                    <a:pt x="15926" y="3263"/>
                    <a:pt x="16607" y="3263"/>
                  </a:cubicBezTo>
                  <a:close/>
                  <a:moveTo>
                    <a:pt x="18460" y="7632"/>
                  </a:moveTo>
                  <a:cubicBezTo>
                    <a:pt x="19311" y="5618"/>
                    <a:pt x="19302" y="4038"/>
                    <a:pt x="18432" y="3168"/>
                  </a:cubicBezTo>
                  <a:cubicBezTo>
                    <a:pt x="17997" y="2733"/>
                    <a:pt x="17382" y="2506"/>
                    <a:pt x="16607" y="2506"/>
                  </a:cubicBezTo>
                  <a:cubicBezTo>
                    <a:pt x="15841" y="2506"/>
                    <a:pt x="14942" y="2733"/>
                    <a:pt x="13968" y="3140"/>
                  </a:cubicBezTo>
                  <a:cubicBezTo>
                    <a:pt x="13164" y="1192"/>
                    <a:pt x="12048" y="0"/>
                    <a:pt x="10800" y="0"/>
                  </a:cubicBezTo>
                  <a:cubicBezTo>
                    <a:pt x="9542" y="0"/>
                    <a:pt x="8426" y="1192"/>
                    <a:pt x="7622" y="3140"/>
                  </a:cubicBezTo>
                  <a:cubicBezTo>
                    <a:pt x="6658" y="2733"/>
                    <a:pt x="5759" y="2506"/>
                    <a:pt x="4993" y="2506"/>
                  </a:cubicBezTo>
                  <a:cubicBezTo>
                    <a:pt x="4218" y="2506"/>
                    <a:pt x="3594" y="2733"/>
                    <a:pt x="3159" y="3168"/>
                  </a:cubicBezTo>
                  <a:cubicBezTo>
                    <a:pt x="2289" y="4038"/>
                    <a:pt x="2289" y="5618"/>
                    <a:pt x="3130" y="7632"/>
                  </a:cubicBezTo>
                  <a:cubicBezTo>
                    <a:pt x="1182" y="8436"/>
                    <a:pt x="0" y="9552"/>
                    <a:pt x="0" y="10809"/>
                  </a:cubicBezTo>
                  <a:cubicBezTo>
                    <a:pt x="0" y="12058"/>
                    <a:pt x="1182" y="13174"/>
                    <a:pt x="3130" y="13978"/>
                  </a:cubicBezTo>
                  <a:cubicBezTo>
                    <a:pt x="2326" y="15926"/>
                    <a:pt x="2270" y="17552"/>
                    <a:pt x="3159" y="18441"/>
                  </a:cubicBezTo>
                  <a:cubicBezTo>
                    <a:pt x="3594" y="18876"/>
                    <a:pt x="4218" y="19103"/>
                    <a:pt x="4993" y="19103"/>
                  </a:cubicBezTo>
                  <a:cubicBezTo>
                    <a:pt x="5759" y="19103"/>
                    <a:pt x="6658" y="18876"/>
                    <a:pt x="7622" y="18470"/>
                  </a:cubicBezTo>
                  <a:cubicBezTo>
                    <a:pt x="8426" y="20418"/>
                    <a:pt x="9542" y="21600"/>
                    <a:pt x="10800" y="21600"/>
                  </a:cubicBezTo>
                  <a:cubicBezTo>
                    <a:pt x="12048" y="21600"/>
                    <a:pt x="13164" y="20418"/>
                    <a:pt x="13968" y="18470"/>
                  </a:cubicBezTo>
                  <a:cubicBezTo>
                    <a:pt x="14942" y="18876"/>
                    <a:pt x="15841" y="19103"/>
                    <a:pt x="16607" y="19103"/>
                  </a:cubicBezTo>
                  <a:cubicBezTo>
                    <a:pt x="17382" y="19103"/>
                    <a:pt x="17997" y="18876"/>
                    <a:pt x="18432" y="18441"/>
                  </a:cubicBezTo>
                  <a:cubicBezTo>
                    <a:pt x="19321" y="17552"/>
                    <a:pt x="19274" y="15926"/>
                    <a:pt x="18460" y="13978"/>
                  </a:cubicBezTo>
                  <a:cubicBezTo>
                    <a:pt x="20408" y="13174"/>
                    <a:pt x="21600" y="12058"/>
                    <a:pt x="21600" y="10809"/>
                  </a:cubicBezTo>
                  <a:cubicBezTo>
                    <a:pt x="21600" y="9552"/>
                    <a:pt x="20408" y="8436"/>
                    <a:pt x="18460" y="7632"/>
                  </a:cubicBezTo>
                  <a:close/>
                </a:path>
              </a:pathLst>
            </a:custGeom>
            <a:solidFill>
              <a:schemeClr val="accent3"/>
            </a:solidFill>
            <a:ln w="12700" cap="flat">
              <a:noFill/>
              <a:miter lim="400000"/>
            </a:ln>
            <a:effectLst/>
          </p:spPr>
          <p:txBody>
            <a:bodyPr wrap="square" lIns="45718" tIns="45718" rIns="45718" bIns="45718" numCol="1" anchor="t">
              <a:noAutofit/>
            </a:bodyPr>
            <a:lstStyle/>
            <a:p>
              <a:pPr>
                <a:defRPr>
                  <a:latin typeface="Century Gothic"/>
                  <a:ea typeface="Century Gothic"/>
                  <a:cs typeface="Century Gothic"/>
                  <a:sym typeface="Century Gothic"/>
                </a:defRPr>
              </a:pPr>
              <a:endParaRPr sz="4800"/>
            </a:p>
          </p:txBody>
        </p:sp>
        <p:sp>
          <p:nvSpPr>
            <p:cNvPr id="23" name="Freeform 20"/>
            <p:cNvSpPr/>
            <p:nvPr/>
          </p:nvSpPr>
          <p:spPr>
            <a:xfrm>
              <a:off x="164109" y="164109"/>
              <a:ext cx="38454" cy="3845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770" y="0"/>
                    <a:pt x="0" y="4770"/>
                    <a:pt x="0" y="10800"/>
                  </a:cubicBezTo>
                  <a:cubicBezTo>
                    <a:pt x="0" y="16740"/>
                    <a:pt x="4770" y="21600"/>
                    <a:pt x="10800" y="21600"/>
                  </a:cubicBezTo>
                  <a:cubicBezTo>
                    <a:pt x="16740" y="21600"/>
                    <a:pt x="21600" y="16740"/>
                    <a:pt x="21600" y="10800"/>
                  </a:cubicBezTo>
                  <a:cubicBezTo>
                    <a:pt x="21600" y="4770"/>
                    <a:pt x="16740" y="0"/>
                    <a:pt x="10800" y="0"/>
                  </a:cubicBezTo>
                  <a:close/>
                </a:path>
              </a:pathLst>
            </a:custGeom>
            <a:solidFill>
              <a:schemeClr val="accent3"/>
            </a:solidFill>
            <a:ln w="12700" cap="flat">
              <a:noFill/>
              <a:miter lim="400000"/>
            </a:ln>
            <a:effectLst/>
          </p:spPr>
          <p:txBody>
            <a:bodyPr wrap="square" lIns="45718" tIns="45718" rIns="45718" bIns="45718" numCol="1" anchor="t">
              <a:noAutofit/>
            </a:bodyPr>
            <a:lstStyle/>
            <a:p>
              <a:pPr>
                <a:defRPr>
                  <a:latin typeface="Century Gothic"/>
                  <a:ea typeface="Century Gothic"/>
                  <a:cs typeface="Century Gothic"/>
                  <a:sym typeface="Century Gothic"/>
                </a:defRPr>
              </a:pPr>
              <a:endParaRPr sz="4800"/>
            </a:p>
          </p:txBody>
        </p:sp>
      </p:grpSp>
      <p:sp>
        <p:nvSpPr>
          <p:cNvPr id="24" name="文本框 29"/>
          <p:cNvSpPr txBox="1"/>
          <p:nvPr/>
        </p:nvSpPr>
        <p:spPr>
          <a:xfrm>
            <a:off x="2609968" y="2336402"/>
            <a:ext cx="6754439" cy="52565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defTabSz="914400">
              <a:lnSpc>
                <a:spcPct val="130000"/>
              </a:lnSpc>
              <a:defRPr sz="1000">
                <a:solidFill>
                  <a:srgbClr val="FFFFFF"/>
                </a:solidFill>
                <a:latin typeface="微软雅黑"/>
                <a:ea typeface="微软雅黑"/>
                <a:cs typeface="微软雅黑"/>
                <a:sym typeface="微软雅黑"/>
              </a:defRPr>
            </a:lvl1pPr>
          </a:lstStyle>
          <a:p>
            <a:pPr marL="457200" indent="-457200">
              <a:buFont typeface="Arial" panose="020B0604020202020204" pitchFamily="34" charset="0"/>
              <a:buChar char="•"/>
            </a:pPr>
            <a:r>
              <a:rPr lang="zh-CN" altLang="zh-CN" sz="2400" dirty="0"/>
              <a:t>自然条件突出</a:t>
            </a:r>
            <a:endParaRPr lang="zh-CN" altLang="en-US" sz="5400" dirty="0"/>
          </a:p>
        </p:txBody>
      </p:sp>
      <p:sp>
        <p:nvSpPr>
          <p:cNvPr id="25" name="文本框 30"/>
          <p:cNvSpPr txBox="1"/>
          <p:nvPr/>
        </p:nvSpPr>
        <p:spPr>
          <a:xfrm>
            <a:off x="3195474" y="3601990"/>
            <a:ext cx="7765330" cy="52565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defTabSz="914400">
              <a:lnSpc>
                <a:spcPct val="130000"/>
              </a:lnSpc>
              <a:defRPr sz="1000">
                <a:solidFill>
                  <a:srgbClr val="FFFFFF"/>
                </a:solidFill>
                <a:latin typeface="微软雅黑"/>
                <a:ea typeface="微软雅黑"/>
                <a:cs typeface="微软雅黑"/>
                <a:sym typeface="微软雅黑"/>
              </a:defRPr>
            </a:lvl1pPr>
          </a:lstStyle>
          <a:p>
            <a:pPr marL="457200" indent="-457200">
              <a:buFont typeface="Arial" panose="020B0604020202020204" pitchFamily="34" charset="0"/>
              <a:buChar char="•"/>
            </a:pPr>
            <a:r>
              <a:rPr lang="zh-CN" altLang="zh-CN" sz="2400" dirty="0"/>
              <a:t>治理工作成绩明显</a:t>
            </a:r>
            <a:endParaRPr lang="zh-CN" altLang="en-US" sz="5400" dirty="0"/>
          </a:p>
        </p:txBody>
      </p:sp>
      <p:sp>
        <p:nvSpPr>
          <p:cNvPr id="26" name="文本框 31"/>
          <p:cNvSpPr txBox="1"/>
          <p:nvPr/>
        </p:nvSpPr>
        <p:spPr>
          <a:xfrm>
            <a:off x="3211363" y="4824273"/>
            <a:ext cx="6153045" cy="525653"/>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defTabSz="914400">
              <a:lnSpc>
                <a:spcPct val="130000"/>
              </a:lnSpc>
              <a:defRPr sz="1000">
                <a:solidFill>
                  <a:srgbClr val="FFFFFF"/>
                </a:solidFill>
                <a:latin typeface="微软雅黑"/>
                <a:ea typeface="微软雅黑"/>
                <a:cs typeface="微软雅黑"/>
                <a:sym typeface="微软雅黑"/>
              </a:defRPr>
            </a:lvl1pPr>
          </a:lstStyle>
          <a:p>
            <a:pPr marL="457200" indent="-457200">
              <a:buFont typeface="Arial" panose="020B0604020202020204" pitchFamily="34" charset="0"/>
              <a:buChar char="•"/>
            </a:pPr>
            <a:r>
              <a:rPr lang="zh-CN" altLang="zh-CN" sz="2400" dirty="0"/>
              <a:t>正在大力改善城市环境问题</a:t>
            </a:r>
            <a:endParaRPr lang="zh-CN" altLang="en-US" sz="5400" dirty="0"/>
          </a:p>
        </p:txBody>
      </p:sp>
      <p:sp>
        <p:nvSpPr>
          <p:cNvPr id="29" name="矩形 28"/>
          <p:cNvSpPr/>
          <p:nvPr/>
        </p:nvSpPr>
        <p:spPr>
          <a:xfrm>
            <a:off x="1197868" y="1042504"/>
            <a:ext cx="4288353" cy="584775"/>
          </a:xfrm>
          <a:prstGeom prst="rect">
            <a:avLst/>
          </a:prstGeom>
          <a:solidFill>
            <a:schemeClr val="accent4">
              <a:alpha val="76000"/>
            </a:schemeClr>
          </a:solidFill>
        </p:spPr>
        <p:txBody>
          <a:bodyPr wrap="none">
            <a:spAutoFit/>
          </a:bodyPr>
          <a:lstStyle/>
          <a:p>
            <a:r>
              <a:rPr lang="zh-CN" altLang="zh-CN" sz="32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城市环境系列榜单分类</a:t>
            </a:r>
            <a:endParaRPr lang="zh-CN" altLang="en-US" sz="32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42706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9" grpId="0" animBg="1"/>
      <p:bldP spid="10" grpId="0" animBg="1"/>
      <p:bldP spid="11" grpId="0" animBg="1"/>
      <p:bldP spid="12" grpId="0" animBg="1"/>
      <p:bldP spid="24" grpId="0" animBg="1"/>
      <p:bldP spid="25" grpId="0" animBg="1"/>
      <p:bldP spid="26" grpId="0" animBg="1"/>
      <p:bldP spid="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2339102" cy="523220"/>
          </a:xfrm>
          <a:prstGeom prst="rect">
            <a:avLst/>
          </a:prstGeom>
          <a:solidFill>
            <a:schemeClr val="accent4">
              <a:alpha val="76000"/>
            </a:schemeClr>
          </a:solidFill>
        </p:spPr>
        <p:txBody>
          <a:bodyPr wrap="none">
            <a:spAutoFit/>
          </a:bodyPr>
          <a:lstStyle/>
          <a:p>
            <a:r>
              <a:rPr lang="zh-CN" altLang="zh-CN" sz="2800" dirty="0">
                <a:solidFill>
                  <a:schemeClr val="bg1"/>
                </a:solidFill>
                <a:latin typeface="黑体" panose="02010609060101010101" pitchFamily="49" charset="-122"/>
                <a:ea typeface="黑体" panose="02010609060101010101" pitchFamily="49" charset="-122"/>
              </a:rPr>
              <a:t>国家园林城市</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39" name="任意形状 5"/>
          <p:cNvSpPr/>
          <p:nvPr/>
        </p:nvSpPr>
        <p:spPr>
          <a:xfrm rot="10800000">
            <a:off x="2863965" y="1844824"/>
            <a:ext cx="1346010" cy="161027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3417"/>
                </a:lnTo>
                <a:lnTo>
                  <a:pt x="21600" y="21600"/>
                </a:lnTo>
                <a:lnTo>
                  <a:pt x="0" y="21600"/>
                </a:lnTo>
                <a:lnTo>
                  <a:pt x="0" y="3417"/>
                </a:lnTo>
                <a:lnTo>
                  <a:pt x="10800" y="0"/>
                </a:lnTo>
                <a:close/>
                <a:moveTo>
                  <a:pt x="10800" y="1505"/>
                </a:moveTo>
                <a:cubicBezTo>
                  <a:pt x="9675" y="1505"/>
                  <a:pt x="8763" y="2159"/>
                  <a:pt x="8763" y="2966"/>
                </a:cubicBezTo>
                <a:cubicBezTo>
                  <a:pt x="8763" y="3772"/>
                  <a:pt x="9675" y="4426"/>
                  <a:pt x="10800" y="4426"/>
                </a:cubicBezTo>
                <a:cubicBezTo>
                  <a:pt x="11925" y="4426"/>
                  <a:pt x="12837" y="3772"/>
                  <a:pt x="12837" y="2966"/>
                </a:cubicBezTo>
                <a:cubicBezTo>
                  <a:pt x="12837" y="2159"/>
                  <a:pt x="11925" y="1505"/>
                  <a:pt x="10800" y="1505"/>
                </a:cubicBezTo>
                <a:close/>
              </a:path>
            </a:pathLst>
          </a:custGeom>
          <a:solidFill>
            <a:schemeClr val="accent1"/>
          </a:solidFill>
          <a:ln w="12700">
            <a:miter lim="400000"/>
          </a:ln>
        </p:spPr>
        <p:txBody>
          <a:bodyPr lIns="45718" tIns="45718" rIns="45718" bIns="45718"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solidFill>
                  <a:srgbClr val="FFFFFF"/>
                </a:solidFill>
                <a:latin typeface="Century Gothic"/>
                <a:ea typeface="Century Gothic"/>
                <a:cs typeface="Century Gothic"/>
                <a:sym typeface="Century Gothic"/>
              </a:defRPr>
            </a:pPr>
            <a:endParaRPr sz="2000">
              <a:solidFill>
                <a:schemeClr val="bg1"/>
              </a:solidFill>
              <a:latin typeface="黑体" panose="02010609060101010101" pitchFamily="49" charset="-122"/>
              <a:ea typeface="黑体" panose="02010609060101010101" pitchFamily="49" charset="-122"/>
            </a:endParaRPr>
          </a:p>
        </p:txBody>
      </p:sp>
      <p:sp>
        <p:nvSpPr>
          <p:cNvPr id="40" name="文本框 39"/>
          <p:cNvSpPr txBox="1"/>
          <p:nvPr/>
        </p:nvSpPr>
        <p:spPr>
          <a:xfrm>
            <a:off x="2676995" y="2178487"/>
            <a:ext cx="1719947" cy="400105"/>
          </a:xfrm>
          <a:prstGeom prst="rect">
            <a:avLst/>
          </a:prstGeom>
          <a:ln w="12700">
            <a:miter lim="400000"/>
          </a:ln>
          <a:extLst>
            <a:ext uri="{C572A759-6A51-4108-AA02-DFA0A04FC94B}">
              <ma14:wrappingTextBoxFlag xmlns="" xmlns:ma14="http://schemas.microsoft.com/office/mac/drawingml/2011/main" xmlns:lc="http://schemas.openxmlformats.org/drawingml/2006/lockedCanvas" val="1"/>
            </a:ext>
          </a:extLst>
        </p:spPr>
        <p:txBody>
          <a:bodyPr lIns="45718" tIns="45718" rIns="45718" bIns="45718">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zh-CN" sz="20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分布均衡</a:t>
            </a:r>
            <a:endParaRPr lang="zh-CN" altLang="en-US" sz="2000" dirty="0">
              <a:solidFill>
                <a:schemeClr val="bg1"/>
              </a:solidFill>
              <a:latin typeface="黑体" panose="02010609060101010101" pitchFamily="49" charset="-122"/>
              <a:ea typeface="黑体" panose="02010609060101010101" pitchFamily="49" charset="-122"/>
            </a:endParaRPr>
          </a:p>
        </p:txBody>
      </p:sp>
      <p:sp>
        <p:nvSpPr>
          <p:cNvPr id="41" name="任意形状 11"/>
          <p:cNvSpPr/>
          <p:nvPr/>
        </p:nvSpPr>
        <p:spPr>
          <a:xfrm>
            <a:off x="3982988" y="3275045"/>
            <a:ext cx="1346605" cy="166612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3417"/>
                </a:lnTo>
                <a:lnTo>
                  <a:pt x="21600" y="21600"/>
                </a:lnTo>
                <a:lnTo>
                  <a:pt x="0" y="21600"/>
                </a:lnTo>
                <a:lnTo>
                  <a:pt x="0" y="3417"/>
                </a:lnTo>
                <a:lnTo>
                  <a:pt x="10800" y="0"/>
                </a:lnTo>
                <a:close/>
                <a:moveTo>
                  <a:pt x="10800" y="1505"/>
                </a:moveTo>
                <a:cubicBezTo>
                  <a:pt x="9675" y="1505"/>
                  <a:pt x="8763" y="2159"/>
                  <a:pt x="8763" y="2966"/>
                </a:cubicBezTo>
                <a:cubicBezTo>
                  <a:pt x="8763" y="3772"/>
                  <a:pt x="9675" y="4426"/>
                  <a:pt x="10800" y="4426"/>
                </a:cubicBezTo>
                <a:cubicBezTo>
                  <a:pt x="11925" y="4426"/>
                  <a:pt x="12837" y="3772"/>
                  <a:pt x="12837" y="2966"/>
                </a:cubicBezTo>
                <a:cubicBezTo>
                  <a:pt x="12837" y="2159"/>
                  <a:pt x="11925" y="1505"/>
                  <a:pt x="10800" y="1505"/>
                </a:cubicBezTo>
                <a:close/>
              </a:path>
            </a:pathLst>
          </a:custGeom>
          <a:solidFill>
            <a:schemeClr val="accent5">
              <a:lumMod val="50000"/>
            </a:schemeClr>
          </a:solidFill>
          <a:ln w="12700">
            <a:miter lim="400000"/>
          </a:ln>
        </p:spPr>
        <p:txBody>
          <a:bodyPr lIns="45718" tIns="45718" rIns="45718" bIns="45718"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solidFill>
                  <a:srgbClr val="FFFFFF"/>
                </a:solidFill>
                <a:latin typeface="Century Gothic"/>
                <a:ea typeface="Century Gothic"/>
                <a:cs typeface="Century Gothic"/>
                <a:sym typeface="Century Gothic"/>
              </a:defRPr>
            </a:pPr>
            <a:endParaRPr sz="2000">
              <a:solidFill>
                <a:schemeClr val="bg1"/>
              </a:solidFill>
              <a:latin typeface="黑体" panose="02010609060101010101" pitchFamily="49" charset="-122"/>
              <a:ea typeface="黑体" panose="02010609060101010101" pitchFamily="49" charset="-122"/>
            </a:endParaRPr>
          </a:p>
        </p:txBody>
      </p:sp>
      <p:sp>
        <p:nvSpPr>
          <p:cNvPr id="42" name="文本框 41"/>
          <p:cNvSpPr txBox="1"/>
          <p:nvPr/>
        </p:nvSpPr>
        <p:spPr>
          <a:xfrm>
            <a:off x="3796317" y="4035461"/>
            <a:ext cx="1719946" cy="400105"/>
          </a:xfrm>
          <a:prstGeom prst="rect">
            <a:avLst/>
          </a:prstGeom>
          <a:ln w="12700">
            <a:miter lim="400000"/>
          </a:ln>
          <a:extLst>
            <a:ext uri="{C572A759-6A51-4108-AA02-DFA0A04FC94B}">
              <ma14:wrappingTextBoxFlag xmlns="" xmlns:ma14="http://schemas.microsoft.com/office/mac/drawingml/2011/main" xmlns:lc="http://schemas.openxmlformats.org/drawingml/2006/lockedCanvas" val="1"/>
            </a:ext>
          </a:extLst>
        </p:spPr>
        <p:txBody>
          <a:bodyPr lIns="45718" tIns="45718" rIns="45718" bIns="45718">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zh-CN" sz="20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结构合理</a:t>
            </a:r>
            <a:endParaRPr lang="zh-CN" altLang="en-US" sz="2000" dirty="0">
              <a:solidFill>
                <a:schemeClr val="bg1"/>
              </a:solidFill>
              <a:latin typeface="黑体" panose="02010609060101010101" pitchFamily="49" charset="-122"/>
              <a:ea typeface="黑体" panose="02010609060101010101" pitchFamily="49" charset="-122"/>
            </a:endParaRPr>
          </a:p>
        </p:txBody>
      </p:sp>
      <p:sp>
        <p:nvSpPr>
          <p:cNvPr id="43" name="任意形状 17"/>
          <p:cNvSpPr/>
          <p:nvPr/>
        </p:nvSpPr>
        <p:spPr>
          <a:xfrm rot="10800000">
            <a:off x="5191695" y="1844822"/>
            <a:ext cx="1308109" cy="175429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3417"/>
                </a:lnTo>
                <a:lnTo>
                  <a:pt x="21600" y="21600"/>
                </a:lnTo>
                <a:lnTo>
                  <a:pt x="0" y="21600"/>
                </a:lnTo>
                <a:lnTo>
                  <a:pt x="0" y="3417"/>
                </a:lnTo>
                <a:lnTo>
                  <a:pt x="10800" y="0"/>
                </a:lnTo>
                <a:close/>
                <a:moveTo>
                  <a:pt x="10800" y="1505"/>
                </a:moveTo>
                <a:cubicBezTo>
                  <a:pt x="9675" y="1505"/>
                  <a:pt x="8763" y="2159"/>
                  <a:pt x="8763" y="2966"/>
                </a:cubicBezTo>
                <a:cubicBezTo>
                  <a:pt x="8763" y="3772"/>
                  <a:pt x="9675" y="4426"/>
                  <a:pt x="10800" y="4426"/>
                </a:cubicBezTo>
                <a:cubicBezTo>
                  <a:pt x="11925" y="4426"/>
                  <a:pt x="12837" y="3772"/>
                  <a:pt x="12837" y="2966"/>
                </a:cubicBezTo>
                <a:cubicBezTo>
                  <a:pt x="12837" y="2159"/>
                  <a:pt x="11925" y="1505"/>
                  <a:pt x="10800" y="1505"/>
                </a:cubicBezTo>
                <a:close/>
              </a:path>
            </a:pathLst>
          </a:custGeom>
          <a:solidFill>
            <a:schemeClr val="accent3"/>
          </a:solidFill>
          <a:ln w="12700">
            <a:miter lim="400000"/>
          </a:ln>
        </p:spPr>
        <p:txBody>
          <a:bodyPr lIns="45718" tIns="45718" rIns="45718" bIns="45718"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solidFill>
                  <a:srgbClr val="FFFFFF"/>
                </a:solidFill>
                <a:latin typeface="Century Gothic"/>
                <a:ea typeface="Century Gothic"/>
                <a:cs typeface="Century Gothic"/>
                <a:sym typeface="Century Gothic"/>
              </a:defRPr>
            </a:pPr>
            <a:endParaRPr sz="2000">
              <a:solidFill>
                <a:schemeClr val="bg1"/>
              </a:solidFill>
              <a:latin typeface="黑体" panose="02010609060101010101" pitchFamily="49" charset="-122"/>
              <a:ea typeface="黑体" panose="02010609060101010101" pitchFamily="49" charset="-122"/>
            </a:endParaRPr>
          </a:p>
        </p:txBody>
      </p:sp>
      <p:sp>
        <p:nvSpPr>
          <p:cNvPr id="44" name="文本框 43"/>
          <p:cNvSpPr txBox="1"/>
          <p:nvPr/>
        </p:nvSpPr>
        <p:spPr>
          <a:xfrm>
            <a:off x="4985776" y="2214714"/>
            <a:ext cx="1719946" cy="400105"/>
          </a:xfrm>
          <a:prstGeom prst="rect">
            <a:avLst/>
          </a:prstGeom>
          <a:ln w="12700">
            <a:miter lim="400000"/>
          </a:ln>
          <a:extLst>
            <a:ext uri="{C572A759-6A51-4108-AA02-DFA0A04FC94B}">
              <ma14:wrappingTextBoxFlag xmlns="" xmlns:ma14="http://schemas.microsoft.com/office/mac/drawingml/2011/main" xmlns:lc="http://schemas.openxmlformats.org/drawingml/2006/lockedCanvas" val="1"/>
            </a:ext>
          </a:extLst>
        </p:spPr>
        <p:txBody>
          <a:bodyPr lIns="45718" tIns="45718" rIns="45718" bIns="45718">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zh-CN" sz="20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功能完善</a:t>
            </a:r>
            <a:endParaRPr lang="zh-CN" altLang="en-US" sz="2000" dirty="0">
              <a:solidFill>
                <a:schemeClr val="bg1"/>
              </a:solidFill>
              <a:latin typeface="黑体" panose="02010609060101010101" pitchFamily="49" charset="-122"/>
              <a:ea typeface="黑体" panose="02010609060101010101" pitchFamily="49" charset="-122"/>
            </a:endParaRPr>
          </a:p>
        </p:txBody>
      </p:sp>
      <p:sp>
        <p:nvSpPr>
          <p:cNvPr id="45" name="任意形状 21"/>
          <p:cNvSpPr/>
          <p:nvPr/>
        </p:nvSpPr>
        <p:spPr>
          <a:xfrm>
            <a:off x="6563135" y="3184055"/>
            <a:ext cx="1259894" cy="175711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3417"/>
                </a:lnTo>
                <a:lnTo>
                  <a:pt x="21600" y="21600"/>
                </a:lnTo>
                <a:lnTo>
                  <a:pt x="0" y="21600"/>
                </a:lnTo>
                <a:lnTo>
                  <a:pt x="0" y="3417"/>
                </a:lnTo>
                <a:lnTo>
                  <a:pt x="10800" y="0"/>
                </a:lnTo>
                <a:close/>
                <a:moveTo>
                  <a:pt x="10800" y="1505"/>
                </a:moveTo>
                <a:cubicBezTo>
                  <a:pt x="9675" y="1505"/>
                  <a:pt x="8763" y="2159"/>
                  <a:pt x="8763" y="2966"/>
                </a:cubicBezTo>
                <a:cubicBezTo>
                  <a:pt x="8763" y="3772"/>
                  <a:pt x="9675" y="4426"/>
                  <a:pt x="10800" y="4426"/>
                </a:cubicBezTo>
                <a:cubicBezTo>
                  <a:pt x="11925" y="4426"/>
                  <a:pt x="12837" y="3772"/>
                  <a:pt x="12837" y="2966"/>
                </a:cubicBezTo>
                <a:cubicBezTo>
                  <a:pt x="12837" y="2159"/>
                  <a:pt x="11925" y="1505"/>
                  <a:pt x="10800" y="1505"/>
                </a:cubicBezTo>
                <a:close/>
              </a:path>
            </a:pathLst>
          </a:custGeom>
          <a:solidFill>
            <a:schemeClr val="accent4"/>
          </a:solidFill>
          <a:ln w="12700">
            <a:miter lim="400000"/>
          </a:ln>
        </p:spPr>
        <p:txBody>
          <a:bodyPr lIns="45718" tIns="45718" rIns="45718" bIns="45718"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solidFill>
                  <a:srgbClr val="FFFFFF"/>
                </a:solidFill>
                <a:latin typeface="Century Gothic"/>
                <a:ea typeface="Century Gothic"/>
                <a:cs typeface="Century Gothic"/>
                <a:sym typeface="Century Gothic"/>
              </a:defRPr>
            </a:pPr>
            <a:endParaRPr sz="2000">
              <a:solidFill>
                <a:schemeClr val="bg1"/>
              </a:solidFill>
              <a:latin typeface="黑体" panose="02010609060101010101" pitchFamily="49" charset="-122"/>
              <a:ea typeface="黑体" panose="02010609060101010101" pitchFamily="49" charset="-122"/>
            </a:endParaRPr>
          </a:p>
        </p:txBody>
      </p:sp>
      <p:sp>
        <p:nvSpPr>
          <p:cNvPr id="46" name="文本框 45"/>
          <p:cNvSpPr txBox="1"/>
          <p:nvPr/>
        </p:nvSpPr>
        <p:spPr>
          <a:xfrm>
            <a:off x="6333109" y="4017657"/>
            <a:ext cx="1719946" cy="400105"/>
          </a:xfrm>
          <a:prstGeom prst="rect">
            <a:avLst/>
          </a:prstGeom>
          <a:ln w="12700">
            <a:miter lim="400000"/>
          </a:ln>
          <a:extLst>
            <a:ext uri="{C572A759-6A51-4108-AA02-DFA0A04FC94B}">
              <ma14:wrappingTextBoxFlag xmlns="" xmlns:ma14="http://schemas.microsoft.com/office/mac/drawingml/2011/main" xmlns:lc="http://schemas.openxmlformats.org/drawingml/2006/lockedCanvas" val="1"/>
            </a:ext>
          </a:extLst>
        </p:spPr>
        <p:txBody>
          <a:bodyPr lIns="45718" tIns="45718" rIns="45718" bIns="45718">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zh-CN" sz="20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景观优美</a:t>
            </a:r>
            <a:endParaRPr lang="zh-CN" altLang="en-US" sz="2000" dirty="0">
              <a:solidFill>
                <a:schemeClr val="bg1"/>
              </a:solidFill>
              <a:latin typeface="黑体" panose="02010609060101010101" pitchFamily="49" charset="-122"/>
              <a:ea typeface="黑体" panose="02010609060101010101" pitchFamily="49" charset="-122"/>
            </a:endParaRPr>
          </a:p>
        </p:txBody>
      </p:sp>
      <p:sp>
        <p:nvSpPr>
          <p:cNvPr id="47" name="任意形状 25"/>
          <p:cNvSpPr/>
          <p:nvPr/>
        </p:nvSpPr>
        <p:spPr>
          <a:xfrm rot="10800000">
            <a:off x="7754763" y="1857410"/>
            <a:ext cx="1510397" cy="178003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3417"/>
                </a:lnTo>
                <a:lnTo>
                  <a:pt x="21600" y="21600"/>
                </a:lnTo>
                <a:lnTo>
                  <a:pt x="0" y="21600"/>
                </a:lnTo>
                <a:lnTo>
                  <a:pt x="0" y="3417"/>
                </a:lnTo>
                <a:lnTo>
                  <a:pt x="10800" y="0"/>
                </a:lnTo>
                <a:close/>
                <a:moveTo>
                  <a:pt x="10800" y="1505"/>
                </a:moveTo>
                <a:cubicBezTo>
                  <a:pt x="9675" y="1505"/>
                  <a:pt x="8763" y="2159"/>
                  <a:pt x="8763" y="2966"/>
                </a:cubicBezTo>
                <a:cubicBezTo>
                  <a:pt x="8763" y="3772"/>
                  <a:pt x="9675" y="4426"/>
                  <a:pt x="10800" y="4426"/>
                </a:cubicBezTo>
                <a:cubicBezTo>
                  <a:pt x="11925" y="4426"/>
                  <a:pt x="12837" y="3772"/>
                  <a:pt x="12837" y="2966"/>
                </a:cubicBezTo>
                <a:cubicBezTo>
                  <a:pt x="12837" y="2159"/>
                  <a:pt x="11925" y="1505"/>
                  <a:pt x="10800" y="1505"/>
                </a:cubicBezTo>
                <a:close/>
              </a:path>
            </a:pathLst>
          </a:custGeom>
          <a:solidFill>
            <a:schemeClr val="accent5"/>
          </a:solidFill>
          <a:ln w="12700">
            <a:miter lim="400000"/>
          </a:ln>
        </p:spPr>
        <p:txBody>
          <a:bodyPr lIns="45718" tIns="45718" rIns="45718" bIns="45718"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solidFill>
                  <a:srgbClr val="FFFFFF"/>
                </a:solidFill>
                <a:latin typeface="Century Gothic"/>
                <a:ea typeface="Century Gothic"/>
                <a:cs typeface="Century Gothic"/>
                <a:sym typeface="Century Gothic"/>
              </a:defRPr>
            </a:pPr>
            <a:endParaRPr sz="2000">
              <a:solidFill>
                <a:schemeClr val="bg1"/>
              </a:solidFill>
              <a:latin typeface="黑体" panose="02010609060101010101" pitchFamily="49" charset="-122"/>
              <a:ea typeface="黑体" panose="02010609060101010101" pitchFamily="49" charset="-122"/>
            </a:endParaRPr>
          </a:p>
        </p:txBody>
      </p:sp>
      <p:sp>
        <p:nvSpPr>
          <p:cNvPr id="48" name="文本框 47"/>
          <p:cNvSpPr txBox="1"/>
          <p:nvPr/>
        </p:nvSpPr>
        <p:spPr>
          <a:xfrm>
            <a:off x="7615198" y="2191908"/>
            <a:ext cx="1719946" cy="707882"/>
          </a:xfrm>
          <a:prstGeom prst="rect">
            <a:avLst/>
          </a:prstGeom>
          <a:ln w="12700">
            <a:miter lim="400000"/>
          </a:ln>
          <a:extLst>
            <a:ext uri="{C572A759-6A51-4108-AA02-DFA0A04FC94B}">
              <ma14:wrappingTextBoxFlag xmlns="" xmlns:ma14="http://schemas.microsoft.com/office/mac/drawingml/2011/main" xmlns:lc="http://schemas.openxmlformats.org/drawingml/2006/lockedCanvas" val="1"/>
            </a:ext>
          </a:extLst>
        </p:spPr>
        <p:txBody>
          <a:bodyPr lIns="45718" tIns="45718" rIns="45718" bIns="45718">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zh-CN" sz="20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人居生态环境</a:t>
            </a:r>
            <a:endParaRPr lang="en-US" altLang="zh-CN" sz="2000" dirty="0">
              <a:solidFill>
                <a:schemeClr val="bg1"/>
              </a:solidFill>
              <a:latin typeface="黑体" panose="02010609060101010101" pitchFamily="49" charset="-122"/>
              <a:ea typeface="黑体" panose="02010609060101010101" pitchFamily="49" charset="-122"/>
              <a:cs typeface="Times New Roman" panose="02020603050405020304" pitchFamily="18" charset="0"/>
            </a:endParaRPr>
          </a:p>
          <a:p>
            <a:pPr algn="ctr"/>
            <a:r>
              <a:rPr lang="zh-CN" altLang="zh-CN" sz="20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清新舒适</a:t>
            </a:r>
            <a:endParaRPr lang="zh-CN" altLang="en-US" sz="2000" dirty="0">
              <a:solidFill>
                <a:schemeClr val="bg1"/>
              </a:solidFill>
              <a:latin typeface="黑体" panose="02010609060101010101" pitchFamily="49" charset="-122"/>
              <a:ea typeface="黑体" panose="02010609060101010101" pitchFamily="49" charset="-122"/>
            </a:endParaRPr>
          </a:p>
        </p:txBody>
      </p:sp>
      <p:sp>
        <p:nvSpPr>
          <p:cNvPr id="49" name="任意形状 11"/>
          <p:cNvSpPr/>
          <p:nvPr/>
        </p:nvSpPr>
        <p:spPr>
          <a:xfrm>
            <a:off x="8898608" y="3284797"/>
            <a:ext cx="1346605" cy="165637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3417"/>
                </a:lnTo>
                <a:lnTo>
                  <a:pt x="21600" y="21600"/>
                </a:lnTo>
                <a:lnTo>
                  <a:pt x="0" y="21600"/>
                </a:lnTo>
                <a:lnTo>
                  <a:pt x="0" y="3417"/>
                </a:lnTo>
                <a:lnTo>
                  <a:pt x="10800" y="0"/>
                </a:lnTo>
                <a:close/>
                <a:moveTo>
                  <a:pt x="10800" y="1505"/>
                </a:moveTo>
                <a:cubicBezTo>
                  <a:pt x="9675" y="1505"/>
                  <a:pt x="8763" y="2159"/>
                  <a:pt x="8763" y="2966"/>
                </a:cubicBezTo>
                <a:cubicBezTo>
                  <a:pt x="8763" y="3772"/>
                  <a:pt x="9675" y="4426"/>
                  <a:pt x="10800" y="4426"/>
                </a:cubicBezTo>
                <a:cubicBezTo>
                  <a:pt x="11925" y="4426"/>
                  <a:pt x="12837" y="3772"/>
                  <a:pt x="12837" y="2966"/>
                </a:cubicBezTo>
                <a:cubicBezTo>
                  <a:pt x="12837" y="2159"/>
                  <a:pt x="11925" y="1505"/>
                  <a:pt x="10800" y="1505"/>
                </a:cubicBezTo>
                <a:close/>
              </a:path>
            </a:pathLst>
          </a:custGeom>
          <a:solidFill>
            <a:schemeClr val="accent3">
              <a:lumMod val="75000"/>
            </a:schemeClr>
          </a:solidFill>
          <a:ln w="12700">
            <a:miter lim="400000"/>
          </a:ln>
        </p:spPr>
        <p:txBody>
          <a:bodyPr lIns="45718" tIns="45718" rIns="45718" bIns="45718"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defRPr>
                <a:solidFill>
                  <a:srgbClr val="FFFFFF"/>
                </a:solidFill>
                <a:latin typeface="Century Gothic"/>
                <a:ea typeface="Century Gothic"/>
                <a:cs typeface="Century Gothic"/>
                <a:sym typeface="Century Gothic"/>
              </a:defRPr>
            </a:pPr>
            <a:endParaRPr sz="2000">
              <a:solidFill>
                <a:schemeClr val="bg1"/>
              </a:solidFill>
              <a:latin typeface="黑体" panose="02010609060101010101" pitchFamily="49" charset="-122"/>
              <a:ea typeface="黑体" panose="02010609060101010101" pitchFamily="49" charset="-122"/>
            </a:endParaRPr>
          </a:p>
        </p:txBody>
      </p:sp>
      <p:sp>
        <p:nvSpPr>
          <p:cNvPr id="50" name="文本框 49"/>
          <p:cNvSpPr txBox="1"/>
          <p:nvPr/>
        </p:nvSpPr>
        <p:spPr>
          <a:xfrm>
            <a:off x="8711937" y="4045212"/>
            <a:ext cx="1719946" cy="400105"/>
          </a:xfrm>
          <a:prstGeom prst="rect">
            <a:avLst/>
          </a:prstGeom>
          <a:ln w="12700">
            <a:miter lim="400000"/>
          </a:ln>
          <a:extLst>
            <a:ext uri="{C572A759-6A51-4108-AA02-DFA0A04FC94B}">
              <ma14:wrappingTextBoxFlag xmlns="" xmlns:ma14="http://schemas.microsoft.com/office/mac/drawingml/2011/main" xmlns:lc="http://schemas.openxmlformats.org/drawingml/2006/lockedCanvas" val="1"/>
            </a:ext>
          </a:extLst>
        </p:spPr>
        <p:txBody>
          <a:bodyPr lIns="45718" tIns="45718" rIns="45718" bIns="45718">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zh-CN" sz="2000" dirty="0">
                <a:solidFill>
                  <a:schemeClr val="bg1"/>
                </a:solidFill>
                <a:latin typeface="黑体" panose="02010609060101010101" pitchFamily="49" charset="-122"/>
                <a:ea typeface="黑体" panose="02010609060101010101" pitchFamily="49" charset="-122"/>
                <a:cs typeface="Times New Roman" panose="02020603050405020304" pitchFamily="18" charset="0"/>
              </a:rPr>
              <a:t>安全宜人</a:t>
            </a:r>
            <a:endParaRPr lang="zh-CN" altLang="en-US" sz="20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871765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2339102" cy="523220"/>
          </a:xfrm>
          <a:prstGeom prst="rect">
            <a:avLst/>
          </a:prstGeom>
          <a:solidFill>
            <a:schemeClr val="accent4">
              <a:alpha val="76000"/>
            </a:schemeClr>
          </a:solidFill>
        </p:spPr>
        <p:txBody>
          <a:bodyPr wrap="none">
            <a:spAutoFit/>
          </a:bodyPr>
          <a:lstStyle/>
          <a:p>
            <a:r>
              <a:rPr lang="zh-CN" altLang="en-US" sz="2800" dirty="0">
                <a:solidFill>
                  <a:schemeClr val="bg1"/>
                </a:solidFill>
                <a:latin typeface="黑体" panose="02010609060101010101" pitchFamily="49" charset="-122"/>
                <a:ea typeface="黑体" panose="02010609060101010101" pitchFamily="49" charset="-122"/>
              </a:rPr>
              <a:t>国际花园</a:t>
            </a:r>
            <a:r>
              <a:rPr lang="zh-CN" altLang="zh-CN" sz="2800" dirty="0">
                <a:solidFill>
                  <a:schemeClr val="bg1"/>
                </a:solidFill>
                <a:latin typeface="黑体" panose="02010609060101010101" pitchFamily="49" charset="-122"/>
                <a:ea typeface="黑体" panose="02010609060101010101" pitchFamily="49" charset="-122"/>
              </a:rPr>
              <a:t>城市</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7" name="圆角矩形 14"/>
          <p:cNvSpPr/>
          <p:nvPr/>
        </p:nvSpPr>
        <p:spPr>
          <a:xfrm>
            <a:off x="1252113" y="2360190"/>
            <a:ext cx="6066435" cy="2797002"/>
          </a:xfrm>
          <a:prstGeom prst="roundRect">
            <a:avLst>
              <a:gd name="adj" fmla="val 10000"/>
            </a:avLst>
          </a:prstGeom>
          <a:solidFill>
            <a:srgbClr val="FFFFFF">
              <a:alpha val="90000"/>
            </a:srgbClr>
          </a:solidFill>
          <a:ln w="6350">
            <a:solidFill>
              <a:schemeClr val="accent5"/>
            </a:solidFill>
            <a:miter/>
          </a:ln>
        </p:spPr>
        <p:txBody>
          <a:bodyPr lIns="45718" tIns="45718" rIns="45718" bIns="45718"/>
          <a:lstStyle/>
          <a:p>
            <a:pPr>
              <a:defRPr>
                <a:latin typeface="Century Gothic"/>
                <a:ea typeface="Century Gothic"/>
                <a:cs typeface="Century Gothic"/>
                <a:sym typeface="Century Gothic"/>
              </a:defRPr>
            </a:pPr>
            <a:endParaRPr lang="en-US" altLang="zh-CN" dirty="0">
              <a:sym typeface="Century Gothic"/>
            </a:endParaRPr>
          </a:p>
          <a:p>
            <a:pPr>
              <a:lnSpc>
                <a:spcPct val="150000"/>
              </a:lnSpc>
              <a:defRPr>
                <a:latin typeface="Century Gothic"/>
                <a:ea typeface="Century Gothic"/>
                <a:cs typeface="Century Gothic"/>
                <a:sym typeface="Century Gothic"/>
              </a:defRPr>
            </a:pPr>
            <a:r>
              <a:rPr lang="zh-CN" altLang="en-US" dirty="0">
                <a:sym typeface="Century Gothic"/>
              </a:rPr>
              <a:t>国际花园城市竞赛活动，由联合国环境规划署所认可，国际公园协会与联合国环境规划署共同主办，是全球公认的“绿色奥斯卡”大赛，也是世界城市建设与社区管理领域的最高荣誉之一</a:t>
            </a:r>
            <a:endParaRPr dirty="0"/>
          </a:p>
        </p:txBody>
      </p:sp>
      <p:sp>
        <p:nvSpPr>
          <p:cNvPr id="9" name="文本框 8"/>
          <p:cNvSpPr txBox="1"/>
          <p:nvPr/>
        </p:nvSpPr>
        <p:spPr>
          <a:xfrm>
            <a:off x="5621949" y="3137191"/>
            <a:ext cx="5122659" cy="254809"/>
          </a:xfrm>
          <a:prstGeom prst="rect">
            <a:avLst/>
          </a:prstGeom>
          <a:ln w="12700">
            <a:miter lim="400000"/>
          </a:ln>
          <a:extLst>
            <a:ext uri="{C572A759-6A51-4108-AA02-DFA0A04FC94B}">
              <ma14:wrappingTextBoxFlag xmlns="" xmlns:ma14="http://schemas.microsoft.com/office/mac/drawingml/2011/main" val="1"/>
            </a:ext>
          </a:extLst>
        </p:spPr>
        <p:txBody>
          <a:bodyPr wrap="square"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endParaRPr dirty="0"/>
          </a:p>
        </p:txBody>
      </p:sp>
    </p:spTree>
    <p:extLst>
      <p:ext uri="{BB962C8B-B14F-4D97-AF65-F5344CB8AC3E}">
        <p14:creationId xmlns:p14="http://schemas.microsoft.com/office/powerpoint/2010/main" val="9489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2339102" cy="523220"/>
          </a:xfrm>
          <a:prstGeom prst="rect">
            <a:avLst/>
          </a:prstGeom>
          <a:solidFill>
            <a:schemeClr val="accent4">
              <a:alpha val="76000"/>
            </a:schemeClr>
          </a:solidFill>
        </p:spPr>
        <p:txBody>
          <a:bodyPr wrap="none">
            <a:spAutoFit/>
          </a:bodyPr>
          <a:lstStyle/>
          <a:p>
            <a:r>
              <a:rPr lang="zh-CN" altLang="zh-CN" sz="2800" dirty="0">
                <a:solidFill>
                  <a:schemeClr val="bg1"/>
                </a:solidFill>
                <a:latin typeface="黑体" panose="02010609060101010101" pitchFamily="49" charset="-122"/>
                <a:ea typeface="黑体" panose="02010609060101010101" pitchFamily="49" charset="-122"/>
              </a:rPr>
              <a:t>国家</a:t>
            </a:r>
            <a:r>
              <a:rPr lang="zh-CN" altLang="en-US" sz="2800" dirty="0">
                <a:solidFill>
                  <a:schemeClr val="bg1"/>
                </a:solidFill>
                <a:latin typeface="黑体" panose="02010609060101010101" pitchFamily="49" charset="-122"/>
                <a:ea typeface="黑体" panose="02010609060101010101" pitchFamily="49" charset="-122"/>
              </a:rPr>
              <a:t>卫生</a:t>
            </a:r>
            <a:r>
              <a:rPr lang="zh-CN" altLang="zh-CN" sz="2800" dirty="0">
                <a:solidFill>
                  <a:schemeClr val="bg1"/>
                </a:solidFill>
                <a:latin typeface="黑体" panose="02010609060101010101" pitchFamily="49" charset="-122"/>
                <a:ea typeface="黑体" panose="02010609060101010101" pitchFamily="49" charset="-122"/>
              </a:rPr>
              <a:t>城市</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7" name="任意形状 6"/>
          <p:cNvSpPr/>
          <p:nvPr/>
        </p:nvSpPr>
        <p:spPr>
          <a:xfrm>
            <a:off x="1125860" y="2272744"/>
            <a:ext cx="3788656" cy="206362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solidFill>
            <a:srgbClr val="FFFFFF">
              <a:alpha val="90000"/>
            </a:srgbClr>
          </a:solidFill>
          <a:ln w="6350">
            <a:solidFill>
              <a:schemeClr val="accent1"/>
            </a:solidFill>
            <a:miter/>
          </a:ln>
        </p:spPr>
        <p:txBody>
          <a:bodyPr lIns="45718" tIns="45718" rIns="45718" bIns="45718"/>
          <a:lstStyle/>
          <a:p>
            <a:pPr defTabSz="1333500">
              <a:lnSpc>
                <a:spcPct val="90000"/>
              </a:lnSpc>
              <a:spcBef>
                <a:spcPts val="300"/>
              </a:spcBef>
              <a:defRPr sz="3000">
                <a:latin typeface="Century Gothic"/>
                <a:ea typeface="Century Gothic"/>
                <a:cs typeface="Century Gothic"/>
                <a:sym typeface="Century Gothic"/>
              </a:defRPr>
            </a:pPr>
            <a:endParaRPr/>
          </a:p>
        </p:txBody>
      </p:sp>
      <p:sp>
        <p:nvSpPr>
          <p:cNvPr id="9" name="任意形状 10"/>
          <p:cNvSpPr/>
          <p:nvPr/>
        </p:nvSpPr>
        <p:spPr>
          <a:xfrm>
            <a:off x="3311931" y="3972195"/>
            <a:ext cx="1831522" cy="728337"/>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1"/>
          </a:solidFill>
          <a:ln w="12700">
            <a:miter lim="400000"/>
          </a:ln>
        </p:spPr>
        <p:txBody>
          <a:bodyPr lIns="45718" tIns="45718" rIns="45718" bIns="45718" anchor="ctr"/>
          <a:lstStyle/>
          <a:p>
            <a:pPr algn="ctr" defTabSz="1466850">
              <a:lnSpc>
                <a:spcPct val="90000"/>
              </a:lnSpc>
              <a:spcBef>
                <a:spcPts val="700"/>
              </a:spcBef>
              <a:defRPr sz="3300">
                <a:solidFill>
                  <a:srgbClr val="FFFFFF"/>
                </a:solidFill>
                <a:latin typeface="Century Gothic"/>
                <a:ea typeface="Century Gothic"/>
                <a:cs typeface="Century Gothic"/>
                <a:sym typeface="Century Gothic"/>
              </a:defRPr>
            </a:pPr>
            <a:endParaRPr/>
          </a:p>
        </p:txBody>
      </p:sp>
      <p:sp>
        <p:nvSpPr>
          <p:cNvPr id="10" name="圆角矩形 14"/>
          <p:cNvSpPr/>
          <p:nvPr/>
        </p:nvSpPr>
        <p:spPr>
          <a:xfrm>
            <a:off x="5491568" y="2644627"/>
            <a:ext cx="4291239" cy="2063619"/>
          </a:xfrm>
          <a:prstGeom prst="roundRect">
            <a:avLst>
              <a:gd name="adj" fmla="val 10000"/>
            </a:avLst>
          </a:prstGeom>
          <a:solidFill>
            <a:srgbClr val="FFFFFF">
              <a:alpha val="90000"/>
            </a:srgbClr>
          </a:solidFill>
          <a:ln w="6350">
            <a:solidFill>
              <a:schemeClr val="accent5"/>
            </a:solidFill>
            <a:miter/>
          </a:ln>
        </p:spPr>
        <p:txBody>
          <a:bodyPr lIns="45718" tIns="45718" rIns="45718" bIns="45718"/>
          <a:lstStyle/>
          <a:p>
            <a:pPr>
              <a:defRPr>
                <a:latin typeface="Century Gothic"/>
                <a:ea typeface="Century Gothic"/>
                <a:cs typeface="Century Gothic"/>
                <a:sym typeface="Century Gothic"/>
              </a:defRPr>
            </a:pPr>
            <a:endParaRPr lang="en-US" altLang="zh-CN" dirty="0">
              <a:sym typeface="Century Gothic"/>
            </a:endParaRPr>
          </a:p>
          <a:p>
            <a:pPr>
              <a:lnSpc>
                <a:spcPct val="150000"/>
              </a:lnSpc>
              <a:defRPr>
                <a:latin typeface="Century Gothic"/>
                <a:ea typeface="Century Gothic"/>
                <a:cs typeface="Century Gothic"/>
                <a:sym typeface="Century Gothic"/>
              </a:defRPr>
            </a:pPr>
            <a:r>
              <a:rPr lang="en-US" altLang="zh-CN" dirty="0">
                <a:sym typeface="Century Gothic"/>
              </a:rPr>
              <a:t>     </a:t>
            </a:r>
            <a:r>
              <a:rPr lang="zh-CN" altLang="zh-CN" dirty="0">
                <a:sym typeface="Century Gothic"/>
              </a:rPr>
              <a:t>市容环境卫生、</a:t>
            </a:r>
            <a:endParaRPr lang="en-US" altLang="zh-CN" dirty="0">
              <a:sym typeface="Century Gothic"/>
            </a:endParaRPr>
          </a:p>
          <a:p>
            <a:pPr>
              <a:lnSpc>
                <a:spcPct val="150000"/>
              </a:lnSpc>
              <a:defRPr>
                <a:latin typeface="Century Gothic"/>
                <a:ea typeface="Century Gothic"/>
                <a:cs typeface="Century Gothic"/>
                <a:sym typeface="Century Gothic"/>
              </a:defRPr>
            </a:pPr>
            <a:r>
              <a:rPr lang="en-US" altLang="zh-CN" dirty="0">
                <a:sym typeface="Century Gothic"/>
              </a:rPr>
              <a:t>     </a:t>
            </a:r>
            <a:r>
              <a:rPr lang="zh-CN" altLang="zh-CN" dirty="0">
                <a:sym typeface="Century Gothic"/>
              </a:rPr>
              <a:t>环境保护、</a:t>
            </a:r>
            <a:endParaRPr lang="en-US" altLang="zh-CN" dirty="0">
              <a:sym typeface="Century Gothic"/>
            </a:endParaRPr>
          </a:p>
          <a:p>
            <a:pPr>
              <a:lnSpc>
                <a:spcPct val="150000"/>
              </a:lnSpc>
              <a:defRPr>
                <a:latin typeface="Century Gothic"/>
                <a:ea typeface="Century Gothic"/>
                <a:cs typeface="Century Gothic"/>
                <a:sym typeface="Century Gothic"/>
              </a:defRPr>
            </a:pPr>
            <a:r>
              <a:rPr lang="en-US" altLang="zh-CN" dirty="0">
                <a:sym typeface="Century Gothic"/>
              </a:rPr>
              <a:t>     </a:t>
            </a:r>
            <a:r>
              <a:rPr lang="zh-CN" altLang="zh-CN" dirty="0">
                <a:sym typeface="Century Gothic"/>
              </a:rPr>
              <a:t>食品和生活饮用水安全、</a:t>
            </a:r>
            <a:endParaRPr lang="en-US" altLang="zh-CN" dirty="0">
              <a:sym typeface="Century Gothic"/>
            </a:endParaRPr>
          </a:p>
          <a:p>
            <a:pPr>
              <a:lnSpc>
                <a:spcPct val="150000"/>
              </a:lnSpc>
              <a:defRPr>
                <a:latin typeface="Century Gothic"/>
                <a:ea typeface="Century Gothic"/>
                <a:cs typeface="Century Gothic"/>
                <a:sym typeface="Century Gothic"/>
              </a:defRPr>
            </a:pPr>
            <a:r>
              <a:rPr lang="en-US" altLang="zh-CN" dirty="0">
                <a:sym typeface="Century Gothic"/>
              </a:rPr>
              <a:t>     </a:t>
            </a:r>
            <a:r>
              <a:rPr lang="zh-CN" altLang="zh-CN" dirty="0">
                <a:sym typeface="Century Gothic"/>
              </a:rPr>
              <a:t>公共卫生与医疗服务等</a:t>
            </a:r>
            <a:endParaRPr dirty="0"/>
          </a:p>
        </p:txBody>
      </p:sp>
      <p:sp>
        <p:nvSpPr>
          <p:cNvPr id="15" name="任意形状 16"/>
          <p:cNvSpPr/>
          <p:nvPr/>
        </p:nvSpPr>
        <p:spPr>
          <a:xfrm>
            <a:off x="5861454" y="2272743"/>
            <a:ext cx="1831522" cy="728337"/>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5"/>
          </a:solidFill>
          <a:ln w="12700">
            <a:miter lim="400000"/>
          </a:ln>
        </p:spPr>
        <p:txBody>
          <a:bodyPr lIns="45718" tIns="45718" rIns="45718" bIns="45718" anchor="ctr"/>
          <a:lstStyle/>
          <a:p>
            <a:pPr algn="ctr" defTabSz="1466850">
              <a:lnSpc>
                <a:spcPct val="90000"/>
              </a:lnSpc>
              <a:spcBef>
                <a:spcPts val="700"/>
              </a:spcBef>
              <a:defRPr sz="3300">
                <a:solidFill>
                  <a:srgbClr val="FFFFFF"/>
                </a:solidFill>
                <a:latin typeface="Century Gothic"/>
                <a:ea typeface="Century Gothic"/>
                <a:cs typeface="Century Gothic"/>
                <a:sym typeface="Century Gothic"/>
              </a:defRPr>
            </a:pPr>
            <a:endParaRPr/>
          </a:p>
        </p:txBody>
      </p:sp>
      <p:sp>
        <p:nvSpPr>
          <p:cNvPr id="16" name="文本框 8"/>
          <p:cNvSpPr txBox="1"/>
          <p:nvPr/>
        </p:nvSpPr>
        <p:spPr>
          <a:xfrm>
            <a:off x="1316881" y="2474561"/>
            <a:ext cx="1719947" cy="812526"/>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r>
              <a:rPr lang="zh-CN" altLang="zh-CN" sz="1800" dirty="0">
                <a:solidFill>
                  <a:schemeClr val="tx1"/>
                </a:solidFill>
              </a:rPr>
              <a:t>暗访</a:t>
            </a:r>
            <a:endParaRPr lang="en-US" altLang="zh-CN" sz="1800" dirty="0">
              <a:solidFill>
                <a:schemeClr val="tx1"/>
              </a:solidFill>
            </a:endParaRPr>
          </a:p>
          <a:p>
            <a:r>
              <a:rPr lang="zh-CN" altLang="zh-CN" sz="1800" dirty="0">
                <a:solidFill>
                  <a:schemeClr val="tx1"/>
                </a:solidFill>
              </a:rPr>
              <a:t>技术评估</a:t>
            </a:r>
            <a:endParaRPr sz="1800" dirty="0">
              <a:solidFill>
                <a:schemeClr val="tx1"/>
              </a:solidFill>
            </a:endParaRPr>
          </a:p>
        </p:txBody>
      </p:sp>
      <p:sp>
        <p:nvSpPr>
          <p:cNvPr id="17" name="矩形 32"/>
          <p:cNvSpPr txBox="1"/>
          <p:nvPr/>
        </p:nvSpPr>
        <p:spPr>
          <a:xfrm>
            <a:off x="3395064" y="4064995"/>
            <a:ext cx="1719947" cy="4534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r>
              <a:rPr lang="zh-CN" altLang="en-US" sz="2000" dirty="0"/>
              <a:t>二</a:t>
            </a:r>
            <a:r>
              <a:rPr lang="zh-CN" altLang="zh-CN" sz="2000" dirty="0"/>
              <a:t>个环节</a:t>
            </a:r>
            <a:endParaRPr sz="2000" dirty="0"/>
          </a:p>
        </p:txBody>
      </p:sp>
      <p:sp>
        <p:nvSpPr>
          <p:cNvPr id="18" name="文本框 8"/>
          <p:cNvSpPr txBox="1"/>
          <p:nvPr/>
        </p:nvSpPr>
        <p:spPr>
          <a:xfrm>
            <a:off x="5621949" y="3137191"/>
            <a:ext cx="5122659" cy="254809"/>
          </a:xfrm>
          <a:prstGeom prst="rect">
            <a:avLst/>
          </a:prstGeom>
          <a:ln w="12700">
            <a:miter lim="400000"/>
          </a:ln>
          <a:extLst>
            <a:ext uri="{C572A759-6A51-4108-AA02-DFA0A04FC94B}">
              <ma14:wrappingTextBoxFlag xmlns="" xmlns:ma14="http://schemas.microsoft.com/office/mac/drawingml/2011/main" val="1"/>
            </a:ext>
          </a:extLst>
        </p:spPr>
        <p:txBody>
          <a:bodyPr wrap="square"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endParaRPr dirty="0"/>
          </a:p>
        </p:txBody>
      </p:sp>
      <p:sp>
        <p:nvSpPr>
          <p:cNvPr id="19" name="矩形 36"/>
          <p:cNvSpPr txBox="1"/>
          <p:nvPr/>
        </p:nvSpPr>
        <p:spPr>
          <a:xfrm>
            <a:off x="5917242" y="2388956"/>
            <a:ext cx="1719946" cy="4534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r>
              <a:rPr lang="zh-CN" altLang="zh-CN" sz="2000" dirty="0"/>
              <a:t>评选标准</a:t>
            </a:r>
            <a:endParaRPr sz="2000" dirty="0"/>
          </a:p>
        </p:txBody>
      </p:sp>
    </p:spTree>
    <p:extLst>
      <p:ext uri="{BB962C8B-B14F-4D97-AF65-F5344CB8AC3E}">
        <p14:creationId xmlns:p14="http://schemas.microsoft.com/office/powerpoint/2010/main" val="2229109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3775393" cy="523220"/>
          </a:xfrm>
          <a:prstGeom prst="rect">
            <a:avLst/>
          </a:prstGeom>
          <a:solidFill>
            <a:schemeClr val="accent4">
              <a:alpha val="76000"/>
            </a:schemeClr>
          </a:solidFill>
        </p:spPr>
        <p:txBody>
          <a:bodyPr wrap="none">
            <a:spAutoFit/>
          </a:bodyPr>
          <a:lstStyle/>
          <a:p>
            <a:r>
              <a:rPr lang="zh-CN" altLang="en-US" sz="2800" dirty="0">
                <a:solidFill>
                  <a:schemeClr val="bg1"/>
                </a:solidFill>
                <a:latin typeface="黑体" panose="02010609060101010101" pitchFamily="49" charset="-122"/>
                <a:ea typeface="黑体" panose="02010609060101010101" pitchFamily="49" charset="-122"/>
              </a:rPr>
              <a:t>联合国人居奖中国城市</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7" name="圆角矩形 14"/>
          <p:cNvSpPr/>
          <p:nvPr/>
        </p:nvSpPr>
        <p:spPr>
          <a:xfrm>
            <a:off x="1252113" y="2360190"/>
            <a:ext cx="6066435" cy="2797002"/>
          </a:xfrm>
          <a:prstGeom prst="roundRect">
            <a:avLst>
              <a:gd name="adj" fmla="val 10000"/>
            </a:avLst>
          </a:prstGeom>
          <a:solidFill>
            <a:srgbClr val="FFFFFF">
              <a:alpha val="90000"/>
            </a:srgbClr>
          </a:solidFill>
          <a:ln w="6350">
            <a:solidFill>
              <a:schemeClr val="accent5"/>
            </a:solidFill>
            <a:miter/>
          </a:ln>
        </p:spPr>
        <p:txBody>
          <a:bodyPr lIns="45718" tIns="45718" rIns="45718" bIns="45718"/>
          <a:lstStyle/>
          <a:p>
            <a:pPr>
              <a:lnSpc>
                <a:spcPct val="200000"/>
              </a:lnSpc>
              <a:defRPr>
                <a:latin typeface="Century Gothic"/>
                <a:ea typeface="Century Gothic"/>
                <a:cs typeface="Century Gothic"/>
                <a:sym typeface="Century Gothic"/>
              </a:defRPr>
            </a:pPr>
            <a:r>
              <a:rPr lang="zh-CN" altLang="en-US" sz="2000" dirty="0">
                <a:sym typeface="Century Gothic"/>
              </a:rPr>
              <a:t>由联合国人居署设立，是全球人居领域的规格最高也是威望最高的奖项。该奖主要表彰为人类居住条件改善作出杰出贡献的政府、组织、个人和项目</a:t>
            </a:r>
            <a:endParaRPr sz="2000" dirty="0"/>
          </a:p>
        </p:txBody>
      </p:sp>
    </p:spTree>
    <p:extLst>
      <p:ext uri="{BB962C8B-B14F-4D97-AF65-F5344CB8AC3E}">
        <p14:creationId xmlns:p14="http://schemas.microsoft.com/office/powerpoint/2010/main" val="815537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3775393" cy="523220"/>
          </a:xfrm>
          <a:prstGeom prst="rect">
            <a:avLst/>
          </a:prstGeom>
          <a:solidFill>
            <a:schemeClr val="accent4">
              <a:alpha val="76000"/>
            </a:schemeClr>
          </a:solidFill>
        </p:spPr>
        <p:txBody>
          <a:bodyPr wrap="none">
            <a:spAutoFit/>
          </a:bodyPr>
          <a:lstStyle/>
          <a:p>
            <a:r>
              <a:rPr lang="zh-CN" altLang="en-US" sz="2800" dirty="0">
                <a:solidFill>
                  <a:schemeClr val="bg1"/>
                </a:solidFill>
                <a:latin typeface="黑体" panose="02010609060101010101" pitchFamily="49" charset="-122"/>
                <a:ea typeface="黑体" panose="02010609060101010101" pitchFamily="49" charset="-122"/>
              </a:rPr>
              <a:t>国家环境保护模范城市</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7" name="任意形状 7"/>
          <p:cNvSpPr/>
          <p:nvPr/>
        </p:nvSpPr>
        <p:spPr>
          <a:xfrm>
            <a:off x="3049947" y="2132856"/>
            <a:ext cx="7215411" cy="833609"/>
          </a:xfrm>
          <a:prstGeom prst="rect">
            <a:avLst/>
          </a:prstGeom>
          <a:solidFill>
            <a:schemeClr val="accent3"/>
          </a:solidFill>
          <a:ln w="12700">
            <a:solidFill>
              <a:srgbClr val="FFFFFF"/>
            </a:solidFill>
            <a:miter/>
          </a:ln>
        </p:spPr>
        <p:txBody>
          <a:bodyPr lIns="45718" tIns="45718" rIns="45718" bIns="45718" anchor="ctr"/>
          <a:lstStyle/>
          <a:p>
            <a:pPr defTabSz="1911350">
              <a:lnSpc>
                <a:spcPct val="90000"/>
              </a:lnSpc>
              <a:spcBef>
                <a:spcPts val="700"/>
              </a:spcBef>
              <a:defRPr sz="4300">
                <a:solidFill>
                  <a:srgbClr val="FFFFFF"/>
                </a:solidFill>
                <a:latin typeface="Century Gothic"/>
                <a:ea typeface="Century Gothic"/>
                <a:cs typeface="Century Gothic"/>
                <a:sym typeface="Century Gothic"/>
              </a:defRPr>
            </a:pPr>
            <a:endParaRPr/>
          </a:p>
        </p:txBody>
      </p:sp>
      <p:sp>
        <p:nvSpPr>
          <p:cNvPr id="8" name="椭圆 8"/>
          <p:cNvSpPr/>
          <p:nvPr/>
        </p:nvSpPr>
        <p:spPr>
          <a:xfrm>
            <a:off x="2528943" y="2028655"/>
            <a:ext cx="1042013" cy="1042013"/>
          </a:xfrm>
          <a:prstGeom prst="ellipse">
            <a:avLst/>
          </a:prstGeom>
          <a:solidFill>
            <a:srgbClr val="FFFFFF"/>
          </a:solidFill>
          <a:ln w="12700">
            <a:solidFill>
              <a:schemeClr val="accent3"/>
            </a:solidFill>
            <a:miter/>
          </a:ln>
        </p:spPr>
        <p:txBody>
          <a:bodyPr lIns="45718" tIns="45718" rIns="45718" bIns="45718"/>
          <a:lstStyle/>
          <a:p>
            <a:pPr>
              <a:defRPr>
                <a:latin typeface="Century Gothic"/>
                <a:ea typeface="Century Gothic"/>
                <a:cs typeface="Century Gothic"/>
                <a:sym typeface="Century Gothic"/>
              </a:defRPr>
            </a:pPr>
            <a:endParaRPr/>
          </a:p>
        </p:txBody>
      </p:sp>
      <p:sp>
        <p:nvSpPr>
          <p:cNvPr id="9" name="任意形状 9"/>
          <p:cNvSpPr/>
          <p:nvPr/>
        </p:nvSpPr>
        <p:spPr>
          <a:xfrm>
            <a:off x="3049947" y="3383482"/>
            <a:ext cx="7215411" cy="833609"/>
          </a:xfrm>
          <a:prstGeom prst="rect">
            <a:avLst/>
          </a:prstGeom>
          <a:solidFill>
            <a:schemeClr val="accent4"/>
          </a:solidFill>
          <a:ln w="12700">
            <a:solidFill>
              <a:srgbClr val="FFFFFF"/>
            </a:solidFill>
            <a:miter/>
          </a:ln>
        </p:spPr>
        <p:txBody>
          <a:bodyPr lIns="45718" tIns="45718" rIns="45718" bIns="45718" anchor="ctr"/>
          <a:lstStyle/>
          <a:p>
            <a:pPr defTabSz="1911350">
              <a:lnSpc>
                <a:spcPct val="90000"/>
              </a:lnSpc>
              <a:spcBef>
                <a:spcPts val="700"/>
              </a:spcBef>
              <a:defRPr sz="4300">
                <a:solidFill>
                  <a:srgbClr val="FFFFFF"/>
                </a:solidFill>
                <a:latin typeface="Century Gothic"/>
                <a:ea typeface="Century Gothic"/>
                <a:cs typeface="Century Gothic"/>
                <a:sym typeface="Century Gothic"/>
              </a:defRPr>
            </a:pPr>
            <a:endParaRPr/>
          </a:p>
        </p:txBody>
      </p:sp>
      <p:sp>
        <p:nvSpPr>
          <p:cNvPr id="10" name="椭圆 10"/>
          <p:cNvSpPr/>
          <p:nvPr/>
        </p:nvSpPr>
        <p:spPr>
          <a:xfrm>
            <a:off x="2346609" y="3279283"/>
            <a:ext cx="1042013" cy="1042013"/>
          </a:xfrm>
          <a:prstGeom prst="ellipse">
            <a:avLst/>
          </a:prstGeom>
          <a:solidFill>
            <a:srgbClr val="FFFFFF"/>
          </a:solidFill>
          <a:ln w="12700">
            <a:solidFill>
              <a:schemeClr val="accent4"/>
            </a:solidFill>
            <a:miter/>
          </a:ln>
        </p:spPr>
        <p:txBody>
          <a:bodyPr lIns="45718" tIns="45718" rIns="45718" bIns="45718"/>
          <a:lstStyle/>
          <a:p>
            <a:endParaRPr lang="en-US" altLang="zh-CN" sz="6600" b="1" dirty="0">
              <a:solidFill>
                <a:schemeClr val="accent4">
                  <a:lumMod val="75000"/>
                </a:schemeClr>
              </a:solidFill>
            </a:endParaRPr>
          </a:p>
        </p:txBody>
      </p:sp>
      <p:sp>
        <p:nvSpPr>
          <p:cNvPr id="15" name="任意形状 11"/>
          <p:cNvSpPr/>
          <p:nvPr/>
        </p:nvSpPr>
        <p:spPr>
          <a:xfrm>
            <a:off x="2572020" y="4634113"/>
            <a:ext cx="7710666" cy="833609"/>
          </a:xfrm>
          <a:prstGeom prst="rect">
            <a:avLst/>
          </a:prstGeom>
          <a:solidFill>
            <a:schemeClr val="accent5"/>
          </a:solidFill>
          <a:ln w="12700">
            <a:solidFill>
              <a:srgbClr val="FFFFFF"/>
            </a:solidFill>
            <a:miter/>
          </a:ln>
        </p:spPr>
        <p:txBody>
          <a:bodyPr lIns="45718" tIns="45718" rIns="45718" bIns="45718" anchor="ctr"/>
          <a:lstStyle/>
          <a:p>
            <a:pPr defTabSz="1911350">
              <a:lnSpc>
                <a:spcPct val="90000"/>
              </a:lnSpc>
              <a:spcBef>
                <a:spcPts val="700"/>
              </a:spcBef>
              <a:defRPr sz="4300">
                <a:solidFill>
                  <a:srgbClr val="FFFFFF"/>
                </a:solidFill>
                <a:latin typeface="Century Gothic"/>
                <a:ea typeface="Century Gothic"/>
                <a:cs typeface="Century Gothic"/>
                <a:sym typeface="Century Gothic"/>
              </a:defRPr>
            </a:pPr>
            <a:endParaRPr/>
          </a:p>
        </p:txBody>
      </p:sp>
      <p:sp>
        <p:nvSpPr>
          <p:cNvPr id="16" name="椭圆 12"/>
          <p:cNvSpPr/>
          <p:nvPr/>
        </p:nvSpPr>
        <p:spPr>
          <a:xfrm>
            <a:off x="2013743" y="4547804"/>
            <a:ext cx="1042012" cy="1042013"/>
          </a:xfrm>
          <a:prstGeom prst="ellipse">
            <a:avLst/>
          </a:prstGeom>
          <a:solidFill>
            <a:srgbClr val="FFFFFF"/>
          </a:solidFill>
          <a:ln w="12700">
            <a:solidFill>
              <a:schemeClr val="accent5"/>
            </a:solidFill>
            <a:miter/>
          </a:ln>
        </p:spPr>
        <p:txBody>
          <a:bodyPr lIns="45718" tIns="45718" rIns="45718" bIns="45718"/>
          <a:lstStyle/>
          <a:p>
            <a:pPr>
              <a:defRPr>
                <a:latin typeface="Century Gothic"/>
                <a:ea typeface="Century Gothic"/>
                <a:cs typeface="Century Gothic"/>
                <a:sym typeface="Century Gothic"/>
              </a:defRPr>
            </a:pPr>
            <a:endParaRPr/>
          </a:p>
        </p:txBody>
      </p:sp>
      <p:sp>
        <p:nvSpPr>
          <p:cNvPr id="17" name="文本框 30"/>
          <p:cNvSpPr txBox="1"/>
          <p:nvPr/>
        </p:nvSpPr>
        <p:spPr>
          <a:xfrm>
            <a:off x="3908448" y="2303438"/>
            <a:ext cx="6080684" cy="52565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914400">
              <a:lnSpc>
                <a:spcPct val="130000"/>
              </a:lnSpc>
              <a:defRPr sz="1000">
                <a:solidFill>
                  <a:srgbClr val="FFFFFF"/>
                </a:solidFill>
                <a:latin typeface="微软雅黑"/>
                <a:ea typeface="微软雅黑"/>
                <a:cs typeface="微软雅黑"/>
                <a:sym typeface="微软雅黑"/>
              </a:defRPr>
            </a:lvl1pPr>
          </a:lstStyle>
          <a:p>
            <a:r>
              <a:rPr lang="zh-CN" altLang="zh-CN" sz="2400" dirty="0"/>
              <a:t>社会经济</a:t>
            </a:r>
            <a:endParaRPr sz="2400" dirty="0"/>
          </a:p>
        </p:txBody>
      </p:sp>
      <p:sp>
        <p:nvSpPr>
          <p:cNvPr id="18" name="文本框 31"/>
          <p:cNvSpPr txBox="1"/>
          <p:nvPr/>
        </p:nvSpPr>
        <p:spPr>
          <a:xfrm>
            <a:off x="3908448" y="3540679"/>
            <a:ext cx="6080684" cy="52565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914400">
              <a:lnSpc>
                <a:spcPct val="130000"/>
              </a:lnSpc>
              <a:defRPr sz="1000">
                <a:solidFill>
                  <a:srgbClr val="FFFFFF"/>
                </a:solidFill>
                <a:latin typeface="微软雅黑"/>
                <a:ea typeface="微软雅黑"/>
                <a:cs typeface="微软雅黑"/>
                <a:sym typeface="微软雅黑"/>
              </a:defRPr>
            </a:lvl1pPr>
          </a:lstStyle>
          <a:p>
            <a:r>
              <a:rPr lang="zh-CN" altLang="zh-CN" sz="2400" dirty="0"/>
              <a:t>环境质量</a:t>
            </a:r>
            <a:endParaRPr sz="2400" dirty="0"/>
          </a:p>
        </p:txBody>
      </p:sp>
      <p:sp>
        <p:nvSpPr>
          <p:cNvPr id="19" name="文本框 32"/>
          <p:cNvSpPr txBox="1"/>
          <p:nvPr/>
        </p:nvSpPr>
        <p:spPr>
          <a:xfrm>
            <a:off x="3314125" y="4811446"/>
            <a:ext cx="6675006" cy="52565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defTabSz="914400">
              <a:lnSpc>
                <a:spcPct val="130000"/>
              </a:lnSpc>
              <a:defRPr sz="1000">
                <a:solidFill>
                  <a:srgbClr val="FFFFFF"/>
                </a:solidFill>
                <a:latin typeface="微软雅黑"/>
                <a:ea typeface="微软雅黑"/>
                <a:cs typeface="微软雅黑"/>
                <a:sym typeface="微软雅黑"/>
              </a:defRPr>
            </a:lvl1pPr>
          </a:lstStyle>
          <a:p>
            <a:r>
              <a:rPr lang="zh-CN" altLang="zh-CN" sz="2400" dirty="0"/>
              <a:t>环境建设</a:t>
            </a:r>
            <a:endParaRPr lang="zh-CN" altLang="zh-CN" sz="6000" dirty="0"/>
          </a:p>
        </p:txBody>
      </p:sp>
      <p:sp>
        <p:nvSpPr>
          <p:cNvPr id="20" name="矩形 19"/>
          <p:cNvSpPr/>
          <p:nvPr/>
        </p:nvSpPr>
        <p:spPr>
          <a:xfrm>
            <a:off x="2474073" y="2985296"/>
            <a:ext cx="366066" cy="1569660"/>
          </a:xfrm>
          <a:prstGeom prst="rect">
            <a:avLst/>
          </a:prstGeom>
        </p:spPr>
        <p:txBody>
          <a:bodyPr wrap="square">
            <a:spAutoFit/>
          </a:bodyPr>
          <a:lstStyle/>
          <a:p>
            <a:r>
              <a:rPr lang="en-US" altLang="zh-CN" sz="9600" b="1" dirty="0">
                <a:solidFill>
                  <a:schemeClr val="accent4">
                    <a:lumMod val="75000"/>
                  </a:schemeClr>
                </a:solidFill>
              </a:rPr>
              <a:t>2</a:t>
            </a:r>
          </a:p>
        </p:txBody>
      </p:sp>
      <p:sp>
        <p:nvSpPr>
          <p:cNvPr id="21" name="矩形 20"/>
          <p:cNvSpPr/>
          <p:nvPr/>
        </p:nvSpPr>
        <p:spPr>
          <a:xfrm>
            <a:off x="2211388" y="4468645"/>
            <a:ext cx="635110" cy="1200329"/>
          </a:xfrm>
          <a:prstGeom prst="rect">
            <a:avLst/>
          </a:prstGeom>
        </p:spPr>
        <p:txBody>
          <a:bodyPr wrap="none">
            <a:spAutoFit/>
          </a:bodyPr>
          <a:lstStyle/>
          <a:p>
            <a:r>
              <a:rPr lang="en-US" altLang="zh-CN" sz="7200" b="1" dirty="0">
                <a:solidFill>
                  <a:schemeClr val="bg2">
                    <a:lumMod val="50000"/>
                  </a:schemeClr>
                </a:solidFill>
              </a:rPr>
              <a:t>3</a:t>
            </a:r>
          </a:p>
        </p:txBody>
      </p:sp>
      <p:sp>
        <p:nvSpPr>
          <p:cNvPr id="22" name="文本框 2"/>
          <p:cNvSpPr txBox="1"/>
          <p:nvPr/>
        </p:nvSpPr>
        <p:spPr>
          <a:xfrm>
            <a:off x="2644158" y="1922546"/>
            <a:ext cx="798847" cy="1200325"/>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23900" b="1">
                <a:solidFill>
                  <a:srgbClr val="FFFFFF"/>
                </a:solidFill>
                <a:latin typeface="Century Gothic"/>
                <a:ea typeface="Century Gothic"/>
                <a:cs typeface="Century Gothic"/>
                <a:sym typeface="Century Gothic"/>
              </a:defRPr>
            </a:lvl1pPr>
          </a:lstStyle>
          <a:p>
            <a:r>
              <a:rPr sz="7200" dirty="0">
                <a:solidFill>
                  <a:schemeClr val="accent3">
                    <a:lumMod val="75000"/>
                  </a:schemeClr>
                </a:solidFill>
              </a:rPr>
              <a:t>1</a:t>
            </a:r>
          </a:p>
        </p:txBody>
      </p:sp>
    </p:spTree>
    <p:extLst>
      <p:ext uri="{BB962C8B-B14F-4D97-AF65-F5344CB8AC3E}">
        <p14:creationId xmlns:p14="http://schemas.microsoft.com/office/powerpoint/2010/main" val="2642035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7" grpId="0" animBg="1"/>
      <p:bldP spid="8" grpId="0" animBg="1"/>
      <p:bldP spid="9" grpId="0" animBg="1"/>
      <p:bldP spid="10" grpId="0" animBg="1"/>
      <p:bldP spid="15" grpId="0" animBg="1"/>
      <p:bldP spid="16" grpId="0" animBg="1"/>
      <p:bldP spid="17" grpId="0" animBg="1"/>
      <p:bldP spid="18" grpId="0" animBg="1"/>
      <p:bldP spid="19" grpId="0" animBg="1"/>
      <p:bldP spid="20" grpId="0"/>
      <p:bldP spid="21" grpId="0"/>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7868" y="1196752"/>
            <a:ext cx="1980029" cy="523220"/>
          </a:xfrm>
          <a:prstGeom prst="rect">
            <a:avLst/>
          </a:prstGeom>
          <a:solidFill>
            <a:schemeClr val="accent4">
              <a:alpha val="76000"/>
            </a:schemeClr>
          </a:solidFill>
        </p:spPr>
        <p:txBody>
          <a:bodyPr wrap="none">
            <a:spAutoFit/>
          </a:bodyPr>
          <a:lstStyle/>
          <a:p>
            <a:r>
              <a:rPr lang="zh-CN" altLang="en-US" sz="2800" dirty="0">
                <a:solidFill>
                  <a:schemeClr val="bg1"/>
                </a:solidFill>
                <a:latin typeface="黑体" panose="02010609060101010101" pitchFamily="49" charset="-122"/>
                <a:ea typeface="黑体" panose="02010609060101010101" pitchFamily="49" charset="-122"/>
              </a:rPr>
              <a:t>节水型城市</a:t>
            </a:r>
            <a:endParaRPr lang="zh-CN" altLang="en-US" sz="4400" dirty="0">
              <a:solidFill>
                <a:schemeClr val="bg1"/>
              </a:solidFill>
              <a:latin typeface="黑体" panose="02010609060101010101" pitchFamily="49" charset="-122"/>
              <a:ea typeface="黑体" panose="02010609060101010101" pitchFamily="49" charset="-122"/>
            </a:endParaRPr>
          </a:p>
        </p:txBody>
      </p:sp>
      <p:sp>
        <p:nvSpPr>
          <p:cNvPr id="11" name="文本框 5"/>
          <p:cNvSpPr txBox="1"/>
          <p:nvPr/>
        </p:nvSpPr>
        <p:spPr>
          <a:xfrm>
            <a:off x="10993805" y="323661"/>
            <a:ext cx="1015659" cy="369328"/>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defTabSz="608965">
              <a:defRPr b="1">
                <a:solidFill>
                  <a:srgbClr val="FFFFFF"/>
                </a:solidFill>
                <a:latin typeface="微软雅黑"/>
                <a:ea typeface="微软雅黑"/>
                <a:cs typeface="微软雅黑"/>
                <a:sym typeface="微软雅黑"/>
              </a:defRPr>
            </a:lvl1pPr>
          </a:lstStyle>
          <a:p>
            <a:r>
              <a:rPr lang="zh-CN" altLang="en-US" dirty="0">
                <a:solidFill>
                  <a:schemeClr val="accent4">
                    <a:lumMod val="75000"/>
                  </a:schemeClr>
                </a:solidFill>
              </a:rPr>
              <a:t>榜单分析</a:t>
            </a:r>
          </a:p>
        </p:txBody>
      </p:sp>
      <p:grpSp>
        <p:nvGrpSpPr>
          <p:cNvPr id="12" name="椭圆 7"/>
          <p:cNvGrpSpPr/>
          <p:nvPr/>
        </p:nvGrpSpPr>
        <p:grpSpPr>
          <a:xfrm>
            <a:off x="10198868" y="188640"/>
            <a:ext cx="639377" cy="639377"/>
            <a:chOff x="-1" y="-1"/>
            <a:chExt cx="639375" cy="639375"/>
          </a:xfrm>
        </p:grpSpPr>
        <p:sp>
          <p:nvSpPr>
            <p:cNvPr id="13" name="圆形"/>
            <p:cNvSpPr/>
            <p:nvPr/>
          </p:nvSpPr>
          <p:spPr>
            <a:xfrm>
              <a:off x="-2" y="-2"/>
              <a:ext cx="639377" cy="639377"/>
            </a:xfrm>
            <a:prstGeom prst="ellipse">
              <a:avLst/>
            </a:prstGeom>
            <a:solidFill>
              <a:schemeClr val="accent4"/>
            </a:solidFill>
            <a:ln w="28575" cap="flat">
              <a:solidFill>
                <a:srgbClr val="FFFFFF"/>
              </a:solidFill>
              <a:prstDash val="solid"/>
              <a:round/>
            </a:ln>
            <a:effectLst/>
          </p:spPr>
          <p:txBody>
            <a:bodyPr wrap="square" lIns="45718" tIns="45718" rIns="45718" bIns="45718" numCol="1" anchor="ctr">
              <a:noAutofit/>
            </a:bodyPr>
            <a:lstStyle/>
            <a:p>
              <a:pPr algn="ctr" defTabSz="608965">
                <a:defRPr sz="3200" b="1">
                  <a:solidFill>
                    <a:srgbClr val="FFFFFF"/>
                  </a:solidFill>
                  <a:latin typeface="Century Gothic"/>
                  <a:ea typeface="Century Gothic"/>
                  <a:cs typeface="Century Gothic"/>
                  <a:sym typeface="Century Gothic"/>
                </a:defRPr>
              </a:pPr>
              <a:endParaRPr/>
            </a:p>
          </p:txBody>
        </p:sp>
        <p:sp>
          <p:nvSpPr>
            <p:cNvPr id="14" name="2"/>
            <p:cNvSpPr txBox="1"/>
            <p:nvPr/>
          </p:nvSpPr>
          <p:spPr>
            <a:xfrm>
              <a:off x="93634" y="26316"/>
              <a:ext cx="452105" cy="5867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defTabSz="608965">
                <a:defRPr sz="3200" b="1">
                  <a:solidFill>
                    <a:srgbClr val="FFFFFF"/>
                  </a:solidFill>
                  <a:latin typeface="Century Gothic"/>
                  <a:ea typeface="Century Gothic"/>
                  <a:cs typeface="Century Gothic"/>
                  <a:sym typeface="Century Gothic"/>
                </a:defRPr>
              </a:lvl1pPr>
            </a:lstStyle>
            <a:p>
              <a:r>
                <a:t>2</a:t>
              </a:r>
            </a:p>
          </p:txBody>
        </p:sp>
      </p:grpSp>
      <p:sp>
        <p:nvSpPr>
          <p:cNvPr id="7" name="任意形状 6"/>
          <p:cNvSpPr/>
          <p:nvPr/>
        </p:nvSpPr>
        <p:spPr>
          <a:xfrm>
            <a:off x="1125860" y="2272744"/>
            <a:ext cx="3788656" cy="2063620"/>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798" y="0"/>
                  <a:pt x="1782" y="0"/>
                </a:cubicBezTo>
                <a:lnTo>
                  <a:pt x="19818" y="0"/>
                </a:lnTo>
                <a:cubicBezTo>
                  <a:pt x="20802" y="0"/>
                  <a:pt x="21600" y="967"/>
                  <a:pt x="21600" y="2160"/>
                </a:cubicBezTo>
                <a:lnTo>
                  <a:pt x="21600" y="19440"/>
                </a:lnTo>
                <a:cubicBezTo>
                  <a:pt x="21600" y="20633"/>
                  <a:pt x="20802" y="21600"/>
                  <a:pt x="19818" y="21600"/>
                </a:cubicBezTo>
                <a:lnTo>
                  <a:pt x="1782" y="21600"/>
                </a:lnTo>
                <a:cubicBezTo>
                  <a:pt x="798" y="21600"/>
                  <a:pt x="0" y="20633"/>
                  <a:pt x="0" y="19440"/>
                </a:cubicBezTo>
                <a:lnTo>
                  <a:pt x="0" y="2160"/>
                </a:lnTo>
                <a:close/>
              </a:path>
            </a:pathLst>
          </a:custGeom>
          <a:solidFill>
            <a:srgbClr val="FFFFFF">
              <a:alpha val="90000"/>
            </a:srgbClr>
          </a:solidFill>
          <a:ln w="6350">
            <a:solidFill>
              <a:schemeClr val="accent1"/>
            </a:solidFill>
            <a:miter/>
          </a:ln>
        </p:spPr>
        <p:txBody>
          <a:bodyPr lIns="45718" tIns="45718" rIns="45718" bIns="45718"/>
          <a:lstStyle/>
          <a:p>
            <a:pPr defTabSz="1333500">
              <a:lnSpc>
                <a:spcPct val="90000"/>
              </a:lnSpc>
              <a:spcBef>
                <a:spcPts val="300"/>
              </a:spcBef>
              <a:defRPr sz="3000">
                <a:latin typeface="Century Gothic"/>
                <a:ea typeface="Century Gothic"/>
                <a:cs typeface="Century Gothic"/>
                <a:sym typeface="Century Gothic"/>
              </a:defRPr>
            </a:pPr>
            <a:endParaRPr/>
          </a:p>
        </p:txBody>
      </p:sp>
      <p:sp>
        <p:nvSpPr>
          <p:cNvPr id="8" name="任意形状 10"/>
          <p:cNvSpPr/>
          <p:nvPr/>
        </p:nvSpPr>
        <p:spPr>
          <a:xfrm>
            <a:off x="3311931" y="3972195"/>
            <a:ext cx="1831522" cy="728337"/>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1"/>
          </a:solidFill>
          <a:ln w="12700">
            <a:miter lim="400000"/>
          </a:ln>
        </p:spPr>
        <p:txBody>
          <a:bodyPr lIns="45718" tIns="45718" rIns="45718" bIns="45718" anchor="ctr"/>
          <a:lstStyle/>
          <a:p>
            <a:pPr algn="ctr" defTabSz="1466850">
              <a:lnSpc>
                <a:spcPct val="90000"/>
              </a:lnSpc>
              <a:spcBef>
                <a:spcPts val="700"/>
              </a:spcBef>
              <a:defRPr sz="3300">
                <a:solidFill>
                  <a:srgbClr val="FFFFFF"/>
                </a:solidFill>
                <a:latin typeface="Century Gothic"/>
                <a:ea typeface="Century Gothic"/>
                <a:cs typeface="Century Gothic"/>
                <a:sym typeface="Century Gothic"/>
              </a:defRPr>
            </a:pPr>
            <a:endParaRPr/>
          </a:p>
        </p:txBody>
      </p:sp>
      <p:sp>
        <p:nvSpPr>
          <p:cNvPr id="9" name="圆角矩形 14"/>
          <p:cNvSpPr/>
          <p:nvPr/>
        </p:nvSpPr>
        <p:spPr>
          <a:xfrm>
            <a:off x="5491568" y="2644627"/>
            <a:ext cx="4291239" cy="2063619"/>
          </a:xfrm>
          <a:prstGeom prst="roundRect">
            <a:avLst>
              <a:gd name="adj" fmla="val 10000"/>
            </a:avLst>
          </a:prstGeom>
          <a:solidFill>
            <a:srgbClr val="FFFFFF">
              <a:alpha val="90000"/>
            </a:srgbClr>
          </a:solidFill>
          <a:ln w="6350">
            <a:solidFill>
              <a:schemeClr val="accent5"/>
            </a:solidFill>
            <a:miter/>
          </a:ln>
        </p:spPr>
        <p:txBody>
          <a:bodyPr lIns="45718" tIns="45718" rIns="45718" bIns="45718"/>
          <a:lstStyle/>
          <a:p>
            <a:pPr>
              <a:defRPr>
                <a:latin typeface="Century Gothic"/>
                <a:ea typeface="Century Gothic"/>
                <a:cs typeface="Century Gothic"/>
                <a:sym typeface="Century Gothic"/>
              </a:defRPr>
            </a:pPr>
            <a:endParaRPr lang="en-US" altLang="zh-CN" dirty="0">
              <a:sym typeface="Century Gothic"/>
            </a:endParaRPr>
          </a:p>
          <a:p>
            <a:pPr>
              <a:lnSpc>
                <a:spcPct val="150000"/>
              </a:lnSpc>
              <a:defRPr>
                <a:latin typeface="Century Gothic"/>
                <a:ea typeface="Century Gothic"/>
                <a:cs typeface="Century Gothic"/>
                <a:sym typeface="Century Gothic"/>
              </a:defRPr>
            </a:pPr>
            <a:r>
              <a:rPr lang="zh-CN" altLang="zh-CN" dirty="0">
                <a:sym typeface="Century Gothic"/>
              </a:rPr>
              <a:t>开源节流，</a:t>
            </a:r>
            <a:endParaRPr lang="en-US" altLang="zh-CN" dirty="0">
              <a:sym typeface="Century Gothic"/>
            </a:endParaRPr>
          </a:p>
          <a:p>
            <a:pPr>
              <a:lnSpc>
                <a:spcPct val="150000"/>
              </a:lnSpc>
              <a:defRPr>
                <a:latin typeface="Century Gothic"/>
                <a:ea typeface="Century Gothic"/>
                <a:cs typeface="Century Gothic"/>
                <a:sym typeface="Century Gothic"/>
              </a:defRPr>
            </a:pPr>
            <a:r>
              <a:rPr lang="zh-CN" altLang="zh-CN" dirty="0">
                <a:sym typeface="Century Gothic"/>
              </a:rPr>
              <a:t>供水、排水与污水处理等基础设施的改造与建设</a:t>
            </a:r>
            <a:endParaRPr dirty="0"/>
          </a:p>
        </p:txBody>
      </p:sp>
      <p:sp>
        <p:nvSpPr>
          <p:cNvPr id="10" name="任意形状 16"/>
          <p:cNvSpPr/>
          <p:nvPr/>
        </p:nvSpPr>
        <p:spPr>
          <a:xfrm>
            <a:off x="5861454" y="2272743"/>
            <a:ext cx="1831522" cy="728337"/>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cubicBezTo>
                  <a:pt x="0" y="967"/>
                  <a:pt x="385" y="0"/>
                  <a:pt x="859" y="0"/>
                </a:cubicBezTo>
                <a:lnTo>
                  <a:pt x="20741" y="0"/>
                </a:lnTo>
                <a:cubicBezTo>
                  <a:pt x="21215" y="0"/>
                  <a:pt x="21600" y="967"/>
                  <a:pt x="21600" y="2160"/>
                </a:cubicBezTo>
                <a:lnTo>
                  <a:pt x="21600" y="19440"/>
                </a:lnTo>
                <a:cubicBezTo>
                  <a:pt x="21600" y="20633"/>
                  <a:pt x="21215" y="21600"/>
                  <a:pt x="20741" y="21600"/>
                </a:cubicBezTo>
                <a:lnTo>
                  <a:pt x="859" y="21600"/>
                </a:lnTo>
                <a:cubicBezTo>
                  <a:pt x="385" y="21600"/>
                  <a:pt x="0" y="20633"/>
                  <a:pt x="0" y="19440"/>
                </a:cubicBezTo>
                <a:lnTo>
                  <a:pt x="0" y="2160"/>
                </a:lnTo>
                <a:close/>
              </a:path>
            </a:pathLst>
          </a:custGeom>
          <a:solidFill>
            <a:schemeClr val="accent5"/>
          </a:solidFill>
          <a:ln w="12700">
            <a:miter lim="400000"/>
          </a:ln>
        </p:spPr>
        <p:txBody>
          <a:bodyPr lIns="45718" tIns="45718" rIns="45718" bIns="45718" anchor="ctr"/>
          <a:lstStyle/>
          <a:p>
            <a:pPr algn="ctr" defTabSz="1466850">
              <a:lnSpc>
                <a:spcPct val="90000"/>
              </a:lnSpc>
              <a:spcBef>
                <a:spcPts val="700"/>
              </a:spcBef>
              <a:defRPr sz="3300">
                <a:solidFill>
                  <a:srgbClr val="FFFFFF"/>
                </a:solidFill>
                <a:latin typeface="Century Gothic"/>
                <a:ea typeface="Century Gothic"/>
                <a:cs typeface="Century Gothic"/>
                <a:sym typeface="Century Gothic"/>
              </a:defRPr>
            </a:pPr>
            <a:endParaRPr/>
          </a:p>
        </p:txBody>
      </p:sp>
      <p:sp>
        <p:nvSpPr>
          <p:cNvPr id="15" name="文本框 8"/>
          <p:cNvSpPr txBox="1"/>
          <p:nvPr/>
        </p:nvSpPr>
        <p:spPr>
          <a:xfrm>
            <a:off x="1316881" y="2474561"/>
            <a:ext cx="2401267" cy="1172625"/>
          </a:xfrm>
          <a:prstGeom prst="rect">
            <a:avLst/>
          </a:prstGeom>
          <a:ln w="12700">
            <a:miter lim="400000"/>
          </a:ln>
          <a:extLst>
            <a:ext uri="{C572A759-6A51-4108-AA02-DFA0A04FC94B}">
              <ma14:wrappingTextBoxFlag xmlns="" xmlns:ma14="http://schemas.microsoft.com/office/mac/drawingml/2011/main" val="1"/>
            </a:ext>
          </a:extLst>
        </p:spPr>
        <p:txBody>
          <a:bodyPr wrap="square" lIns="45718" tIns="45718" rIns="45718" bIns="45718">
            <a:spAutoFit/>
          </a:bodyPr>
          <a:lstStyle>
            <a:lvl1pPr defTabSz="914400">
              <a:lnSpc>
                <a:spcPct val="130000"/>
              </a:lnSpc>
              <a:defRPr sz="900">
                <a:solidFill>
                  <a:srgbClr val="595959"/>
                </a:solidFill>
                <a:latin typeface="微软雅黑"/>
                <a:ea typeface="微软雅黑"/>
                <a:cs typeface="微软雅黑"/>
                <a:sym typeface="微软雅黑"/>
              </a:defRPr>
            </a:lvl1pPr>
          </a:lstStyle>
          <a:p>
            <a:r>
              <a:rPr lang="zh-CN" altLang="en-US" sz="1800" dirty="0">
                <a:solidFill>
                  <a:schemeClr val="tx1"/>
                </a:solidFill>
              </a:rPr>
              <a:t>节水机构依法履责、</a:t>
            </a:r>
            <a:endParaRPr lang="en-US" altLang="zh-CN" sz="1800" dirty="0">
              <a:solidFill>
                <a:schemeClr val="tx1"/>
              </a:solidFill>
            </a:endParaRPr>
          </a:p>
          <a:p>
            <a:r>
              <a:rPr lang="zh-CN" altLang="en-US" sz="1800" dirty="0">
                <a:solidFill>
                  <a:schemeClr val="tx1"/>
                </a:solidFill>
              </a:rPr>
              <a:t>建立城市节水统计制度、</a:t>
            </a:r>
            <a:endParaRPr lang="en-US" altLang="zh-CN" sz="1800" dirty="0">
              <a:solidFill>
                <a:schemeClr val="tx1"/>
              </a:solidFill>
            </a:endParaRPr>
          </a:p>
          <a:p>
            <a:r>
              <a:rPr lang="zh-CN" altLang="en-US" sz="1800" dirty="0">
                <a:solidFill>
                  <a:schemeClr val="tx1"/>
                </a:solidFill>
              </a:rPr>
              <a:t>财政投入制度</a:t>
            </a:r>
            <a:endParaRPr sz="1800" dirty="0">
              <a:solidFill>
                <a:schemeClr val="tx1"/>
              </a:solidFill>
            </a:endParaRPr>
          </a:p>
        </p:txBody>
      </p:sp>
      <p:sp>
        <p:nvSpPr>
          <p:cNvPr id="16" name="矩形 32"/>
          <p:cNvSpPr txBox="1"/>
          <p:nvPr/>
        </p:nvSpPr>
        <p:spPr>
          <a:xfrm>
            <a:off x="3390618" y="4073536"/>
            <a:ext cx="1719947" cy="5256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r>
              <a:rPr lang="zh-CN" altLang="en-US" sz="2400" dirty="0"/>
              <a:t>特点</a:t>
            </a:r>
            <a:endParaRPr sz="2400" dirty="0"/>
          </a:p>
        </p:txBody>
      </p:sp>
      <p:sp>
        <p:nvSpPr>
          <p:cNvPr id="17" name="矩形 36"/>
          <p:cNvSpPr txBox="1"/>
          <p:nvPr/>
        </p:nvSpPr>
        <p:spPr>
          <a:xfrm>
            <a:off x="5917242" y="2286861"/>
            <a:ext cx="1719946" cy="52565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lvl1pPr algn="ctr" defTabSz="608965">
              <a:lnSpc>
                <a:spcPct val="130000"/>
              </a:lnSpc>
              <a:defRPr sz="1400" b="1">
                <a:solidFill>
                  <a:srgbClr val="FFFFFF"/>
                </a:solidFill>
                <a:latin typeface="微软雅黑"/>
                <a:ea typeface="微软雅黑"/>
                <a:cs typeface="微软雅黑"/>
                <a:sym typeface="微软雅黑"/>
              </a:defRPr>
            </a:lvl1pPr>
          </a:lstStyle>
          <a:p>
            <a:r>
              <a:rPr lang="zh-CN" altLang="en-US" sz="2400" dirty="0"/>
              <a:t>核心</a:t>
            </a:r>
            <a:endParaRPr sz="2400" dirty="0"/>
          </a:p>
        </p:txBody>
      </p:sp>
    </p:spTree>
    <p:extLst>
      <p:ext uri="{BB962C8B-B14F-4D97-AF65-F5344CB8AC3E}">
        <p14:creationId xmlns:p14="http://schemas.microsoft.com/office/powerpoint/2010/main" val="3957405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theme/theme1.xml><?xml version="1.0" encoding="utf-8"?>
<a:theme xmlns:a="http://schemas.openxmlformats.org/drawingml/2006/main" name="画廊">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画廊">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画廊">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主题">
  <a:themeElements>
    <a:clrScheme name="Earthtones_16x9">
      <a:dk1>
        <a:srgbClr val="652825"/>
      </a:dk1>
      <a:lt1>
        <a:sysClr val="window" lastClr="FFFFFF"/>
      </a:lt1>
      <a:dk2>
        <a:srgbClr val="000000"/>
      </a:dk2>
      <a:lt2>
        <a:srgbClr val="F5DD8F"/>
      </a:lt2>
      <a:accent1>
        <a:srgbClr val="A2C838"/>
      </a:accent1>
      <a:accent2>
        <a:srgbClr val="F68E20"/>
      </a:accent2>
      <a:accent3>
        <a:srgbClr val="38B0B6"/>
      </a:accent3>
      <a:accent4>
        <a:srgbClr val="E95020"/>
      </a:accent4>
      <a:accent5>
        <a:srgbClr val="E0B12C"/>
      </a:accent5>
      <a:accent6>
        <a:srgbClr val="985A34"/>
      </a:accent6>
      <a:hlink>
        <a:srgbClr val="F68E20"/>
      </a:hlink>
      <a:folHlink>
        <a:srgbClr val="727272"/>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主题">
  <a:themeElements>
    <a:clrScheme name="Earthtones_16x9">
      <a:dk1>
        <a:srgbClr val="652825"/>
      </a:dk1>
      <a:lt1>
        <a:sysClr val="window" lastClr="FFFFFF"/>
      </a:lt1>
      <a:dk2>
        <a:srgbClr val="000000"/>
      </a:dk2>
      <a:lt2>
        <a:srgbClr val="F5DD8F"/>
      </a:lt2>
      <a:accent1>
        <a:srgbClr val="A2C838"/>
      </a:accent1>
      <a:accent2>
        <a:srgbClr val="F68E20"/>
      </a:accent2>
      <a:accent3>
        <a:srgbClr val="38B0B6"/>
      </a:accent3>
      <a:accent4>
        <a:srgbClr val="E95020"/>
      </a:accent4>
      <a:accent5>
        <a:srgbClr val="E0B12C"/>
      </a:accent5>
      <a:accent6>
        <a:srgbClr val="985A34"/>
      </a:accent6>
      <a:hlink>
        <a:srgbClr val="F68E20"/>
      </a:hlink>
      <a:folHlink>
        <a:srgbClr val="727272"/>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Gallery</Template>
  <TotalTime>357</TotalTime>
  <Words>1063</Words>
  <Application>Microsoft Office PowerPoint</Application>
  <PresentationFormat>自定义</PresentationFormat>
  <Paragraphs>266</Paragraphs>
  <Slides>27</Slides>
  <Notes>27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27</vt:i4>
      </vt:variant>
    </vt:vector>
  </HeadingPairs>
  <TitlesOfParts>
    <vt:vector size="36" baseType="lpstr">
      <vt:lpstr>方正粗黑宋简体</vt:lpstr>
      <vt:lpstr>黑体</vt:lpstr>
      <vt:lpstr>华文细黑</vt:lpstr>
      <vt:lpstr>宋体</vt:lpstr>
      <vt:lpstr>微软雅黑</vt:lpstr>
      <vt:lpstr>Arial</vt:lpstr>
      <vt:lpstr>Century Gothic</vt:lpstr>
      <vt:lpstr>Gill Sans MT</vt:lpstr>
      <vt:lpstr>画廊</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标题布局</dc:title>
  <dc:creator>小陈 小陈</dc:creator>
  <cp:lastModifiedBy>小陈 小陈</cp:lastModifiedBy>
  <cp:revision>41</cp:revision>
  <dcterms:created xsi:type="dcterms:W3CDTF">2020-03-30T12:32:39Z</dcterms:created>
  <dcterms:modified xsi:type="dcterms:W3CDTF">2020-04-01T05:57:26Z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0x010100AA3F7D94069FF64A86F7DFF56D60E3BE</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