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424" r:id="rId4"/>
    <p:sldId id="340" r:id="rId6"/>
    <p:sldId id="404" r:id="rId7"/>
    <p:sldId id="295" r:id="rId8"/>
    <p:sldId id="407" r:id="rId9"/>
    <p:sldId id="352" r:id="rId10"/>
    <p:sldId id="399" r:id="rId11"/>
    <p:sldId id="419" r:id="rId12"/>
    <p:sldId id="350" r:id="rId13"/>
    <p:sldId id="405" r:id="rId14"/>
    <p:sldId id="406" r:id="rId15"/>
    <p:sldId id="408" r:id="rId16"/>
    <p:sldId id="351" r:id="rId17"/>
    <p:sldId id="409" r:id="rId18"/>
    <p:sldId id="343" r:id="rId19"/>
    <p:sldId id="349" r:id="rId20"/>
    <p:sldId id="403" r:id="rId21"/>
  </p:sldIdLst>
  <p:sldSz cx="12190095" cy="685927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268"/>
    <a:srgbClr val="EA6074"/>
    <a:srgbClr val="94CFB4"/>
    <a:srgbClr val="148875"/>
    <a:srgbClr val="158976"/>
    <a:srgbClr val="7AB9AE"/>
    <a:srgbClr val="EB511F"/>
    <a:srgbClr val="3B7E87"/>
    <a:srgbClr val="A4604D"/>
    <a:srgbClr val="42A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3" autoAdjust="0"/>
    <p:restoredTop sz="97926" autoAdjust="0"/>
  </p:normalViewPr>
  <p:slideViewPr>
    <p:cSldViewPr snapToGrid="0" showGuides="1">
      <p:cViewPr varScale="1">
        <p:scale>
          <a:sx n="102" d="100"/>
          <a:sy n="102" d="100"/>
        </p:scale>
        <p:origin x="150" y="312"/>
      </p:cViewPr>
      <p:guideLst>
        <p:guide orient="horz" pos="1934"/>
        <p:guide pos="38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5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F720A-314D-4436-AF00-AD2A4F0BE7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55A8-62FB-E247-BFB6-6D96B50CB5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F720A-314D-4436-AF00-AD2A4F0BE7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F720A-314D-4436-AF00-AD2A4F0BE7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F720A-314D-4436-AF00-AD2A4F0BE7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55A8-62FB-E247-BFB6-6D96B50CB5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F720A-314D-4436-AF00-AD2A4F0BE7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F720A-314D-4436-AF00-AD2A4F0BE7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F720A-314D-4436-AF00-AD2A4F0BE7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F720A-314D-4436-AF00-AD2A4F0BE7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3471" y="442063"/>
            <a:ext cx="4368231" cy="30842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191" y="3802332"/>
            <a:ext cx="4511377" cy="4318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191" y="4386265"/>
            <a:ext cx="4511377" cy="22850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4650" y="4818941"/>
            <a:ext cx="4487454" cy="153722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3471" y="442063"/>
            <a:ext cx="4368231" cy="30842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191" y="3802332"/>
            <a:ext cx="4511377" cy="4318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191" y="4386265"/>
            <a:ext cx="4511377" cy="22850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4650" y="4818941"/>
            <a:ext cx="4487454" cy="153722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microsoft.com/office/2007/relationships/hdphoto" Target="../media/image2.wdp"/><Relationship Id="rId15" Type="http://schemas.openxmlformats.org/officeDocument/2006/relationships/image" Target="../media/image1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2" Type="http://schemas.openxmlformats.org/officeDocument/2006/relationships/theme" Target="../theme/theme2.xml"/><Relationship Id="rId21" Type="http://schemas.openxmlformats.org/officeDocument/2006/relationships/image" Target="../media/image1.png"/><Relationship Id="rId20" Type="http://schemas.openxmlformats.org/officeDocument/2006/relationships/tags" Target="../tags/tag64.xml"/><Relationship Id="rId2" Type="http://schemas.openxmlformats.org/officeDocument/2006/relationships/slideLayout" Target="../slideLayouts/slideLayout16.xml"/><Relationship Id="rId19" Type="http://schemas.openxmlformats.org/officeDocument/2006/relationships/tags" Target="../tags/tag63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image" Target="../media/image6.png"/><Relationship Id="rId61" Type="http://schemas.openxmlformats.org/officeDocument/2006/relationships/notesSlide" Target="../notesSlides/notesSlide1.xml"/><Relationship Id="rId60" Type="http://schemas.openxmlformats.org/officeDocument/2006/relationships/slideLayout" Target="../slideLayouts/slideLayout26.xml"/><Relationship Id="rId6" Type="http://schemas.openxmlformats.org/officeDocument/2006/relationships/tags" Target="../tags/tag67.xml"/><Relationship Id="rId59" Type="http://schemas.openxmlformats.org/officeDocument/2006/relationships/tags" Target="../tags/tag116.xml"/><Relationship Id="rId58" Type="http://schemas.openxmlformats.org/officeDocument/2006/relationships/image" Target="../media/image7.png"/><Relationship Id="rId57" Type="http://schemas.microsoft.com/office/2007/relationships/media" Target="file:///D:\KwDownload\song\&#32593;&#32476;&#27468;&#25163;-&#30333;&#39046;&#20844;&#23507;&#27426;&#24555;&#38050;&#29748;&#26354;.mp3" TargetMode="External"/><Relationship Id="rId56" Type="http://schemas.openxmlformats.org/officeDocument/2006/relationships/audio" Target="file:///D:\KwDownload\song\&#32593;&#32476;&#27468;&#25163;-&#30333;&#39046;&#20844;&#23507;&#27426;&#24555;&#38050;&#29748;&#26354;.mp3" TargetMode="External"/><Relationship Id="rId55" Type="http://schemas.openxmlformats.org/officeDocument/2006/relationships/tags" Target="../tags/tag115.xml"/><Relationship Id="rId54" Type="http://schemas.openxmlformats.org/officeDocument/2006/relationships/tags" Target="../tags/tag114.xml"/><Relationship Id="rId53" Type="http://schemas.openxmlformats.org/officeDocument/2006/relationships/tags" Target="../tags/tag113.xml"/><Relationship Id="rId52" Type="http://schemas.openxmlformats.org/officeDocument/2006/relationships/tags" Target="../tags/tag112.xml"/><Relationship Id="rId51" Type="http://schemas.openxmlformats.org/officeDocument/2006/relationships/tags" Target="../tags/tag111.xml"/><Relationship Id="rId50" Type="http://schemas.openxmlformats.org/officeDocument/2006/relationships/tags" Target="../tags/tag110.xml"/><Relationship Id="rId5" Type="http://schemas.microsoft.com/office/2007/relationships/hdphoto" Target="../media/image5.wdp"/><Relationship Id="rId49" Type="http://schemas.openxmlformats.org/officeDocument/2006/relationships/tags" Target="../tags/tag109.xml"/><Relationship Id="rId48" Type="http://schemas.openxmlformats.org/officeDocument/2006/relationships/tags" Target="../tags/tag108.xml"/><Relationship Id="rId47" Type="http://schemas.openxmlformats.org/officeDocument/2006/relationships/tags" Target="../tags/tag107.xml"/><Relationship Id="rId46" Type="http://schemas.openxmlformats.org/officeDocument/2006/relationships/tags" Target="../tags/tag106.xml"/><Relationship Id="rId45" Type="http://schemas.openxmlformats.org/officeDocument/2006/relationships/tags" Target="../tags/tag105.xml"/><Relationship Id="rId44" Type="http://schemas.openxmlformats.org/officeDocument/2006/relationships/tags" Target="../tags/tag104.xml"/><Relationship Id="rId43" Type="http://schemas.openxmlformats.org/officeDocument/2006/relationships/tags" Target="../tags/tag103.xml"/><Relationship Id="rId42" Type="http://schemas.openxmlformats.org/officeDocument/2006/relationships/tags" Target="../tags/tag102.xml"/><Relationship Id="rId41" Type="http://schemas.openxmlformats.org/officeDocument/2006/relationships/tags" Target="../tags/tag101.xml"/><Relationship Id="rId40" Type="http://schemas.openxmlformats.org/officeDocument/2006/relationships/tags" Target="../tags/tag100.xml"/><Relationship Id="rId4" Type="http://schemas.openxmlformats.org/officeDocument/2006/relationships/image" Target="../media/image4.png"/><Relationship Id="rId39" Type="http://schemas.openxmlformats.org/officeDocument/2006/relationships/tags" Target="../tags/tag99.xml"/><Relationship Id="rId38" Type="http://schemas.openxmlformats.org/officeDocument/2006/relationships/tags" Target="../tags/tag98.xml"/><Relationship Id="rId37" Type="http://schemas.openxmlformats.org/officeDocument/2006/relationships/tags" Target="../tags/tag97.xml"/><Relationship Id="rId36" Type="http://schemas.openxmlformats.org/officeDocument/2006/relationships/tags" Target="../tags/tag96.xml"/><Relationship Id="rId35" Type="http://schemas.openxmlformats.org/officeDocument/2006/relationships/tags" Target="../tags/tag95.xml"/><Relationship Id="rId34" Type="http://schemas.openxmlformats.org/officeDocument/2006/relationships/tags" Target="../tags/tag94.xml"/><Relationship Id="rId33" Type="http://schemas.openxmlformats.org/officeDocument/2006/relationships/tags" Target="../tags/tag93.xml"/><Relationship Id="rId32" Type="http://schemas.openxmlformats.org/officeDocument/2006/relationships/tags" Target="../tags/tag92.xml"/><Relationship Id="rId31" Type="http://schemas.openxmlformats.org/officeDocument/2006/relationships/tags" Target="../tags/tag91.xml"/><Relationship Id="rId30" Type="http://schemas.openxmlformats.org/officeDocument/2006/relationships/tags" Target="../tags/tag90.xml"/><Relationship Id="rId3" Type="http://schemas.openxmlformats.org/officeDocument/2006/relationships/tags" Target="../tags/tag66.xml"/><Relationship Id="rId29" Type="http://schemas.openxmlformats.org/officeDocument/2006/relationships/tags" Target="../tags/tag89.xml"/><Relationship Id="rId28" Type="http://schemas.openxmlformats.org/officeDocument/2006/relationships/tags" Target="../tags/tag88.xml"/><Relationship Id="rId27" Type="http://schemas.openxmlformats.org/officeDocument/2006/relationships/tags" Target="../tags/tag87.xml"/><Relationship Id="rId26" Type="http://schemas.openxmlformats.org/officeDocument/2006/relationships/tags" Target="../tags/tag86.xml"/><Relationship Id="rId25" Type="http://schemas.openxmlformats.org/officeDocument/2006/relationships/tags" Target="../tags/tag85.xml"/><Relationship Id="rId24" Type="http://schemas.openxmlformats.org/officeDocument/2006/relationships/tags" Target="../tags/tag84.xml"/><Relationship Id="rId23" Type="http://schemas.openxmlformats.org/officeDocument/2006/relationships/tags" Target="../tags/tag83.xml"/><Relationship Id="rId22" Type="http://schemas.openxmlformats.org/officeDocument/2006/relationships/tags" Target="../tags/tag82.xml"/><Relationship Id="rId21" Type="http://schemas.openxmlformats.org/officeDocument/2006/relationships/tags" Target="../tags/tag81.xml"/><Relationship Id="rId20" Type="http://schemas.openxmlformats.org/officeDocument/2006/relationships/tags" Target="../tags/tag80.xml"/><Relationship Id="rId2" Type="http://schemas.openxmlformats.org/officeDocument/2006/relationships/image" Target="../media/image3.png"/><Relationship Id="rId19" Type="http://schemas.openxmlformats.org/officeDocument/2006/relationships/tags" Target="../tags/tag79.xml"/><Relationship Id="rId18" Type="http://schemas.openxmlformats.org/officeDocument/2006/relationships/tags" Target="../tags/tag78.xml"/><Relationship Id="rId17" Type="http://schemas.openxmlformats.org/officeDocument/2006/relationships/tags" Target="../tags/tag77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tags" Target="../tags/tag65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4.xml"/><Relationship Id="rId4" Type="http://schemas.microsoft.com/office/2007/relationships/hdphoto" Target="../media/image8.wdp"/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tags" Target="../tags/tag1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2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microsoft.com/office/2007/relationships/hdphoto" Target="../media/image8.wdp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2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microsoft.com/office/2007/relationships/hdphoto" Target="../media/image8.wdp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8" Type="http://schemas.openxmlformats.org/officeDocument/2006/relationships/notesSlide" Target="../notesSlides/notesSlide15.xml"/><Relationship Id="rId57" Type="http://schemas.openxmlformats.org/officeDocument/2006/relationships/slideLayout" Target="../slideLayouts/slideLayout1.xml"/><Relationship Id="rId56" Type="http://schemas.openxmlformats.org/officeDocument/2006/relationships/tags" Target="../tags/tag151.xml"/><Relationship Id="rId55" Type="http://schemas.openxmlformats.org/officeDocument/2006/relationships/tags" Target="../tags/tag150.xml"/><Relationship Id="rId54" Type="http://schemas.openxmlformats.org/officeDocument/2006/relationships/tags" Target="../tags/tag149.xml"/><Relationship Id="rId53" Type="http://schemas.openxmlformats.org/officeDocument/2006/relationships/tags" Target="../tags/tag148.xml"/><Relationship Id="rId52" Type="http://schemas.openxmlformats.org/officeDocument/2006/relationships/tags" Target="../tags/tag147.xml"/><Relationship Id="rId51" Type="http://schemas.openxmlformats.org/officeDocument/2006/relationships/tags" Target="../tags/tag146.xml"/><Relationship Id="rId50" Type="http://schemas.openxmlformats.org/officeDocument/2006/relationships/tags" Target="../tags/tag145.xml"/><Relationship Id="rId5" Type="http://schemas.openxmlformats.org/officeDocument/2006/relationships/tags" Target="../tags/tag124.xml"/><Relationship Id="rId49" Type="http://schemas.openxmlformats.org/officeDocument/2006/relationships/tags" Target="../tags/tag144.xml"/><Relationship Id="rId48" Type="http://schemas.openxmlformats.org/officeDocument/2006/relationships/tags" Target="../tags/tag143.xml"/><Relationship Id="rId47" Type="http://schemas.openxmlformats.org/officeDocument/2006/relationships/tags" Target="../tags/tag142.xml"/><Relationship Id="rId46" Type="http://schemas.openxmlformats.org/officeDocument/2006/relationships/tags" Target="../tags/tag141.xml"/><Relationship Id="rId45" Type="http://schemas.openxmlformats.org/officeDocument/2006/relationships/tags" Target="../tags/tag140.xml"/><Relationship Id="rId44" Type="http://schemas.openxmlformats.org/officeDocument/2006/relationships/image" Target="../media/image12.svg"/><Relationship Id="rId43" Type="http://schemas.openxmlformats.org/officeDocument/2006/relationships/image" Target="../media/image34.png"/><Relationship Id="rId42" Type="http://schemas.openxmlformats.org/officeDocument/2006/relationships/tags" Target="../tags/tag139.xml"/><Relationship Id="rId41" Type="http://schemas.openxmlformats.org/officeDocument/2006/relationships/image" Target="../media/image11.svg"/><Relationship Id="rId40" Type="http://schemas.openxmlformats.org/officeDocument/2006/relationships/image" Target="../media/image33.png"/><Relationship Id="rId4" Type="http://schemas.openxmlformats.org/officeDocument/2006/relationships/tags" Target="../tags/tag123.xml"/><Relationship Id="rId39" Type="http://schemas.openxmlformats.org/officeDocument/2006/relationships/tags" Target="../tags/tag138.xml"/><Relationship Id="rId38" Type="http://schemas.openxmlformats.org/officeDocument/2006/relationships/image" Target="../media/image10.svg"/><Relationship Id="rId37" Type="http://schemas.openxmlformats.org/officeDocument/2006/relationships/image" Target="../media/image32.png"/><Relationship Id="rId36" Type="http://schemas.openxmlformats.org/officeDocument/2006/relationships/tags" Target="../tags/tag137.xml"/><Relationship Id="rId35" Type="http://schemas.openxmlformats.org/officeDocument/2006/relationships/image" Target="../media/image9.svg"/><Relationship Id="rId34" Type="http://schemas.openxmlformats.org/officeDocument/2006/relationships/image" Target="../media/image31.png"/><Relationship Id="rId33" Type="http://schemas.openxmlformats.org/officeDocument/2006/relationships/tags" Target="../tags/tag136.xml"/><Relationship Id="rId32" Type="http://schemas.openxmlformats.org/officeDocument/2006/relationships/image" Target="../media/image8.svg"/><Relationship Id="rId31" Type="http://schemas.openxmlformats.org/officeDocument/2006/relationships/image" Target="../media/image30.png"/><Relationship Id="rId30" Type="http://schemas.openxmlformats.org/officeDocument/2006/relationships/tags" Target="../tags/tag135.xml"/><Relationship Id="rId3" Type="http://schemas.openxmlformats.org/officeDocument/2006/relationships/tags" Target="../tags/tag122.xml"/><Relationship Id="rId29" Type="http://schemas.openxmlformats.org/officeDocument/2006/relationships/image" Target="../media/image7.svg"/><Relationship Id="rId28" Type="http://schemas.openxmlformats.org/officeDocument/2006/relationships/image" Target="../media/image29.png"/><Relationship Id="rId27" Type="http://schemas.openxmlformats.org/officeDocument/2006/relationships/tags" Target="../tags/tag134.xml"/><Relationship Id="rId26" Type="http://schemas.openxmlformats.org/officeDocument/2006/relationships/image" Target="../media/image6.svg"/><Relationship Id="rId25" Type="http://schemas.openxmlformats.org/officeDocument/2006/relationships/image" Target="../media/image28.png"/><Relationship Id="rId24" Type="http://schemas.openxmlformats.org/officeDocument/2006/relationships/tags" Target="../tags/tag133.xml"/><Relationship Id="rId23" Type="http://schemas.openxmlformats.org/officeDocument/2006/relationships/image" Target="../media/image5.svg"/><Relationship Id="rId22" Type="http://schemas.openxmlformats.org/officeDocument/2006/relationships/image" Target="../media/image27.png"/><Relationship Id="rId21" Type="http://schemas.openxmlformats.org/officeDocument/2006/relationships/tags" Target="../tags/tag132.xml"/><Relationship Id="rId20" Type="http://schemas.openxmlformats.org/officeDocument/2006/relationships/image" Target="../media/image4.svg"/><Relationship Id="rId2" Type="http://schemas.microsoft.com/office/2007/relationships/hdphoto" Target="../media/image17.wdp"/><Relationship Id="rId19" Type="http://schemas.openxmlformats.org/officeDocument/2006/relationships/image" Target="../media/image26.png"/><Relationship Id="rId18" Type="http://schemas.openxmlformats.org/officeDocument/2006/relationships/tags" Target="../tags/tag131.xml"/><Relationship Id="rId17" Type="http://schemas.openxmlformats.org/officeDocument/2006/relationships/image" Target="../media/image3.svg"/><Relationship Id="rId16" Type="http://schemas.openxmlformats.org/officeDocument/2006/relationships/image" Target="../media/image25.png"/><Relationship Id="rId15" Type="http://schemas.openxmlformats.org/officeDocument/2006/relationships/tags" Target="../tags/tag130.xml"/><Relationship Id="rId14" Type="http://schemas.openxmlformats.org/officeDocument/2006/relationships/image" Target="../media/image2.svg"/><Relationship Id="rId13" Type="http://schemas.openxmlformats.org/officeDocument/2006/relationships/image" Target="../media/image24.png"/><Relationship Id="rId12" Type="http://schemas.openxmlformats.org/officeDocument/2006/relationships/tags" Target="../tags/tag129.xml"/><Relationship Id="rId11" Type="http://schemas.openxmlformats.org/officeDocument/2006/relationships/image" Target="../media/image1.svg"/><Relationship Id="rId10" Type="http://schemas.openxmlformats.org/officeDocument/2006/relationships/image" Target="../media/image23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2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microsoft.com/office/2007/relationships/hdphoto" Target="../media/image8.wdp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11.wdp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microsoft.com/office/2007/relationships/hdphoto" Target="../media/image8.wdp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4.xml"/><Relationship Id="rId4" Type="http://schemas.microsoft.com/office/2007/relationships/hdphoto" Target="../media/image8.wdp"/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tags" Target="../tags/tag1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2.xml"/><Relationship Id="rId6" Type="http://schemas.microsoft.com/office/2007/relationships/hdphoto" Target="../media/image5.wdp"/><Relationship Id="rId5" Type="http://schemas.openxmlformats.org/officeDocument/2006/relationships/image" Target="../media/image4.png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microsoft.com/office/2007/relationships/hdphoto" Target="../media/image8.wdp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2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microsoft.com/office/2007/relationships/hdphoto" Target="../media/image8.wdp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tags" Target="../tags/tag118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0.xml"/><Relationship Id="rId4" Type="http://schemas.openxmlformats.org/officeDocument/2006/relationships/image" Target="../media/image18.png"/><Relationship Id="rId3" Type="http://schemas.openxmlformats.org/officeDocument/2006/relationships/tags" Target="../tags/tag119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0805" y="605"/>
            <a:ext cx="12190413" cy="685710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3651">
            <a:off x="1156678" y="3401376"/>
            <a:ext cx="2075268" cy="29739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4" y="-102948"/>
            <a:ext cx="3075736" cy="299146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762356" y="349158"/>
            <a:ext cx="3353547" cy="816837"/>
            <a:chOff x="3247695" y="2088252"/>
            <a:chExt cx="3754102" cy="914400"/>
          </a:xfrm>
        </p:grpSpPr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3247695" y="2088252"/>
              <a:ext cx="914399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 spc="6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+mn-ea"/>
                </a:rPr>
                <a:t>图</a:t>
              </a:r>
              <a:endParaRPr lang="zh-CN" altLang="en-US" sz="5400" spc="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9"/>
              </p:custDataLst>
            </p:nvPr>
          </p:nvSpPr>
          <p:spPr>
            <a:xfrm>
              <a:off x="4194263" y="2088252"/>
              <a:ext cx="914399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>
                  <a:solidFill>
                    <a:schemeClr val="lt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文</a:t>
              </a:r>
              <a:endParaRPr lang="zh-CN" altLang="en-US" sz="5400">
                <a:solidFill>
                  <a:schemeClr val="lt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10"/>
              </p:custDataLst>
            </p:nvPr>
          </p:nvSpPr>
          <p:spPr>
            <a:xfrm>
              <a:off x="5140831" y="2088252"/>
              <a:ext cx="914399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 dirty="0">
                  <a:solidFill>
                    <a:schemeClr val="lt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排</a:t>
              </a:r>
              <a:endParaRPr lang="zh-CN" altLang="en-US" sz="5400" dirty="0">
                <a:solidFill>
                  <a:schemeClr val="lt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11"/>
              </p:custDataLst>
            </p:nvPr>
          </p:nvSpPr>
          <p:spPr>
            <a:xfrm>
              <a:off x="6087398" y="2088252"/>
              <a:ext cx="914399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>
                  <a:solidFill>
                    <a:schemeClr val="lt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版</a:t>
              </a:r>
              <a:endParaRPr lang="zh-CN" altLang="en-US" sz="5400">
                <a:solidFill>
                  <a:schemeClr val="lt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9548048" y="683600"/>
            <a:ext cx="3075736" cy="2991468"/>
          </a:xfrm>
          <a:prstGeom prst="rect">
            <a:avLst/>
          </a:prstGeom>
        </p:spPr>
      </p:pic>
      <p:grpSp>
        <p:nvGrpSpPr>
          <p:cNvPr id="2" name="组合 1"/>
          <p:cNvGrpSpPr/>
          <p:nvPr>
            <p:custDataLst>
              <p:tags r:id="rId13"/>
            </p:custDataLst>
          </p:nvPr>
        </p:nvGrpSpPr>
        <p:grpSpPr>
          <a:xfrm rot="0">
            <a:off x="2489200" y="2411730"/>
            <a:ext cx="1131570" cy="2969895"/>
            <a:chOff x="826968" y="2417233"/>
            <a:chExt cx="1131596" cy="2970632"/>
          </a:xfrm>
        </p:grpSpPr>
        <p:sp>
          <p:nvSpPr>
            <p:cNvPr id="10" name="等腰三角形 9"/>
            <p:cNvSpPr/>
            <p:nvPr>
              <p:custDataLst>
                <p:tags r:id="rId14"/>
              </p:custDataLst>
            </p:nvPr>
          </p:nvSpPr>
          <p:spPr>
            <a:xfrm>
              <a:off x="934128" y="2472267"/>
              <a:ext cx="903562" cy="778933"/>
            </a:xfrm>
            <a:prstGeom prst="triangle">
              <a:avLst/>
            </a:prstGeom>
            <a:noFill/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6" name="椭圆 25"/>
            <p:cNvSpPr/>
            <p:nvPr>
              <p:custDataLst>
                <p:tags r:id="rId15"/>
              </p:custDataLst>
            </p:nvPr>
          </p:nvSpPr>
          <p:spPr>
            <a:xfrm>
              <a:off x="1337733" y="2417233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16"/>
              </p:custDataLst>
            </p:nvPr>
          </p:nvSpPr>
          <p:spPr>
            <a:xfrm>
              <a:off x="1782656" y="3196166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8" name="椭圆 27"/>
            <p:cNvSpPr/>
            <p:nvPr>
              <p:custDataLst>
                <p:tags r:id="rId17"/>
              </p:custDataLst>
            </p:nvPr>
          </p:nvSpPr>
          <p:spPr>
            <a:xfrm>
              <a:off x="892810" y="3196166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9" name="任意多边形 28"/>
            <p:cNvSpPr/>
            <p:nvPr>
              <p:custDataLst>
                <p:tags r:id="rId18"/>
              </p:custDataLst>
            </p:nvPr>
          </p:nvSpPr>
          <p:spPr>
            <a:xfrm>
              <a:off x="1078483" y="2819402"/>
              <a:ext cx="628566" cy="541867"/>
            </a:xfrm>
            <a:custGeom>
              <a:avLst/>
              <a:gdLst>
                <a:gd name="connsiteX0" fmla="*/ 0 w 628566"/>
                <a:gd name="connsiteY0" fmla="*/ 0 h 541867"/>
                <a:gd name="connsiteX1" fmla="*/ 628566 w 628566"/>
                <a:gd name="connsiteY1" fmla="*/ 0 h 541867"/>
                <a:gd name="connsiteX2" fmla="*/ 314283 w 628566"/>
                <a:gd name="connsiteY2" fmla="*/ 541867 h 54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566" h="541867">
                  <a:moveTo>
                    <a:pt x="0" y="0"/>
                  </a:moveTo>
                  <a:lnTo>
                    <a:pt x="628566" y="0"/>
                  </a:lnTo>
                  <a:lnTo>
                    <a:pt x="314283" y="5418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rmAutofit/>
            </a:bodyPr>
            <a:p>
              <a:pPr algn="ctr"/>
              <a:r>
                <a:rPr lang="en-US" altLang="zh-CN" dirty="0">
                  <a:solidFill>
                    <a:srgbClr val="FEFFFF"/>
                  </a:solidFill>
                  <a:sym typeface="Arial" panose="020B0604020202020204" pitchFamily="34" charset="0"/>
                </a:rPr>
                <a:t>A</a:t>
              </a:r>
              <a:endParaRPr lang="en-US" altLang="zh-CN" dirty="0">
                <a:solidFill>
                  <a:srgbClr val="FE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9"/>
              </p:custDataLst>
            </p:nvPr>
          </p:nvSpPr>
          <p:spPr>
            <a:xfrm>
              <a:off x="826968" y="3395133"/>
              <a:ext cx="1131596" cy="1992732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p>
              <a:pPr marL="0" lv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zh-CN" altLang="da-DK">
                  <a:solidFill>
                    <a:schemeClr val="tx1"/>
                  </a:solidFill>
                  <a:sym typeface="Arial" panose="020B0604020202020204" pitchFamily="34" charset="0"/>
                </a:rPr>
                <a:t>迪迪老师</a:t>
              </a:r>
              <a:endParaRPr lang="zh-CN" altLang="da-DK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>
            <p:custDataLst>
              <p:tags r:id="rId20"/>
            </p:custDataLst>
          </p:nvPr>
        </p:nvGrpSpPr>
        <p:grpSpPr>
          <a:xfrm rot="0">
            <a:off x="3724910" y="2411730"/>
            <a:ext cx="1131570" cy="2969895"/>
            <a:chOff x="826968" y="2417233"/>
            <a:chExt cx="1131596" cy="2970632"/>
          </a:xfrm>
        </p:grpSpPr>
        <p:sp>
          <p:nvSpPr>
            <p:cNvPr id="32" name="等腰三角形 31"/>
            <p:cNvSpPr/>
            <p:nvPr>
              <p:custDataLst>
                <p:tags r:id="rId21"/>
              </p:custDataLst>
            </p:nvPr>
          </p:nvSpPr>
          <p:spPr>
            <a:xfrm>
              <a:off x="934128" y="2472267"/>
              <a:ext cx="903562" cy="778933"/>
            </a:xfrm>
            <a:prstGeom prst="triangle">
              <a:avLst/>
            </a:prstGeom>
            <a:noFill/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22"/>
              </p:custDataLst>
            </p:nvPr>
          </p:nvSpPr>
          <p:spPr>
            <a:xfrm>
              <a:off x="1337733" y="2417233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23"/>
              </p:custDataLst>
            </p:nvPr>
          </p:nvSpPr>
          <p:spPr>
            <a:xfrm>
              <a:off x="1782656" y="3196166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35" name="椭圆 34"/>
            <p:cNvSpPr/>
            <p:nvPr>
              <p:custDataLst>
                <p:tags r:id="rId24"/>
              </p:custDataLst>
            </p:nvPr>
          </p:nvSpPr>
          <p:spPr>
            <a:xfrm>
              <a:off x="892810" y="3196166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36" name="任意多边形 35"/>
            <p:cNvSpPr/>
            <p:nvPr>
              <p:custDataLst>
                <p:tags r:id="rId25"/>
              </p:custDataLst>
            </p:nvPr>
          </p:nvSpPr>
          <p:spPr>
            <a:xfrm>
              <a:off x="1078483" y="2819402"/>
              <a:ext cx="628566" cy="541867"/>
            </a:xfrm>
            <a:custGeom>
              <a:avLst/>
              <a:gdLst>
                <a:gd name="connsiteX0" fmla="*/ 0 w 628566"/>
                <a:gd name="connsiteY0" fmla="*/ 0 h 541867"/>
                <a:gd name="connsiteX1" fmla="*/ 628566 w 628566"/>
                <a:gd name="connsiteY1" fmla="*/ 0 h 541867"/>
                <a:gd name="connsiteX2" fmla="*/ 314283 w 628566"/>
                <a:gd name="connsiteY2" fmla="*/ 541867 h 54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566" h="541867">
                  <a:moveTo>
                    <a:pt x="0" y="0"/>
                  </a:moveTo>
                  <a:lnTo>
                    <a:pt x="628566" y="0"/>
                  </a:lnTo>
                  <a:lnTo>
                    <a:pt x="314283" y="5418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rmAutofit/>
            </a:bodyPr>
            <a:p>
              <a:pPr algn="ctr"/>
              <a:r>
                <a:rPr lang="en-US" altLang="zh-CN" dirty="0">
                  <a:solidFill>
                    <a:srgbClr val="FEFFFF"/>
                  </a:solidFill>
                  <a:sym typeface="Arial" panose="020B0604020202020204" pitchFamily="34" charset="0"/>
                </a:rPr>
                <a:t>B</a:t>
              </a:r>
              <a:endParaRPr lang="en-US" altLang="zh-CN" dirty="0">
                <a:solidFill>
                  <a:srgbClr val="FE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26"/>
              </p:custDataLst>
            </p:nvPr>
          </p:nvSpPr>
          <p:spPr>
            <a:xfrm>
              <a:off x="826968" y="3395133"/>
              <a:ext cx="1131596" cy="1992732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p>
              <a:pPr marL="0" lv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zh-CN" altLang="da-DK">
                  <a:solidFill>
                    <a:schemeClr val="tx1"/>
                  </a:solidFill>
                  <a:sym typeface="Arial" panose="020B0604020202020204" pitchFamily="34" charset="0"/>
                </a:rPr>
                <a:t>晓莉老师</a:t>
              </a:r>
              <a:endParaRPr lang="zh-CN" altLang="da-DK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>
            <p:custDataLst>
              <p:tags r:id="rId27"/>
            </p:custDataLst>
          </p:nvPr>
        </p:nvGrpSpPr>
        <p:grpSpPr>
          <a:xfrm rot="0">
            <a:off x="4960620" y="2411730"/>
            <a:ext cx="1131570" cy="2969895"/>
            <a:chOff x="826968" y="2417233"/>
            <a:chExt cx="1131596" cy="2970632"/>
          </a:xfrm>
        </p:grpSpPr>
        <p:sp>
          <p:nvSpPr>
            <p:cNvPr id="41" name="等腰三角形 40"/>
            <p:cNvSpPr/>
            <p:nvPr>
              <p:custDataLst>
                <p:tags r:id="rId28"/>
              </p:custDataLst>
            </p:nvPr>
          </p:nvSpPr>
          <p:spPr>
            <a:xfrm>
              <a:off x="934128" y="2472267"/>
              <a:ext cx="903562" cy="778933"/>
            </a:xfrm>
            <a:prstGeom prst="triangle">
              <a:avLst/>
            </a:prstGeom>
            <a:noFill/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42" name="椭圆 41"/>
            <p:cNvSpPr/>
            <p:nvPr>
              <p:custDataLst>
                <p:tags r:id="rId29"/>
              </p:custDataLst>
            </p:nvPr>
          </p:nvSpPr>
          <p:spPr>
            <a:xfrm>
              <a:off x="1337733" y="2417233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43" name="椭圆 42"/>
            <p:cNvSpPr/>
            <p:nvPr>
              <p:custDataLst>
                <p:tags r:id="rId30"/>
              </p:custDataLst>
            </p:nvPr>
          </p:nvSpPr>
          <p:spPr>
            <a:xfrm>
              <a:off x="1782656" y="3196166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44" name="椭圆 43"/>
            <p:cNvSpPr/>
            <p:nvPr>
              <p:custDataLst>
                <p:tags r:id="rId31"/>
              </p:custDataLst>
            </p:nvPr>
          </p:nvSpPr>
          <p:spPr>
            <a:xfrm>
              <a:off x="892810" y="3196166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45" name="任意多边形 44"/>
            <p:cNvSpPr/>
            <p:nvPr>
              <p:custDataLst>
                <p:tags r:id="rId32"/>
              </p:custDataLst>
            </p:nvPr>
          </p:nvSpPr>
          <p:spPr>
            <a:xfrm>
              <a:off x="1078483" y="2819402"/>
              <a:ext cx="628566" cy="541867"/>
            </a:xfrm>
            <a:custGeom>
              <a:avLst/>
              <a:gdLst>
                <a:gd name="connsiteX0" fmla="*/ 0 w 628566"/>
                <a:gd name="connsiteY0" fmla="*/ 0 h 541867"/>
                <a:gd name="connsiteX1" fmla="*/ 628566 w 628566"/>
                <a:gd name="connsiteY1" fmla="*/ 0 h 541867"/>
                <a:gd name="connsiteX2" fmla="*/ 314283 w 628566"/>
                <a:gd name="connsiteY2" fmla="*/ 541867 h 54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566" h="541867">
                  <a:moveTo>
                    <a:pt x="0" y="0"/>
                  </a:moveTo>
                  <a:lnTo>
                    <a:pt x="628566" y="0"/>
                  </a:lnTo>
                  <a:lnTo>
                    <a:pt x="314283" y="5418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rmAutofit/>
            </a:bodyPr>
            <a:p>
              <a:pPr algn="ctr"/>
              <a:r>
                <a:rPr lang="en-US" altLang="zh-CN" dirty="0">
                  <a:solidFill>
                    <a:srgbClr val="FEFFFF"/>
                  </a:solidFill>
                  <a:sym typeface="Arial" panose="020B0604020202020204" pitchFamily="34" charset="0"/>
                </a:rPr>
                <a:t>C</a:t>
              </a:r>
              <a:endParaRPr lang="en-US" altLang="zh-CN" dirty="0">
                <a:solidFill>
                  <a:srgbClr val="FE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33"/>
              </p:custDataLst>
            </p:nvPr>
          </p:nvSpPr>
          <p:spPr>
            <a:xfrm>
              <a:off x="826968" y="3395133"/>
              <a:ext cx="1131596" cy="1992732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p>
              <a:pPr marL="0" lv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da-DK" altLang="zh-CN">
                  <a:solidFill>
                    <a:schemeClr val="tx1"/>
                  </a:solidFill>
                  <a:sym typeface="Arial" panose="020B0604020202020204" pitchFamily="34" charset="0"/>
                </a:rPr>
                <a:t>新伟老师</a:t>
              </a:r>
              <a:endParaRPr lang="da-DK" altLang="zh-CN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47" name="组合 46"/>
          <p:cNvGrpSpPr/>
          <p:nvPr>
            <p:custDataLst>
              <p:tags r:id="rId34"/>
            </p:custDataLst>
          </p:nvPr>
        </p:nvGrpSpPr>
        <p:grpSpPr>
          <a:xfrm rot="0">
            <a:off x="6196965" y="2411730"/>
            <a:ext cx="1131570" cy="2969895"/>
            <a:chOff x="826968" y="2417233"/>
            <a:chExt cx="1131596" cy="2970632"/>
          </a:xfrm>
        </p:grpSpPr>
        <p:sp>
          <p:nvSpPr>
            <p:cNvPr id="48" name="等腰三角形 47"/>
            <p:cNvSpPr/>
            <p:nvPr>
              <p:custDataLst>
                <p:tags r:id="rId35"/>
              </p:custDataLst>
            </p:nvPr>
          </p:nvSpPr>
          <p:spPr>
            <a:xfrm>
              <a:off x="934128" y="2472267"/>
              <a:ext cx="903562" cy="778933"/>
            </a:xfrm>
            <a:prstGeom prst="triangle">
              <a:avLst/>
            </a:prstGeom>
            <a:noFill/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49" name="椭圆 48"/>
            <p:cNvSpPr/>
            <p:nvPr>
              <p:custDataLst>
                <p:tags r:id="rId36"/>
              </p:custDataLst>
            </p:nvPr>
          </p:nvSpPr>
          <p:spPr>
            <a:xfrm>
              <a:off x="1337733" y="2417233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50" name="椭圆 49"/>
            <p:cNvSpPr/>
            <p:nvPr>
              <p:custDataLst>
                <p:tags r:id="rId37"/>
              </p:custDataLst>
            </p:nvPr>
          </p:nvSpPr>
          <p:spPr>
            <a:xfrm>
              <a:off x="1782656" y="3196166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51" name="椭圆 50"/>
            <p:cNvSpPr/>
            <p:nvPr>
              <p:custDataLst>
                <p:tags r:id="rId38"/>
              </p:custDataLst>
            </p:nvPr>
          </p:nvSpPr>
          <p:spPr>
            <a:xfrm>
              <a:off x="892810" y="3196166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52" name="任意多边形 51"/>
            <p:cNvSpPr/>
            <p:nvPr>
              <p:custDataLst>
                <p:tags r:id="rId39"/>
              </p:custDataLst>
            </p:nvPr>
          </p:nvSpPr>
          <p:spPr>
            <a:xfrm>
              <a:off x="1078483" y="2819402"/>
              <a:ext cx="628566" cy="541867"/>
            </a:xfrm>
            <a:custGeom>
              <a:avLst/>
              <a:gdLst>
                <a:gd name="connsiteX0" fmla="*/ 0 w 628566"/>
                <a:gd name="connsiteY0" fmla="*/ 0 h 541867"/>
                <a:gd name="connsiteX1" fmla="*/ 628566 w 628566"/>
                <a:gd name="connsiteY1" fmla="*/ 0 h 541867"/>
                <a:gd name="connsiteX2" fmla="*/ 314283 w 628566"/>
                <a:gd name="connsiteY2" fmla="*/ 541867 h 54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566" h="541867">
                  <a:moveTo>
                    <a:pt x="0" y="0"/>
                  </a:moveTo>
                  <a:lnTo>
                    <a:pt x="628566" y="0"/>
                  </a:lnTo>
                  <a:lnTo>
                    <a:pt x="314283" y="5418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rmAutofit/>
            </a:bodyPr>
            <a:p>
              <a:pPr algn="ctr"/>
              <a:r>
                <a:rPr lang="en-US" altLang="zh-CN" dirty="0">
                  <a:solidFill>
                    <a:srgbClr val="FEFFFF"/>
                  </a:solidFill>
                  <a:sym typeface="Arial" panose="020B0604020202020204" pitchFamily="34" charset="0"/>
                </a:rPr>
                <a:t>D</a:t>
              </a:r>
              <a:endParaRPr lang="en-US" altLang="zh-CN" dirty="0">
                <a:solidFill>
                  <a:srgbClr val="FE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40"/>
              </p:custDataLst>
            </p:nvPr>
          </p:nvSpPr>
          <p:spPr>
            <a:xfrm>
              <a:off x="826968" y="3395133"/>
              <a:ext cx="1131596" cy="1992732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p>
              <a:pPr marL="0" lv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da-DK" altLang="zh-CN">
                  <a:solidFill>
                    <a:schemeClr val="tx1"/>
                  </a:solidFill>
                  <a:sym typeface="Arial" panose="020B0604020202020204" pitchFamily="34" charset="0"/>
                </a:rPr>
                <a:t>雅俊老师</a:t>
              </a:r>
              <a:endParaRPr lang="da-DK" altLang="zh-CN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54" name="组合 53"/>
          <p:cNvGrpSpPr/>
          <p:nvPr>
            <p:custDataLst>
              <p:tags r:id="rId41"/>
            </p:custDataLst>
          </p:nvPr>
        </p:nvGrpSpPr>
        <p:grpSpPr>
          <a:xfrm rot="0">
            <a:off x="7432675" y="2411730"/>
            <a:ext cx="1131570" cy="2969895"/>
            <a:chOff x="826968" y="2417233"/>
            <a:chExt cx="1131596" cy="2970632"/>
          </a:xfrm>
        </p:grpSpPr>
        <p:sp>
          <p:nvSpPr>
            <p:cNvPr id="55" name="等腰三角形 54"/>
            <p:cNvSpPr/>
            <p:nvPr>
              <p:custDataLst>
                <p:tags r:id="rId42"/>
              </p:custDataLst>
            </p:nvPr>
          </p:nvSpPr>
          <p:spPr>
            <a:xfrm>
              <a:off x="934128" y="2472267"/>
              <a:ext cx="903562" cy="778933"/>
            </a:xfrm>
            <a:prstGeom prst="triangle">
              <a:avLst/>
            </a:prstGeom>
            <a:noFill/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56" name="椭圆 55"/>
            <p:cNvSpPr/>
            <p:nvPr>
              <p:custDataLst>
                <p:tags r:id="rId43"/>
              </p:custDataLst>
            </p:nvPr>
          </p:nvSpPr>
          <p:spPr>
            <a:xfrm>
              <a:off x="1337733" y="2417233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57" name="椭圆 56"/>
            <p:cNvSpPr/>
            <p:nvPr>
              <p:custDataLst>
                <p:tags r:id="rId44"/>
              </p:custDataLst>
            </p:nvPr>
          </p:nvSpPr>
          <p:spPr>
            <a:xfrm>
              <a:off x="1782656" y="3196166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58" name="椭圆 57"/>
            <p:cNvSpPr/>
            <p:nvPr>
              <p:custDataLst>
                <p:tags r:id="rId45"/>
              </p:custDataLst>
            </p:nvPr>
          </p:nvSpPr>
          <p:spPr>
            <a:xfrm>
              <a:off x="892810" y="3196166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59" name="任意多边形 58"/>
            <p:cNvSpPr/>
            <p:nvPr>
              <p:custDataLst>
                <p:tags r:id="rId46"/>
              </p:custDataLst>
            </p:nvPr>
          </p:nvSpPr>
          <p:spPr>
            <a:xfrm>
              <a:off x="1078483" y="2819402"/>
              <a:ext cx="628566" cy="541867"/>
            </a:xfrm>
            <a:custGeom>
              <a:avLst/>
              <a:gdLst>
                <a:gd name="connsiteX0" fmla="*/ 0 w 628566"/>
                <a:gd name="connsiteY0" fmla="*/ 0 h 541867"/>
                <a:gd name="connsiteX1" fmla="*/ 628566 w 628566"/>
                <a:gd name="connsiteY1" fmla="*/ 0 h 541867"/>
                <a:gd name="connsiteX2" fmla="*/ 314283 w 628566"/>
                <a:gd name="connsiteY2" fmla="*/ 541867 h 54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566" h="541867">
                  <a:moveTo>
                    <a:pt x="0" y="0"/>
                  </a:moveTo>
                  <a:lnTo>
                    <a:pt x="628566" y="0"/>
                  </a:lnTo>
                  <a:lnTo>
                    <a:pt x="314283" y="5418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rmAutofit/>
            </a:bodyPr>
            <a:p>
              <a:pPr algn="ctr"/>
              <a:r>
                <a:rPr lang="en-US" altLang="zh-CN" dirty="0">
                  <a:solidFill>
                    <a:srgbClr val="FEFFFF"/>
                  </a:solidFill>
                  <a:sym typeface="Arial" panose="020B0604020202020204" pitchFamily="34" charset="0"/>
                </a:rPr>
                <a:t>E</a:t>
              </a:r>
              <a:endParaRPr lang="en-US" altLang="zh-CN" dirty="0">
                <a:solidFill>
                  <a:srgbClr val="FE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47"/>
              </p:custDataLst>
            </p:nvPr>
          </p:nvSpPr>
          <p:spPr>
            <a:xfrm>
              <a:off x="826968" y="3395133"/>
              <a:ext cx="1131596" cy="1992732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p>
              <a:pPr marL="0" lv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da-DK" altLang="zh-CN">
                  <a:solidFill>
                    <a:schemeClr val="tx1"/>
                  </a:solidFill>
                  <a:sym typeface="Arial" panose="020B0604020202020204" pitchFamily="34" charset="0"/>
                </a:rPr>
                <a:t>蔚妍老师</a:t>
              </a:r>
              <a:endParaRPr lang="da-DK" altLang="zh-CN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>
            <p:custDataLst>
              <p:tags r:id="rId48"/>
            </p:custDataLst>
          </p:nvPr>
        </p:nvGrpSpPr>
        <p:grpSpPr>
          <a:xfrm rot="0">
            <a:off x="8669020" y="2411730"/>
            <a:ext cx="1131570" cy="2969895"/>
            <a:chOff x="826968" y="2417233"/>
            <a:chExt cx="1131596" cy="2970632"/>
          </a:xfrm>
        </p:grpSpPr>
        <p:sp>
          <p:nvSpPr>
            <p:cNvPr id="62" name="等腰三角形 61"/>
            <p:cNvSpPr/>
            <p:nvPr>
              <p:custDataLst>
                <p:tags r:id="rId49"/>
              </p:custDataLst>
            </p:nvPr>
          </p:nvSpPr>
          <p:spPr>
            <a:xfrm>
              <a:off x="934128" y="2472267"/>
              <a:ext cx="903562" cy="778933"/>
            </a:xfrm>
            <a:prstGeom prst="triangle">
              <a:avLst/>
            </a:prstGeom>
            <a:noFill/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63" name="椭圆 62"/>
            <p:cNvSpPr/>
            <p:nvPr>
              <p:custDataLst>
                <p:tags r:id="rId50"/>
              </p:custDataLst>
            </p:nvPr>
          </p:nvSpPr>
          <p:spPr>
            <a:xfrm>
              <a:off x="1337733" y="2417233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64" name="椭圆 63"/>
            <p:cNvSpPr/>
            <p:nvPr>
              <p:custDataLst>
                <p:tags r:id="rId51"/>
              </p:custDataLst>
            </p:nvPr>
          </p:nvSpPr>
          <p:spPr>
            <a:xfrm>
              <a:off x="1782656" y="3196166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65" name="椭圆 64"/>
            <p:cNvSpPr/>
            <p:nvPr>
              <p:custDataLst>
                <p:tags r:id="rId52"/>
              </p:custDataLst>
            </p:nvPr>
          </p:nvSpPr>
          <p:spPr>
            <a:xfrm>
              <a:off x="892810" y="3196166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66" name="任意多边形 65"/>
            <p:cNvSpPr/>
            <p:nvPr>
              <p:custDataLst>
                <p:tags r:id="rId53"/>
              </p:custDataLst>
            </p:nvPr>
          </p:nvSpPr>
          <p:spPr>
            <a:xfrm>
              <a:off x="1078483" y="2819402"/>
              <a:ext cx="628566" cy="541867"/>
            </a:xfrm>
            <a:custGeom>
              <a:avLst/>
              <a:gdLst>
                <a:gd name="connsiteX0" fmla="*/ 0 w 628566"/>
                <a:gd name="connsiteY0" fmla="*/ 0 h 541867"/>
                <a:gd name="connsiteX1" fmla="*/ 628566 w 628566"/>
                <a:gd name="connsiteY1" fmla="*/ 0 h 541867"/>
                <a:gd name="connsiteX2" fmla="*/ 314283 w 628566"/>
                <a:gd name="connsiteY2" fmla="*/ 541867 h 54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566" h="541867">
                  <a:moveTo>
                    <a:pt x="0" y="0"/>
                  </a:moveTo>
                  <a:lnTo>
                    <a:pt x="628566" y="0"/>
                  </a:lnTo>
                  <a:lnTo>
                    <a:pt x="314283" y="5418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rmAutofit/>
            </a:bodyPr>
            <a:p>
              <a:pPr algn="ctr"/>
              <a:r>
                <a:rPr lang="en-US" altLang="zh-CN" dirty="0">
                  <a:solidFill>
                    <a:srgbClr val="FEFFFF"/>
                  </a:solidFill>
                  <a:sym typeface="Arial" panose="020B0604020202020204" pitchFamily="34" charset="0"/>
                </a:rPr>
                <a:t>F</a:t>
              </a:r>
              <a:endParaRPr lang="en-US" altLang="zh-CN" dirty="0">
                <a:solidFill>
                  <a:srgbClr val="FE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7" name="文本框 66"/>
            <p:cNvSpPr txBox="1"/>
            <p:nvPr>
              <p:custDataLst>
                <p:tags r:id="rId54"/>
              </p:custDataLst>
            </p:nvPr>
          </p:nvSpPr>
          <p:spPr>
            <a:xfrm>
              <a:off x="826968" y="3395133"/>
              <a:ext cx="1131596" cy="1992732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p>
              <a:pPr marL="0" lv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da-DK" altLang="zh-CN">
                  <a:solidFill>
                    <a:schemeClr val="tx1"/>
                  </a:solidFill>
                  <a:sym typeface="Arial" panose="020B0604020202020204" pitchFamily="34" charset="0"/>
                </a:rPr>
                <a:t>杨曦老师</a:t>
              </a:r>
              <a:endParaRPr lang="da-DK" altLang="zh-CN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68" name="文本框 67"/>
          <p:cNvSpPr txBox="1"/>
          <p:nvPr>
            <p:custDataLst>
              <p:tags r:id="rId55"/>
            </p:custDataLst>
          </p:nvPr>
        </p:nvSpPr>
        <p:spPr>
          <a:xfrm>
            <a:off x="4171315" y="1647825"/>
            <a:ext cx="3771900" cy="577850"/>
          </a:xfrm>
          <a:prstGeom prst="rect">
            <a:avLst/>
          </a:prstGeom>
          <a:noFill/>
        </p:spPr>
        <p:txBody>
          <a:bodyPr wrap="square" rtlCol="0" anchor="ctr">
            <a:normAutofit lnSpcReduction="20000"/>
          </a:bodyPr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sym typeface="Arial" panose="020B0604020202020204" pitchFamily="34" charset="0"/>
              </a:rPr>
              <a:t>主讲人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4" name="网络歌手-白领公寓欢快钢琴曲">
            <a:hlinkClick r:id="" action="ppaction://media"/>
          </p:cNvPr>
          <p:cNvPicPr/>
          <p:nvPr>
            <a:audioFile r:link="rId56"/>
            <p:extLst>
              <p:ext uri="{DAA4B4D4-6D71-4841-9C94-3DE7FCFB9230}">
                <p14:media xmlns:p14="http://schemas.microsoft.com/office/powerpoint/2010/main" r:link="rId57"/>
              </p:ext>
            </p:extLst>
          </p:nvPr>
        </p:nvPicPr>
        <p:blipFill>
          <a:blip r:embed="rId58"/>
          <a:stretch>
            <a:fillRect/>
          </a:stretch>
        </p:blipFill>
        <p:spPr>
          <a:xfrm>
            <a:off x="272415" y="-598170"/>
            <a:ext cx="495300" cy="495300"/>
          </a:xfrm>
          <a:prstGeom prst="rect">
            <a:avLst/>
          </a:prstGeom>
        </p:spPr>
      </p:pic>
    </p:spTree>
    <p:custDataLst>
      <p:tags r:id="rId59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 numSld="999" showWhenStopped="0">
                <p:cTn id="68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8" grpId="0"/>
      <p:bldP spid="6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78"/>
          <a:stretch>
            <a:fillRect/>
          </a:stretch>
        </p:blipFill>
        <p:spPr>
          <a:xfrm>
            <a:off x="2205868" y="1366086"/>
            <a:ext cx="8191433" cy="323796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163797" y="4538022"/>
            <a:ext cx="7862816" cy="140443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04040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357107" y="243551"/>
            <a:ext cx="5038471" cy="1302552"/>
            <a:chOff x="3442370" y="0"/>
            <a:chExt cx="5038471" cy="1302552"/>
          </a:xfrm>
        </p:grpSpPr>
        <p:sp>
          <p:nvSpPr>
            <p:cNvPr id="25" name="矩形 24"/>
            <p:cNvSpPr/>
            <p:nvPr/>
          </p:nvSpPr>
          <p:spPr>
            <a:xfrm flipV="1">
              <a:off x="3820835" y="981676"/>
              <a:ext cx="4326944" cy="45719"/>
            </a:xfrm>
            <a:prstGeom prst="rect">
              <a:avLst/>
            </a:prstGeom>
            <a:solidFill>
              <a:srgbClr val="EA607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EA6074"/>
                </a:solidFill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370" y="0"/>
              <a:ext cx="1339244" cy="1302552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41597" y="0"/>
              <a:ext cx="1339244" cy="1302552"/>
            </a:xfrm>
            <a:prstGeom prst="rect">
              <a:avLst/>
            </a:prstGeom>
          </p:spPr>
        </p:pic>
      </p:grpSp>
      <p:sp>
        <p:nvSpPr>
          <p:cNvPr id="28" name="文本框 66"/>
          <p:cNvSpPr txBox="1">
            <a:spLocks noChangeArrowheads="1"/>
          </p:cNvSpPr>
          <p:nvPr/>
        </p:nvSpPr>
        <p:spPr bwMode="auto">
          <a:xfrm>
            <a:off x="4771820" y="463156"/>
            <a:ext cx="221488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rgbClr val="EA60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小组讨论</a:t>
            </a:r>
            <a:endParaRPr lang="zh-CN" altLang="en-US" sz="4000" b="1" dirty="0">
              <a:solidFill>
                <a:srgbClr val="EA60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/>
            <a:endParaRPr lang="en-US" altLang="zh-CN" sz="4000" b="1" dirty="0">
              <a:solidFill>
                <a:srgbClr val="EA60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96845" y="4809490"/>
            <a:ext cx="704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rPr>
              <a:t>请大家以小组为单位，讨论下新冠肺炎的海报中有哪些元素呢</a:t>
            </a:r>
            <a:endParaRPr lang="zh-CN" altLang="en-US" sz="20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240" y="25400"/>
            <a:ext cx="12188825" cy="68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"/>
            <a:ext cx="12190413" cy="6857107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1270"/>
            <a:ext cx="1218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" y="1240"/>
            <a:ext cx="12190413" cy="685710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62" y="455888"/>
            <a:ext cx="2075268" cy="297390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3651">
            <a:off x="5253698" y="768031"/>
            <a:ext cx="2075268" cy="29739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" y="-102948"/>
            <a:ext cx="3075736" cy="299146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7833" y="691220"/>
            <a:ext cx="3075736" cy="299146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4475389" y="2586100"/>
            <a:ext cx="3239770" cy="1744345"/>
            <a:chOff x="1353501" y="2407745"/>
            <a:chExt cx="3239770" cy="1744345"/>
          </a:xfrm>
        </p:grpSpPr>
        <p:sp>
          <p:nvSpPr>
            <p:cNvPr id="4" name="文本框 2"/>
            <p:cNvSpPr txBox="1"/>
            <p:nvPr/>
          </p:nvSpPr>
          <p:spPr>
            <a:xfrm>
              <a:off x="2220495" y="2407745"/>
              <a:ext cx="1506012" cy="645160"/>
            </a:xfrm>
            <a:prstGeom prst="rect">
              <a:avLst/>
            </a:prstGeom>
            <a:solidFill>
              <a:srgbClr val="EA6074"/>
            </a:solidFill>
            <a:ln w="19050">
              <a:noFill/>
            </a:ln>
            <a:effectLst/>
          </p:spPr>
          <p:txBody>
            <a:bodyPr wrap="square" rtlCol="0">
              <a:spAutoFit/>
            </a:bodyPr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02</a:t>
              </a:r>
              <a:endParaRPr lang="zh-CN" altLang="en-US" sz="3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0" name="文本框 12"/>
            <p:cNvSpPr txBox="1"/>
            <p:nvPr/>
          </p:nvSpPr>
          <p:spPr>
            <a:xfrm>
              <a:off x="1507927" y="3104300"/>
              <a:ext cx="293116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5400" b="1" dirty="0">
                  <a:solidFill>
                    <a:srgbClr val="EA6074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Microsoft JhengHei Light" panose="020B0304030504040204" pitchFamily="34" charset="-122"/>
                  <a:sym typeface="+mn-ea"/>
                </a:rPr>
                <a:t>版面要素</a:t>
              </a:r>
              <a:endParaRPr lang="zh-CN" altLang="en-US" sz="5400" b="1" dirty="0">
                <a:solidFill>
                  <a:srgbClr val="EA6074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353501" y="4075890"/>
              <a:ext cx="3239770" cy="76200"/>
            </a:xfrm>
            <a:prstGeom prst="rect">
              <a:avLst/>
            </a:prstGeom>
            <a:solidFill>
              <a:srgbClr val="EA607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800" dirty="0">
                <a:solidFill>
                  <a:srgbClr val="3B7E87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6"/>
          <p:cNvSpPr txBox="1">
            <a:spLocks noChangeArrowheads="1"/>
          </p:cNvSpPr>
          <p:nvPr/>
        </p:nvSpPr>
        <p:spPr bwMode="auto">
          <a:xfrm>
            <a:off x="4994803" y="412835"/>
            <a:ext cx="180848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rgbClr val="EA60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版面要素</a:t>
            </a:r>
            <a:endParaRPr lang="zh-CN" altLang="en-US" sz="3200" b="1" dirty="0">
              <a:solidFill>
                <a:srgbClr val="EA60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/>
            <a:endParaRPr lang="zh-CN" altLang="en-US" sz="3200" b="1" dirty="0">
              <a:solidFill>
                <a:srgbClr val="EA60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75895" y="1261745"/>
            <a:ext cx="4520565" cy="1660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EA60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1. 标题 </a:t>
            </a:r>
            <a:endParaRPr lang="zh-CN" altLang="en-US" sz="2000" b="1" dirty="0">
              <a:solidFill>
                <a:srgbClr val="EA60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标题通常是概括力强的短语或句子，应简洁明了、易记，整个版面上应该是处于最醒目的位置，标题从形式上还可分为引题、正题、副题和旁题等。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381240" y="2645410"/>
            <a:ext cx="413766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EA60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4. 轮廓</a:t>
            </a:r>
            <a:r>
              <a:rPr lang="zh-CN" altLang="en-US" sz="3200" b="1" dirty="0">
                <a:solidFill>
                  <a:srgbClr val="EA60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轮廓一般是指装饰在版面中的线条和纹样，用于使整个版面更集中， 避免凌乱。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243205" y="3280410"/>
            <a:ext cx="4340860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EA60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2. 正文 </a:t>
            </a:r>
            <a:endParaRPr lang="zh-CN" altLang="en-US" sz="2000" b="1" dirty="0">
              <a:solidFill>
                <a:srgbClr val="EA60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正文是指说明标题的具体内容，正文要通俗易懂、内容真实、文笔流畅，概括力强。字形通常采用比标题小的字号，一般都安排在标题的右边或下方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486015" y="4326890"/>
            <a:ext cx="4438650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EA60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5. 色彩 </a:t>
            </a:r>
            <a:endParaRPr lang="zh-CN" altLang="en-US" sz="2000" b="1" dirty="0">
              <a:solidFill>
                <a:srgbClr val="EA60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色彩是把握人的视觉的关键所在，也是版面设计的重点所在，使版面更富于美感。 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 descr="图片包含 建筑物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65" y="1590675"/>
            <a:ext cx="2783840" cy="3536315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3357107" y="243551"/>
            <a:ext cx="5038471" cy="1302552"/>
            <a:chOff x="3442370" y="0"/>
            <a:chExt cx="5038471" cy="1302552"/>
          </a:xfrm>
        </p:grpSpPr>
        <p:sp>
          <p:nvSpPr>
            <p:cNvPr id="47" name="矩形 46"/>
            <p:cNvSpPr/>
            <p:nvPr/>
          </p:nvSpPr>
          <p:spPr>
            <a:xfrm flipV="1">
              <a:off x="3820835" y="981676"/>
              <a:ext cx="4326944" cy="45719"/>
            </a:xfrm>
            <a:prstGeom prst="rect">
              <a:avLst/>
            </a:prstGeom>
            <a:solidFill>
              <a:srgbClr val="EA607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EA6074"/>
                </a:solidFill>
              </a:endParaRPr>
            </a:p>
          </p:txBody>
        </p: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370" y="0"/>
              <a:ext cx="1339244" cy="1302552"/>
            </a:xfrm>
            <a:prstGeom prst="rect">
              <a:avLst/>
            </a:prstGeom>
          </p:spPr>
        </p:pic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41597" y="0"/>
              <a:ext cx="1339244" cy="1302552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7381240" y="1270635"/>
            <a:ext cx="4401820" cy="1660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EA60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3. 插图 </a:t>
            </a:r>
            <a:endParaRPr lang="zh-CN" altLang="en-US" sz="2000" b="1" dirty="0">
              <a:solidFill>
                <a:srgbClr val="EA60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插图以图像来传达信息，有较强的视觉效果，可增强读者的记忆力。插图内容要突出主题，画面清晰起衬托作用。</a:t>
            </a:r>
            <a:endParaRPr lang="zh-CN" altLang="en-US" sz="16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9" grpId="0"/>
      <p:bldP spid="59" grpId="1"/>
      <p:bldP spid="61" grpId="0"/>
      <p:bldP spid="61" grpId="1"/>
      <p:bldP spid="7" grpId="0"/>
      <p:bldP spid="7" grpId="1"/>
      <p:bldP spid="60" grpId="0"/>
      <p:bldP spid="60" grpId="1"/>
      <p:bldP spid="62" grpId="0"/>
      <p:bldP spid="6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" y="1240"/>
            <a:ext cx="12190413" cy="685710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62" y="455888"/>
            <a:ext cx="2075268" cy="297390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3651">
            <a:off x="5303863" y="768031"/>
            <a:ext cx="2075268" cy="29739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" y="-102948"/>
            <a:ext cx="3075736" cy="299146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7833" y="691220"/>
            <a:ext cx="3075736" cy="299146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2912140" y="2586100"/>
            <a:ext cx="6366510" cy="1618615"/>
            <a:chOff x="-209748" y="2407745"/>
            <a:chExt cx="6366510" cy="1618615"/>
          </a:xfrm>
        </p:grpSpPr>
        <p:sp>
          <p:nvSpPr>
            <p:cNvPr id="4" name="文本框 2"/>
            <p:cNvSpPr txBox="1"/>
            <p:nvPr/>
          </p:nvSpPr>
          <p:spPr>
            <a:xfrm>
              <a:off x="2220495" y="2407745"/>
              <a:ext cx="1506012" cy="645160"/>
            </a:xfrm>
            <a:prstGeom prst="rect">
              <a:avLst/>
            </a:prstGeom>
            <a:solidFill>
              <a:srgbClr val="EA6074"/>
            </a:solidFill>
            <a:ln w="19050">
              <a:noFill/>
            </a:ln>
            <a:effectLst/>
          </p:spPr>
          <p:txBody>
            <a:bodyPr wrap="square" rtlCol="0">
              <a:spAutoFit/>
            </a:bodyPr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03</a:t>
              </a:r>
              <a:endParaRPr lang="zh-CN" altLang="en-US" sz="3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0" name="文本框 12"/>
            <p:cNvSpPr txBox="1"/>
            <p:nvPr/>
          </p:nvSpPr>
          <p:spPr>
            <a:xfrm>
              <a:off x="-209748" y="3104300"/>
              <a:ext cx="636651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5400" b="1" dirty="0">
                  <a:solidFill>
                    <a:srgbClr val="EA6074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Microsoft JhengHei Light" panose="020B0304030504040204" pitchFamily="34" charset="-122"/>
                  <a:sym typeface="+mn-ea"/>
                </a:rPr>
                <a:t>版面要素设计的原则</a:t>
              </a:r>
              <a:endParaRPr lang="zh-CN" altLang="en-US" sz="5400" b="1" dirty="0">
                <a:solidFill>
                  <a:srgbClr val="EA6074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45918" y="3950160"/>
              <a:ext cx="6021070" cy="76200"/>
            </a:xfrm>
            <a:prstGeom prst="rect">
              <a:avLst/>
            </a:prstGeom>
            <a:solidFill>
              <a:srgbClr val="EA607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800" dirty="0">
                <a:solidFill>
                  <a:srgbClr val="3B7E87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6"/>
          <p:cNvSpPr txBox="1">
            <a:spLocks noChangeArrowheads="1"/>
          </p:cNvSpPr>
          <p:nvPr/>
        </p:nvSpPr>
        <p:spPr bwMode="auto">
          <a:xfrm>
            <a:off x="3862705" y="374650"/>
            <a:ext cx="530733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三、版面要素设计的原则</a:t>
            </a:r>
            <a:endParaRPr kumimoji="1" lang="en-US" altLang="zh-CN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069609" y="79241"/>
            <a:ext cx="5666164" cy="1302552"/>
            <a:chOff x="3442370" y="0"/>
            <a:chExt cx="5666164" cy="1302552"/>
          </a:xfrm>
        </p:grpSpPr>
        <p:sp>
          <p:nvSpPr>
            <p:cNvPr id="16" name="矩形 15"/>
            <p:cNvSpPr/>
            <p:nvPr/>
          </p:nvSpPr>
          <p:spPr>
            <a:xfrm flipV="1">
              <a:off x="4781590" y="970881"/>
              <a:ext cx="4326944" cy="4571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EA6074"/>
                </a:solidFill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370" y="0"/>
              <a:ext cx="1339244" cy="1302552"/>
            </a:xfrm>
            <a:prstGeom prst="rect">
              <a:avLst/>
            </a:prstGeom>
          </p:spPr>
        </p:pic>
      </p:grpSp>
      <p:cxnSp>
        <p:nvCxnSpPr>
          <p:cNvPr id="53" name="直接连接符 52"/>
          <p:cNvCxnSpPr/>
          <p:nvPr>
            <p:custDataLst>
              <p:tags r:id="rId3"/>
            </p:custDataLst>
          </p:nvPr>
        </p:nvCxnSpPr>
        <p:spPr>
          <a:xfrm flipV="1">
            <a:off x="2497024" y="1933365"/>
            <a:ext cx="0" cy="1656403"/>
          </a:xfrm>
          <a:prstGeom prst="line">
            <a:avLst/>
          </a:prstGeom>
          <a:ln w="38100" cap="rnd" cmpd="sng">
            <a:solidFill>
              <a:srgbClr val="1E74AD"/>
            </a:solidFill>
            <a:prstDash val="sysDot"/>
            <a:headEnd type="none" w="lg" len="lg"/>
            <a:tailEnd type="oval"/>
          </a:ln>
        </p:spPr>
        <p:style>
          <a:lnRef idx="1">
            <a:srgbClr val="00A5CC"/>
          </a:lnRef>
          <a:fillRef idx="0">
            <a:srgbClr val="00A5CC"/>
          </a:fillRef>
          <a:effectRef idx="0">
            <a:srgbClr val="00A5CC"/>
          </a:effectRef>
          <a:fontRef idx="minor">
            <a:srgbClr val="000000"/>
          </a:fontRef>
        </p:style>
      </p:cxnSp>
      <p:cxnSp>
        <p:nvCxnSpPr>
          <p:cNvPr id="34" name="直接连接符 33"/>
          <p:cNvCxnSpPr/>
          <p:nvPr>
            <p:custDataLst>
              <p:tags r:id="rId4"/>
            </p:custDataLst>
          </p:nvPr>
        </p:nvCxnSpPr>
        <p:spPr>
          <a:xfrm>
            <a:off x="4408565" y="3719976"/>
            <a:ext cx="0" cy="1642488"/>
          </a:xfrm>
          <a:prstGeom prst="line">
            <a:avLst/>
          </a:prstGeom>
          <a:ln w="38100" cap="rnd" cmpd="sng">
            <a:solidFill>
              <a:srgbClr val="0DBBAF"/>
            </a:solidFill>
            <a:prstDash val="sysDot"/>
            <a:headEnd type="none" w="lg" len="lg"/>
            <a:tailEnd type="oval"/>
          </a:ln>
        </p:spPr>
        <p:style>
          <a:lnRef idx="1">
            <a:srgbClr val="00A5CC"/>
          </a:lnRef>
          <a:fillRef idx="0">
            <a:srgbClr val="00A5CC"/>
          </a:fillRef>
          <a:effectRef idx="0">
            <a:srgbClr val="00A5CC"/>
          </a:effectRef>
          <a:fontRef idx="minor">
            <a:srgbClr val="000000"/>
          </a:fontRef>
        </p:style>
      </p:cxnSp>
      <p:cxnSp>
        <p:nvCxnSpPr>
          <p:cNvPr id="49" name="直接连接符 48"/>
          <p:cNvCxnSpPr/>
          <p:nvPr>
            <p:custDataLst>
              <p:tags r:id="rId5"/>
            </p:custDataLst>
          </p:nvPr>
        </p:nvCxnSpPr>
        <p:spPr>
          <a:xfrm>
            <a:off x="8231648" y="3719976"/>
            <a:ext cx="0" cy="1642488"/>
          </a:xfrm>
          <a:prstGeom prst="line">
            <a:avLst/>
          </a:prstGeom>
          <a:ln w="38100" cap="rnd" cmpd="sng">
            <a:solidFill>
              <a:srgbClr val="5B9BD4"/>
            </a:solidFill>
            <a:prstDash val="sysDot"/>
            <a:headEnd type="none" w="lg" len="lg"/>
            <a:tailEnd type="oval"/>
          </a:ln>
        </p:spPr>
        <p:style>
          <a:lnRef idx="1">
            <a:srgbClr val="00A5CC"/>
          </a:lnRef>
          <a:fillRef idx="0">
            <a:srgbClr val="00A5CC"/>
          </a:fillRef>
          <a:effectRef idx="0">
            <a:srgbClr val="00A5CC"/>
          </a:effectRef>
          <a:fontRef idx="minor">
            <a:srgbClr val="000000"/>
          </a:fontRef>
        </p:style>
      </p:cxnSp>
      <p:cxnSp>
        <p:nvCxnSpPr>
          <p:cNvPr id="54" name="直接连接符 53"/>
          <p:cNvCxnSpPr/>
          <p:nvPr>
            <p:custDataLst>
              <p:tags r:id="rId6"/>
            </p:custDataLst>
          </p:nvPr>
        </p:nvCxnSpPr>
        <p:spPr>
          <a:xfrm flipV="1">
            <a:off x="6320106" y="1933365"/>
            <a:ext cx="0" cy="1656403"/>
          </a:xfrm>
          <a:prstGeom prst="line">
            <a:avLst/>
          </a:prstGeom>
          <a:ln w="38100" cap="rnd" cmpd="sng">
            <a:solidFill>
              <a:srgbClr val="61CC8F"/>
            </a:solidFill>
            <a:prstDash val="sysDot"/>
            <a:headEnd type="none" w="lg" len="lg"/>
            <a:tailEnd type="oval"/>
          </a:ln>
        </p:spPr>
        <p:style>
          <a:lnRef idx="1">
            <a:srgbClr val="00A5CC"/>
          </a:lnRef>
          <a:fillRef idx="0">
            <a:srgbClr val="00A5CC"/>
          </a:fillRef>
          <a:effectRef idx="0">
            <a:srgbClr val="00A5CC"/>
          </a:effectRef>
          <a:fontRef idx="minor">
            <a:srgbClr val="000000"/>
          </a:fontRef>
        </p:style>
      </p:cxnSp>
      <p:cxnSp>
        <p:nvCxnSpPr>
          <p:cNvPr id="56" name="直接连接符 55"/>
          <p:cNvCxnSpPr/>
          <p:nvPr>
            <p:custDataLst>
              <p:tags r:id="rId7"/>
            </p:custDataLst>
          </p:nvPr>
        </p:nvCxnSpPr>
        <p:spPr>
          <a:xfrm>
            <a:off x="585483" y="3719976"/>
            <a:ext cx="0" cy="1642488"/>
          </a:xfrm>
          <a:prstGeom prst="line">
            <a:avLst/>
          </a:prstGeom>
          <a:ln w="38100" cap="rnd" cmpd="sng">
            <a:solidFill>
              <a:srgbClr val="00A5CC"/>
            </a:solidFill>
            <a:prstDash val="sysDot"/>
            <a:headEnd type="none" w="lg" len="lg"/>
            <a:tailEnd type="oval"/>
          </a:ln>
        </p:spPr>
        <p:style>
          <a:lnRef idx="1">
            <a:srgbClr val="00A5CC"/>
          </a:lnRef>
          <a:fillRef idx="0">
            <a:srgbClr val="00A5CC"/>
          </a:fillRef>
          <a:effectRef idx="0">
            <a:srgbClr val="00A5CC"/>
          </a:effectRef>
          <a:fontRef idx="minor">
            <a:srgbClr val="000000"/>
          </a:fontRef>
        </p:style>
      </p:cxnSp>
      <p:cxnSp>
        <p:nvCxnSpPr>
          <p:cNvPr id="55" name="直接连接符 54"/>
          <p:cNvCxnSpPr/>
          <p:nvPr>
            <p:custDataLst>
              <p:tags r:id="rId8"/>
            </p:custDataLst>
          </p:nvPr>
        </p:nvCxnSpPr>
        <p:spPr>
          <a:xfrm flipV="1">
            <a:off x="10143190" y="1933365"/>
            <a:ext cx="0" cy="1656403"/>
          </a:xfrm>
          <a:prstGeom prst="line">
            <a:avLst/>
          </a:prstGeom>
          <a:ln w="38100" cap="rnd" cmpd="sng">
            <a:solidFill>
              <a:srgbClr val="6EAC46"/>
            </a:solidFill>
            <a:prstDash val="sysDot"/>
            <a:headEnd type="none" w="lg" len="lg"/>
            <a:tailEnd type="oval"/>
          </a:ln>
        </p:spPr>
        <p:style>
          <a:lnRef idx="1">
            <a:srgbClr val="00A5CC"/>
          </a:lnRef>
          <a:fillRef idx="0">
            <a:srgbClr val="00A5CC"/>
          </a:fillRef>
          <a:effectRef idx="0">
            <a:srgbClr val="00A5CC"/>
          </a:effectRef>
          <a:fontRef idx="minor">
            <a:srgbClr val="000000"/>
          </a:fontRef>
        </p:style>
      </p:cxnSp>
      <p:pic>
        <p:nvPicPr>
          <p:cNvPr id="42" name="图片 41" descr="资源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57389" y="2495252"/>
            <a:ext cx="1523762" cy="2476113"/>
          </a:xfrm>
          <a:prstGeom prst="rect">
            <a:avLst/>
          </a:prstGeom>
        </p:spPr>
      </p:pic>
      <p:pic>
        <p:nvPicPr>
          <p:cNvPr id="37" name="图片 36" descr="资源 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58385" y="2473325"/>
            <a:ext cx="1461770" cy="2475865"/>
          </a:xfrm>
          <a:prstGeom prst="rect">
            <a:avLst/>
          </a:prstGeom>
        </p:spPr>
      </p:pic>
      <p:pic>
        <p:nvPicPr>
          <p:cNvPr id="44" name="图片 43" descr="资源 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66794" y="2495252"/>
            <a:ext cx="1523762" cy="2476113"/>
          </a:xfrm>
          <a:prstGeom prst="rect">
            <a:avLst/>
          </a:prstGeom>
        </p:spPr>
      </p:pic>
      <p:pic>
        <p:nvPicPr>
          <p:cNvPr id="39" name="图片 38" descr="资源 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470861" y="2495252"/>
            <a:ext cx="1523762" cy="2476113"/>
          </a:xfrm>
          <a:prstGeom prst="rect">
            <a:avLst/>
          </a:prstGeom>
        </p:spPr>
      </p:pic>
      <p:pic>
        <p:nvPicPr>
          <p:cNvPr id="47" name="图片 46" descr="资源 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375564" y="2495252"/>
            <a:ext cx="1523762" cy="2476113"/>
          </a:xfrm>
          <a:prstGeom prst="rect">
            <a:avLst/>
          </a:prstGeom>
        </p:spPr>
      </p:pic>
      <p:pic>
        <p:nvPicPr>
          <p:cNvPr id="52" name="图片 51" descr="资源 1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52052" y="2495252"/>
            <a:ext cx="1523762" cy="2476113"/>
          </a:xfrm>
          <a:prstGeom prst="rect">
            <a:avLst/>
          </a:prstGeom>
        </p:spPr>
      </p:pic>
      <p:pic>
        <p:nvPicPr>
          <p:cNvPr id="57" name="图片 56" descr="14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71111" y="3434270"/>
            <a:ext cx="1904702" cy="571411"/>
          </a:xfrm>
          <a:prstGeom prst="rect">
            <a:avLst/>
          </a:prstGeom>
        </p:spPr>
      </p:pic>
      <p:pic>
        <p:nvPicPr>
          <p:cNvPr id="58" name="图片 57" descr="14-2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228215" y="3434080"/>
            <a:ext cx="2301240" cy="571500"/>
          </a:xfrm>
          <a:prstGeom prst="rect">
            <a:avLst/>
          </a:prstGeom>
        </p:spPr>
      </p:pic>
      <p:pic>
        <p:nvPicPr>
          <p:cNvPr id="59" name="图片 58" descr="14-2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408170" y="3434080"/>
            <a:ext cx="1777365" cy="571500"/>
          </a:xfrm>
          <a:prstGeom prst="rect">
            <a:avLst/>
          </a:prstGeom>
        </p:spPr>
      </p:pic>
      <p:pic>
        <p:nvPicPr>
          <p:cNvPr id="60" name="图片 59" descr="14-2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185218" y="3434270"/>
            <a:ext cx="1904702" cy="571411"/>
          </a:xfrm>
          <a:prstGeom prst="rect">
            <a:avLst/>
          </a:prstGeom>
        </p:spPr>
      </p:pic>
      <p:pic>
        <p:nvPicPr>
          <p:cNvPr id="61" name="图片 60" descr="14-2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978775" y="3434080"/>
            <a:ext cx="2016125" cy="571500"/>
          </a:xfrm>
          <a:prstGeom prst="rect">
            <a:avLst/>
          </a:prstGeom>
        </p:spPr>
      </p:pic>
      <p:pic>
        <p:nvPicPr>
          <p:cNvPr id="62" name="图片 61" descr="14-2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9832975" y="3434080"/>
            <a:ext cx="2066925" cy="571500"/>
          </a:xfrm>
          <a:prstGeom prst="rect">
            <a:avLst/>
          </a:prstGeom>
        </p:spPr>
      </p:pic>
      <p:sp>
        <p:nvSpPr>
          <p:cNvPr id="71" name="文本框 70"/>
          <p:cNvSpPr txBox="1"/>
          <p:nvPr>
            <p:custDataLst>
              <p:tags r:id="rId45"/>
            </p:custDataLst>
          </p:nvPr>
        </p:nvSpPr>
        <p:spPr>
          <a:xfrm>
            <a:off x="619678" y="3535854"/>
            <a:ext cx="1607569" cy="394148"/>
          </a:xfrm>
          <a:prstGeom prst="rect">
            <a:avLst/>
          </a:prstGeom>
          <a:noFill/>
        </p:spPr>
        <p:txBody>
          <a:bodyPr wrap="square" rtlCol="0" anchor="t">
            <a:normAutofit lnSpcReduction="10000"/>
          </a:bodyPr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1. 主次关系</a:t>
            </a:r>
            <a:endParaRPr lang="zh-CN" altLang="en-US" b="1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endParaRPr lang="zh-CN" altLang="en-US" b="1" spc="3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文本框 62"/>
          <p:cNvSpPr txBox="1"/>
          <p:nvPr>
            <p:custDataLst>
              <p:tags r:id="rId46"/>
            </p:custDataLst>
          </p:nvPr>
        </p:nvSpPr>
        <p:spPr>
          <a:xfrm>
            <a:off x="2098675" y="3505835"/>
            <a:ext cx="2708275" cy="410845"/>
          </a:xfrm>
          <a:prstGeom prst="rect">
            <a:avLst/>
          </a:prstGeom>
          <a:noFill/>
        </p:spPr>
        <p:txBody>
          <a:bodyPr wrap="square" rtlCol="0" anchor="t">
            <a:normAutofit fontScale="25000"/>
          </a:bodyPr>
          <a:p>
            <a:pPr algn="ctr">
              <a:lnSpc>
                <a:spcPct val="120000"/>
              </a:lnSpc>
            </a:pPr>
            <a:r>
              <a:rPr lang="zh-CN" altLang="en-US" sz="72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2. 曲线和直线的对比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</a:t>
            </a:r>
            <a:endParaRPr lang="zh-CN" altLang="en-US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algn="ctr">
              <a:lnSpc>
                <a:spcPct val="120000"/>
              </a:lnSpc>
            </a:pPr>
            <a:endParaRPr lang="zh-CN" altLang="en-US" b="1" spc="3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文本框 63"/>
          <p:cNvSpPr txBox="1"/>
          <p:nvPr>
            <p:custDataLst>
              <p:tags r:id="rId47"/>
            </p:custDataLst>
          </p:nvPr>
        </p:nvSpPr>
        <p:spPr>
          <a:xfrm>
            <a:off x="4577669" y="3536489"/>
            <a:ext cx="1607569" cy="394148"/>
          </a:xfrm>
          <a:prstGeom prst="rect">
            <a:avLst/>
          </a:prstGeom>
          <a:noFill/>
        </p:spPr>
        <p:txBody>
          <a:bodyPr wrap="square" rtlCol="0" anchor="t">
            <a:normAutofit lnSpcReduction="10000"/>
          </a:bodyPr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3. 位置的对比</a:t>
            </a:r>
            <a:r>
              <a:rPr lang="zh-CN" altLang="en-US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</a:t>
            </a:r>
            <a:endParaRPr lang="zh-CN" altLang="en-US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algn="ctr">
              <a:lnSpc>
                <a:spcPct val="120000"/>
              </a:lnSpc>
            </a:pPr>
            <a:endParaRPr lang="zh-CN" altLang="en-US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文本框 64"/>
          <p:cNvSpPr txBox="1"/>
          <p:nvPr>
            <p:custDataLst>
              <p:tags r:id="rId48"/>
            </p:custDataLst>
          </p:nvPr>
        </p:nvSpPr>
        <p:spPr>
          <a:xfrm>
            <a:off x="6371879" y="3535854"/>
            <a:ext cx="1607569" cy="394148"/>
          </a:xfrm>
          <a:prstGeom prst="rect">
            <a:avLst/>
          </a:prstGeom>
          <a:noFill/>
        </p:spPr>
        <p:txBody>
          <a:bodyPr wrap="square" rtlCol="0" anchor="t">
            <a:normAutofit lnSpcReduction="10000"/>
          </a:bodyPr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bg1"/>
                </a:solidFill>
                <a:sym typeface="+mn-ea"/>
              </a:rPr>
              <a:t>4. 平衡与对称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6" name="文本框 65"/>
          <p:cNvSpPr txBox="1"/>
          <p:nvPr>
            <p:custDataLst>
              <p:tags r:id="rId49"/>
            </p:custDataLst>
          </p:nvPr>
        </p:nvSpPr>
        <p:spPr>
          <a:xfrm>
            <a:off x="8182600" y="3522519"/>
            <a:ext cx="1607569" cy="394148"/>
          </a:xfrm>
          <a:prstGeom prst="rect">
            <a:avLst/>
          </a:prstGeom>
          <a:noFill/>
        </p:spPr>
        <p:txBody>
          <a:bodyPr wrap="square" rtlCol="0" anchor="t">
            <a:normAutofit lnSpcReduction="10000"/>
          </a:bodyPr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 强调 </a:t>
            </a:r>
            <a:endParaRPr lang="zh-CN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 b="1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文本框 66"/>
          <p:cNvSpPr txBox="1"/>
          <p:nvPr>
            <p:custDataLst>
              <p:tags r:id="rId50"/>
            </p:custDataLst>
          </p:nvPr>
        </p:nvSpPr>
        <p:spPr>
          <a:xfrm>
            <a:off x="10062535" y="3535854"/>
            <a:ext cx="1607569" cy="394148"/>
          </a:xfrm>
          <a:prstGeom prst="rect">
            <a:avLst/>
          </a:prstGeom>
          <a:noFill/>
        </p:spPr>
        <p:txBody>
          <a:bodyPr wrap="square" rtlCol="0" anchor="t">
            <a:normAutofit lnSpcReduction="10000"/>
          </a:bodyPr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 统一与调和</a:t>
            </a: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6" name="文本框 75"/>
          <p:cNvSpPr txBox="1"/>
          <p:nvPr>
            <p:custDataLst>
              <p:tags r:id="rId51"/>
            </p:custDataLst>
          </p:nvPr>
        </p:nvSpPr>
        <p:spPr>
          <a:xfrm>
            <a:off x="624205" y="4971415"/>
            <a:ext cx="2375535" cy="772795"/>
          </a:xfrm>
          <a:prstGeom prst="rect">
            <a:avLst/>
          </a:prstGeom>
          <a:noFill/>
        </p:spPr>
        <p:txBody>
          <a:bodyPr wrap="square" lIns="91425" tIns="0" rIns="91425" bIns="45712" rtlCol="0" anchor="t">
            <a:normAutofit fontScale="87500"/>
          </a:bodyPr>
          <a:p>
            <a:pPr algn="l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版面设计中明确表示主从的方法有字体的粗细和大小的设置。字体越粗越引人注目。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文本框 68"/>
          <p:cNvSpPr txBox="1"/>
          <p:nvPr>
            <p:custDataLst>
              <p:tags r:id="rId52"/>
            </p:custDataLst>
          </p:nvPr>
        </p:nvSpPr>
        <p:spPr>
          <a:xfrm>
            <a:off x="2600960" y="1657985"/>
            <a:ext cx="2643505" cy="824230"/>
          </a:xfrm>
          <a:prstGeom prst="rect">
            <a:avLst/>
          </a:prstGeom>
          <a:noFill/>
        </p:spPr>
        <p:txBody>
          <a:bodyPr wrap="square" lIns="91425" tIns="0" rIns="91425" bIns="45712" rtlCol="0" anchor="t">
            <a:normAutofit fontScale="87500"/>
          </a:bodyPr>
          <a:p>
            <a:pPr algn="l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曲线富有柔和感、缓和感；直线则富坚硬感、锐利感。因此常为加深曲线的印象，而用直线来强调。 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2" name="文本框 71"/>
          <p:cNvSpPr txBox="1"/>
          <p:nvPr>
            <p:custDataLst>
              <p:tags r:id="rId53"/>
            </p:custDataLst>
          </p:nvPr>
        </p:nvSpPr>
        <p:spPr>
          <a:xfrm>
            <a:off x="4454525" y="5056505"/>
            <a:ext cx="2369185" cy="1035685"/>
          </a:xfrm>
          <a:prstGeom prst="rect">
            <a:avLst/>
          </a:prstGeom>
          <a:noFill/>
        </p:spPr>
        <p:txBody>
          <a:bodyPr wrap="square" lIns="91425" tIns="0" rIns="91425" bIns="45712" rtlCol="0" anchor="t">
            <a:normAutofit fontScale="87500"/>
          </a:bodyPr>
          <a:p>
            <a:pPr algn="l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在潜在的对立关系位置上放置造型鲜明的要素，可显出对比关系，并产生具有紧凑感的画面。 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文本框 73"/>
          <p:cNvSpPr txBox="1"/>
          <p:nvPr>
            <p:custDataLst>
              <p:tags r:id="rId54"/>
            </p:custDataLst>
          </p:nvPr>
        </p:nvSpPr>
        <p:spPr>
          <a:xfrm>
            <a:off x="6420485" y="1670685"/>
            <a:ext cx="2546985" cy="907415"/>
          </a:xfrm>
          <a:prstGeom prst="rect">
            <a:avLst/>
          </a:prstGeom>
          <a:noFill/>
        </p:spPr>
        <p:txBody>
          <a:bodyPr wrap="square" lIns="91425" tIns="0" rIns="91425" bIns="45712" rtlCol="0" anchor="t">
            <a:normAutofit fontScale="87500" lnSpcReduction="20000"/>
          </a:bodyPr>
          <a:p>
            <a:pPr algn="l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设计的时候、要处理好各部分的比例关系，如长度比、宽度比、面积比等。使用适当的比例，可使版面整体上达到平衡效果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文本框 77"/>
          <p:cNvSpPr txBox="1"/>
          <p:nvPr>
            <p:custDataLst>
              <p:tags r:id="rId55"/>
            </p:custDataLst>
          </p:nvPr>
        </p:nvSpPr>
        <p:spPr>
          <a:xfrm>
            <a:off x="8300085" y="4958715"/>
            <a:ext cx="2299335" cy="998855"/>
          </a:xfrm>
          <a:prstGeom prst="rect">
            <a:avLst/>
          </a:prstGeom>
          <a:noFill/>
        </p:spPr>
        <p:txBody>
          <a:bodyPr wrap="square" lIns="91425" tIns="0" rIns="91425" bIns="45712" rtlCol="0" anchor="t">
            <a:normAutofit fontScale="80000"/>
          </a:bodyPr>
          <a:p>
            <a:pPr algn="l">
              <a:lnSpc>
                <a:spcPct val="13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同一格调的版面中，在不影响总体风格的情况下，加入适当的变化， 就会产生强调的效果。</a:t>
            </a:r>
            <a:endParaRPr lang="zh-CN" altLang="en-US" sz="15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0" name="文本框 79"/>
          <p:cNvSpPr txBox="1"/>
          <p:nvPr>
            <p:custDataLst>
              <p:tags r:id="rId56"/>
            </p:custDataLst>
          </p:nvPr>
        </p:nvSpPr>
        <p:spPr>
          <a:xfrm>
            <a:off x="10207625" y="1670685"/>
            <a:ext cx="1979295" cy="1068070"/>
          </a:xfrm>
          <a:prstGeom prst="rect">
            <a:avLst/>
          </a:prstGeom>
          <a:noFill/>
        </p:spPr>
        <p:txBody>
          <a:bodyPr wrap="square" lIns="91425" tIns="0" rIns="91425" bIns="45712" rtlCol="0" anchor="t">
            <a:normAutofit fontScale="85000"/>
          </a:bodyPr>
          <a:p>
            <a:pPr algn="l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设计时，最好加上一些共通的造型要素，或者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合理地保留一定的留白，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具有整体统一与调和的感觉。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1" grpId="0"/>
      <p:bldP spid="71" grpId="1"/>
      <p:bldP spid="63" grpId="0"/>
      <p:bldP spid="63" grpId="1"/>
      <p:bldP spid="69" grpId="0"/>
      <p:bldP spid="69" grpId="1"/>
      <p:bldP spid="64" grpId="0"/>
      <p:bldP spid="64" grpId="1"/>
      <p:bldP spid="72" grpId="0"/>
      <p:bldP spid="72" grpId="1"/>
      <p:bldP spid="65" grpId="0"/>
      <p:bldP spid="65" grpId="1"/>
      <p:bldP spid="74" grpId="0"/>
      <p:bldP spid="74" grpId="1"/>
      <p:bldP spid="66" grpId="0"/>
      <p:bldP spid="66" grpId="1"/>
      <p:bldP spid="78" grpId="0"/>
      <p:bldP spid="78" grpId="1"/>
      <p:bldP spid="67" grpId="0"/>
      <p:bldP spid="67" grpId="1"/>
      <p:bldP spid="80" grpId="0"/>
      <p:bldP spid="8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78"/>
          <a:stretch>
            <a:fillRect/>
          </a:stretch>
        </p:blipFill>
        <p:spPr>
          <a:xfrm>
            <a:off x="2205868" y="1366086"/>
            <a:ext cx="8191433" cy="323796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164080" y="4537710"/>
            <a:ext cx="8354060" cy="14046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04040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357107" y="243551"/>
            <a:ext cx="5038471" cy="1302552"/>
            <a:chOff x="3442370" y="0"/>
            <a:chExt cx="5038471" cy="1302552"/>
          </a:xfrm>
        </p:grpSpPr>
        <p:sp>
          <p:nvSpPr>
            <p:cNvPr id="25" name="矩形 24"/>
            <p:cNvSpPr/>
            <p:nvPr/>
          </p:nvSpPr>
          <p:spPr>
            <a:xfrm flipV="1">
              <a:off x="3820835" y="981676"/>
              <a:ext cx="4326944" cy="45719"/>
            </a:xfrm>
            <a:prstGeom prst="rect">
              <a:avLst/>
            </a:prstGeom>
            <a:solidFill>
              <a:srgbClr val="EA607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EA6074"/>
                </a:solidFill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370" y="0"/>
              <a:ext cx="1339244" cy="1302552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41597" y="0"/>
              <a:ext cx="1339244" cy="1302552"/>
            </a:xfrm>
            <a:prstGeom prst="rect">
              <a:avLst/>
            </a:prstGeom>
          </p:spPr>
        </p:pic>
      </p:grpSp>
      <p:sp>
        <p:nvSpPr>
          <p:cNvPr id="28" name="文本框 66"/>
          <p:cNvSpPr txBox="1">
            <a:spLocks noChangeArrowheads="1"/>
          </p:cNvSpPr>
          <p:nvPr/>
        </p:nvSpPr>
        <p:spPr bwMode="auto">
          <a:xfrm>
            <a:off x="4771820" y="463156"/>
            <a:ext cx="2214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rgbClr val="EA60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任务布置</a:t>
            </a:r>
            <a:endParaRPr lang="zh-CN" altLang="en-US" sz="4000" b="1" dirty="0">
              <a:solidFill>
                <a:srgbClr val="EA60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64080" y="4756150"/>
            <a:ext cx="84124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rPr>
              <a:t>请同学们开始在脑海中构思你的海报，然后用纸或者绘图软件把你的草图画下来吧！</a:t>
            </a:r>
            <a:endParaRPr lang="zh-CN" altLang="en-US" sz="24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-30"/>
            <a:ext cx="12190413" cy="685710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506" y="83444"/>
            <a:ext cx="2075268" cy="297390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3651">
            <a:off x="5295042" y="395587"/>
            <a:ext cx="2075268" cy="297390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" y="690167"/>
            <a:ext cx="3075736" cy="299146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组合 18"/>
          <p:cNvGrpSpPr/>
          <p:nvPr/>
        </p:nvGrpSpPr>
        <p:grpSpPr>
          <a:xfrm>
            <a:off x="4260578" y="2781935"/>
            <a:ext cx="3353547" cy="816837"/>
            <a:chOff x="3247695" y="2088252"/>
            <a:chExt cx="3754102" cy="914400"/>
          </a:xfrm>
        </p:grpSpPr>
        <p:sp>
          <p:nvSpPr>
            <p:cNvPr id="20" name="矩形 19"/>
            <p:cNvSpPr/>
            <p:nvPr/>
          </p:nvSpPr>
          <p:spPr>
            <a:xfrm>
              <a:off x="3247695" y="2088252"/>
              <a:ext cx="914399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4194263" y="2088252"/>
              <a:ext cx="914399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5140831" y="2088252"/>
              <a:ext cx="914399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6087398" y="2088252"/>
              <a:ext cx="914399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7833" y="691220"/>
            <a:ext cx="3075736" cy="29914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4"/>
          <p:cNvSpPr txBox="1"/>
          <p:nvPr/>
        </p:nvSpPr>
        <p:spPr>
          <a:xfrm>
            <a:off x="4178052" y="2782121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spc="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谢</a:t>
            </a:r>
            <a:endParaRPr lang="en-US" altLang="zh-CN" sz="5400" spc="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3" name="TextBox 4"/>
          <p:cNvSpPr txBox="1"/>
          <p:nvPr/>
        </p:nvSpPr>
        <p:spPr>
          <a:xfrm>
            <a:off x="5028317" y="2782121"/>
            <a:ext cx="954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spc="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谢</a:t>
            </a:r>
            <a:endParaRPr lang="en-US" altLang="zh-CN" sz="5400" spc="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4" name="TextBox 4"/>
          <p:cNvSpPr txBox="1"/>
          <p:nvPr/>
        </p:nvSpPr>
        <p:spPr>
          <a:xfrm>
            <a:off x="5877208" y="2782121"/>
            <a:ext cx="954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spc="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观</a:t>
            </a:r>
            <a:endParaRPr lang="en-US" altLang="zh-CN" sz="5400" spc="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5" name="TextBox 4"/>
          <p:cNvSpPr txBox="1"/>
          <p:nvPr/>
        </p:nvSpPr>
        <p:spPr>
          <a:xfrm>
            <a:off x="6796971" y="2782121"/>
            <a:ext cx="954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spc="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看</a:t>
            </a:r>
            <a:endParaRPr lang="en-US" altLang="zh-CN" sz="5400" spc="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" y="1240"/>
            <a:ext cx="12190413" cy="685710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62" y="455888"/>
            <a:ext cx="2075268" cy="297390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3651">
            <a:off x="5253698" y="768031"/>
            <a:ext cx="2075268" cy="2973906"/>
          </a:xfrm>
          <a:prstGeom prst="rect">
            <a:avLst/>
          </a:prstGeom>
        </p:spPr>
      </p:pic>
      <p:pic>
        <p:nvPicPr>
          <p:cNvPr id="18" name="欧美快节奏Chairlift - Bruises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33" y="-891891"/>
            <a:ext cx="609627" cy="6098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" y="-102948"/>
            <a:ext cx="3075736" cy="299146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785466" y="2733583"/>
            <a:ext cx="3353547" cy="816837"/>
            <a:chOff x="3247695" y="2088252"/>
            <a:chExt cx="3754102" cy="914400"/>
          </a:xfrm>
        </p:grpSpPr>
        <p:sp>
          <p:nvSpPr>
            <p:cNvPr id="11" name="矩形 10"/>
            <p:cNvSpPr/>
            <p:nvPr/>
          </p:nvSpPr>
          <p:spPr>
            <a:xfrm>
              <a:off x="3247695" y="2088252"/>
              <a:ext cx="914399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 spc="6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+mn-ea"/>
                </a:rPr>
                <a:t>版</a:t>
              </a:r>
              <a:endParaRPr lang="zh-CN" altLang="en-US" sz="5400"/>
            </a:p>
          </p:txBody>
        </p:sp>
        <p:sp>
          <p:nvSpPr>
            <p:cNvPr id="22" name="矩形 21"/>
            <p:cNvSpPr/>
            <p:nvPr/>
          </p:nvSpPr>
          <p:spPr>
            <a:xfrm>
              <a:off x="4194263" y="2088252"/>
              <a:ext cx="914399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>
                  <a:latin typeface="华文新魏" panose="02010800040101010101" pitchFamily="2" charset="-122"/>
                  <a:ea typeface="华文新魏" panose="02010800040101010101" pitchFamily="2" charset="-122"/>
                </a:rPr>
                <a:t>面</a:t>
              </a:r>
              <a:endParaRPr lang="zh-CN" altLang="en-US" sz="5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140831" y="2088252"/>
              <a:ext cx="914399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设</a:t>
              </a:r>
              <a:endParaRPr lang="zh-CN" altLang="en-US" sz="54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087398" y="2088252"/>
              <a:ext cx="914399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>
                  <a:latin typeface="华文新魏" panose="02010800040101010101" pitchFamily="2" charset="-122"/>
                  <a:ea typeface="华文新魏" panose="02010800040101010101" pitchFamily="2" charset="-122"/>
                </a:rPr>
                <a:t>计</a:t>
              </a:r>
              <a:endParaRPr lang="zh-CN" altLang="en-US" sz="5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7833" y="691220"/>
            <a:ext cx="3075736" cy="299146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753082" y="3898755"/>
            <a:ext cx="3604587" cy="319997"/>
          </a:xfrm>
          <a:prstGeom prst="rect">
            <a:avLst/>
          </a:prstGeom>
          <a:solidFill>
            <a:srgbClr val="EA6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主讲人：黎周迪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240" y="25400"/>
            <a:ext cx="12188825" cy="68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"/>
            <a:ext cx="12190413" cy="6857107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1270"/>
            <a:ext cx="1218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4993446" y="820923"/>
            <a:ext cx="2226504" cy="106364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5400" b="1" dirty="0">
                <a:solidFill>
                  <a:srgbClr val="EA6074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目录</a:t>
            </a:r>
            <a:endParaRPr kumimoji="1" lang="en-US" altLang="zh-CN" sz="4400" b="1" dirty="0">
              <a:solidFill>
                <a:srgbClr val="EA6074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en-US" altLang="zh-CN" sz="2400" dirty="0">
                <a:solidFill>
                  <a:srgbClr val="EA6074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DIRECTORY</a:t>
            </a:r>
            <a:endParaRPr lang="zh-CN" altLang="en-US" sz="2400" dirty="0">
              <a:solidFill>
                <a:srgbClr val="EA6074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8" name="文本框 3"/>
          <p:cNvSpPr txBox="1"/>
          <p:nvPr/>
        </p:nvSpPr>
        <p:spPr>
          <a:xfrm>
            <a:off x="2547677" y="2551849"/>
            <a:ext cx="3368522" cy="521970"/>
          </a:xfrm>
          <a:prstGeom prst="rect">
            <a:avLst/>
          </a:prstGeom>
          <a:solidFill>
            <a:srgbClr val="EA6074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一、总体构思</a:t>
            </a:r>
            <a:endParaRPr kumimoji="1" sz="28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9" name="文本框 4"/>
          <p:cNvSpPr txBox="1"/>
          <p:nvPr/>
        </p:nvSpPr>
        <p:spPr>
          <a:xfrm>
            <a:off x="2547620" y="3532505"/>
            <a:ext cx="6975475" cy="521970"/>
          </a:xfrm>
          <a:prstGeom prst="rect">
            <a:avLst/>
          </a:prstGeom>
          <a:solidFill>
            <a:srgbClr val="EA6074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三、版面要素设计的原则</a:t>
            </a:r>
            <a:endParaRPr kumimoji="1" sz="28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9" name="文本框 7"/>
          <p:cNvSpPr txBox="1"/>
          <p:nvPr/>
        </p:nvSpPr>
        <p:spPr>
          <a:xfrm>
            <a:off x="6262426" y="2551849"/>
            <a:ext cx="3368523" cy="521970"/>
          </a:xfrm>
          <a:prstGeom prst="rect">
            <a:avLst/>
          </a:prstGeom>
          <a:solidFill>
            <a:srgbClr val="EA6074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二、版面要素</a:t>
            </a:r>
            <a:endParaRPr kumimoji="1" sz="28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" y="690167"/>
            <a:ext cx="3075736" cy="2991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413" y="596993"/>
            <a:ext cx="2075268" cy="29739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3651">
            <a:off x="9732494" y="769972"/>
            <a:ext cx="2075268" cy="297390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8" grpId="0" animBg="1"/>
      <p:bldP spid="28" grpId="1" animBg="1"/>
      <p:bldP spid="39" grpId="0" animBg="1"/>
      <p:bldP spid="39" grpId="1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" y="805150"/>
            <a:ext cx="12190413" cy="685710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62" y="455888"/>
            <a:ext cx="2075268" cy="297390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3651">
            <a:off x="5253698" y="768031"/>
            <a:ext cx="2075268" cy="29739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" y="-102948"/>
            <a:ext cx="3075736" cy="299146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7833" y="691220"/>
            <a:ext cx="3075736" cy="299146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4475389" y="2586100"/>
            <a:ext cx="3239770" cy="1685925"/>
            <a:chOff x="1353501" y="2407745"/>
            <a:chExt cx="3239770" cy="1685925"/>
          </a:xfrm>
        </p:grpSpPr>
        <p:sp>
          <p:nvSpPr>
            <p:cNvPr id="4" name="文本框 2"/>
            <p:cNvSpPr txBox="1"/>
            <p:nvPr/>
          </p:nvSpPr>
          <p:spPr>
            <a:xfrm>
              <a:off x="2220495" y="2407745"/>
              <a:ext cx="1506012" cy="645160"/>
            </a:xfrm>
            <a:prstGeom prst="rect">
              <a:avLst/>
            </a:prstGeom>
            <a:solidFill>
              <a:srgbClr val="EA6074"/>
            </a:solidFill>
            <a:ln w="19050">
              <a:noFill/>
            </a:ln>
            <a:effectLst/>
          </p:spPr>
          <p:txBody>
            <a:bodyPr wrap="square" rtlCol="0">
              <a:spAutoFit/>
            </a:bodyPr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01</a:t>
              </a:r>
              <a:endParaRPr lang="zh-CN" altLang="en-US" sz="3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0" name="文本框 12"/>
            <p:cNvSpPr txBox="1"/>
            <p:nvPr/>
          </p:nvSpPr>
          <p:spPr>
            <a:xfrm>
              <a:off x="1507927" y="3104300"/>
              <a:ext cx="293116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5400" b="1" dirty="0">
                  <a:solidFill>
                    <a:srgbClr val="EA6074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Microsoft JhengHei Light" panose="020B0304030504040204" pitchFamily="34" charset="-122"/>
                </a:rPr>
                <a:t>总体构思</a:t>
              </a:r>
              <a:endParaRPr lang="zh-CN" altLang="en-US" sz="5400" b="1" dirty="0">
                <a:solidFill>
                  <a:srgbClr val="EA6074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353501" y="4017470"/>
              <a:ext cx="3239770" cy="76200"/>
            </a:xfrm>
            <a:prstGeom prst="rect">
              <a:avLst/>
            </a:prstGeom>
            <a:solidFill>
              <a:srgbClr val="EA607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800" dirty="0">
                <a:solidFill>
                  <a:srgbClr val="3B7E87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6"/>
          <p:cNvSpPr txBox="1">
            <a:spLocks noChangeArrowheads="1"/>
          </p:cNvSpPr>
          <p:nvPr/>
        </p:nvSpPr>
        <p:spPr bwMode="auto">
          <a:xfrm>
            <a:off x="4811576" y="436027"/>
            <a:ext cx="221488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rgbClr val="EA60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总体构思</a:t>
            </a:r>
            <a:endParaRPr lang="en-US" altLang="zh-CN" sz="4000" b="1" dirty="0">
              <a:solidFill>
                <a:srgbClr val="EA60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/>
            <a:endParaRPr lang="en-US" altLang="zh-CN" sz="4000" b="1" dirty="0">
              <a:solidFill>
                <a:srgbClr val="EA60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372610" y="1758315"/>
            <a:ext cx="699770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8CB4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1. 突出主题，确定内容</a:t>
            </a:r>
            <a:endParaRPr lang="en-US" altLang="zh-CN" sz="3200" b="1" dirty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      图文排版作品要想吸引读者，第一要务是在有限的版面内突出主题。在“新冠肺炎”海报中，无论是从标题、文字风格、文字放置位置，还是从衬托文字的图片的选择上，都要鲜明地突出这个主题。</a:t>
            </a:r>
            <a:b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</a:b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明确主题后，要围绕主题确定要陈述的内容及内容的结构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327262" y="243551"/>
            <a:ext cx="5038471" cy="1302552"/>
            <a:chOff x="3442370" y="0"/>
            <a:chExt cx="5038471" cy="1302552"/>
          </a:xfrm>
        </p:grpSpPr>
        <p:sp>
          <p:nvSpPr>
            <p:cNvPr id="15" name="矩形 14"/>
            <p:cNvSpPr/>
            <p:nvPr/>
          </p:nvSpPr>
          <p:spPr>
            <a:xfrm flipV="1">
              <a:off x="3820835" y="981676"/>
              <a:ext cx="4326944" cy="45719"/>
            </a:xfrm>
            <a:prstGeom prst="rect">
              <a:avLst/>
            </a:prstGeom>
            <a:solidFill>
              <a:srgbClr val="EA607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EA6074"/>
                </a:solidFill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370" y="0"/>
              <a:ext cx="1339244" cy="130255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41597" y="0"/>
              <a:ext cx="1339244" cy="1302552"/>
            </a:xfrm>
            <a:prstGeom prst="rect">
              <a:avLst/>
            </a:prstGeom>
          </p:spPr>
        </p:pic>
      </p:grpSp>
      <p:pic>
        <p:nvPicPr>
          <p:cNvPr id="11" name="图片 10" descr="图片包含 玩具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150" y="1080770"/>
            <a:ext cx="4101465" cy="4576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6"/>
          <p:cNvSpPr txBox="1">
            <a:spLocks noChangeArrowheads="1"/>
          </p:cNvSpPr>
          <p:nvPr/>
        </p:nvSpPr>
        <p:spPr bwMode="auto">
          <a:xfrm>
            <a:off x="4771820" y="463156"/>
            <a:ext cx="2214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rgbClr val="EA60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总体构思</a:t>
            </a:r>
            <a:endParaRPr lang="en-US" altLang="zh-CN" sz="4000" b="1" dirty="0">
              <a:solidFill>
                <a:srgbClr val="EA60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文本框 66"/>
          <p:cNvSpPr txBox="1">
            <a:spLocks noChangeArrowheads="1"/>
          </p:cNvSpPr>
          <p:nvPr/>
        </p:nvSpPr>
        <p:spPr bwMode="auto">
          <a:xfrm>
            <a:off x="1369467" y="1812266"/>
            <a:ext cx="429387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3200" b="1" dirty="0">
                <a:solidFill>
                  <a:srgbClr val="FF8CB4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2. 版面布局及美术设计</a:t>
            </a:r>
            <a:endParaRPr lang="en-US" altLang="zh-CN" sz="3200" b="1" dirty="0">
              <a:solidFill>
                <a:srgbClr val="40404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52830" y="2395855"/>
            <a:ext cx="6676390" cy="2980958"/>
          </a:xfrm>
          <a:prstGeom prst="roundRect">
            <a:avLst>
              <a:gd name="adj" fmla="val 6852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主题和内容决定了版面布局的形式和美术设计的风格。这个阶段的工作通常需要绘制设计示意图，我们既可以在白纸上画出版面设计的草图，标识出各组成部分的设计意图和要求，也可以用绘图软 件绘制。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13" name="Freeform 350"/>
          <p:cNvSpPr>
            <a:spLocks noEditPoints="1"/>
          </p:cNvSpPr>
          <p:nvPr/>
        </p:nvSpPr>
        <p:spPr bwMode="auto">
          <a:xfrm>
            <a:off x="1052693" y="5156135"/>
            <a:ext cx="316824" cy="238094"/>
          </a:xfrm>
          <a:custGeom>
            <a:avLst/>
            <a:gdLst>
              <a:gd name="T0" fmla="*/ 105 w 128"/>
              <a:gd name="T1" fmla="*/ 2 h 96"/>
              <a:gd name="T2" fmla="*/ 28 w 128"/>
              <a:gd name="T3" fmla="*/ 0 h 96"/>
              <a:gd name="T4" fmla="*/ 2 w 128"/>
              <a:gd name="T5" fmla="*/ 23 h 96"/>
              <a:gd name="T6" fmla="*/ 2 w 128"/>
              <a:gd name="T7" fmla="*/ 34 h 96"/>
              <a:gd name="T8" fmla="*/ 64 w 128"/>
              <a:gd name="T9" fmla="*/ 96 h 96"/>
              <a:gd name="T10" fmla="*/ 126 w 128"/>
              <a:gd name="T11" fmla="*/ 34 h 96"/>
              <a:gd name="T12" fmla="*/ 126 w 128"/>
              <a:gd name="T13" fmla="*/ 23 h 96"/>
              <a:gd name="T14" fmla="*/ 55 w 128"/>
              <a:gd name="T15" fmla="*/ 28 h 96"/>
              <a:gd name="T16" fmla="*/ 73 w 128"/>
              <a:gd name="T17" fmla="*/ 28 h 96"/>
              <a:gd name="T18" fmla="*/ 78 w 128"/>
              <a:gd name="T19" fmla="*/ 9 h 96"/>
              <a:gd name="T20" fmla="*/ 76 w 128"/>
              <a:gd name="T21" fmla="*/ 25 h 96"/>
              <a:gd name="T22" fmla="*/ 52 w 128"/>
              <a:gd name="T23" fmla="*/ 25 h 96"/>
              <a:gd name="T24" fmla="*/ 50 w 128"/>
              <a:gd name="T25" fmla="*/ 9 h 96"/>
              <a:gd name="T26" fmla="*/ 52 w 128"/>
              <a:gd name="T27" fmla="*/ 25 h 96"/>
              <a:gd name="T28" fmla="*/ 64 w 128"/>
              <a:gd name="T29" fmla="*/ 82 h 96"/>
              <a:gd name="T30" fmla="*/ 74 w 128"/>
              <a:gd name="T31" fmla="*/ 32 h 96"/>
              <a:gd name="T32" fmla="*/ 98 w 128"/>
              <a:gd name="T33" fmla="*/ 32 h 96"/>
              <a:gd name="T34" fmla="*/ 78 w 128"/>
              <a:gd name="T35" fmla="*/ 32 h 96"/>
              <a:gd name="T36" fmla="*/ 89 w 128"/>
              <a:gd name="T37" fmla="*/ 20 h 96"/>
              <a:gd name="T38" fmla="*/ 79 w 128"/>
              <a:gd name="T39" fmla="*/ 28 h 96"/>
              <a:gd name="T40" fmla="*/ 97 w 128"/>
              <a:gd name="T41" fmla="*/ 8 h 96"/>
              <a:gd name="T42" fmla="*/ 83 w 128"/>
              <a:gd name="T43" fmla="*/ 8 h 96"/>
              <a:gd name="T44" fmla="*/ 55 w 128"/>
              <a:gd name="T45" fmla="*/ 8 h 96"/>
              <a:gd name="T46" fmla="*/ 64 w 128"/>
              <a:gd name="T47" fmla="*/ 15 h 96"/>
              <a:gd name="T48" fmla="*/ 31 w 128"/>
              <a:gd name="T49" fmla="*/ 8 h 96"/>
              <a:gd name="T50" fmla="*/ 39 w 128"/>
              <a:gd name="T51" fmla="*/ 14 h 96"/>
              <a:gd name="T52" fmla="*/ 49 w 128"/>
              <a:gd name="T53" fmla="*/ 28 h 96"/>
              <a:gd name="T54" fmla="*/ 39 w 128"/>
              <a:gd name="T55" fmla="*/ 20 h 96"/>
              <a:gd name="T56" fmla="*/ 60 w 128"/>
              <a:gd name="T57" fmla="*/ 81 h 96"/>
              <a:gd name="T58" fmla="*/ 50 w 128"/>
              <a:gd name="T59" fmla="*/ 32 h 96"/>
              <a:gd name="T60" fmla="*/ 11 w 128"/>
              <a:gd name="T61" fmla="*/ 32 h 96"/>
              <a:gd name="T62" fmla="*/ 51 w 128"/>
              <a:gd name="T63" fmla="*/ 74 h 96"/>
              <a:gd name="T64" fmla="*/ 117 w 128"/>
              <a:gd name="T65" fmla="*/ 32 h 96"/>
              <a:gd name="T66" fmla="*/ 102 w 128"/>
              <a:gd name="T67" fmla="*/ 32 h 96"/>
              <a:gd name="T68" fmla="*/ 92 w 128"/>
              <a:gd name="T69" fmla="*/ 17 h 96"/>
              <a:gd name="T70" fmla="*/ 120 w 128"/>
              <a:gd name="T71" fmla="*/ 28 h 96"/>
              <a:gd name="T72" fmla="*/ 27 w 128"/>
              <a:gd name="T73" fmla="*/ 10 h 96"/>
              <a:gd name="T74" fmla="*/ 25 w 128"/>
              <a:gd name="T75" fmla="*/ 28 h 96"/>
              <a:gd name="T76" fmla="*/ 27 w 128"/>
              <a:gd name="T77" fmla="*/ 1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96">
                <a:moveTo>
                  <a:pt x="126" y="23"/>
                </a:moveTo>
                <a:cubicBezTo>
                  <a:pt x="105" y="2"/>
                  <a:pt x="105" y="2"/>
                  <a:pt x="105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6" y="0"/>
                  <a:pt x="24" y="1"/>
                  <a:pt x="23" y="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0" y="26"/>
                  <a:pt x="0" y="28"/>
                </a:cubicBezTo>
                <a:cubicBezTo>
                  <a:pt x="0" y="30"/>
                  <a:pt x="1" y="32"/>
                  <a:pt x="2" y="34"/>
                </a:cubicBezTo>
                <a:cubicBezTo>
                  <a:pt x="58" y="93"/>
                  <a:pt x="58" y="93"/>
                  <a:pt x="58" y="93"/>
                </a:cubicBezTo>
                <a:cubicBezTo>
                  <a:pt x="60" y="95"/>
                  <a:pt x="62" y="96"/>
                  <a:pt x="64" y="96"/>
                </a:cubicBezTo>
                <a:cubicBezTo>
                  <a:pt x="66" y="96"/>
                  <a:pt x="68" y="95"/>
                  <a:pt x="70" y="93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7" y="32"/>
                  <a:pt x="128" y="30"/>
                  <a:pt x="128" y="28"/>
                </a:cubicBezTo>
                <a:cubicBezTo>
                  <a:pt x="128" y="26"/>
                  <a:pt x="127" y="24"/>
                  <a:pt x="126" y="23"/>
                </a:cubicBezTo>
                <a:close/>
                <a:moveTo>
                  <a:pt x="73" y="28"/>
                </a:moveTo>
                <a:cubicBezTo>
                  <a:pt x="55" y="28"/>
                  <a:pt x="55" y="28"/>
                  <a:pt x="55" y="28"/>
                </a:cubicBezTo>
                <a:cubicBezTo>
                  <a:pt x="64" y="21"/>
                  <a:pt x="64" y="21"/>
                  <a:pt x="64" y="21"/>
                </a:cubicBezTo>
                <a:lnTo>
                  <a:pt x="73" y="28"/>
                </a:lnTo>
                <a:close/>
                <a:moveTo>
                  <a:pt x="67" y="18"/>
                </a:moveTo>
                <a:cubicBezTo>
                  <a:pt x="78" y="9"/>
                  <a:pt x="78" y="9"/>
                  <a:pt x="78" y="9"/>
                </a:cubicBezTo>
                <a:cubicBezTo>
                  <a:pt x="86" y="17"/>
                  <a:pt x="86" y="17"/>
                  <a:pt x="86" y="17"/>
                </a:cubicBezTo>
                <a:cubicBezTo>
                  <a:pt x="76" y="25"/>
                  <a:pt x="76" y="25"/>
                  <a:pt x="76" y="25"/>
                </a:cubicBezTo>
                <a:lnTo>
                  <a:pt x="67" y="18"/>
                </a:lnTo>
                <a:close/>
                <a:moveTo>
                  <a:pt x="52" y="25"/>
                </a:moveTo>
                <a:cubicBezTo>
                  <a:pt x="42" y="17"/>
                  <a:pt x="42" y="17"/>
                  <a:pt x="42" y="17"/>
                </a:cubicBezTo>
                <a:cubicBezTo>
                  <a:pt x="50" y="9"/>
                  <a:pt x="50" y="9"/>
                  <a:pt x="50" y="9"/>
                </a:cubicBezTo>
                <a:cubicBezTo>
                  <a:pt x="61" y="18"/>
                  <a:pt x="61" y="18"/>
                  <a:pt x="61" y="18"/>
                </a:cubicBezTo>
                <a:lnTo>
                  <a:pt x="52" y="25"/>
                </a:lnTo>
                <a:close/>
                <a:moveTo>
                  <a:pt x="74" y="32"/>
                </a:moveTo>
                <a:cubicBezTo>
                  <a:pt x="64" y="82"/>
                  <a:pt x="64" y="82"/>
                  <a:pt x="64" y="82"/>
                </a:cubicBezTo>
                <a:cubicBezTo>
                  <a:pt x="54" y="32"/>
                  <a:pt x="54" y="32"/>
                  <a:pt x="54" y="32"/>
                </a:cubicBezTo>
                <a:lnTo>
                  <a:pt x="74" y="32"/>
                </a:lnTo>
                <a:close/>
                <a:moveTo>
                  <a:pt x="78" y="32"/>
                </a:moveTo>
                <a:cubicBezTo>
                  <a:pt x="98" y="32"/>
                  <a:pt x="98" y="32"/>
                  <a:pt x="98" y="32"/>
                </a:cubicBezTo>
                <a:cubicBezTo>
                  <a:pt x="68" y="81"/>
                  <a:pt x="68" y="81"/>
                  <a:pt x="68" y="81"/>
                </a:cubicBezTo>
                <a:lnTo>
                  <a:pt x="78" y="32"/>
                </a:lnTo>
                <a:close/>
                <a:moveTo>
                  <a:pt x="79" y="28"/>
                </a:moveTo>
                <a:cubicBezTo>
                  <a:pt x="89" y="20"/>
                  <a:pt x="89" y="20"/>
                  <a:pt x="89" y="20"/>
                </a:cubicBezTo>
                <a:cubicBezTo>
                  <a:pt x="97" y="28"/>
                  <a:pt x="97" y="28"/>
                  <a:pt x="97" y="28"/>
                </a:cubicBezTo>
                <a:lnTo>
                  <a:pt x="79" y="28"/>
                </a:lnTo>
                <a:close/>
                <a:moveTo>
                  <a:pt x="83" y="8"/>
                </a:moveTo>
                <a:cubicBezTo>
                  <a:pt x="97" y="8"/>
                  <a:pt x="97" y="8"/>
                  <a:pt x="97" y="8"/>
                </a:cubicBezTo>
                <a:cubicBezTo>
                  <a:pt x="89" y="14"/>
                  <a:pt x="89" y="14"/>
                  <a:pt x="89" y="14"/>
                </a:cubicBezTo>
                <a:lnTo>
                  <a:pt x="83" y="8"/>
                </a:lnTo>
                <a:close/>
                <a:moveTo>
                  <a:pt x="64" y="15"/>
                </a:moveTo>
                <a:cubicBezTo>
                  <a:pt x="55" y="8"/>
                  <a:pt x="55" y="8"/>
                  <a:pt x="55" y="8"/>
                </a:cubicBezTo>
                <a:cubicBezTo>
                  <a:pt x="73" y="8"/>
                  <a:pt x="73" y="8"/>
                  <a:pt x="73" y="8"/>
                </a:cubicBezTo>
                <a:lnTo>
                  <a:pt x="64" y="15"/>
                </a:lnTo>
                <a:close/>
                <a:moveTo>
                  <a:pt x="39" y="14"/>
                </a:moveTo>
                <a:cubicBezTo>
                  <a:pt x="31" y="8"/>
                  <a:pt x="31" y="8"/>
                  <a:pt x="31" y="8"/>
                </a:cubicBezTo>
                <a:cubicBezTo>
                  <a:pt x="45" y="8"/>
                  <a:pt x="45" y="8"/>
                  <a:pt x="45" y="8"/>
                </a:cubicBezTo>
                <a:lnTo>
                  <a:pt x="39" y="14"/>
                </a:lnTo>
                <a:close/>
                <a:moveTo>
                  <a:pt x="39" y="20"/>
                </a:moveTo>
                <a:cubicBezTo>
                  <a:pt x="49" y="28"/>
                  <a:pt x="49" y="28"/>
                  <a:pt x="49" y="28"/>
                </a:cubicBezTo>
                <a:cubicBezTo>
                  <a:pt x="31" y="28"/>
                  <a:pt x="31" y="28"/>
                  <a:pt x="31" y="28"/>
                </a:cubicBezTo>
                <a:lnTo>
                  <a:pt x="39" y="20"/>
                </a:lnTo>
                <a:close/>
                <a:moveTo>
                  <a:pt x="50" y="32"/>
                </a:moveTo>
                <a:cubicBezTo>
                  <a:pt x="60" y="81"/>
                  <a:pt x="60" y="81"/>
                  <a:pt x="60" y="81"/>
                </a:cubicBezTo>
                <a:cubicBezTo>
                  <a:pt x="30" y="32"/>
                  <a:pt x="30" y="32"/>
                  <a:pt x="30" y="32"/>
                </a:cubicBezTo>
                <a:lnTo>
                  <a:pt x="50" y="32"/>
                </a:lnTo>
                <a:close/>
                <a:moveTo>
                  <a:pt x="51" y="74"/>
                </a:moveTo>
                <a:cubicBezTo>
                  <a:pt x="11" y="32"/>
                  <a:pt x="11" y="32"/>
                  <a:pt x="11" y="32"/>
                </a:cubicBezTo>
                <a:cubicBezTo>
                  <a:pt x="26" y="32"/>
                  <a:pt x="26" y="32"/>
                  <a:pt x="26" y="32"/>
                </a:cubicBezTo>
                <a:lnTo>
                  <a:pt x="51" y="74"/>
                </a:lnTo>
                <a:close/>
                <a:moveTo>
                  <a:pt x="102" y="32"/>
                </a:moveTo>
                <a:cubicBezTo>
                  <a:pt x="117" y="32"/>
                  <a:pt x="117" y="32"/>
                  <a:pt x="117" y="32"/>
                </a:cubicBezTo>
                <a:cubicBezTo>
                  <a:pt x="77" y="74"/>
                  <a:pt x="77" y="74"/>
                  <a:pt x="77" y="74"/>
                </a:cubicBezTo>
                <a:lnTo>
                  <a:pt x="102" y="32"/>
                </a:lnTo>
                <a:close/>
                <a:moveTo>
                  <a:pt x="103" y="28"/>
                </a:moveTo>
                <a:cubicBezTo>
                  <a:pt x="92" y="17"/>
                  <a:pt x="92" y="17"/>
                  <a:pt x="92" y="17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20" y="28"/>
                  <a:pt x="120" y="28"/>
                  <a:pt x="120" y="28"/>
                </a:cubicBezTo>
                <a:lnTo>
                  <a:pt x="103" y="28"/>
                </a:lnTo>
                <a:close/>
                <a:moveTo>
                  <a:pt x="27" y="10"/>
                </a:moveTo>
                <a:cubicBezTo>
                  <a:pt x="36" y="17"/>
                  <a:pt x="36" y="17"/>
                  <a:pt x="36" y="17"/>
                </a:cubicBezTo>
                <a:cubicBezTo>
                  <a:pt x="25" y="28"/>
                  <a:pt x="25" y="28"/>
                  <a:pt x="25" y="28"/>
                </a:cubicBezTo>
                <a:cubicBezTo>
                  <a:pt x="8" y="28"/>
                  <a:pt x="8" y="28"/>
                  <a:pt x="8" y="28"/>
                </a:cubicBezTo>
                <a:lnTo>
                  <a:pt x="27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68571" tIns="34286" rIns="68571" bIns="34286" numCol="1" anchor="t" anchorCtr="0" compatLnSpc="1"/>
          <a:lstStyle/>
          <a:p>
            <a:endParaRPr lang="id-ID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357107" y="243551"/>
            <a:ext cx="5038471" cy="1302552"/>
            <a:chOff x="3442370" y="0"/>
            <a:chExt cx="5038471" cy="1302552"/>
          </a:xfrm>
        </p:grpSpPr>
        <p:sp>
          <p:nvSpPr>
            <p:cNvPr id="27" name="矩形 26"/>
            <p:cNvSpPr/>
            <p:nvPr/>
          </p:nvSpPr>
          <p:spPr>
            <a:xfrm flipV="1">
              <a:off x="3820835" y="981676"/>
              <a:ext cx="4326944" cy="45719"/>
            </a:xfrm>
            <a:prstGeom prst="rect">
              <a:avLst/>
            </a:prstGeom>
            <a:solidFill>
              <a:srgbClr val="EA607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EA6074"/>
                </a:solidFill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370" y="0"/>
              <a:ext cx="1339244" cy="130255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41597" y="0"/>
              <a:ext cx="1339244" cy="1302552"/>
            </a:xfrm>
            <a:prstGeom prst="rect">
              <a:avLst/>
            </a:prstGeom>
          </p:spPr>
        </p:pic>
      </p:grpSp>
      <p:sp>
        <p:nvSpPr>
          <p:cNvPr id="3" name="任意多边形: 形状 3624"/>
          <p:cNvSpPr/>
          <p:nvPr>
            <p:custDataLst>
              <p:tags r:id="rId3"/>
            </p:custDataLst>
          </p:nvPr>
        </p:nvSpPr>
        <p:spPr>
          <a:xfrm>
            <a:off x="7548880" y="1477010"/>
            <a:ext cx="4381500" cy="4653915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 l="-4000" r="-4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6"/>
          <p:cNvSpPr txBox="1">
            <a:spLocks noChangeArrowheads="1"/>
          </p:cNvSpPr>
          <p:nvPr/>
        </p:nvSpPr>
        <p:spPr bwMode="auto">
          <a:xfrm>
            <a:off x="4771820" y="463156"/>
            <a:ext cx="2214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rgbClr val="EA60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总体构思</a:t>
            </a:r>
            <a:endParaRPr lang="en-US" altLang="zh-CN" sz="4000" b="1" dirty="0">
              <a:solidFill>
                <a:srgbClr val="EA60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Freeform 350"/>
          <p:cNvSpPr>
            <a:spLocks noEditPoints="1"/>
          </p:cNvSpPr>
          <p:nvPr/>
        </p:nvSpPr>
        <p:spPr bwMode="auto">
          <a:xfrm>
            <a:off x="1052693" y="5156135"/>
            <a:ext cx="316824" cy="238094"/>
          </a:xfrm>
          <a:custGeom>
            <a:avLst/>
            <a:gdLst>
              <a:gd name="T0" fmla="*/ 105 w 128"/>
              <a:gd name="T1" fmla="*/ 2 h 96"/>
              <a:gd name="T2" fmla="*/ 28 w 128"/>
              <a:gd name="T3" fmla="*/ 0 h 96"/>
              <a:gd name="T4" fmla="*/ 2 w 128"/>
              <a:gd name="T5" fmla="*/ 23 h 96"/>
              <a:gd name="T6" fmla="*/ 2 w 128"/>
              <a:gd name="T7" fmla="*/ 34 h 96"/>
              <a:gd name="T8" fmla="*/ 64 w 128"/>
              <a:gd name="T9" fmla="*/ 96 h 96"/>
              <a:gd name="T10" fmla="*/ 126 w 128"/>
              <a:gd name="T11" fmla="*/ 34 h 96"/>
              <a:gd name="T12" fmla="*/ 126 w 128"/>
              <a:gd name="T13" fmla="*/ 23 h 96"/>
              <a:gd name="T14" fmla="*/ 55 w 128"/>
              <a:gd name="T15" fmla="*/ 28 h 96"/>
              <a:gd name="T16" fmla="*/ 73 w 128"/>
              <a:gd name="T17" fmla="*/ 28 h 96"/>
              <a:gd name="T18" fmla="*/ 78 w 128"/>
              <a:gd name="T19" fmla="*/ 9 h 96"/>
              <a:gd name="T20" fmla="*/ 76 w 128"/>
              <a:gd name="T21" fmla="*/ 25 h 96"/>
              <a:gd name="T22" fmla="*/ 52 w 128"/>
              <a:gd name="T23" fmla="*/ 25 h 96"/>
              <a:gd name="T24" fmla="*/ 50 w 128"/>
              <a:gd name="T25" fmla="*/ 9 h 96"/>
              <a:gd name="T26" fmla="*/ 52 w 128"/>
              <a:gd name="T27" fmla="*/ 25 h 96"/>
              <a:gd name="T28" fmla="*/ 64 w 128"/>
              <a:gd name="T29" fmla="*/ 82 h 96"/>
              <a:gd name="T30" fmla="*/ 74 w 128"/>
              <a:gd name="T31" fmla="*/ 32 h 96"/>
              <a:gd name="T32" fmla="*/ 98 w 128"/>
              <a:gd name="T33" fmla="*/ 32 h 96"/>
              <a:gd name="T34" fmla="*/ 78 w 128"/>
              <a:gd name="T35" fmla="*/ 32 h 96"/>
              <a:gd name="T36" fmla="*/ 89 w 128"/>
              <a:gd name="T37" fmla="*/ 20 h 96"/>
              <a:gd name="T38" fmla="*/ 79 w 128"/>
              <a:gd name="T39" fmla="*/ 28 h 96"/>
              <a:gd name="T40" fmla="*/ 97 w 128"/>
              <a:gd name="T41" fmla="*/ 8 h 96"/>
              <a:gd name="T42" fmla="*/ 83 w 128"/>
              <a:gd name="T43" fmla="*/ 8 h 96"/>
              <a:gd name="T44" fmla="*/ 55 w 128"/>
              <a:gd name="T45" fmla="*/ 8 h 96"/>
              <a:gd name="T46" fmla="*/ 64 w 128"/>
              <a:gd name="T47" fmla="*/ 15 h 96"/>
              <a:gd name="T48" fmla="*/ 31 w 128"/>
              <a:gd name="T49" fmla="*/ 8 h 96"/>
              <a:gd name="T50" fmla="*/ 39 w 128"/>
              <a:gd name="T51" fmla="*/ 14 h 96"/>
              <a:gd name="T52" fmla="*/ 49 w 128"/>
              <a:gd name="T53" fmla="*/ 28 h 96"/>
              <a:gd name="T54" fmla="*/ 39 w 128"/>
              <a:gd name="T55" fmla="*/ 20 h 96"/>
              <a:gd name="T56" fmla="*/ 60 w 128"/>
              <a:gd name="T57" fmla="*/ 81 h 96"/>
              <a:gd name="T58" fmla="*/ 50 w 128"/>
              <a:gd name="T59" fmla="*/ 32 h 96"/>
              <a:gd name="T60" fmla="*/ 11 w 128"/>
              <a:gd name="T61" fmla="*/ 32 h 96"/>
              <a:gd name="T62" fmla="*/ 51 w 128"/>
              <a:gd name="T63" fmla="*/ 74 h 96"/>
              <a:gd name="T64" fmla="*/ 117 w 128"/>
              <a:gd name="T65" fmla="*/ 32 h 96"/>
              <a:gd name="T66" fmla="*/ 102 w 128"/>
              <a:gd name="T67" fmla="*/ 32 h 96"/>
              <a:gd name="T68" fmla="*/ 92 w 128"/>
              <a:gd name="T69" fmla="*/ 17 h 96"/>
              <a:gd name="T70" fmla="*/ 120 w 128"/>
              <a:gd name="T71" fmla="*/ 28 h 96"/>
              <a:gd name="T72" fmla="*/ 27 w 128"/>
              <a:gd name="T73" fmla="*/ 10 h 96"/>
              <a:gd name="T74" fmla="*/ 25 w 128"/>
              <a:gd name="T75" fmla="*/ 28 h 96"/>
              <a:gd name="T76" fmla="*/ 27 w 128"/>
              <a:gd name="T77" fmla="*/ 1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96">
                <a:moveTo>
                  <a:pt x="126" y="23"/>
                </a:moveTo>
                <a:cubicBezTo>
                  <a:pt x="105" y="2"/>
                  <a:pt x="105" y="2"/>
                  <a:pt x="105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6" y="0"/>
                  <a:pt x="24" y="1"/>
                  <a:pt x="23" y="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0" y="26"/>
                  <a:pt x="0" y="28"/>
                </a:cubicBezTo>
                <a:cubicBezTo>
                  <a:pt x="0" y="30"/>
                  <a:pt x="1" y="32"/>
                  <a:pt x="2" y="34"/>
                </a:cubicBezTo>
                <a:cubicBezTo>
                  <a:pt x="58" y="93"/>
                  <a:pt x="58" y="93"/>
                  <a:pt x="58" y="93"/>
                </a:cubicBezTo>
                <a:cubicBezTo>
                  <a:pt x="60" y="95"/>
                  <a:pt x="62" y="96"/>
                  <a:pt x="64" y="96"/>
                </a:cubicBezTo>
                <a:cubicBezTo>
                  <a:pt x="66" y="96"/>
                  <a:pt x="68" y="95"/>
                  <a:pt x="70" y="93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7" y="32"/>
                  <a:pt x="128" y="30"/>
                  <a:pt x="128" y="28"/>
                </a:cubicBezTo>
                <a:cubicBezTo>
                  <a:pt x="128" y="26"/>
                  <a:pt x="127" y="24"/>
                  <a:pt x="126" y="23"/>
                </a:cubicBezTo>
                <a:close/>
                <a:moveTo>
                  <a:pt x="73" y="28"/>
                </a:moveTo>
                <a:cubicBezTo>
                  <a:pt x="55" y="28"/>
                  <a:pt x="55" y="28"/>
                  <a:pt x="55" y="28"/>
                </a:cubicBezTo>
                <a:cubicBezTo>
                  <a:pt x="64" y="21"/>
                  <a:pt x="64" y="21"/>
                  <a:pt x="64" y="21"/>
                </a:cubicBezTo>
                <a:lnTo>
                  <a:pt x="73" y="28"/>
                </a:lnTo>
                <a:close/>
                <a:moveTo>
                  <a:pt x="67" y="18"/>
                </a:moveTo>
                <a:cubicBezTo>
                  <a:pt x="78" y="9"/>
                  <a:pt x="78" y="9"/>
                  <a:pt x="78" y="9"/>
                </a:cubicBezTo>
                <a:cubicBezTo>
                  <a:pt x="86" y="17"/>
                  <a:pt x="86" y="17"/>
                  <a:pt x="86" y="17"/>
                </a:cubicBezTo>
                <a:cubicBezTo>
                  <a:pt x="76" y="25"/>
                  <a:pt x="76" y="25"/>
                  <a:pt x="76" y="25"/>
                </a:cubicBezTo>
                <a:lnTo>
                  <a:pt x="67" y="18"/>
                </a:lnTo>
                <a:close/>
                <a:moveTo>
                  <a:pt x="52" y="25"/>
                </a:moveTo>
                <a:cubicBezTo>
                  <a:pt x="42" y="17"/>
                  <a:pt x="42" y="17"/>
                  <a:pt x="42" y="17"/>
                </a:cubicBezTo>
                <a:cubicBezTo>
                  <a:pt x="50" y="9"/>
                  <a:pt x="50" y="9"/>
                  <a:pt x="50" y="9"/>
                </a:cubicBezTo>
                <a:cubicBezTo>
                  <a:pt x="61" y="18"/>
                  <a:pt x="61" y="18"/>
                  <a:pt x="61" y="18"/>
                </a:cubicBezTo>
                <a:lnTo>
                  <a:pt x="52" y="25"/>
                </a:lnTo>
                <a:close/>
                <a:moveTo>
                  <a:pt x="74" y="32"/>
                </a:moveTo>
                <a:cubicBezTo>
                  <a:pt x="64" y="82"/>
                  <a:pt x="64" y="82"/>
                  <a:pt x="64" y="82"/>
                </a:cubicBezTo>
                <a:cubicBezTo>
                  <a:pt x="54" y="32"/>
                  <a:pt x="54" y="32"/>
                  <a:pt x="54" y="32"/>
                </a:cubicBezTo>
                <a:lnTo>
                  <a:pt x="74" y="32"/>
                </a:lnTo>
                <a:close/>
                <a:moveTo>
                  <a:pt x="78" y="32"/>
                </a:moveTo>
                <a:cubicBezTo>
                  <a:pt x="98" y="32"/>
                  <a:pt x="98" y="32"/>
                  <a:pt x="98" y="32"/>
                </a:cubicBezTo>
                <a:cubicBezTo>
                  <a:pt x="68" y="81"/>
                  <a:pt x="68" y="81"/>
                  <a:pt x="68" y="81"/>
                </a:cubicBezTo>
                <a:lnTo>
                  <a:pt x="78" y="32"/>
                </a:lnTo>
                <a:close/>
                <a:moveTo>
                  <a:pt x="79" y="28"/>
                </a:moveTo>
                <a:cubicBezTo>
                  <a:pt x="89" y="20"/>
                  <a:pt x="89" y="20"/>
                  <a:pt x="89" y="20"/>
                </a:cubicBezTo>
                <a:cubicBezTo>
                  <a:pt x="97" y="28"/>
                  <a:pt x="97" y="28"/>
                  <a:pt x="97" y="28"/>
                </a:cubicBezTo>
                <a:lnTo>
                  <a:pt x="79" y="28"/>
                </a:lnTo>
                <a:close/>
                <a:moveTo>
                  <a:pt x="83" y="8"/>
                </a:moveTo>
                <a:cubicBezTo>
                  <a:pt x="97" y="8"/>
                  <a:pt x="97" y="8"/>
                  <a:pt x="97" y="8"/>
                </a:cubicBezTo>
                <a:cubicBezTo>
                  <a:pt x="89" y="14"/>
                  <a:pt x="89" y="14"/>
                  <a:pt x="89" y="14"/>
                </a:cubicBezTo>
                <a:lnTo>
                  <a:pt x="83" y="8"/>
                </a:lnTo>
                <a:close/>
                <a:moveTo>
                  <a:pt x="64" y="15"/>
                </a:moveTo>
                <a:cubicBezTo>
                  <a:pt x="55" y="8"/>
                  <a:pt x="55" y="8"/>
                  <a:pt x="55" y="8"/>
                </a:cubicBezTo>
                <a:cubicBezTo>
                  <a:pt x="73" y="8"/>
                  <a:pt x="73" y="8"/>
                  <a:pt x="73" y="8"/>
                </a:cubicBezTo>
                <a:lnTo>
                  <a:pt x="64" y="15"/>
                </a:lnTo>
                <a:close/>
                <a:moveTo>
                  <a:pt x="39" y="14"/>
                </a:moveTo>
                <a:cubicBezTo>
                  <a:pt x="31" y="8"/>
                  <a:pt x="31" y="8"/>
                  <a:pt x="31" y="8"/>
                </a:cubicBezTo>
                <a:cubicBezTo>
                  <a:pt x="45" y="8"/>
                  <a:pt x="45" y="8"/>
                  <a:pt x="45" y="8"/>
                </a:cubicBezTo>
                <a:lnTo>
                  <a:pt x="39" y="14"/>
                </a:lnTo>
                <a:close/>
                <a:moveTo>
                  <a:pt x="39" y="20"/>
                </a:moveTo>
                <a:cubicBezTo>
                  <a:pt x="49" y="28"/>
                  <a:pt x="49" y="28"/>
                  <a:pt x="49" y="28"/>
                </a:cubicBezTo>
                <a:cubicBezTo>
                  <a:pt x="31" y="28"/>
                  <a:pt x="31" y="28"/>
                  <a:pt x="31" y="28"/>
                </a:cubicBezTo>
                <a:lnTo>
                  <a:pt x="39" y="20"/>
                </a:lnTo>
                <a:close/>
                <a:moveTo>
                  <a:pt x="50" y="32"/>
                </a:moveTo>
                <a:cubicBezTo>
                  <a:pt x="60" y="81"/>
                  <a:pt x="60" y="81"/>
                  <a:pt x="60" y="81"/>
                </a:cubicBezTo>
                <a:cubicBezTo>
                  <a:pt x="30" y="32"/>
                  <a:pt x="30" y="32"/>
                  <a:pt x="30" y="32"/>
                </a:cubicBezTo>
                <a:lnTo>
                  <a:pt x="50" y="32"/>
                </a:lnTo>
                <a:close/>
                <a:moveTo>
                  <a:pt x="51" y="74"/>
                </a:moveTo>
                <a:cubicBezTo>
                  <a:pt x="11" y="32"/>
                  <a:pt x="11" y="32"/>
                  <a:pt x="11" y="32"/>
                </a:cubicBezTo>
                <a:cubicBezTo>
                  <a:pt x="26" y="32"/>
                  <a:pt x="26" y="32"/>
                  <a:pt x="26" y="32"/>
                </a:cubicBezTo>
                <a:lnTo>
                  <a:pt x="51" y="74"/>
                </a:lnTo>
                <a:close/>
                <a:moveTo>
                  <a:pt x="102" y="32"/>
                </a:moveTo>
                <a:cubicBezTo>
                  <a:pt x="117" y="32"/>
                  <a:pt x="117" y="32"/>
                  <a:pt x="117" y="32"/>
                </a:cubicBezTo>
                <a:cubicBezTo>
                  <a:pt x="77" y="74"/>
                  <a:pt x="77" y="74"/>
                  <a:pt x="77" y="74"/>
                </a:cubicBezTo>
                <a:lnTo>
                  <a:pt x="102" y="32"/>
                </a:lnTo>
                <a:close/>
                <a:moveTo>
                  <a:pt x="103" y="28"/>
                </a:moveTo>
                <a:cubicBezTo>
                  <a:pt x="92" y="17"/>
                  <a:pt x="92" y="17"/>
                  <a:pt x="92" y="17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20" y="28"/>
                  <a:pt x="120" y="28"/>
                  <a:pt x="120" y="28"/>
                </a:cubicBezTo>
                <a:lnTo>
                  <a:pt x="103" y="28"/>
                </a:lnTo>
                <a:close/>
                <a:moveTo>
                  <a:pt x="27" y="10"/>
                </a:moveTo>
                <a:cubicBezTo>
                  <a:pt x="36" y="17"/>
                  <a:pt x="36" y="17"/>
                  <a:pt x="36" y="17"/>
                </a:cubicBezTo>
                <a:cubicBezTo>
                  <a:pt x="25" y="28"/>
                  <a:pt x="25" y="28"/>
                  <a:pt x="25" y="28"/>
                </a:cubicBezTo>
                <a:cubicBezTo>
                  <a:pt x="8" y="28"/>
                  <a:pt x="8" y="28"/>
                  <a:pt x="8" y="28"/>
                </a:cubicBezTo>
                <a:lnTo>
                  <a:pt x="27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68571" tIns="34286" rIns="68571" bIns="34286" numCol="1" anchor="t" anchorCtr="0" compatLnSpc="1"/>
          <a:lstStyle/>
          <a:p>
            <a:endParaRPr lang="id-ID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357107" y="243551"/>
            <a:ext cx="5038471" cy="1302552"/>
            <a:chOff x="3442370" y="0"/>
            <a:chExt cx="5038471" cy="1302552"/>
          </a:xfrm>
        </p:grpSpPr>
        <p:sp>
          <p:nvSpPr>
            <p:cNvPr id="27" name="矩形 26"/>
            <p:cNvSpPr/>
            <p:nvPr/>
          </p:nvSpPr>
          <p:spPr>
            <a:xfrm flipV="1">
              <a:off x="3820835" y="981676"/>
              <a:ext cx="4326944" cy="45719"/>
            </a:xfrm>
            <a:prstGeom prst="rect">
              <a:avLst/>
            </a:prstGeom>
            <a:solidFill>
              <a:srgbClr val="EA607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EA6074"/>
                </a:solidFill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370" y="0"/>
              <a:ext cx="1339244" cy="130255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41597" y="0"/>
              <a:ext cx="1339244" cy="1302552"/>
            </a:xfrm>
            <a:prstGeom prst="rect">
              <a:avLst/>
            </a:prstGeom>
          </p:spPr>
        </p:pic>
      </p:grpSp>
      <p:sp>
        <p:nvSpPr>
          <p:cNvPr id="3" name="任意多边形: 形状 3624"/>
          <p:cNvSpPr/>
          <p:nvPr>
            <p:custDataLst>
              <p:tags r:id="rId3"/>
            </p:custDataLst>
          </p:nvPr>
        </p:nvSpPr>
        <p:spPr>
          <a:xfrm>
            <a:off x="7548880" y="1224915"/>
            <a:ext cx="4381500" cy="4653915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 l="-4000" r="-4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5"/>
            </p:custDataLst>
          </p:nvPr>
        </p:nvGraphicFramePr>
        <p:xfrm>
          <a:off x="1748790" y="1476375"/>
          <a:ext cx="5412105" cy="41268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3400"/>
                <a:gridCol w="1803400"/>
                <a:gridCol w="1805305"/>
              </a:tblGrid>
              <a:tr h="684530"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FFFF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标题</a:t>
                      </a:r>
                      <a:endParaRPr lang="en-US" altLang="en-US" sz="1000" b="0">
                        <a:solidFill>
                          <a:srgbClr val="FFFF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9146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正文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正文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正文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</a:tr>
              <a:tr h="5276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插图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插图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插图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6"/>
          <p:cNvSpPr txBox="1">
            <a:spLocks noChangeArrowheads="1"/>
          </p:cNvSpPr>
          <p:nvPr/>
        </p:nvSpPr>
        <p:spPr bwMode="auto">
          <a:xfrm>
            <a:off x="4768903" y="413242"/>
            <a:ext cx="2214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rgbClr val="EA60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总体构思</a:t>
            </a:r>
            <a:endParaRPr lang="en-US" altLang="zh-CN" sz="4000" b="1" dirty="0">
              <a:solidFill>
                <a:srgbClr val="EA60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56" y="1850973"/>
            <a:ext cx="4779023" cy="3743046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541655" y="2867660"/>
            <a:ext cx="665861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方正兰亭黑_GBK" panose="02000000000000000000" pitchFamily="2" charset="-122"/>
                <a:ea typeface="方正兰亭黑_GBK" panose="02000000000000000000" pitchFamily="2" charset="-122"/>
                <a:sym typeface="+mn-ea"/>
              </a:rPr>
              <a:t> 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在图文排版中，要用到的多媒体素材主要是文本、图表、图形和图像。然后根据你的构思去收集你所需要的材料。</a:t>
            </a:r>
            <a:endParaRPr lang="en-US" altLang="zh-CN" sz="2400" dirty="0"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357107" y="243551"/>
            <a:ext cx="5038471" cy="1302552"/>
            <a:chOff x="3442370" y="0"/>
            <a:chExt cx="5038471" cy="1302552"/>
          </a:xfrm>
        </p:grpSpPr>
        <p:sp>
          <p:nvSpPr>
            <p:cNvPr id="26" name="矩形 25"/>
            <p:cNvSpPr/>
            <p:nvPr/>
          </p:nvSpPr>
          <p:spPr>
            <a:xfrm flipV="1">
              <a:off x="3820835" y="981676"/>
              <a:ext cx="4326944" cy="45719"/>
            </a:xfrm>
            <a:prstGeom prst="rect">
              <a:avLst/>
            </a:prstGeom>
            <a:solidFill>
              <a:srgbClr val="EA607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EA6074"/>
                </a:solidFill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370" y="0"/>
              <a:ext cx="1339244" cy="130255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41597" y="0"/>
              <a:ext cx="1339244" cy="1302552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541020" y="2188845"/>
            <a:ext cx="6736080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dirty="0">
                <a:solidFill>
                  <a:srgbClr val="FF8CB4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3. 选择要插入的图像素材及基本图形</a:t>
            </a:r>
            <a:endParaRPr lang="zh-CN" altLang="en-US" b="1" dirty="0">
              <a:solidFill>
                <a:srgbClr val="FF8CB4"/>
              </a:solidFill>
              <a:latin typeface="方正兰亭黑_GBK" panose="02000000000000000000" pitchFamily="2" charset="-122"/>
              <a:ea typeface="方正兰亭黑_GBK" panose="02000000000000000000" pitchFamily="2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REFSHAPE" val="1007998532"/>
</p:tagLst>
</file>

<file path=ppt/tags/tag10.xml><?xml version="1.0" encoding="utf-8"?>
<p:tagLst xmlns:p="http://schemas.openxmlformats.org/presentationml/2006/main">
  <p:tag name="REFSHAPE" val="490920180"/>
</p:tagLst>
</file>

<file path=ppt/tags/tag100.xml><?xml version="1.0" encoding="utf-8"?>
<p:tagLst xmlns:p="http://schemas.openxmlformats.org/presentationml/2006/main">
  <p:tag name="KSO_WM_UNIT_PRESET_TEXT" val="LOREM IPSUM DOLOR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160573_6*m_h_f*1_4_1"/>
  <p:tag name="KSO_WM_TEMPLATE_CATEGORY" val="diagram"/>
  <p:tag name="KSO_WM_TEMPLATE_INDEX" val="16057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5"/>
  <p:tag name="KSO_WM_UNIT_ID" val="diagram160573_6*i*5"/>
  <p:tag name="KSO_WM_TEMPLATE_CATEGORY" val="diagram"/>
  <p:tag name="KSO_WM_TEMPLATE_INDEX" val="160573"/>
  <p:tag name="KSO_WM_UNIT_LAYERLEVEL" val="1"/>
  <p:tag name="KSO_WM_TAG_VERSION" val="1.0"/>
  <p:tag name="KSO_WM_BEAUTIFY_FLAG" val="#wm#"/>
  <p:tag name="KSO_WM_UNIT_USESOURCEFORMAT_APPLY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4"/>
  <p:tag name="KSO_WM_UNIT_ID" val="diagram160573_6*m_i*1_14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5"/>
  <p:tag name="KSO_WM_UNIT_ID" val="diagram160573_6*m_i*1_15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6"/>
  <p:tag name="KSO_WM_UNIT_ID" val="diagram160573_6*m_i*1_16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7"/>
  <p:tag name="KSO_WM_UNIT_ID" val="diagram160573_6*m_i*1_17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8"/>
  <p:tag name="KSO_WM_UNIT_ID" val="diagram160573_6*m_i*1_18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107.xml><?xml version="1.0" encoding="utf-8"?>
<p:tagLst xmlns:p="http://schemas.openxmlformats.org/presentationml/2006/main">
  <p:tag name="KSO_WM_UNIT_PRESET_TEXT" val="LOREM IPSUM DOLOR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160573_6*m_h_f*1_5_1"/>
  <p:tag name="KSO_WM_TEMPLATE_CATEGORY" val="diagram"/>
  <p:tag name="KSO_WM_TEMPLATE_INDEX" val="16057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6"/>
  <p:tag name="KSO_WM_UNIT_ID" val="diagram160573_6*i*6"/>
  <p:tag name="KSO_WM_TEMPLATE_CATEGORY" val="diagram"/>
  <p:tag name="KSO_WM_TEMPLATE_INDEX" val="160573"/>
  <p:tag name="KSO_WM_UNIT_LAYERLEVEL" val="1"/>
  <p:tag name="KSO_WM_TAG_VERSION" val="1.0"/>
  <p:tag name="KSO_WM_BEAUTIFY_FLAG" val="#wm#"/>
  <p:tag name="KSO_WM_UNIT_USESOURCEFORMAT_APPLY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9"/>
  <p:tag name="KSO_WM_UNIT_ID" val="diagram160573_6*m_i*1_19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1.xml><?xml version="1.0" encoding="utf-8"?>
<p:tagLst xmlns:p="http://schemas.openxmlformats.org/presentationml/2006/main">
  <p:tag name="REFSHAPE" val="490918140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0"/>
  <p:tag name="KSO_WM_UNIT_ID" val="diagram160573_6*m_i*1_20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1"/>
  <p:tag name="KSO_WM_UNIT_ID" val="diagram160573_6*m_i*1_21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2"/>
  <p:tag name="KSO_WM_UNIT_ID" val="diagram160573_6*m_i*1_22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4"/>
  <p:tag name="KSO_WM_UNIT_ID" val="diagram160573_6*m_i*1_24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114.xml><?xml version="1.0" encoding="utf-8"?>
<p:tagLst xmlns:p="http://schemas.openxmlformats.org/presentationml/2006/main">
  <p:tag name="KSO_WM_UNIT_PRESET_TEXT" val="LOREM IPSUM DOLOR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6_1"/>
  <p:tag name="KSO_WM_UNIT_ID" val="diagram160573_6*m_h_f*1_6_1"/>
  <p:tag name="KSO_WM_TEMPLATE_CATEGORY" val="diagram"/>
  <p:tag name="KSO_WM_TEMPLATE_INDEX" val="16057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15.xml><?xml version="1.0" encoding="utf-8"?>
<p:tagLst xmlns:p="http://schemas.openxmlformats.org/presentationml/2006/main">
  <p:tag name="KSO_WM_UNIT_RELATE_UNITID" val="261*m*1"/>
  <p:tag name="KSO_WM_UNIT_ISCONTENTSTITLE" val="1"/>
  <p:tag name="KSO_WM_UNIT_PRESET_TEXT" val="LOREM IPSUM DOLOR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a"/>
  <p:tag name="KSO_WM_UNIT_INDEX" val="1_1"/>
  <p:tag name="KSO_WM_UNIT_ID" val="diagram160573_6*m_a*1_1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16.xml><?xml version="1.0" encoding="utf-8"?>
<p:tagLst xmlns:p="http://schemas.openxmlformats.org/presentationml/2006/main">
  <p:tag name="KSO_WM_SLIDE_ITEM_CNT" val="6"/>
</p:tagLst>
</file>

<file path=ppt/tags/tag117.xml><?xml version="1.0" encoding="utf-8"?>
<p:tagLst xmlns:p="http://schemas.openxmlformats.org/presentationml/2006/main">
  <p:tag name="REFSHAPE" val="576177892"/>
  <p:tag name="KSO_WM_UNIT_PLACING_PICTURE_USER_VIEWPORT" val="{&quot;height&quot;:5051,&quot;width&quot;:8343}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526*1420"/>
  <p:tag name="KSO_WM_DIAGRAM_GROUP_CODE" val="1546184156"/>
  <p:tag name="KSO_WM_UNIT_TYPE" val="ζ_h_d"/>
  <p:tag name="KSO_WM_UNIT_INDEX" val="1_1_1"/>
  <p:tag name="KSO_WM_UNIT_SUPPORT_UNIT_TYPE" val="[&quot;all&quot;]"/>
  <p:tag name="KSO_WM_BLIP_RECT_LEFT" val="-4"/>
  <p:tag name="KSO_WM_BLIP_RECT_RIGHT" val="-4"/>
  <p:tag name="KSO_WM_BLIP_RECT_TOP" val="0"/>
  <p:tag name="KSO_WM_BLIP_RECT_BOTTOM" val="0"/>
  <p:tag name="KSO_WM_CREATIVE_CROP_ORG_LEFT" val="120"/>
  <p:tag name="KSO_WM_CREATIVE_CROP_ORG_TOP" val="53.5"/>
  <p:tag name="KSO_WM_CREATIVE_CROP_ORG_WIDTH" val="287.309"/>
  <p:tag name="KSO_WM_CREATIVE_CROP_ORG_HEIGHT" val="287.309"/>
  <p:tag name="KSO_WM_CREATIVE_CROP_SHAPE_LEFT" val="278.536"/>
  <p:tag name="KSO_WM_CREATIVE_CROP_SHAPE_TOP" val="53.5"/>
  <p:tag name="KSO_WM_CREATIVE_CROP_SHAPE_WIDTH" val="402.929"/>
  <p:tag name="KSO_WM_CREATIVE_CROP_SHAPE_HEIGHT" val="432.95"/>
  <p:tag name="KSO_WM_CREATIVE_CROP_HEIGHT" val="287.309"/>
  <p:tag name="KSO_WM_CREATIVE_CROP_WIDTH" val="267.387"/>
  <p:tag name="KSO_WM_CREATIVE_CROP_VERSION" val="1"/>
  <p:tag name="KSO_WM_CREATIVE_CROP_TEMPLATE_ID" val="3151098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526*1420"/>
  <p:tag name="KSO_WM_DIAGRAM_GROUP_CODE" val="1546184156"/>
  <p:tag name="KSO_WM_UNIT_TYPE" val="ζ_h_d"/>
  <p:tag name="KSO_WM_UNIT_INDEX" val="1_1_1"/>
  <p:tag name="KSO_WM_UNIT_SUPPORT_UNIT_TYPE" val="[&quot;all&quot;]"/>
  <p:tag name="KSO_WM_BLIP_RECT_LEFT" val="-4"/>
  <p:tag name="KSO_WM_BLIP_RECT_RIGHT" val="-4"/>
  <p:tag name="KSO_WM_BLIP_RECT_TOP" val="0"/>
  <p:tag name="KSO_WM_BLIP_RECT_BOTTOM" val="0"/>
  <p:tag name="KSO_WM_CREATIVE_CROP_ORG_LEFT" val="120"/>
  <p:tag name="KSO_WM_CREATIVE_CROP_ORG_TOP" val="53.5"/>
  <p:tag name="KSO_WM_CREATIVE_CROP_ORG_WIDTH" val="287.309"/>
  <p:tag name="KSO_WM_CREATIVE_CROP_ORG_HEIGHT" val="287.309"/>
  <p:tag name="KSO_WM_CREATIVE_CROP_SHAPE_LEFT" val="278.536"/>
  <p:tag name="KSO_WM_CREATIVE_CROP_SHAPE_TOP" val="53.5"/>
  <p:tag name="KSO_WM_CREATIVE_CROP_SHAPE_WIDTH" val="402.929"/>
  <p:tag name="KSO_WM_CREATIVE_CROP_SHAPE_HEIGHT" val="432.95"/>
  <p:tag name="KSO_WM_CREATIVE_CROP_HEIGHT" val="287.309"/>
  <p:tag name="KSO_WM_CREATIVE_CROP_WIDTH" val="267.387"/>
  <p:tag name="KSO_WM_CREATIVE_CROP_VERSION" val="1"/>
  <p:tag name="KSO_WM_CREATIVE_CROP_TEMPLATE_ID" val="3151098"/>
</p:tagLst>
</file>

<file path=ppt/tags/tag12.xml><?xml version="1.0" encoding="utf-8"?>
<p:tagLst xmlns:p="http://schemas.openxmlformats.org/presentationml/2006/main">
  <p:tag name="REFSHAPE" val="490921268"/>
</p:tagLst>
</file>

<file path=ppt/tags/tag120.xml><?xml version="1.0" encoding="utf-8"?>
<p:tagLst xmlns:p="http://schemas.openxmlformats.org/presentationml/2006/main">
  <p:tag name="KSO_WM_UNIT_TABLE_BEAUTIFY" val="smartTable{f726dd5e-1f12-42f8-8df5-e99f72c4ff16}"/>
</p:tagLst>
</file>

<file path=ppt/tags/tag121.xml><?xml version="1.0" encoding="utf-8"?>
<p:tagLst xmlns:p="http://schemas.openxmlformats.org/presentationml/2006/main">
  <p:tag name="REFSHAPE" val="576177892"/>
  <p:tag name="KSO_WM_UNIT_PLACING_PICTURE_USER_VIEWPORT" val="{&quot;height&quot;:5051,&quot;width&quot;:8343}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3294_5*m_h_i*1_2_1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LINE_FORE_SCHEMECOLOR_INDEX" val="6"/>
  <p:tag name="KSO_WM_UNIT_LINE_FILL_TYPE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3294_5*m_h_i*1_3_1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LINE_FORE_SCHEMECOLOR_INDEX" val="7"/>
  <p:tag name="KSO_WM_UNIT_LINE_FILL_TYPE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203294_5*m_h_i*1_5_1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LINE_FORE_SCHEMECOLOR_INDEX" val="9"/>
  <p:tag name="KSO_WM_UNIT_LINE_FILL_TYPE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03294_5*m_h_i*1_4_1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LINE_FORE_SCHEMECOLOR_INDEX" val="8"/>
  <p:tag name="KSO_WM_UNIT_LINE_FILL_TYPE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3294_5*m_h_i*1_1_1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20203294_5*m_h_i*1_6_1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LINE_FORE_SCHEMECOLOR_INDEX" val="10"/>
  <p:tag name="KSO_WM_UNIT_LINE_FILL_TYPE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3294_5*m_h_i*1_2_2"/>
  <p:tag name="KSO_WM_TEMPLATE_CATEGORY" val="diagram"/>
  <p:tag name="KSO_WM_TEMPLATE_INDEX" val="20203294"/>
  <p:tag name="KSO_WM_UNIT_LAYERLEVEL" val="1_1_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3294_5*m_h_i*1_3_2"/>
  <p:tag name="KSO_WM_TEMPLATE_CATEGORY" val="diagram"/>
  <p:tag name="KSO_WM_TEMPLATE_INDEX" val="20203294"/>
  <p:tag name="KSO_WM_UNIT_LAYERLEVEL" val="1_1_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REFSHAPE" val="490918276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03294_5*m_h_i*1_4_2"/>
  <p:tag name="KSO_WM_TEMPLATE_CATEGORY" val="diagram"/>
  <p:tag name="KSO_WM_TEMPLATE_INDEX" val="20203294"/>
  <p:tag name="KSO_WM_UNIT_LAYERLEVEL" val="1_1_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203294_5*m_h_i*1_5_2"/>
  <p:tag name="KSO_WM_TEMPLATE_CATEGORY" val="diagram"/>
  <p:tag name="KSO_WM_TEMPLATE_INDEX" val="20203294"/>
  <p:tag name="KSO_WM_UNIT_LAYERLEVEL" val="1_1_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2"/>
  <p:tag name="KSO_WM_UNIT_ID" val="diagram20203294_5*m_h_i*1_6_2"/>
  <p:tag name="KSO_WM_TEMPLATE_CATEGORY" val="diagram"/>
  <p:tag name="KSO_WM_TEMPLATE_INDEX" val="20203294"/>
  <p:tag name="KSO_WM_UNIT_LAYERLEVEL" val="1_1_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3294_5*m_h_i*1_1_2"/>
  <p:tag name="KSO_WM_TEMPLATE_CATEGORY" val="diagram"/>
  <p:tag name="KSO_WM_TEMPLATE_INDEX" val="20203294"/>
  <p:tag name="KSO_WM_UNIT_LAYERLEVEL" val="1_1_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3294_5*m_h_i*1_1_3"/>
  <p:tag name="KSO_WM_TEMPLATE_CATEGORY" val="diagram"/>
  <p:tag name="KSO_WM_TEMPLATE_INDEX" val="20203294"/>
  <p:tag name="KSO_WM_UNIT_LAYERLEVEL" val="1_1_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03294_5*m_h_i*1_2_3"/>
  <p:tag name="KSO_WM_TEMPLATE_CATEGORY" val="diagram"/>
  <p:tag name="KSO_WM_TEMPLATE_INDEX" val="20203294"/>
  <p:tag name="KSO_WM_UNIT_LAYERLEVEL" val="1_1_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03294_5*m_h_i*1_3_3"/>
  <p:tag name="KSO_WM_TEMPLATE_CATEGORY" val="diagram"/>
  <p:tag name="KSO_WM_TEMPLATE_INDEX" val="20203294"/>
  <p:tag name="KSO_WM_UNIT_LAYERLEVEL" val="1_1_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203294_5*m_h_i*1_4_3"/>
  <p:tag name="KSO_WM_TEMPLATE_CATEGORY" val="diagram"/>
  <p:tag name="KSO_WM_TEMPLATE_INDEX" val="20203294"/>
  <p:tag name="KSO_WM_UNIT_LAYERLEVEL" val="1_1_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3"/>
  <p:tag name="KSO_WM_UNIT_ID" val="diagram20203294_5*m_h_i*1_5_3"/>
  <p:tag name="KSO_WM_TEMPLATE_CATEGORY" val="diagram"/>
  <p:tag name="KSO_WM_TEMPLATE_INDEX" val="20203294"/>
  <p:tag name="KSO_WM_UNIT_LAYERLEVEL" val="1_1_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3"/>
  <p:tag name="KSO_WM_UNIT_ID" val="diagram20203294_5*m_h_i*1_6_3"/>
  <p:tag name="KSO_WM_TEMPLATE_CATEGORY" val="diagram"/>
  <p:tag name="KSO_WM_TEMPLATE_INDEX" val="20203294"/>
  <p:tag name="KSO_WM_UNIT_LAYERLEVEL" val="1_1_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REFSHAPE" val="490918412"/>
</p:tagLst>
</file>

<file path=ppt/tags/tag140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2"/>
  <p:tag name="KSO_WM_UNIT_ID" val="diagram20203294_5*m_h_a*1_1_2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41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2"/>
  <p:tag name="KSO_WM_UNIT_ID" val="diagram20203294_5*m_h_a*1_2_2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42.xml><?xml version="1.0" encoding="utf-8"?>
<p:tagLst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2"/>
  <p:tag name="KSO_WM_UNIT_ID" val="diagram20203294_5*m_h_a*1_3_2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43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2"/>
  <p:tag name="KSO_WM_UNIT_ID" val="diagram20203294_5*m_h_a*1_4_2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44.xml><?xml version="1.0" encoding="utf-8"?>
<p:tagLst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2"/>
  <p:tag name="KSO_WM_UNIT_ID" val="diagram20203294_5*m_h_a*1_5_2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45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6_2"/>
  <p:tag name="KSO_WM_UNIT_ID" val="diagram20203294_5*m_h_a*1_6_2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46.xml><?xml version="1.0" encoding="utf-8"?>
<p:tagLst xmlns:p="http://schemas.openxmlformats.org/presentationml/2006/main"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3294_5*m_h_f*1_1_1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47.xml><?xml version="1.0" encoding="utf-8"?>
<p:tagLst xmlns:p="http://schemas.openxmlformats.org/presentationml/2006/main"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3294_5*m_h_f*1_2_1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48.xml><?xml version="1.0" encoding="utf-8"?>
<p:tagLst xmlns:p="http://schemas.openxmlformats.org/presentationml/2006/main"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3294_5*m_h_f*1_3_1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49.xml><?xml version="1.0" encoding="utf-8"?>
<p:tagLst xmlns:p="http://schemas.openxmlformats.org/presentationml/2006/main"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03294_5*m_h_f*1_4_1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REFSHAPE" val="490919092"/>
</p:tagLst>
</file>

<file path=ppt/tags/tag150.xml><?xml version="1.0" encoding="utf-8"?>
<p:tagLst xmlns:p="http://schemas.openxmlformats.org/presentationml/2006/main"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203294_5*m_h_f*1_5_1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51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6_1"/>
  <p:tag name="KSO_WM_UNIT_ID" val="diagram20203294_5*m_h_f*1_6_1"/>
  <p:tag name="KSO_WM_TEMPLATE_CATEGORY" val="diagram"/>
  <p:tag name="KSO_WM_TEMPLATE_INDEX" val="20203294"/>
  <p:tag name="KSO_WM_UNIT_LAYERLEVEL" val="1_1_1"/>
  <p:tag name="KSO_WM_TAG_VERSION" val="1.0"/>
  <p:tag name="KSO_WM_BEAUTIFY_FLAG" val="#wm#"/>
  <p:tag name="KSO_WM_UNIT_PRESET_TEXT" val="单击此处添加内容，言简意赅的阐述您的观点"/>
  <p:tag name="KSO_WM_UNIT_TEXT_FILL_FORE_SCHEMECOLOR_INDEX" val="13"/>
  <p:tag name="KSO_WM_UNIT_TEXT_FILL_TYPE" val="1"/>
</p:tagLst>
</file>

<file path=ppt/tags/tag152.xml><?xml version="1.0" encoding="utf-8"?>
<p:tagLst xmlns:p="http://schemas.openxmlformats.org/presentationml/2006/main">
  <p:tag name="ISPRING_PRESENTATION_TITLE" val="寂寞"/>
</p:tagLst>
</file>

<file path=ppt/tags/tag16.xml><?xml version="1.0" encoding="utf-8"?>
<p:tagLst xmlns:p="http://schemas.openxmlformats.org/presentationml/2006/main">
  <p:tag name="REFSHAPE" val="490921948"/>
</p:tagLst>
</file>

<file path=ppt/tags/tag17.xml><?xml version="1.0" encoding="utf-8"?>
<p:tagLst xmlns:p="http://schemas.openxmlformats.org/presentationml/2006/main">
  <p:tag name="REFSHAPE" val="490922084"/>
</p:tagLst>
</file>

<file path=ppt/tags/tag18.xml><?xml version="1.0" encoding="utf-8"?>
<p:tagLst xmlns:p="http://schemas.openxmlformats.org/presentationml/2006/main">
  <p:tag name="REFSHAPE" val="490918956"/>
</p:tagLst>
</file>

<file path=ppt/tags/tag19.xml><?xml version="1.0" encoding="utf-8"?>
<p:tagLst xmlns:p="http://schemas.openxmlformats.org/presentationml/2006/main">
  <p:tag name="REFSHAPE" val="490918548"/>
</p:tagLst>
</file>

<file path=ppt/tags/tag2.xml><?xml version="1.0" encoding="utf-8"?>
<p:tagLst xmlns:p="http://schemas.openxmlformats.org/presentationml/2006/main">
  <p:tag name="REFSHAPE" val="1007998940"/>
</p:tagLst>
</file>

<file path=ppt/tags/tag20.xml><?xml version="1.0" encoding="utf-8"?>
<p:tagLst xmlns:p="http://schemas.openxmlformats.org/presentationml/2006/main">
  <p:tag name="REFSHAPE" val="490919364"/>
</p:tagLst>
</file>

<file path=ppt/tags/tag21.xml><?xml version="1.0" encoding="utf-8"?>
<p:tagLst xmlns:p="http://schemas.openxmlformats.org/presentationml/2006/main">
  <p:tag name="REFSHAPE" val="490918684"/>
</p:tagLst>
</file>

<file path=ppt/tags/tag22.xml><?xml version="1.0" encoding="utf-8"?>
<p:tagLst xmlns:p="http://schemas.openxmlformats.org/presentationml/2006/main">
  <p:tag name="REFSHAPE" val="490920860"/>
</p:tagLst>
</file>

<file path=ppt/tags/tag23.xml><?xml version="1.0" encoding="utf-8"?>
<p:tagLst xmlns:p="http://schemas.openxmlformats.org/presentationml/2006/main">
  <p:tag name="REFSHAPE" val="490920724"/>
</p:tagLst>
</file>

<file path=ppt/tags/tag24.xml><?xml version="1.0" encoding="utf-8"?>
<p:tagLst xmlns:p="http://schemas.openxmlformats.org/presentationml/2006/main">
  <p:tag name="REFSHAPE" val="490919228"/>
</p:tagLst>
</file>

<file path=ppt/tags/tag25.xml><?xml version="1.0" encoding="utf-8"?>
<p:tagLst xmlns:p="http://schemas.openxmlformats.org/presentationml/2006/main">
  <p:tag name="REFSHAPE" val="490919636"/>
</p:tagLst>
</file>

<file path=ppt/tags/tag26.xml><?xml version="1.0" encoding="utf-8"?>
<p:tagLst xmlns:p="http://schemas.openxmlformats.org/presentationml/2006/main">
  <p:tag name="REFSHAPE" val="490919772"/>
</p:tagLst>
</file>

<file path=ppt/tags/tag27.xml><?xml version="1.0" encoding="utf-8"?>
<p:tagLst xmlns:p="http://schemas.openxmlformats.org/presentationml/2006/main">
  <p:tag name="REFSHAPE" val="490919908"/>
</p:tagLst>
</file>

<file path=ppt/tags/tag28.xml><?xml version="1.0" encoding="utf-8"?>
<p:tagLst xmlns:p="http://schemas.openxmlformats.org/presentationml/2006/main">
  <p:tag name="REFSHAPE" val="490920316"/>
</p:tagLst>
</file>

<file path=ppt/tags/tag29.xml><?xml version="1.0" encoding="utf-8"?>
<p:tagLst xmlns:p="http://schemas.openxmlformats.org/presentationml/2006/main">
  <p:tag name="REFSHAPE" val="490920044"/>
</p:tagLst>
</file>

<file path=ppt/tags/tag3.xml><?xml version="1.0" encoding="utf-8"?>
<p:tagLst xmlns:p="http://schemas.openxmlformats.org/presentationml/2006/main">
  <p:tag name="REFSHAPE" val="1007999076"/>
</p:tagLst>
</file>

<file path=ppt/tags/tag30.xml><?xml version="1.0" encoding="utf-8"?>
<p:tagLst xmlns:p="http://schemas.openxmlformats.org/presentationml/2006/main">
  <p:tag name="REFSHAPE" val="490921132"/>
</p:tagLst>
</file>

<file path=ppt/tags/tag31.xml><?xml version="1.0" encoding="utf-8"?>
<p:tagLst xmlns:p="http://schemas.openxmlformats.org/presentationml/2006/main">
  <p:tag name="REFSHAPE" val="490920452"/>
</p:tagLst>
</file>

<file path=ppt/tags/tag32.xml><?xml version="1.0" encoding="utf-8"?>
<p:tagLst xmlns:p="http://schemas.openxmlformats.org/presentationml/2006/main">
  <p:tag name="REFSHAPE" val="490921404"/>
</p:tagLst>
</file>

<file path=ppt/tags/tag33.xml><?xml version="1.0" encoding="utf-8"?>
<p:tagLst xmlns:p="http://schemas.openxmlformats.org/presentationml/2006/main">
  <p:tag name="REFSHAPE" val="490921540"/>
</p:tagLst>
</file>

<file path=ppt/tags/tag34.xml><?xml version="1.0" encoding="utf-8"?>
<p:tagLst xmlns:p="http://schemas.openxmlformats.org/presentationml/2006/main">
  <p:tag name="REFSHAPE" val="490922220"/>
</p:tagLst>
</file>

<file path=ppt/tags/tag35.xml><?xml version="1.0" encoding="utf-8"?>
<p:tagLst xmlns:p="http://schemas.openxmlformats.org/presentationml/2006/main">
  <p:tag name="REFSHAPE" val="490920996"/>
</p:tagLst>
</file>

<file path=ppt/tags/tag36.xml><?xml version="1.0" encoding="utf-8"?>
<p:tagLst xmlns:p="http://schemas.openxmlformats.org/presentationml/2006/main">
  <p:tag name="REFSHAPE" val="490923716"/>
</p:tagLst>
</file>

<file path=ppt/tags/tag37.xml><?xml version="1.0" encoding="utf-8"?>
<p:tagLst xmlns:p="http://schemas.openxmlformats.org/presentationml/2006/main">
  <p:tag name="REFSHAPE" val="490924940"/>
</p:tagLst>
</file>

<file path=ppt/tags/tag38.xml><?xml version="1.0" encoding="utf-8"?>
<p:tagLst xmlns:p="http://schemas.openxmlformats.org/presentationml/2006/main">
  <p:tag name="REFSHAPE" val="490924804"/>
</p:tagLst>
</file>

<file path=ppt/tags/tag39.xml><?xml version="1.0" encoding="utf-8"?>
<p:tagLst xmlns:p="http://schemas.openxmlformats.org/presentationml/2006/main">
  <p:tag name="REFSHAPE" val="490925892"/>
</p:tagLst>
</file>

<file path=ppt/tags/tag4.xml><?xml version="1.0" encoding="utf-8"?>
<p:tagLst xmlns:p="http://schemas.openxmlformats.org/presentationml/2006/main">
  <p:tag name="REFSHAPE" val="1007997716"/>
</p:tagLst>
</file>

<file path=ppt/tags/tag40.xml><?xml version="1.0" encoding="utf-8"?>
<p:tagLst xmlns:p="http://schemas.openxmlformats.org/presentationml/2006/main">
  <p:tag name="REFSHAPE" val="490923852"/>
</p:tagLst>
</file>

<file path=ppt/tags/tag41.xml><?xml version="1.0" encoding="utf-8"?>
<p:tagLst xmlns:p="http://schemas.openxmlformats.org/presentationml/2006/main">
  <p:tag name="REFSHAPE" val="490923172"/>
</p:tagLst>
</file>

<file path=ppt/tags/tag42.xml><?xml version="1.0" encoding="utf-8"?>
<p:tagLst xmlns:p="http://schemas.openxmlformats.org/presentationml/2006/main">
  <p:tag name="REFSHAPE" val="490924532"/>
</p:tagLst>
</file>

<file path=ppt/tags/tag43.xml><?xml version="1.0" encoding="utf-8"?>
<p:tagLst xmlns:p="http://schemas.openxmlformats.org/presentationml/2006/main">
  <p:tag name="REFSHAPE" val="490922492"/>
</p:tagLst>
</file>

<file path=ppt/tags/tag44.xml><?xml version="1.0" encoding="utf-8"?>
<p:tagLst xmlns:p="http://schemas.openxmlformats.org/presentationml/2006/main">
  <p:tag name="REFSHAPE" val="490925212"/>
</p:tagLst>
</file>

<file path=ppt/tags/tag45.xml><?xml version="1.0" encoding="utf-8"?>
<p:tagLst xmlns:p="http://schemas.openxmlformats.org/presentationml/2006/main">
  <p:tag name="REFSHAPE" val="490924668"/>
</p:tagLst>
</file>

<file path=ppt/tags/tag46.xml><?xml version="1.0" encoding="utf-8"?>
<p:tagLst xmlns:p="http://schemas.openxmlformats.org/presentationml/2006/main">
  <p:tag name="REFSHAPE" val="490925076"/>
</p:tagLst>
</file>

<file path=ppt/tags/tag47.xml><?xml version="1.0" encoding="utf-8"?>
<p:tagLst xmlns:p="http://schemas.openxmlformats.org/presentationml/2006/main">
  <p:tag name="REFSHAPE" val="490923988"/>
</p:tagLst>
</file>

<file path=ppt/tags/tag48.xml><?xml version="1.0" encoding="utf-8"?>
<p:tagLst xmlns:p="http://schemas.openxmlformats.org/presentationml/2006/main">
  <p:tag name="REFSHAPE" val="490925348"/>
</p:tagLst>
</file>

<file path=ppt/tags/tag49.xml><?xml version="1.0" encoding="utf-8"?>
<p:tagLst xmlns:p="http://schemas.openxmlformats.org/presentationml/2006/main">
  <p:tag name="REFSHAPE" val="490923036"/>
</p:tagLst>
</file>

<file path=ppt/tags/tag5.xml><?xml version="1.0" encoding="utf-8"?>
<p:tagLst xmlns:p="http://schemas.openxmlformats.org/presentationml/2006/main">
  <p:tag name="REFSHAPE" val="1007997852"/>
</p:tagLst>
</file>

<file path=ppt/tags/tag50.xml><?xml version="1.0" encoding="utf-8"?>
<p:tagLst xmlns:p="http://schemas.openxmlformats.org/presentationml/2006/main">
  <p:tag name="REFSHAPE" val="490925484"/>
</p:tagLst>
</file>

<file path=ppt/tags/tag51.xml><?xml version="1.0" encoding="utf-8"?>
<p:tagLst xmlns:p="http://schemas.openxmlformats.org/presentationml/2006/main">
  <p:tag name="REFSHAPE" val="490922356"/>
</p:tagLst>
</file>

<file path=ppt/tags/tag52.xml><?xml version="1.0" encoding="utf-8"?>
<p:tagLst xmlns:p="http://schemas.openxmlformats.org/presentationml/2006/main">
  <p:tag name="REFSHAPE" val="490924124"/>
</p:tagLst>
</file>

<file path=ppt/tags/tag53.xml><?xml version="1.0" encoding="utf-8"?>
<p:tagLst xmlns:p="http://schemas.openxmlformats.org/presentationml/2006/main">
  <p:tag name="REFSHAPE" val="490923308"/>
</p:tagLst>
</file>

<file path=ppt/tags/tag54.xml><?xml version="1.0" encoding="utf-8"?>
<p:tagLst xmlns:p="http://schemas.openxmlformats.org/presentationml/2006/main">
  <p:tag name="REFSHAPE" val="490923444"/>
</p:tagLst>
</file>

<file path=ppt/tags/tag55.xml><?xml version="1.0" encoding="utf-8"?>
<p:tagLst xmlns:p="http://schemas.openxmlformats.org/presentationml/2006/main">
  <p:tag name="REFSHAPE" val="490922628"/>
</p:tagLst>
</file>

<file path=ppt/tags/tag56.xml><?xml version="1.0" encoding="utf-8"?>
<p:tagLst xmlns:p="http://schemas.openxmlformats.org/presentationml/2006/main">
  <p:tag name="REFSHAPE" val="490922764"/>
</p:tagLst>
</file>

<file path=ppt/tags/tag57.xml><?xml version="1.0" encoding="utf-8"?>
<p:tagLst xmlns:p="http://schemas.openxmlformats.org/presentationml/2006/main">
  <p:tag name="REFSHAPE" val="490925620"/>
</p:tagLst>
</file>

<file path=ppt/tags/tag58.xml><?xml version="1.0" encoding="utf-8"?>
<p:tagLst xmlns:p="http://schemas.openxmlformats.org/presentationml/2006/main">
  <p:tag name="REFSHAPE" val="490925756"/>
</p:tagLst>
</file>

<file path=ppt/tags/tag59.xml><?xml version="1.0" encoding="utf-8"?>
<p:tagLst xmlns:p="http://schemas.openxmlformats.org/presentationml/2006/main">
  <p:tag name="REFSHAPE" val="580869500"/>
</p:tagLst>
</file>

<file path=ppt/tags/tag6.xml><?xml version="1.0" encoding="utf-8"?>
<p:tagLst xmlns:p="http://schemas.openxmlformats.org/presentationml/2006/main">
  <p:tag name="REFSHAPE" val="580872356"/>
</p:tagLst>
</file>

<file path=ppt/tags/tag60.xml><?xml version="1.0" encoding="utf-8"?>
<p:tagLst xmlns:p="http://schemas.openxmlformats.org/presentationml/2006/main">
  <p:tag name="REFSHAPE" val="580871676"/>
</p:tagLst>
</file>

<file path=ppt/tags/tag61.xml><?xml version="1.0" encoding="utf-8"?>
<p:tagLst xmlns:p="http://schemas.openxmlformats.org/presentationml/2006/main">
  <p:tag name="REFSHAPE" val="580869772"/>
</p:tagLst>
</file>

<file path=ppt/tags/tag62.xml><?xml version="1.0" encoding="utf-8"?>
<p:tagLst xmlns:p="http://schemas.openxmlformats.org/presentationml/2006/main">
  <p:tag name="REFSHAPE" val="580870452"/>
</p:tagLst>
</file>

<file path=ppt/tags/tag63.xml><?xml version="1.0" encoding="utf-8"?>
<p:tagLst xmlns:p="http://schemas.openxmlformats.org/presentationml/2006/main">
  <p:tag name="REFSHAPE" val="580870588"/>
</p:tagLst>
</file>

<file path=ppt/tags/tag64.xml><?xml version="1.0" encoding="utf-8"?>
<p:tagLst xmlns:p="http://schemas.openxmlformats.org/presentationml/2006/main">
  <p:tag name="REFSHAPE" val="580871812"/>
</p:tagLst>
</file>

<file path=ppt/tags/tag65.xml><?xml version="1.0" encoding="utf-8"?>
<p:tagLst xmlns:p="http://schemas.openxmlformats.org/presentationml/2006/main">
  <p:tag name="REFSHAPE" val="1001752980"/>
</p:tagLst>
</file>

<file path=ppt/tags/tag66.xml><?xml version="1.0" encoding="utf-8"?>
<p:tagLst xmlns:p="http://schemas.openxmlformats.org/presentationml/2006/main">
  <p:tag name="REFSHAPE" val="1001755428"/>
  <p:tag name="KSO_WM_UNIT_PLACING_PICTURE_USER_VIEWPORT" val="{&quot;height&quot;:4683.3165354330704,&quot;width&quot;:3268.1385826771652}"/>
</p:tagLst>
</file>

<file path=ppt/tags/tag67.xml><?xml version="1.0" encoding="utf-8"?>
<p:tagLst xmlns:p="http://schemas.openxmlformats.org/presentationml/2006/main">
  <p:tag name="REFSHAPE" val="1001753796"/>
  <p:tag name="KSO_WM_UNIT_PLACING_PICTURE_USER_VIEWPORT" val="{&quot;height&quot;:4710.9732283464564,&quot;width&quot;:4843.6787401574802}"/>
</p:tagLst>
</file>

<file path=ppt/tags/tag68.xml><?xml version="1.0" encoding="utf-8"?>
<p:tagLst xmlns:p="http://schemas.openxmlformats.org/presentationml/2006/main">
  <p:tag name="REFSHAPE" val="1001783308"/>
</p:tagLst>
</file>

<file path=ppt/tags/tag69.xml><?xml version="1.0" encoding="utf-8"?>
<p:tagLst xmlns:p="http://schemas.openxmlformats.org/presentationml/2006/main">
  <p:tag name="REFSHAPE" val="1001784396"/>
</p:tagLst>
</file>

<file path=ppt/tags/tag7.xml><?xml version="1.0" encoding="utf-8"?>
<p:tagLst xmlns:p="http://schemas.openxmlformats.org/presentationml/2006/main">
  <p:tag name="REFSHAPE" val="490918820"/>
</p:tagLst>
</file>

<file path=ppt/tags/tag70.xml><?xml version="1.0" encoding="utf-8"?>
<p:tagLst xmlns:p="http://schemas.openxmlformats.org/presentationml/2006/main">
  <p:tag name="REFSHAPE" val="1001790108"/>
</p:tagLst>
</file>

<file path=ppt/tags/tag71.xml><?xml version="1.0" encoding="utf-8"?>
<p:tagLst xmlns:p="http://schemas.openxmlformats.org/presentationml/2006/main">
  <p:tag name="REFSHAPE" val="991872628"/>
</p:tagLst>
</file>

<file path=ppt/tags/tag72.xml><?xml version="1.0" encoding="utf-8"?>
<p:tagLst xmlns:p="http://schemas.openxmlformats.org/presentationml/2006/main">
  <p:tag name="REFSHAPE" val="991874532"/>
  <p:tag name="KSO_WM_UNIT_PLACING_PICTURE_USER_VIEWPORT" val="{&quot;height&quot;:4710.9732283464564,&quot;width&quot;:4843.6787401574802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1"/>
  <p:tag name="KSO_WM_UNIT_ID" val="diagram160573_6*i*1"/>
  <p:tag name="KSO_WM_TEMPLATE_CATEGORY" val="diagram"/>
  <p:tag name="KSO_WM_TEMPLATE_INDEX" val="160573"/>
  <p:tag name="KSO_WM_UNIT_LAYERLEVEL" val="1"/>
  <p:tag name="KSO_WM_TAG_VERSION" val="1.0"/>
  <p:tag name="KSO_WM_BEAUTIFY_FLAG" val="#wm#"/>
  <p:tag name="KSO_WM_UNIT_USESOURCEFORMAT_APPLY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160573_6*m_i*1_1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2"/>
  <p:tag name="KSO_WM_UNIT_ID" val="diagram160573_6*m_i*1_12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3"/>
  <p:tag name="KSO_WM_UNIT_ID" val="diagram160573_6*m_i*1_23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5"/>
  <p:tag name="KSO_WM_UNIT_ID" val="diagram160573_6*m_i*1_25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6"/>
  <p:tag name="KSO_WM_UNIT_ID" val="diagram160573_6*m_i*1_26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79.xml><?xml version="1.0" encoding="utf-8"?>
<p:tagLst xmlns:p="http://schemas.openxmlformats.org/presentationml/2006/main">
  <p:tag name="KSO_WM_UNIT_PRESET_TEXT" val="LOREM IPSUM DOLOR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573_6*m_h_f*1_1_1"/>
  <p:tag name="KSO_WM_TEMPLATE_CATEGORY" val="diagram"/>
  <p:tag name="KSO_WM_TEMPLATE_INDEX" val="16057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REFSHAPE" val="490919500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2"/>
  <p:tag name="KSO_WM_UNIT_ID" val="diagram160573_6*i*2"/>
  <p:tag name="KSO_WM_TEMPLATE_CATEGORY" val="diagram"/>
  <p:tag name="KSO_WM_TEMPLATE_INDEX" val="160573"/>
  <p:tag name="KSO_WM_UNIT_LAYERLEVEL" val="1"/>
  <p:tag name="KSO_WM_TAG_VERSION" val="1.0"/>
  <p:tag name="KSO_WM_BEAUTIFY_FLAG" val="#wm#"/>
  <p:tag name="KSO_WM_UNIT_USESOURCEFORMAT_APPLY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7"/>
  <p:tag name="KSO_WM_UNIT_ID" val="diagram160573_6*m_i*1_27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8"/>
  <p:tag name="KSO_WM_UNIT_ID" val="diagram160573_6*m_i*1_28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9"/>
  <p:tag name="KSO_WM_UNIT_ID" val="diagram160573_6*m_i*1_29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30"/>
  <p:tag name="KSO_WM_UNIT_ID" val="diagram160573_6*m_i*1_30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160573_6*m_i*1_2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86.xml><?xml version="1.0" encoding="utf-8"?>
<p:tagLst xmlns:p="http://schemas.openxmlformats.org/presentationml/2006/main">
  <p:tag name="KSO_WM_UNIT_PRESET_TEXT" val="LOREM IPSUM DOLOR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573_6*m_h_f*1_2_1"/>
  <p:tag name="KSO_WM_TEMPLATE_CATEGORY" val="diagram"/>
  <p:tag name="KSO_WM_TEMPLATE_INDEX" val="16057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3"/>
  <p:tag name="KSO_WM_UNIT_ID" val="diagram160573_6*i*3"/>
  <p:tag name="KSO_WM_TEMPLATE_CATEGORY" val="diagram"/>
  <p:tag name="KSO_WM_TEMPLATE_INDEX" val="160573"/>
  <p:tag name="KSO_WM_UNIT_LAYERLEVEL" val="1"/>
  <p:tag name="KSO_WM_TAG_VERSION" val="1.0"/>
  <p:tag name="KSO_WM_BEAUTIFY_FLAG" val="#wm#"/>
  <p:tag name="KSO_WM_UNIT_USESOURCEFORMAT_APPLY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3"/>
  <p:tag name="KSO_WM_UNIT_ID" val="diagram160573_6*m_i*1_3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4"/>
  <p:tag name="KSO_WM_UNIT_ID" val="diagram160573_6*m_i*1_4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REFSHAPE" val="490918004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5"/>
  <p:tag name="KSO_WM_UNIT_ID" val="diagram160573_6*m_i*1_5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6"/>
  <p:tag name="KSO_WM_UNIT_ID" val="diagram160573_6*m_i*1_6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7"/>
  <p:tag name="KSO_WM_UNIT_ID" val="diagram160573_6*m_i*1_7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93.xml><?xml version="1.0" encoding="utf-8"?>
<p:tagLst xmlns:p="http://schemas.openxmlformats.org/presentationml/2006/main">
  <p:tag name="KSO_WM_UNIT_PRESET_TEXT" val="LOREM IPSUM DOLOR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573_6*m_h_f*1_3_1"/>
  <p:tag name="KSO_WM_TEMPLATE_CATEGORY" val="diagram"/>
  <p:tag name="KSO_WM_TEMPLATE_INDEX" val="16057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4"/>
  <p:tag name="KSO_WM_UNIT_ID" val="diagram160573_6*i*4"/>
  <p:tag name="KSO_WM_TEMPLATE_CATEGORY" val="diagram"/>
  <p:tag name="KSO_WM_TEMPLATE_INDEX" val="160573"/>
  <p:tag name="KSO_WM_UNIT_LAYERLEVEL" val="1"/>
  <p:tag name="KSO_WM_TAG_VERSION" val="1.0"/>
  <p:tag name="KSO_WM_BEAUTIFY_FLAG" val="#wm#"/>
  <p:tag name="KSO_WM_UNIT_USESOURCEFORMAT_APPLY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8"/>
  <p:tag name="KSO_WM_UNIT_ID" val="diagram160573_6*m_i*1_8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9"/>
  <p:tag name="KSO_WM_UNIT_ID" val="diagram160573_6*m_i*1_9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0"/>
  <p:tag name="KSO_WM_UNIT_ID" val="diagram160573_6*m_i*1_10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1"/>
  <p:tag name="KSO_WM_UNIT_ID" val="diagram160573_6*m_i*1_11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3"/>
  <p:tag name="KSO_WM_UNIT_ID" val="diagram160573_6*m_i*1_13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1129</Words>
  <Application>WPS 演示</Application>
  <PresentationFormat>自定义</PresentationFormat>
  <Paragraphs>173</Paragraphs>
  <Slides>17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Lato Regular</vt:lpstr>
      <vt:lpstr>Lato Hairline</vt:lpstr>
      <vt:lpstr>Lato Light</vt:lpstr>
      <vt:lpstr>华文新魏</vt:lpstr>
      <vt:lpstr>微软雅黑</vt:lpstr>
      <vt:lpstr>Microsoft JhengHei Light</vt:lpstr>
      <vt:lpstr>Calibri</vt:lpstr>
      <vt:lpstr>方正兰亭黑_GBK</vt:lpstr>
      <vt:lpstr>黑体</vt:lpstr>
      <vt:lpstr>等线 Light</vt:lpstr>
      <vt:lpstr>等线</vt:lpstr>
      <vt:lpstr>Arial Unicode MS</vt:lpstr>
      <vt:lpstr>Segoe Print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寂寞</dc:title>
  <dc:creator>寂寞</dc:creator>
  <cp:lastModifiedBy>迪迪</cp:lastModifiedBy>
  <cp:revision>2383</cp:revision>
  <dcterms:created xsi:type="dcterms:W3CDTF">2015-12-01T09:06:00Z</dcterms:created>
  <dcterms:modified xsi:type="dcterms:W3CDTF">2020-03-04T08:11:59Z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