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>
        <p:scale>
          <a:sx n="121" d="100"/>
          <a:sy n="121" d="100"/>
        </p:scale>
        <p:origin x="-118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x-none" smtClean="0"/>
              <a:t>单击此处编辑母版副标题样式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(带标题，可选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张图片(带标题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张图片(带标题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张图片，2 个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张图片，3 个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zh-CN" altLang="x-none" smtClean="0"/>
              <a:t>将图片拖动到占位符，或单击添加图标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x-none" smtClean="0"/>
              <a:t>单击此处编辑母版副标题样式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x-none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20/3/8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CN" altLang="x-none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x-none" smtClean="0"/>
              <a:t>单击此处编辑母版文本样式</a:t>
            </a:r>
          </a:p>
          <a:p>
            <a:pPr lvl="1"/>
            <a:r>
              <a:rPr lang="zh-CN" altLang="x-none" smtClean="0"/>
              <a:t>二级</a:t>
            </a:r>
          </a:p>
          <a:p>
            <a:pPr lvl="2"/>
            <a:r>
              <a:rPr lang="zh-CN" altLang="x-none" smtClean="0"/>
              <a:t>三级</a:t>
            </a:r>
          </a:p>
          <a:p>
            <a:pPr lvl="3"/>
            <a:r>
              <a:rPr lang="zh-CN" altLang="x-none" smtClean="0"/>
              <a:t>四级</a:t>
            </a:r>
          </a:p>
          <a:p>
            <a:pPr lvl="4"/>
            <a:r>
              <a:rPr lang="zh-CN" altLang="x-none" smtClean="0"/>
              <a:t>五级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395304" y="1680881"/>
            <a:ext cx="3765826" cy="1640541"/>
          </a:xfrm>
        </p:spPr>
        <p:txBody>
          <a:bodyPr/>
          <a:lstStyle/>
          <a:p>
            <a:r>
              <a:rPr kumimoji="1" lang="en-US" altLang="zh-CN" dirty="0" smtClean="0"/>
              <a:t>Purpose of Communication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5402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Three purposes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sz="2400" dirty="0" smtClean="0"/>
              <a:t>To inform</a:t>
            </a:r>
          </a:p>
          <a:p>
            <a:r>
              <a:rPr kumimoji="1" lang="en-US" altLang="zh-CN" sz="2400" dirty="0" smtClean="0"/>
              <a:t>To persuade</a:t>
            </a:r>
          </a:p>
          <a:p>
            <a:r>
              <a:rPr kumimoji="1" lang="en-US" altLang="zh-CN" sz="2400" dirty="0" smtClean="0"/>
              <a:t>To entertain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2334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The definition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6671" y="2020888"/>
            <a:ext cx="6538931" cy="2387545"/>
          </a:xfrm>
        </p:spPr>
        <p:txBody>
          <a:bodyPr>
            <a:normAutofit/>
          </a:bodyPr>
          <a:lstStyle/>
          <a:p>
            <a:r>
              <a:rPr kumimoji="1" lang="en-US" altLang="zh-CN" sz="2400" dirty="0" smtClean="0">
                <a:solidFill>
                  <a:srgbClr val="FF0000"/>
                </a:solidFill>
              </a:rPr>
              <a:t>Communication</a:t>
            </a:r>
            <a:r>
              <a:rPr kumimoji="1" lang="en-US" altLang="zh-CN" sz="2400" dirty="0" smtClean="0"/>
              <a:t> is the process of exchanging information and meaning between of among individuals through a common system of symbols, signs and behavior.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7546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4690" y="2020888"/>
            <a:ext cx="6580912" cy="1537347"/>
          </a:xfrm>
        </p:spPr>
        <p:txBody>
          <a:bodyPr>
            <a:normAutofit/>
          </a:bodyPr>
          <a:lstStyle/>
          <a:p>
            <a:r>
              <a:rPr kumimoji="1" lang="en-US" altLang="zh-CN" sz="2800" dirty="0" smtClean="0"/>
              <a:t>For the manager, they typically spend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60</a:t>
            </a:r>
            <a:r>
              <a:rPr kumimoji="1" lang="en-US" altLang="zh-CN" sz="2800" dirty="0" smtClean="0"/>
              <a:t> to </a:t>
            </a:r>
            <a:r>
              <a:rPr kumimoji="1" lang="en-US" altLang="zh-CN" sz="2800" dirty="0" smtClean="0">
                <a:solidFill>
                  <a:srgbClr val="FF0000"/>
                </a:solidFill>
              </a:rPr>
              <a:t>80</a:t>
            </a:r>
            <a:r>
              <a:rPr kumimoji="1" lang="en-US" altLang="zh-CN" sz="2800" dirty="0" smtClean="0"/>
              <a:t> percent of their time involved in communication.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3500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9126" y="685800"/>
            <a:ext cx="7548112" cy="886968"/>
          </a:xfrm>
        </p:spPr>
        <p:txBody>
          <a:bodyPr/>
          <a:lstStyle/>
          <a:p>
            <a:r>
              <a:rPr kumimoji="1" lang="en-US" altLang="zh-CN" dirty="0"/>
              <a:t>The business communication forms:</a:t>
            </a:r>
            <a:br>
              <a:rPr kumimoji="1" lang="en-US" altLang="zh-CN" dirty="0"/>
            </a:b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20634" y="2020888"/>
            <a:ext cx="6454968" cy="4105275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zh-CN" sz="2800" dirty="0" smtClean="0"/>
              <a:t>Attending meetings and writing reports</a:t>
            </a:r>
          </a:p>
          <a:p>
            <a:r>
              <a:rPr kumimoji="1" lang="en-US" altLang="zh-CN" sz="2800" dirty="0" smtClean="0"/>
              <a:t>Presenting information to large and small groups</a:t>
            </a:r>
          </a:p>
          <a:p>
            <a:r>
              <a:rPr kumimoji="1" lang="en-US" altLang="zh-CN" sz="2800" dirty="0" smtClean="0"/>
              <a:t>Explaining and clarifying</a:t>
            </a:r>
          </a:p>
          <a:p>
            <a:r>
              <a:rPr kumimoji="1" lang="en-US" altLang="zh-CN" sz="2800" dirty="0" smtClean="0"/>
              <a:t>Coordinating the work</a:t>
            </a:r>
          </a:p>
          <a:p>
            <a:r>
              <a:rPr kumimoji="1" lang="en-US" altLang="zh-CN" sz="2800" dirty="0" smtClean="0"/>
              <a:t>Evaluating and counseling employees</a:t>
            </a:r>
          </a:p>
          <a:p>
            <a:r>
              <a:rPr kumimoji="1" lang="en-US" altLang="zh-CN" sz="2800" dirty="0" smtClean="0"/>
              <a:t>Prompting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2260420"/>
      </p:ext>
    </p:extLst>
  </p:cSld>
  <p:clrMapOvr>
    <a:masterClrMapping/>
  </p:clrMapOvr>
</p:sld>
</file>

<file path=ppt/theme/theme1.xml><?xml version="1.0" encoding="utf-8"?>
<a:theme xmlns:a="http://schemas.openxmlformats.org/drawingml/2006/main" name="鼓舞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鼓舞.thmx</Template>
  <TotalTime>13</TotalTime>
  <Words>83</Words>
  <Application>Microsoft Macintosh PowerPoint</Application>
  <PresentationFormat>全屏显示(4:3)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鼓舞</vt:lpstr>
      <vt:lpstr>Purpose of Communication</vt:lpstr>
      <vt:lpstr>Three purposes</vt:lpstr>
      <vt:lpstr>The definition</vt:lpstr>
      <vt:lpstr>PowerPoint 演示文稿</vt:lpstr>
      <vt:lpstr>The business communication forms: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 of Communication</dc:title>
  <dc:creator>Luna zhuang</dc:creator>
  <cp:lastModifiedBy>Luna zhuang</cp:lastModifiedBy>
  <cp:revision>6</cp:revision>
  <dcterms:created xsi:type="dcterms:W3CDTF">2020-03-08T09:49:51Z</dcterms:created>
  <dcterms:modified xsi:type="dcterms:W3CDTF">2020-03-08T10:03:29Z</dcterms:modified>
</cp:coreProperties>
</file>