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48" r:id="rId1"/>
  </p:sldMasterIdLst>
  <p:notesMasterIdLst>
    <p:notesMasterId r:id="rId13"/>
  </p:notesMasterIdLst>
  <p:sldIdLst>
    <p:sldId id="456" r:id="rId2"/>
    <p:sldId id="496" r:id="rId3"/>
    <p:sldId id="497" r:id="rId4"/>
    <p:sldId id="498" r:id="rId5"/>
    <p:sldId id="499" r:id="rId6"/>
    <p:sldId id="500" r:id="rId7"/>
    <p:sldId id="501" r:id="rId8"/>
    <p:sldId id="502" r:id="rId9"/>
    <p:sldId id="503" r:id="rId10"/>
    <p:sldId id="504" r:id="rId11"/>
    <p:sldId id="494" r:id="rId12"/>
  </p:sldIdLst>
  <p:sldSz cx="15122525" cy="10693400"/>
  <p:notesSz cx="6797675" cy="9926638"/>
  <p:defaultTextStyle>
    <a:defPPr>
      <a:defRPr lang="zh-CN"/>
    </a:defPPr>
    <a:lvl1pPr algn="l" defTabSz="1473200" rtl="0" fontAlgn="base">
      <a:spcBef>
        <a:spcPct val="0"/>
      </a:spcBef>
      <a:spcAft>
        <a:spcPct val="0"/>
      </a:spcAft>
      <a:defRPr sz="2900" kern="1200">
        <a:solidFill>
          <a:schemeClr val="tx1"/>
        </a:solidFill>
        <a:latin typeface="Calibri" pitchFamily="34" charset="0"/>
        <a:ea typeface="宋体" pitchFamily="2" charset="-122"/>
        <a:cs typeface="+mn-cs"/>
      </a:defRPr>
    </a:lvl1pPr>
    <a:lvl2pPr marL="736600" indent="-279400" algn="l" defTabSz="1473200" rtl="0" fontAlgn="base">
      <a:spcBef>
        <a:spcPct val="0"/>
      </a:spcBef>
      <a:spcAft>
        <a:spcPct val="0"/>
      </a:spcAft>
      <a:defRPr sz="2900" kern="1200">
        <a:solidFill>
          <a:schemeClr val="tx1"/>
        </a:solidFill>
        <a:latin typeface="Calibri" pitchFamily="34" charset="0"/>
        <a:ea typeface="宋体" pitchFamily="2" charset="-122"/>
        <a:cs typeface="+mn-cs"/>
      </a:defRPr>
    </a:lvl2pPr>
    <a:lvl3pPr marL="1473200" indent="-558800" algn="l" defTabSz="1473200" rtl="0" fontAlgn="base">
      <a:spcBef>
        <a:spcPct val="0"/>
      </a:spcBef>
      <a:spcAft>
        <a:spcPct val="0"/>
      </a:spcAft>
      <a:defRPr sz="2900" kern="1200">
        <a:solidFill>
          <a:schemeClr val="tx1"/>
        </a:solidFill>
        <a:latin typeface="Calibri" pitchFamily="34" charset="0"/>
        <a:ea typeface="宋体" pitchFamily="2" charset="-122"/>
        <a:cs typeface="+mn-cs"/>
      </a:defRPr>
    </a:lvl3pPr>
    <a:lvl4pPr marL="2209800" indent="-838200" algn="l" defTabSz="1473200" rtl="0" fontAlgn="base">
      <a:spcBef>
        <a:spcPct val="0"/>
      </a:spcBef>
      <a:spcAft>
        <a:spcPct val="0"/>
      </a:spcAft>
      <a:defRPr sz="2900" kern="1200">
        <a:solidFill>
          <a:schemeClr val="tx1"/>
        </a:solidFill>
        <a:latin typeface="Calibri" pitchFamily="34" charset="0"/>
        <a:ea typeface="宋体" pitchFamily="2" charset="-122"/>
        <a:cs typeface="+mn-cs"/>
      </a:defRPr>
    </a:lvl4pPr>
    <a:lvl5pPr marL="2946400" indent="-1117600" algn="l" defTabSz="1473200" rtl="0" fontAlgn="base">
      <a:spcBef>
        <a:spcPct val="0"/>
      </a:spcBef>
      <a:spcAft>
        <a:spcPct val="0"/>
      </a:spcAft>
      <a:defRPr sz="2900" kern="1200">
        <a:solidFill>
          <a:schemeClr val="tx1"/>
        </a:solidFill>
        <a:latin typeface="Calibri" pitchFamily="34" charset="0"/>
        <a:ea typeface="宋体" pitchFamily="2" charset="-122"/>
        <a:cs typeface="+mn-cs"/>
      </a:defRPr>
    </a:lvl5pPr>
    <a:lvl6pPr marL="2286000" algn="l" defTabSz="914400" rtl="0" eaLnBrk="1" latinLnBrk="0" hangingPunct="1">
      <a:defRPr sz="2900" kern="1200">
        <a:solidFill>
          <a:schemeClr val="tx1"/>
        </a:solidFill>
        <a:latin typeface="Calibri" pitchFamily="34" charset="0"/>
        <a:ea typeface="宋体" pitchFamily="2" charset="-122"/>
        <a:cs typeface="+mn-cs"/>
      </a:defRPr>
    </a:lvl6pPr>
    <a:lvl7pPr marL="2743200" algn="l" defTabSz="914400" rtl="0" eaLnBrk="1" latinLnBrk="0" hangingPunct="1">
      <a:defRPr sz="2900" kern="1200">
        <a:solidFill>
          <a:schemeClr val="tx1"/>
        </a:solidFill>
        <a:latin typeface="Calibri" pitchFamily="34" charset="0"/>
        <a:ea typeface="宋体" pitchFamily="2" charset="-122"/>
        <a:cs typeface="+mn-cs"/>
      </a:defRPr>
    </a:lvl7pPr>
    <a:lvl8pPr marL="3200400" algn="l" defTabSz="914400" rtl="0" eaLnBrk="1" latinLnBrk="0" hangingPunct="1">
      <a:defRPr sz="2900" kern="1200">
        <a:solidFill>
          <a:schemeClr val="tx1"/>
        </a:solidFill>
        <a:latin typeface="Calibri" pitchFamily="34" charset="0"/>
        <a:ea typeface="宋体" pitchFamily="2" charset="-122"/>
        <a:cs typeface="+mn-cs"/>
      </a:defRPr>
    </a:lvl8pPr>
    <a:lvl9pPr marL="3657600" algn="l" defTabSz="914400" rtl="0" eaLnBrk="1" latinLnBrk="0" hangingPunct="1">
      <a:defRPr sz="2900" kern="1200">
        <a:solidFill>
          <a:schemeClr val="tx1"/>
        </a:solidFill>
        <a:latin typeface="Calibri"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AF4"/>
    <a:srgbClr val="EDF3E1"/>
    <a:srgbClr val="E3ECD0"/>
    <a:srgbClr val="6699FF"/>
    <a:srgbClr val="6DC22E"/>
    <a:srgbClr val="49CB3F"/>
    <a:srgbClr val="CDDEFF"/>
    <a:srgbClr val="A7C4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深色样式 2 - 强调 1/强调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FECB4D8-DB02-4DC6-A0A2-4F2EBAE1DC90}" styleName="中度样式 1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中度样式 1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9434" autoAdjust="0"/>
    <p:restoredTop sz="92164" autoAdjust="0"/>
  </p:normalViewPr>
  <p:slideViewPr>
    <p:cSldViewPr>
      <p:cViewPr varScale="1">
        <p:scale>
          <a:sx n="53" d="100"/>
          <a:sy n="53" d="100"/>
        </p:scale>
        <p:origin x="-1320" y="-24"/>
      </p:cViewPr>
      <p:guideLst>
        <p:guide orient="horz" pos="3368"/>
        <p:guide pos="476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400" cy="496888"/>
          </a:xfrm>
          <a:prstGeom prst="rect">
            <a:avLst/>
          </a:prstGeom>
        </p:spPr>
        <p:txBody>
          <a:bodyPr vert="horz" lIns="91440" tIns="45720" rIns="91440" bIns="45720" rtlCol="0"/>
          <a:lstStyle>
            <a:lvl1pPr algn="l" defTabSz="1473269" fontAlgn="auto">
              <a:spcBef>
                <a:spcPts val="0"/>
              </a:spcBef>
              <a:spcAft>
                <a:spcPts val="0"/>
              </a:spcAft>
              <a:defRPr sz="1200">
                <a:latin typeface="+mn-lt"/>
                <a:ea typeface="微软雅黑" pitchFamily="34" charset="-122"/>
              </a:defRPr>
            </a:lvl1pPr>
          </a:lstStyle>
          <a:p>
            <a:pPr>
              <a:defRPr/>
            </a:pPr>
            <a:endParaRPr lang="zh-CN" altLang="en-US"/>
          </a:p>
        </p:txBody>
      </p:sp>
      <p:sp>
        <p:nvSpPr>
          <p:cNvPr id="3" name="日期占位符 2"/>
          <p:cNvSpPr>
            <a:spLocks noGrp="1"/>
          </p:cNvSpPr>
          <p:nvPr>
            <p:ph type="dt" idx="1"/>
          </p:nvPr>
        </p:nvSpPr>
        <p:spPr>
          <a:xfrm>
            <a:off x="3849688" y="0"/>
            <a:ext cx="2946400" cy="496888"/>
          </a:xfrm>
          <a:prstGeom prst="rect">
            <a:avLst/>
          </a:prstGeom>
        </p:spPr>
        <p:txBody>
          <a:bodyPr vert="horz" lIns="91440" tIns="45720" rIns="91440" bIns="45720" rtlCol="0"/>
          <a:lstStyle>
            <a:lvl1pPr algn="r" defTabSz="1473269" fontAlgn="auto">
              <a:spcBef>
                <a:spcPts val="0"/>
              </a:spcBef>
              <a:spcAft>
                <a:spcPts val="0"/>
              </a:spcAft>
              <a:defRPr sz="1200">
                <a:latin typeface="+mn-lt"/>
                <a:ea typeface="微软雅黑" pitchFamily="34" charset="-122"/>
              </a:defRPr>
            </a:lvl1pPr>
          </a:lstStyle>
          <a:p>
            <a:pPr>
              <a:defRPr/>
            </a:pPr>
            <a:fld id="{DA487C82-0875-4A0F-A2F8-B5BFC65170A8}" type="datetimeFigureOut">
              <a:rPr lang="zh-CN" altLang="en-US"/>
              <a:pPr>
                <a:defRPr/>
              </a:pPr>
              <a:t>2013-11-13</a:t>
            </a:fld>
            <a:endParaRPr lang="zh-CN" altLang="en-US" dirty="0"/>
          </a:p>
        </p:txBody>
      </p:sp>
      <p:sp>
        <p:nvSpPr>
          <p:cNvPr id="4" name="幻灯片图像占位符 3"/>
          <p:cNvSpPr>
            <a:spLocks noGrp="1" noRot="1" noChangeAspect="1"/>
          </p:cNvSpPr>
          <p:nvPr>
            <p:ph type="sldImg" idx="2"/>
          </p:nvPr>
        </p:nvSpPr>
        <p:spPr>
          <a:xfrm>
            <a:off x="766763" y="744538"/>
            <a:ext cx="5264150" cy="3722687"/>
          </a:xfrm>
          <a:prstGeom prst="rect">
            <a:avLst/>
          </a:prstGeom>
          <a:noFill/>
          <a:ln w="12700">
            <a:solidFill>
              <a:prstClr val="black"/>
            </a:solidFill>
          </a:ln>
        </p:spPr>
        <p:txBody>
          <a:bodyPr vert="horz" lIns="91440" tIns="45720" rIns="91440" bIns="45720" rtlCol="0" anchor="ctr"/>
          <a:lstStyle/>
          <a:p>
            <a:pPr lvl="0"/>
            <a:endParaRPr lang="zh-CN" altLang="en-US" noProof="0" dirty="0"/>
          </a:p>
        </p:txBody>
      </p:sp>
      <p:sp>
        <p:nvSpPr>
          <p:cNvPr id="5" name="备注占位符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zh-CN" altLang="en-US" noProof="0" dirty="0" smtClean="0"/>
              <a:t>单击此处编辑母版文本样式</a:t>
            </a:r>
          </a:p>
          <a:p>
            <a:pPr lvl="1"/>
            <a:r>
              <a:rPr lang="zh-CN" altLang="en-US" noProof="0" dirty="0" smtClean="0"/>
              <a:t>第二级</a:t>
            </a:r>
          </a:p>
          <a:p>
            <a:pPr lvl="2"/>
            <a:r>
              <a:rPr lang="zh-CN" altLang="en-US" noProof="0" dirty="0" smtClean="0"/>
              <a:t>第三级</a:t>
            </a:r>
          </a:p>
          <a:p>
            <a:pPr lvl="3"/>
            <a:r>
              <a:rPr lang="zh-CN" altLang="en-US" noProof="0" dirty="0" smtClean="0"/>
              <a:t>第四级</a:t>
            </a:r>
          </a:p>
          <a:p>
            <a:pPr lvl="4"/>
            <a:r>
              <a:rPr lang="zh-CN" altLang="en-US" noProof="0" dirty="0" smtClean="0"/>
              <a:t>第五级</a:t>
            </a:r>
            <a:endParaRPr lang="zh-CN" altLang="en-US" noProof="0" dirty="0"/>
          </a:p>
        </p:txBody>
      </p:sp>
      <p:sp>
        <p:nvSpPr>
          <p:cNvPr id="6" name="页脚占位符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defTabSz="1473269" fontAlgn="auto">
              <a:spcBef>
                <a:spcPts val="0"/>
              </a:spcBef>
              <a:spcAft>
                <a:spcPts val="0"/>
              </a:spcAft>
              <a:defRPr sz="1200">
                <a:latin typeface="+mn-lt"/>
                <a:ea typeface="微软雅黑" pitchFamily="34" charset="-122"/>
              </a:defRPr>
            </a:lvl1pPr>
          </a:lstStyle>
          <a:p>
            <a:pPr>
              <a:defRPr/>
            </a:pPr>
            <a:endParaRPr lang="zh-CN" altLang="en-US"/>
          </a:p>
        </p:txBody>
      </p:sp>
      <p:sp>
        <p:nvSpPr>
          <p:cNvPr id="7" name="灯片编号占位符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defTabSz="1473269" fontAlgn="auto">
              <a:spcBef>
                <a:spcPts val="0"/>
              </a:spcBef>
              <a:spcAft>
                <a:spcPts val="0"/>
              </a:spcAft>
              <a:defRPr sz="1200">
                <a:latin typeface="+mn-lt"/>
                <a:ea typeface="微软雅黑" pitchFamily="34" charset="-122"/>
              </a:defRPr>
            </a:lvl1pPr>
          </a:lstStyle>
          <a:p>
            <a:pPr>
              <a:defRPr/>
            </a:pPr>
            <a:fld id="{1A456379-1B3F-40ED-AC93-71451BB382E7}" type="slidenum">
              <a:rPr lang="zh-CN" altLang="en-US"/>
              <a:pPr>
                <a:defRPr/>
              </a:pPr>
              <a:t>‹#›</a:t>
            </a:fld>
            <a:endParaRPr lang="zh-CN" altLang="en-US" dirty="0"/>
          </a:p>
        </p:txBody>
      </p:sp>
    </p:spTree>
    <p:extLst>
      <p:ext uri="{BB962C8B-B14F-4D97-AF65-F5344CB8AC3E}">
        <p14:creationId xmlns:p14="http://schemas.microsoft.com/office/powerpoint/2010/main" xmlns="" val="734797095"/>
      </p:ext>
    </p:extLst>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1100" kern="1200">
        <a:solidFill>
          <a:schemeClr val="tx1"/>
        </a:solidFill>
        <a:latin typeface="+mn-lt"/>
        <a:ea typeface="微软雅黑" pitchFamily="34" charset="-122"/>
        <a:cs typeface="+mn-cs"/>
      </a:defRPr>
    </a:lvl1pPr>
    <a:lvl2pPr marL="455613" algn="l" defTabSz="912813" rtl="0" eaLnBrk="0" fontAlgn="base" hangingPunct="0">
      <a:spcBef>
        <a:spcPct val="30000"/>
      </a:spcBef>
      <a:spcAft>
        <a:spcPct val="0"/>
      </a:spcAft>
      <a:defRPr sz="1100" kern="1200">
        <a:solidFill>
          <a:schemeClr val="tx1"/>
        </a:solidFill>
        <a:latin typeface="+mn-lt"/>
        <a:ea typeface="微软雅黑" pitchFamily="34" charset="-122"/>
        <a:cs typeface="+mn-cs"/>
      </a:defRPr>
    </a:lvl2pPr>
    <a:lvl3pPr marL="912813" algn="l" defTabSz="912813" rtl="0" eaLnBrk="0" fontAlgn="base" hangingPunct="0">
      <a:spcBef>
        <a:spcPct val="30000"/>
      </a:spcBef>
      <a:spcAft>
        <a:spcPct val="0"/>
      </a:spcAft>
      <a:defRPr sz="1100" kern="1200">
        <a:solidFill>
          <a:schemeClr val="tx1"/>
        </a:solidFill>
        <a:latin typeface="+mn-lt"/>
        <a:ea typeface="微软雅黑" pitchFamily="34" charset="-122"/>
        <a:cs typeface="+mn-cs"/>
      </a:defRPr>
    </a:lvl3pPr>
    <a:lvl4pPr marL="1370013" algn="l" defTabSz="912813" rtl="0" eaLnBrk="0" fontAlgn="base" hangingPunct="0">
      <a:spcBef>
        <a:spcPct val="30000"/>
      </a:spcBef>
      <a:spcAft>
        <a:spcPct val="0"/>
      </a:spcAft>
      <a:defRPr sz="1100" kern="1200">
        <a:solidFill>
          <a:schemeClr val="tx1"/>
        </a:solidFill>
        <a:latin typeface="+mn-lt"/>
        <a:ea typeface="微软雅黑" pitchFamily="34" charset="-122"/>
        <a:cs typeface="+mn-cs"/>
      </a:defRPr>
    </a:lvl4pPr>
    <a:lvl5pPr marL="1827213" algn="l" defTabSz="912813" rtl="0" eaLnBrk="0" fontAlgn="base" hangingPunct="0">
      <a:spcBef>
        <a:spcPct val="30000"/>
      </a:spcBef>
      <a:spcAft>
        <a:spcPct val="0"/>
      </a:spcAft>
      <a:defRPr sz="1100" kern="1200">
        <a:solidFill>
          <a:schemeClr val="tx1"/>
        </a:solidFill>
        <a:latin typeface="+mn-lt"/>
        <a:ea typeface="微软雅黑" pitchFamily="34" charset="-122"/>
        <a:cs typeface="+mn-cs"/>
      </a:defRPr>
    </a:lvl5pPr>
    <a:lvl6pPr marL="2284732" algn="l" defTabSz="913894" rtl="0" eaLnBrk="1" latinLnBrk="0" hangingPunct="1">
      <a:defRPr sz="1100" kern="1200">
        <a:solidFill>
          <a:schemeClr val="tx1"/>
        </a:solidFill>
        <a:latin typeface="+mn-lt"/>
        <a:ea typeface="+mn-ea"/>
        <a:cs typeface="+mn-cs"/>
      </a:defRPr>
    </a:lvl6pPr>
    <a:lvl7pPr marL="2741679" algn="l" defTabSz="913894" rtl="0" eaLnBrk="1" latinLnBrk="0" hangingPunct="1">
      <a:defRPr sz="1100" kern="1200">
        <a:solidFill>
          <a:schemeClr val="tx1"/>
        </a:solidFill>
        <a:latin typeface="+mn-lt"/>
        <a:ea typeface="+mn-ea"/>
        <a:cs typeface="+mn-cs"/>
      </a:defRPr>
    </a:lvl7pPr>
    <a:lvl8pPr marL="3198626" algn="l" defTabSz="913894" rtl="0" eaLnBrk="1" latinLnBrk="0" hangingPunct="1">
      <a:defRPr sz="1100" kern="1200">
        <a:solidFill>
          <a:schemeClr val="tx1"/>
        </a:solidFill>
        <a:latin typeface="+mn-lt"/>
        <a:ea typeface="+mn-ea"/>
        <a:cs typeface="+mn-cs"/>
      </a:defRPr>
    </a:lvl8pPr>
    <a:lvl9pPr marL="3655573" algn="l" defTabSz="913894"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755650" y="9910763"/>
            <a:ext cx="3529013" cy="569912"/>
          </a:xfrm>
          <a:prstGeom prst="rect">
            <a:avLst/>
          </a:prstGeom>
        </p:spPr>
        <p:txBody>
          <a:bodyPr lIns="91389" tIns="45694" rIns="91389" bIns="45694"/>
          <a:lstStyle>
            <a:lvl1pPr defTabSz="1473269" fontAlgn="auto">
              <a:spcBef>
                <a:spcPts val="0"/>
              </a:spcBef>
              <a:spcAft>
                <a:spcPts val="0"/>
              </a:spcAft>
              <a:defRPr>
                <a:latin typeface="+mn-lt"/>
                <a:ea typeface="+mn-ea"/>
              </a:defRPr>
            </a:lvl1pPr>
          </a:lstStyle>
          <a:p>
            <a:pPr>
              <a:defRPr/>
            </a:pPr>
            <a:fld id="{27B2B79D-F225-4806-B7C6-518F8B78EA71}" type="datetimeFigureOut">
              <a:rPr lang="zh-CN" altLang="en-US"/>
              <a:pPr>
                <a:defRPr/>
              </a:pPr>
              <a:t>2013-11-13</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07406FD8-310A-46B8-8115-F87E8917DC88}"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756126" y="428232"/>
            <a:ext cx="13610273" cy="178223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756126" y="2495127"/>
            <a:ext cx="13610273" cy="7057150"/>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755650" y="9910763"/>
            <a:ext cx="3529013" cy="569912"/>
          </a:xfrm>
          <a:prstGeom prst="rect">
            <a:avLst/>
          </a:prstGeom>
        </p:spPr>
        <p:txBody>
          <a:bodyPr lIns="91389" tIns="45694" rIns="91389" bIns="45694"/>
          <a:lstStyle>
            <a:lvl1pPr defTabSz="1473269" fontAlgn="auto">
              <a:spcBef>
                <a:spcPts val="0"/>
              </a:spcBef>
              <a:spcAft>
                <a:spcPts val="0"/>
              </a:spcAft>
              <a:defRPr>
                <a:latin typeface="+mn-lt"/>
                <a:ea typeface="+mn-ea"/>
              </a:defRPr>
            </a:lvl1pPr>
          </a:lstStyle>
          <a:p>
            <a:pPr>
              <a:defRPr/>
            </a:pPr>
            <a:fld id="{AD845CCD-FB57-4F9D-9603-EB6BBEF474C6}" type="datetimeFigureOut">
              <a:rPr lang="zh-CN" altLang="en-US"/>
              <a:pPr>
                <a:defRPr/>
              </a:pPr>
              <a:t>2013-11-13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4AF7E80-76B6-46A1-B96E-D69BFAC4F213}"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963831" y="428246"/>
            <a:ext cx="3402568" cy="912404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756126" y="428246"/>
            <a:ext cx="9955662" cy="912404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755650" y="9910763"/>
            <a:ext cx="3529013" cy="569912"/>
          </a:xfrm>
          <a:prstGeom prst="rect">
            <a:avLst/>
          </a:prstGeom>
        </p:spPr>
        <p:txBody>
          <a:bodyPr lIns="91389" tIns="45694" rIns="91389" bIns="45694"/>
          <a:lstStyle>
            <a:lvl1pPr defTabSz="1473269" fontAlgn="auto">
              <a:spcBef>
                <a:spcPts val="0"/>
              </a:spcBef>
              <a:spcAft>
                <a:spcPts val="0"/>
              </a:spcAft>
              <a:defRPr>
                <a:latin typeface="+mn-lt"/>
                <a:ea typeface="+mn-ea"/>
              </a:defRPr>
            </a:lvl1pPr>
          </a:lstStyle>
          <a:p>
            <a:pPr>
              <a:defRPr/>
            </a:pPr>
            <a:fld id="{41021BAC-9E61-4122-B421-53EB2799B62E}" type="datetimeFigureOut">
              <a:rPr lang="zh-CN" altLang="en-US"/>
              <a:pPr>
                <a:defRPr/>
              </a:pPr>
              <a:t>2013-11-13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2FD610B-8242-4095-9DBD-C12BBDC2CB66}" type="slidenum">
              <a:rPr lang="zh-CN" altLang="en-US"/>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sp>
        <p:nvSpPr>
          <p:cNvPr id="4" name="副标题 2"/>
          <p:cNvSpPr txBox="1">
            <a:spLocks/>
          </p:cNvSpPr>
          <p:nvPr userDrawn="1"/>
        </p:nvSpPr>
        <p:spPr>
          <a:xfrm>
            <a:off x="414338" y="1727200"/>
            <a:ext cx="6789737" cy="787400"/>
          </a:xfrm>
          <a:prstGeom prst="rect">
            <a:avLst/>
          </a:prstGeom>
        </p:spPr>
        <p:txBody>
          <a:bodyPr lIns="147427" tIns="73715" rIns="147427" bIns="73715"/>
          <a:lstStyle>
            <a:lvl1pPr marL="285750" indent="-285750" algn="l" rtl="0" eaLnBrk="1" fontAlgn="base" hangingPunct="1">
              <a:spcBef>
                <a:spcPct val="20000"/>
              </a:spcBef>
              <a:spcAft>
                <a:spcPct val="0"/>
              </a:spcAft>
              <a:buClrTx/>
              <a:buSzPct val="80000"/>
              <a:buFont typeface="Wingdings" pitchFamily="2" charset="2"/>
              <a:buChar char="l"/>
              <a:defRPr sz="1600">
                <a:solidFill>
                  <a:schemeClr val="tx1"/>
                </a:solidFill>
                <a:latin typeface="微软雅黑" pitchFamily="34" charset="-122"/>
                <a:ea typeface="微软雅黑" pitchFamily="34" charset="-122"/>
                <a:cs typeface="+mn-cs"/>
              </a:defRPr>
            </a:lvl1pPr>
            <a:lvl2pPr marL="457200" indent="0" algn="ctr" rtl="0" eaLnBrk="1" fontAlgn="base" hangingPunct="1">
              <a:spcBef>
                <a:spcPct val="20000"/>
              </a:spcBef>
              <a:spcAft>
                <a:spcPct val="0"/>
              </a:spcAft>
              <a:buClr>
                <a:srgbClr val="007FB8"/>
              </a:buClr>
              <a:buSzPct val="75000"/>
              <a:buFont typeface="Wingdings" panose="05000000000000000000" pitchFamily="2" charset="2"/>
              <a:buNone/>
              <a:defRPr sz="2000">
                <a:solidFill>
                  <a:schemeClr val="tx1">
                    <a:tint val="75000"/>
                  </a:schemeClr>
                </a:solidFill>
                <a:latin typeface="+mn-lt"/>
                <a:ea typeface="+mn-ea"/>
              </a:defRPr>
            </a:lvl2pPr>
            <a:lvl3pPr marL="914400" indent="0" algn="ctr" rtl="0" eaLnBrk="1" fontAlgn="base" hangingPunct="1">
              <a:spcBef>
                <a:spcPct val="20000"/>
              </a:spcBef>
              <a:spcAft>
                <a:spcPct val="0"/>
              </a:spcAft>
              <a:buClr>
                <a:srgbClr val="007FB8"/>
              </a:buClr>
              <a:buSzPct val="75000"/>
              <a:buFont typeface="Wingdings" panose="05000000000000000000" pitchFamily="2" charset="2"/>
              <a:buNone/>
              <a:defRPr sz="2000">
                <a:solidFill>
                  <a:schemeClr val="tx1">
                    <a:tint val="75000"/>
                  </a:schemeClr>
                </a:solidFill>
                <a:latin typeface="+mn-lt"/>
                <a:ea typeface="+mn-ea"/>
              </a:defRPr>
            </a:lvl3pPr>
            <a:lvl4pPr marL="1371600" indent="0" algn="ctr" rtl="0" eaLnBrk="1" fontAlgn="base" hangingPunct="1">
              <a:spcBef>
                <a:spcPct val="20000"/>
              </a:spcBef>
              <a:spcAft>
                <a:spcPct val="0"/>
              </a:spcAft>
              <a:buClr>
                <a:schemeClr val="hlink"/>
              </a:buClr>
              <a:buSzPct val="75000"/>
              <a:buFont typeface="Wingdings" panose="05000000000000000000" pitchFamily="2" charset="2"/>
              <a:buNone/>
              <a:defRPr sz="2000">
                <a:solidFill>
                  <a:schemeClr val="tx1">
                    <a:tint val="75000"/>
                  </a:schemeClr>
                </a:solidFill>
                <a:latin typeface="+mn-lt"/>
                <a:ea typeface="+mn-ea"/>
              </a:defRPr>
            </a:lvl4pPr>
            <a:lvl5pPr marL="1828800" indent="0" algn="ctr" rtl="0" eaLnBrk="1" fontAlgn="base" hangingPunct="1">
              <a:spcBef>
                <a:spcPct val="20000"/>
              </a:spcBef>
              <a:spcAft>
                <a:spcPct val="0"/>
              </a:spcAft>
              <a:buClr>
                <a:schemeClr val="tx2"/>
              </a:buClr>
              <a:buFont typeface="Wingdings" panose="05000000000000000000" pitchFamily="2" charset="2"/>
              <a:buNone/>
              <a:defRPr sz="2000">
                <a:solidFill>
                  <a:schemeClr val="tx1">
                    <a:tint val="75000"/>
                  </a:schemeClr>
                </a:solidFill>
                <a:latin typeface="+mn-lt"/>
                <a:ea typeface="+mn-ea"/>
              </a:defRPr>
            </a:lvl5pPr>
            <a:lvl6pPr marL="2286000" indent="0" algn="ctr" rtl="0" eaLnBrk="1" fontAlgn="base" hangingPunct="1">
              <a:spcBef>
                <a:spcPct val="20000"/>
              </a:spcBef>
              <a:spcAft>
                <a:spcPct val="0"/>
              </a:spcAft>
              <a:buClr>
                <a:schemeClr val="tx2"/>
              </a:buClr>
              <a:buFont typeface="Wingdings" pitchFamily="-107" charset="2"/>
              <a:buNone/>
              <a:defRPr>
                <a:solidFill>
                  <a:schemeClr val="tx1">
                    <a:tint val="75000"/>
                  </a:schemeClr>
                </a:solidFill>
                <a:latin typeface="+mn-lt"/>
                <a:ea typeface="+mn-ea"/>
              </a:defRPr>
            </a:lvl6pPr>
            <a:lvl7pPr marL="2743200" indent="0" algn="ctr" rtl="0" eaLnBrk="1" fontAlgn="base" hangingPunct="1">
              <a:spcBef>
                <a:spcPct val="20000"/>
              </a:spcBef>
              <a:spcAft>
                <a:spcPct val="0"/>
              </a:spcAft>
              <a:buClr>
                <a:schemeClr val="tx2"/>
              </a:buClr>
              <a:buFont typeface="Wingdings" pitchFamily="-107" charset="2"/>
              <a:buNone/>
              <a:defRPr>
                <a:solidFill>
                  <a:schemeClr val="tx1">
                    <a:tint val="75000"/>
                  </a:schemeClr>
                </a:solidFill>
                <a:latin typeface="+mn-lt"/>
                <a:ea typeface="+mn-ea"/>
              </a:defRPr>
            </a:lvl7pPr>
            <a:lvl8pPr marL="3200400" indent="0" algn="ctr" rtl="0" eaLnBrk="1" fontAlgn="base" hangingPunct="1">
              <a:spcBef>
                <a:spcPct val="20000"/>
              </a:spcBef>
              <a:spcAft>
                <a:spcPct val="0"/>
              </a:spcAft>
              <a:buClr>
                <a:schemeClr val="tx2"/>
              </a:buClr>
              <a:buFont typeface="Wingdings" pitchFamily="-107" charset="2"/>
              <a:buNone/>
              <a:defRPr>
                <a:solidFill>
                  <a:schemeClr val="tx1">
                    <a:tint val="75000"/>
                  </a:schemeClr>
                </a:solidFill>
                <a:latin typeface="+mn-lt"/>
                <a:ea typeface="+mn-ea"/>
              </a:defRPr>
            </a:lvl8pPr>
            <a:lvl9pPr marL="3657600" indent="0" algn="ctr" rtl="0" eaLnBrk="1" fontAlgn="base" hangingPunct="1">
              <a:spcBef>
                <a:spcPct val="20000"/>
              </a:spcBef>
              <a:spcAft>
                <a:spcPct val="0"/>
              </a:spcAft>
              <a:buClr>
                <a:schemeClr val="tx2"/>
              </a:buClr>
              <a:buFont typeface="Wingdings" pitchFamily="-107" charset="2"/>
              <a:buNone/>
              <a:defRPr>
                <a:solidFill>
                  <a:schemeClr val="tx1">
                    <a:tint val="75000"/>
                  </a:schemeClr>
                </a:solidFill>
                <a:latin typeface="+mn-lt"/>
                <a:ea typeface="+mn-ea"/>
              </a:defRPr>
            </a:lvl9pPr>
          </a:lstStyle>
          <a:p>
            <a:pPr marL="552860" indent="-552860" defTabSz="1473269">
              <a:spcBef>
                <a:spcPct val="0"/>
              </a:spcBef>
              <a:buFont typeface="Wingdings" pitchFamily="2" charset="2"/>
              <a:buChar char="p"/>
              <a:defRPr/>
            </a:pPr>
            <a:endParaRPr lang="zh-CN" altLang="en-US" sz="3200" b="1" dirty="0">
              <a:solidFill>
                <a:srgbClr val="C00000"/>
              </a:solidFill>
              <a:latin typeface="+mj-lt"/>
              <a:cs typeface="+mj-cs"/>
            </a:endParaRPr>
          </a:p>
        </p:txBody>
      </p:sp>
      <p:sp>
        <p:nvSpPr>
          <p:cNvPr id="2" name="标题 1"/>
          <p:cNvSpPr>
            <a:spLocks noGrp="1"/>
          </p:cNvSpPr>
          <p:nvPr>
            <p:ph type="ctrTitle"/>
          </p:nvPr>
        </p:nvSpPr>
        <p:spPr>
          <a:xfrm>
            <a:off x="3393175" y="743255"/>
            <a:ext cx="12854146" cy="673675"/>
          </a:xfrm>
          <a:prstGeom prst="rect">
            <a:avLst/>
          </a:prstGeom>
        </p:spPr>
        <p:txBody>
          <a:bodyPr/>
          <a:lstStyle>
            <a:lvl1pPr>
              <a:defRPr sz="3900" b="1">
                <a:solidFill>
                  <a:schemeClr val="accent6">
                    <a:lumMod val="50000"/>
                  </a:schemeClr>
                </a:solidFill>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
        <p:nvSpPr>
          <p:cNvPr id="5" name="副标题 2"/>
          <p:cNvSpPr>
            <a:spLocks noGrp="1"/>
          </p:cNvSpPr>
          <p:nvPr>
            <p:ph type="subTitle" idx="1"/>
          </p:nvPr>
        </p:nvSpPr>
        <p:spPr>
          <a:xfrm>
            <a:off x="415969" y="1866047"/>
            <a:ext cx="7145294" cy="7410423"/>
          </a:xfrm>
          <a:prstGeom prst="rect">
            <a:avLst/>
          </a:prstGeom>
        </p:spPr>
        <p:txBody>
          <a:bodyPr/>
          <a:lstStyle>
            <a:lvl1pPr marL="552860" marR="0" indent="-552860" algn="l" defTabSz="1474291" rtl="0" eaLnBrk="1" fontAlgn="base" latinLnBrk="0" hangingPunct="1">
              <a:lnSpc>
                <a:spcPct val="100000"/>
              </a:lnSpc>
              <a:spcBef>
                <a:spcPct val="0"/>
              </a:spcBef>
              <a:spcAft>
                <a:spcPct val="0"/>
              </a:spcAft>
              <a:buClrTx/>
              <a:buSzPct val="80000"/>
              <a:buFont typeface="Wingdings" pitchFamily="2" charset="2"/>
              <a:buChar char="p"/>
              <a:tabLst/>
              <a:defRPr lang="zh-CN" altLang="en-US" sz="2900" b="1" kern="1200" smtClean="0">
                <a:solidFill>
                  <a:schemeClr val="tx1"/>
                </a:solidFill>
                <a:latin typeface="微软雅黑" pitchFamily="34" charset="-122"/>
                <a:ea typeface="微软雅黑" pitchFamily="34" charset="-122"/>
              </a:defRPr>
            </a:lvl1pPr>
            <a:lvl2pPr marL="737147" indent="0" algn="ctr">
              <a:buNone/>
              <a:defRPr lang="zh-CN" altLang="en-US" sz="2600" dirty="0" smtClean="0">
                <a:solidFill>
                  <a:srgbClr val="000000"/>
                </a:solidFill>
                <a:latin typeface="微软雅黑" pitchFamily="34" charset="-122"/>
                <a:ea typeface="微软雅黑" pitchFamily="34" charset="-122"/>
              </a:defRPr>
            </a:lvl2pPr>
            <a:lvl3pPr marL="1474291" indent="0" algn="ctr">
              <a:buNone/>
              <a:defRPr>
                <a:solidFill>
                  <a:schemeClr val="tx1">
                    <a:tint val="75000"/>
                  </a:schemeClr>
                </a:solidFill>
              </a:defRPr>
            </a:lvl3pPr>
            <a:lvl4pPr marL="2211439" indent="0" algn="ctr">
              <a:buNone/>
              <a:defRPr>
                <a:solidFill>
                  <a:schemeClr val="tx1">
                    <a:tint val="75000"/>
                  </a:schemeClr>
                </a:solidFill>
              </a:defRPr>
            </a:lvl4pPr>
            <a:lvl5pPr marL="2948584" indent="0" algn="ctr">
              <a:buNone/>
              <a:defRPr>
                <a:solidFill>
                  <a:schemeClr val="tx1">
                    <a:tint val="75000"/>
                  </a:schemeClr>
                </a:solidFill>
              </a:defRPr>
            </a:lvl5pPr>
            <a:lvl6pPr marL="3685730" indent="0" algn="ctr">
              <a:buNone/>
              <a:defRPr>
                <a:solidFill>
                  <a:schemeClr val="tx1">
                    <a:tint val="75000"/>
                  </a:schemeClr>
                </a:solidFill>
              </a:defRPr>
            </a:lvl6pPr>
            <a:lvl7pPr marL="4422878" indent="0" algn="ctr">
              <a:buNone/>
              <a:defRPr>
                <a:solidFill>
                  <a:schemeClr val="tx1">
                    <a:tint val="75000"/>
                  </a:schemeClr>
                </a:solidFill>
              </a:defRPr>
            </a:lvl7pPr>
            <a:lvl8pPr marL="5160022" indent="0" algn="ctr">
              <a:buNone/>
              <a:defRPr>
                <a:solidFill>
                  <a:schemeClr val="tx1">
                    <a:tint val="75000"/>
                  </a:schemeClr>
                </a:solidFill>
              </a:defRPr>
            </a:lvl8pPr>
            <a:lvl9pPr marL="5897169" indent="0" algn="ctr">
              <a:buNone/>
              <a:defRPr>
                <a:solidFill>
                  <a:schemeClr val="tx1">
                    <a:tint val="75000"/>
                  </a:schemeClr>
                </a:solidFill>
              </a:defRPr>
            </a:lvl9pPr>
          </a:lstStyle>
          <a:p>
            <a:pPr lvl="0"/>
            <a:r>
              <a:rPr lang="zh-CN" altLang="en-US" dirty="0" smtClean="0"/>
              <a:t>单击此处编辑母版副标题样式</a:t>
            </a:r>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34190" y="3321887"/>
            <a:ext cx="12854146" cy="2292150"/>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2268379" y="6059593"/>
            <a:ext cx="10585768" cy="2732758"/>
          </a:xfrm>
        </p:spPr>
        <p:txBody>
          <a:bodyPr/>
          <a:lstStyle>
            <a:lvl1pPr marL="0" indent="0" algn="ctr">
              <a:buNone/>
              <a:defRPr>
                <a:solidFill>
                  <a:schemeClr val="tx1">
                    <a:tint val="75000"/>
                  </a:schemeClr>
                </a:solidFill>
              </a:defRPr>
            </a:lvl1pPr>
            <a:lvl2pPr marL="737147" indent="0" algn="ctr">
              <a:buNone/>
              <a:defRPr>
                <a:solidFill>
                  <a:schemeClr val="tx1">
                    <a:tint val="75000"/>
                  </a:schemeClr>
                </a:solidFill>
              </a:defRPr>
            </a:lvl2pPr>
            <a:lvl3pPr marL="1474291" indent="0" algn="ctr">
              <a:buNone/>
              <a:defRPr>
                <a:solidFill>
                  <a:schemeClr val="tx1">
                    <a:tint val="75000"/>
                  </a:schemeClr>
                </a:solidFill>
              </a:defRPr>
            </a:lvl3pPr>
            <a:lvl4pPr marL="2211439" indent="0" algn="ctr">
              <a:buNone/>
              <a:defRPr>
                <a:solidFill>
                  <a:schemeClr val="tx1">
                    <a:tint val="75000"/>
                  </a:schemeClr>
                </a:solidFill>
              </a:defRPr>
            </a:lvl4pPr>
            <a:lvl5pPr marL="2948584" indent="0" algn="ctr">
              <a:buNone/>
              <a:defRPr>
                <a:solidFill>
                  <a:schemeClr val="tx1">
                    <a:tint val="75000"/>
                  </a:schemeClr>
                </a:solidFill>
              </a:defRPr>
            </a:lvl5pPr>
            <a:lvl6pPr marL="3685730" indent="0" algn="ctr">
              <a:buNone/>
              <a:defRPr>
                <a:solidFill>
                  <a:schemeClr val="tx1">
                    <a:tint val="75000"/>
                  </a:schemeClr>
                </a:solidFill>
              </a:defRPr>
            </a:lvl6pPr>
            <a:lvl7pPr marL="4422878" indent="0" algn="ctr">
              <a:buNone/>
              <a:defRPr>
                <a:solidFill>
                  <a:schemeClr val="tx1">
                    <a:tint val="75000"/>
                  </a:schemeClr>
                </a:solidFill>
              </a:defRPr>
            </a:lvl7pPr>
            <a:lvl8pPr marL="5160022" indent="0" algn="ctr">
              <a:buNone/>
              <a:defRPr>
                <a:solidFill>
                  <a:schemeClr val="tx1">
                    <a:tint val="75000"/>
                  </a:schemeClr>
                </a:solidFill>
              </a:defRPr>
            </a:lvl8pPr>
            <a:lvl9pPr marL="5897169"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755650" y="9910763"/>
            <a:ext cx="3529013" cy="569912"/>
          </a:xfrm>
          <a:prstGeom prst="rect">
            <a:avLst/>
          </a:prstGeom>
        </p:spPr>
        <p:txBody>
          <a:bodyPr lIns="147448" tIns="73726" rIns="147448" bIns="73726"/>
          <a:lstStyle>
            <a:lvl1pPr defTabSz="1473269" fontAlgn="auto">
              <a:spcBef>
                <a:spcPts val="0"/>
              </a:spcBef>
              <a:spcAft>
                <a:spcPts val="0"/>
              </a:spcAft>
              <a:defRPr>
                <a:latin typeface="+mn-lt"/>
                <a:ea typeface="+mn-ea"/>
              </a:defRPr>
            </a:lvl1pPr>
          </a:lstStyle>
          <a:p>
            <a:pPr>
              <a:defRPr/>
            </a:pPr>
            <a:fld id="{A184D045-4644-4386-9FF8-58717CE6412F}" type="datetimeFigureOut">
              <a:rPr lang="zh-CN" altLang="en-US"/>
              <a:pPr>
                <a:defRPr/>
              </a:pPr>
              <a:t>2013-11-13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8D0F6D4-E5A6-4B73-882D-27562EEB9615}" type="slidenum">
              <a:rPr lang="zh-CN" altLang="en-US"/>
              <a:pPr>
                <a:defRPr/>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755650" y="9910763"/>
            <a:ext cx="3529013" cy="569912"/>
          </a:xfrm>
          <a:prstGeom prst="rect">
            <a:avLst/>
          </a:prstGeom>
        </p:spPr>
        <p:txBody>
          <a:bodyPr lIns="147448" tIns="73726" rIns="147448" bIns="73726"/>
          <a:lstStyle>
            <a:lvl1pPr defTabSz="1473269" fontAlgn="auto">
              <a:spcBef>
                <a:spcPts val="0"/>
              </a:spcBef>
              <a:spcAft>
                <a:spcPts val="0"/>
              </a:spcAft>
              <a:defRPr>
                <a:latin typeface="+mn-lt"/>
                <a:ea typeface="+mn-ea"/>
              </a:defRPr>
            </a:lvl1pPr>
          </a:lstStyle>
          <a:p>
            <a:pPr>
              <a:defRPr/>
            </a:pPr>
            <a:fld id="{A8051920-6430-44C7-B725-D234B59A03E1}" type="datetimeFigureOut">
              <a:rPr lang="zh-CN" altLang="en-US"/>
              <a:pPr>
                <a:defRPr/>
              </a:pPr>
              <a:t>2013-11-13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E85E597-63E6-4D9C-BE6E-AB224046E3DB}"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755650" y="9910763"/>
            <a:ext cx="3529013" cy="569912"/>
          </a:xfrm>
          <a:prstGeom prst="rect">
            <a:avLst/>
          </a:prstGeom>
        </p:spPr>
        <p:txBody>
          <a:bodyPr lIns="91389" tIns="45694" rIns="91389" bIns="45694"/>
          <a:lstStyle>
            <a:lvl1pPr defTabSz="1473269" fontAlgn="auto">
              <a:spcBef>
                <a:spcPts val="0"/>
              </a:spcBef>
              <a:spcAft>
                <a:spcPts val="0"/>
              </a:spcAft>
              <a:defRPr>
                <a:latin typeface="+mn-lt"/>
                <a:ea typeface="+mn-ea"/>
              </a:defRPr>
            </a:lvl1pPr>
          </a:lstStyle>
          <a:p>
            <a:pPr>
              <a:defRPr/>
            </a:pPr>
            <a:fld id="{9489B303-9D23-4A85-A1E6-05AFFE78B2A8}" type="datetimeFigureOut">
              <a:rPr lang="zh-CN" altLang="en-US"/>
              <a:pPr>
                <a:defRPr/>
              </a:pPr>
              <a:t>2013-11-13</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F3385526-590A-471A-80EA-ACA8CC1A8D5A}"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194574" y="6871500"/>
            <a:ext cx="12854146" cy="2123828"/>
          </a:xfrm>
          <a:prstGeom prst="rect">
            <a:avLst/>
          </a:prstGeom>
        </p:spPr>
        <p:txBody>
          <a:bodyPr anchor="t"/>
          <a:lstStyle>
            <a:lvl1pPr algn="l">
              <a:defRPr sz="65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94574" y="4532320"/>
            <a:ext cx="12854146" cy="2339180"/>
          </a:xfrm>
          <a:prstGeom prst="rect">
            <a:avLst/>
          </a:prstGeom>
        </p:spPr>
        <p:txBody>
          <a:bodyPr anchor="b"/>
          <a:lstStyle>
            <a:lvl1pPr marL="0" indent="0">
              <a:buNone/>
              <a:defRPr sz="3200">
                <a:solidFill>
                  <a:schemeClr val="tx1">
                    <a:tint val="75000"/>
                  </a:schemeClr>
                </a:solidFill>
              </a:defRPr>
            </a:lvl1pPr>
            <a:lvl2pPr marL="736636" indent="0">
              <a:buNone/>
              <a:defRPr sz="2900">
                <a:solidFill>
                  <a:schemeClr val="tx1">
                    <a:tint val="75000"/>
                  </a:schemeClr>
                </a:solidFill>
              </a:defRPr>
            </a:lvl2pPr>
            <a:lvl3pPr marL="1473269" indent="0">
              <a:buNone/>
              <a:defRPr sz="2600">
                <a:solidFill>
                  <a:schemeClr val="tx1">
                    <a:tint val="75000"/>
                  </a:schemeClr>
                </a:solidFill>
              </a:defRPr>
            </a:lvl3pPr>
            <a:lvl4pPr marL="2209907" indent="0">
              <a:buNone/>
              <a:defRPr sz="2300">
                <a:solidFill>
                  <a:schemeClr val="tx1">
                    <a:tint val="75000"/>
                  </a:schemeClr>
                </a:solidFill>
              </a:defRPr>
            </a:lvl4pPr>
            <a:lvl5pPr marL="2946540" indent="0">
              <a:buNone/>
              <a:defRPr sz="2300">
                <a:solidFill>
                  <a:schemeClr val="tx1">
                    <a:tint val="75000"/>
                  </a:schemeClr>
                </a:solidFill>
              </a:defRPr>
            </a:lvl5pPr>
            <a:lvl6pPr marL="3683176" indent="0">
              <a:buNone/>
              <a:defRPr sz="2300">
                <a:solidFill>
                  <a:schemeClr val="tx1">
                    <a:tint val="75000"/>
                  </a:schemeClr>
                </a:solidFill>
              </a:defRPr>
            </a:lvl6pPr>
            <a:lvl7pPr marL="4419813" indent="0">
              <a:buNone/>
              <a:defRPr sz="2300">
                <a:solidFill>
                  <a:schemeClr val="tx1">
                    <a:tint val="75000"/>
                  </a:schemeClr>
                </a:solidFill>
              </a:defRPr>
            </a:lvl7pPr>
            <a:lvl8pPr marL="5156447" indent="0">
              <a:buNone/>
              <a:defRPr sz="2300">
                <a:solidFill>
                  <a:schemeClr val="tx1">
                    <a:tint val="75000"/>
                  </a:schemeClr>
                </a:solidFill>
              </a:defRPr>
            </a:lvl8pPr>
            <a:lvl9pPr marL="5893079" indent="0">
              <a:buNone/>
              <a:defRPr sz="23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755650" y="9910763"/>
            <a:ext cx="3529013" cy="569912"/>
          </a:xfrm>
          <a:prstGeom prst="rect">
            <a:avLst/>
          </a:prstGeom>
        </p:spPr>
        <p:txBody>
          <a:bodyPr lIns="91389" tIns="45694" rIns="91389" bIns="45694"/>
          <a:lstStyle>
            <a:lvl1pPr defTabSz="1473269" fontAlgn="auto">
              <a:spcBef>
                <a:spcPts val="0"/>
              </a:spcBef>
              <a:spcAft>
                <a:spcPts val="0"/>
              </a:spcAft>
              <a:defRPr>
                <a:latin typeface="+mn-lt"/>
                <a:ea typeface="+mn-ea"/>
              </a:defRPr>
            </a:lvl1pPr>
          </a:lstStyle>
          <a:p>
            <a:pPr>
              <a:defRPr/>
            </a:pPr>
            <a:fld id="{2F6A2B00-3E26-4E84-A871-8FCA751F35BA}" type="datetimeFigureOut">
              <a:rPr lang="zh-CN" altLang="en-US"/>
              <a:pPr>
                <a:defRPr/>
              </a:pPr>
              <a:t>2013-11-13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ECFB4F8-13DB-4741-A671-658063F15D22}"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756126" y="428232"/>
            <a:ext cx="13610273" cy="178223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756126" y="2495127"/>
            <a:ext cx="6679115" cy="7057150"/>
          </a:xfrm>
          <a:prstGeom prst="rect">
            <a:avLst/>
          </a:prstGeom>
        </p:spPr>
        <p:txBody>
          <a:bodyPr/>
          <a:lstStyle>
            <a:lvl1pPr>
              <a:defRPr sz="4500"/>
            </a:lvl1pPr>
            <a:lvl2pPr>
              <a:defRPr sz="3900"/>
            </a:lvl2pPr>
            <a:lvl3pPr>
              <a:defRPr sz="3200"/>
            </a:lvl3pPr>
            <a:lvl4pPr>
              <a:defRPr sz="2900"/>
            </a:lvl4pPr>
            <a:lvl5pPr>
              <a:defRPr sz="2900"/>
            </a:lvl5pPr>
            <a:lvl6pPr>
              <a:defRPr sz="2900"/>
            </a:lvl6pPr>
            <a:lvl7pPr>
              <a:defRPr sz="2900"/>
            </a:lvl7pPr>
            <a:lvl8pPr>
              <a:defRPr sz="2900"/>
            </a:lvl8pPr>
            <a:lvl9pPr>
              <a:defRPr sz="2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7687285" y="2495127"/>
            <a:ext cx="6679115" cy="7057150"/>
          </a:xfrm>
          <a:prstGeom prst="rect">
            <a:avLst/>
          </a:prstGeom>
        </p:spPr>
        <p:txBody>
          <a:bodyPr/>
          <a:lstStyle>
            <a:lvl1pPr>
              <a:defRPr sz="4500"/>
            </a:lvl1pPr>
            <a:lvl2pPr>
              <a:defRPr sz="3900"/>
            </a:lvl2pPr>
            <a:lvl3pPr>
              <a:defRPr sz="3200"/>
            </a:lvl3pPr>
            <a:lvl4pPr>
              <a:defRPr sz="2900"/>
            </a:lvl4pPr>
            <a:lvl5pPr>
              <a:defRPr sz="2900"/>
            </a:lvl5pPr>
            <a:lvl6pPr>
              <a:defRPr sz="2900"/>
            </a:lvl6pPr>
            <a:lvl7pPr>
              <a:defRPr sz="2900"/>
            </a:lvl7pPr>
            <a:lvl8pPr>
              <a:defRPr sz="2900"/>
            </a:lvl8pPr>
            <a:lvl9pPr>
              <a:defRPr sz="2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755650" y="9910763"/>
            <a:ext cx="3529013" cy="569912"/>
          </a:xfrm>
          <a:prstGeom prst="rect">
            <a:avLst/>
          </a:prstGeom>
        </p:spPr>
        <p:txBody>
          <a:bodyPr lIns="91389" tIns="45694" rIns="91389" bIns="45694"/>
          <a:lstStyle>
            <a:lvl1pPr defTabSz="1473269" fontAlgn="auto">
              <a:spcBef>
                <a:spcPts val="0"/>
              </a:spcBef>
              <a:spcAft>
                <a:spcPts val="0"/>
              </a:spcAft>
              <a:defRPr>
                <a:latin typeface="+mn-lt"/>
                <a:ea typeface="+mn-ea"/>
              </a:defRPr>
            </a:lvl1pPr>
          </a:lstStyle>
          <a:p>
            <a:pPr>
              <a:defRPr/>
            </a:pPr>
            <a:fld id="{9CE754DA-A108-40D3-BC3C-1E0291F5C9D5}" type="datetimeFigureOut">
              <a:rPr lang="zh-CN" altLang="en-US"/>
              <a:pPr>
                <a:defRPr/>
              </a:pPr>
              <a:t>2013-11-13</a:t>
            </a:fld>
            <a:endParaRPr lang="zh-CN" altLang="en-US"/>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D7FE4A8C-AB9D-452A-AF51-C01609BF2A72}"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756126" y="428232"/>
            <a:ext cx="13610273" cy="1782233"/>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56128" y="2393642"/>
            <a:ext cx="6681741" cy="997555"/>
          </a:xfrm>
          <a:prstGeom prst="rect">
            <a:avLst/>
          </a:prstGeom>
        </p:spPr>
        <p:txBody>
          <a:bodyPr anchor="b"/>
          <a:lstStyle>
            <a:lvl1pPr marL="0" indent="0">
              <a:buNone/>
              <a:defRPr sz="3900" b="1"/>
            </a:lvl1pPr>
            <a:lvl2pPr marL="736636" indent="0">
              <a:buNone/>
              <a:defRPr sz="3200" b="1"/>
            </a:lvl2pPr>
            <a:lvl3pPr marL="1473269" indent="0">
              <a:buNone/>
              <a:defRPr sz="2900" b="1"/>
            </a:lvl3pPr>
            <a:lvl4pPr marL="2209907" indent="0">
              <a:buNone/>
              <a:defRPr sz="2600" b="1"/>
            </a:lvl4pPr>
            <a:lvl5pPr marL="2946540" indent="0">
              <a:buNone/>
              <a:defRPr sz="2600" b="1"/>
            </a:lvl5pPr>
            <a:lvl6pPr marL="3683176" indent="0">
              <a:buNone/>
              <a:defRPr sz="2600" b="1"/>
            </a:lvl6pPr>
            <a:lvl7pPr marL="4419813" indent="0">
              <a:buNone/>
              <a:defRPr sz="2600" b="1"/>
            </a:lvl7pPr>
            <a:lvl8pPr marL="5156447" indent="0">
              <a:buNone/>
              <a:defRPr sz="2600" b="1"/>
            </a:lvl8pPr>
            <a:lvl9pPr marL="5893079" indent="0">
              <a:buNone/>
              <a:defRPr sz="2600" b="1"/>
            </a:lvl9pPr>
          </a:lstStyle>
          <a:p>
            <a:pPr lvl="0"/>
            <a:r>
              <a:rPr lang="zh-CN" altLang="en-US" smtClean="0"/>
              <a:t>单击此处编辑母版文本样式</a:t>
            </a:r>
          </a:p>
        </p:txBody>
      </p:sp>
      <p:sp>
        <p:nvSpPr>
          <p:cNvPr id="4" name="内容占位符 3"/>
          <p:cNvSpPr>
            <a:spLocks noGrp="1"/>
          </p:cNvSpPr>
          <p:nvPr>
            <p:ph sz="half" idx="2"/>
          </p:nvPr>
        </p:nvSpPr>
        <p:spPr>
          <a:xfrm>
            <a:off x="756128" y="3391196"/>
            <a:ext cx="6681741" cy="6161082"/>
          </a:xfrm>
          <a:prstGeom prst="rect">
            <a:avLst/>
          </a:prstGeom>
        </p:spPr>
        <p:txBody>
          <a:bodyPr/>
          <a:lstStyle>
            <a:lvl1pPr>
              <a:defRPr sz="3900"/>
            </a:lvl1pPr>
            <a:lvl2pPr>
              <a:defRPr sz="3200"/>
            </a:lvl2pPr>
            <a:lvl3pPr>
              <a:defRPr sz="2900"/>
            </a:lvl3pPr>
            <a:lvl4pPr>
              <a:defRPr sz="2600"/>
            </a:lvl4pPr>
            <a:lvl5pPr>
              <a:defRPr sz="2600"/>
            </a:lvl5pPr>
            <a:lvl6pPr>
              <a:defRPr sz="2600"/>
            </a:lvl6pPr>
            <a:lvl7pPr>
              <a:defRPr sz="2600"/>
            </a:lvl7pPr>
            <a:lvl8pPr>
              <a:defRPr sz="2600"/>
            </a:lvl8pPr>
            <a:lvl9pPr>
              <a:defRPr sz="2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7682035" y="2393642"/>
            <a:ext cx="6684366" cy="997555"/>
          </a:xfrm>
          <a:prstGeom prst="rect">
            <a:avLst/>
          </a:prstGeom>
        </p:spPr>
        <p:txBody>
          <a:bodyPr anchor="b"/>
          <a:lstStyle>
            <a:lvl1pPr marL="0" indent="0">
              <a:buNone/>
              <a:defRPr sz="3900" b="1"/>
            </a:lvl1pPr>
            <a:lvl2pPr marL="736636" indent="0">
              <a:buNone/>
              <a:defRPr sz="3200" b="1"/>
            </a:lvl2pPr>
            <a:lvl3pPr marL="1473269" indent="0">
              <a:buNone/>
              <a:defRPr sz="2900" b="1"/>
            </a:lvl3pPr>
            <a:lvl4pPr marL="2209907" indent="0">
              <a:buNone/>
              <a:defRPr sz="2600" b="1"/>
            </a:lvl4pPr>
            <a:lvl5pPr marL="2946540" indent="0">
              <a:buNone/>
              <a:defRPr sz="2600" b="1"/>
            </a:lvl5pPr>
            <a:lvl6pPr marL="3683176" indent="0">
              <a:buNone/>
              <a:defRPr sz="2600" b="1"/>
            </a:lvl6pPr>
            <a:lvl7pPr marL="4419813" indent="0">
              <a:buNone/>
              <a:defRPr sz="2600" b="1"/>
            </a:lvl7pPr>
            <a:lvl8pPr marL="5156447" indent="0">
              <a:buNone/>
              <a:defRPr sz="2600" b="1"/>
            </a:lvl8pPr>
            <a:lvl9pPr marL="5893079" indent="0">
              <a:buNone/>
              <a:defRPr sz="2600" b="1"/>
            </a:lvl9pPr>
          </a:lstStyle>
          <a:p>
            <a:pPr lvl="0"/>
            <a:r>
              <a:rPr lang="zh-CN" altLang="en-US" smtClean="0"/>
              <a:t>单击此处编辑母版文本样式</a:t>
            </a:r>
          </a:p>
        </p:txBody>
      </p:sp>
      <p:sp>
        <p:nvSpPr>
          <p:cNvPr id="6" name="内容占位符 5"/>
          <p:cNvSpPr>
            <a:spLocks noGrp="1"/>
          </p:cNvSpPr>
          <p:nvPr>
            <p:ph sz="quarter" idx="4"/>
          </p:nvPr>
        </p:nvSpPr>
        <p:spPr>
          <a:xfrm>
            <a:off x="7682035" y="3391196"/>
            <a:ext cx="6684366" cy="6161082"/>
          </a:xfrm>
          <a:prstGeom prst="rect">
            <a:avLst/>
          </a:prstGeom>
        </p:spPr>
        <p:txBody>
          <a:bodyPr/>
          <a:lstStyle>
            <a:lvl1pPr>
              <a:defRPr sz="3900"/>
            </a:lvl1pPr>
            <a:lvl2pPr>
              <a:defRPr sz="3200"/>
            </a:lvl2pPr>
            <a:lvl3pPr>
              <a:defRPr sz="2900"/>
            </a:lvl3pPr>
            <a:lvl4pPr>
              <a:defRPr sz="2600"/>
            </a:lvl4pPr>
            <a:lvl5pPr>
              <a:defRPr sz="2600"/>
            </a:lvl5pPr>
            <a:lvl6pPr>
              <a:defRPr sz="2600"/>
            </a:lvl6pPr>
            <a:lvl7pPr>
              <a:defRPr sz="2600"/>
            </a:lvl7pPr>
            <a:lvl8pPr>
              <a:defRPr sz="2600"/>
            </a:lvl8pPr>
            <a:lvl9pPr>
              <a:defRPr sz="2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755650" y="9910763"/>
            <a:ext cx="3529013" cy="569912"/>
          </a:xfrm>
          <a:prstGeom prst="rect">
            <a:avLst/>
          </a:prstGeom>
        </p:spPr>
        <p:txBody>
          <a:bodyPr lIns="91389" tIns="45694" rIns="91389" bIns="45694"/>
          <a:lstStyle>
            <a:lvl1pPr defTabSz="1473269" fontAlgn="auto">
              <a:spcBef>
                <a:spcPts val="0"/>
              </a:spcBef>
              <a:spcAft>
                <a:spcPts val="0"/>
              </a:spcAft>
              <a:defRPr>
                <a:latin typeface="+mn-lt"/>
                <a:ea typeface="+mn-ea"/>
              </a:defRPr>
            </a:lvl1pPr>
          </a:lstStyle>
          <a:p>
            <a:pPr>
              <a:defRPr/>
            </a:pPr>
            <a:fld id="{061C2552-A528-4263-82F9-794C715C01EA}" type="datetimeFigureOut">
              <a:rPr lang="zh-CN" altLang="en-US"/>
              <a:pPr>
                <a:defRPr/>
              </a:pPr>
              <a:t>2013-11-13</a:t>
            </a:fld>
            <a:endParaRPr lang="zh-CN" altLang="en-US"/>
          </a:p>
        </p:txBody>
      </p:sp>
      <p:sp>
        <p:nvSpPr>
          <p:cNvPr id="8" name="页脚占位符 7"/>
          <p:cNvSpPr>
            <a:spLocks noGrp="1"/>
          </p:cNvSpPr>
          <p:nvPr>
            <p:ph type="ftr" sz="quarter" idx="11"/>
          </p:nvPr>
        </p:nvSpPr>
        <p:spPr/>
        <p:txBody>
          <a:bodyPr/>
          <a:lstStyle>
            <a:lvl1pPr>
              <a:defRPr/>
            </a:lvl1pPr>
          </a:lstStyle>
          <a:p>
            <a:pPr>
              <a:defRPr/>
            </a:pPr>
            <a:endParaRPr lang="zh-CN" altLang="en-US"/>
          </a:p>
        </p:txBody>
      </p:sp>
      <p:sp>
        <p:nvSpPr>
          <p:cNvPr id="9" name="灯片编号占位符 8"/>
          <p:cNvSpPr>
            <a:spLocks noGrp="1"/>
          </p:cNvSpPr>
          <p:nvPr>
            <p:ph type="sldNum" sz="quarter" idx="12"/>
          </p:nvPr>
        </p:nvSpPr>
        <p:spPr/>
        <p:txBody>
          <a:bodyPr/>
          <a:lstStyle>
            <a:lvl1pPr>
              <a:defRPr/>
            </a:lvl1pPr>
          </a:lstStyle>
          <a:p>
            <a:pPr>
              <a:defRPr/>
            </a:pPr>
            <a:fld id="{52963AE8-C9BD-4C09-AD86-DB9979E6E5CB}"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756126" y="428232"/>
            <a:ext cx="13610273" cy="178223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755650" y="9910763"/>
            <a:ext cx="3529013" cy="569912"/>
          </a:xfrm>
          <a:prstGeom prst="rect">
            <a:avLst/>
          </a:prstGeom>
        </p:spPr>
        <p:txBody>
          <a:bodyPr lIns="91389" tIns="45694" rIns="91389" bIns="45694"/>
          <a:lstStyle>
            <a:lvl1pPr defTabSz="1473269" fontAlgn="auto">
              <a:spcBef>
                <a:spcPts val="0"/>
              </a:spcBef>
              <a:spcAft>
                <a:spcPts val="0"/>
              </a:spcAft>
              <a:defRPr>
                <a:latin typeface="+mn-lt"/>
                <a:ea typeface="+mn-ea"/>
              </a:defRPr>
            </a:lvl1pPr>
          </a:lstStyle>
          <a:p>
            <a:pPr>
              <a:defRPr/>
            </a:pPr>
            <a:fld id="{22096896-B7C8-4251-B037-39344060B6DE}" type="datetimeFigureOut">
              <a:rPr lang="zh-CN" altLang="en-US"/>
              <a:pPr>
                <a:defRPr/>
              </a:pPr>
              <a:t>2013-11-13</a:t>
            </a:fld>
            <a:endParaRPr lang="zh-CN" altLang="en-US"/>
          </a:p>
        </p:txBody>
      </p:sp>
      <p:sp>
        <p:nvSpPr>
          <p:cNvPr id="4" name="页脚占位符 3"/>
          <p:cNvSpPr>
            <a:spLocks noGrp="1"/>
          </p:cNvSpPr>
          <p:nvPr>
            <p:ph type="ftr" sz="quarter" idx="11"/>
          </p:nvPr>
        </p:nvSpPr>
        <p:spPr/>
        <p:txBody>
          <a:bodyPr/>
          <a:lstStyle>
            <a:lvl1pPr>
              <a:defRPr/>
            </a:lvl1pPr>
          </a:lstStyle>
          <a:p>
            <a:pPr>
              <a:defRPr/>
            </a:pPr>
            <a:endParaRPr lang="zh-CN" altLang="en-US"/>
          </a:p>
        </p:txBody>
      </p:sp>
      <p:sp>
        <p:nvSpPr>
          <p:cNvPr id="5" name="灯片编号占位符 4"/>
          <p:cNvSpPr>
            <a:spLocks noGrp="1"/>
          </p:cNvSpPr>
          <p:nvPr>
            <p:ph type="sldNum" sz="quarter" idx="12"/>
          </p:nvPr>
        </p:nvSpPr>
        <p:spPr/>
        <p:txBody>
          <a:bodyPr/>
          <a:lstStyle>
            <a:lvl1pPr>
              <a:defRPr/>
            </a:lvl1pPr>
          </a:lstStyle>
          <a:p>
            <a:pPr>
              <a:defRPr/>
            </a:pPr>
            <a:fld id="{55BB08F6-457D-42D9-8B35-ECE1E5C71B9D}"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755650" y="9910763"/>
            <a:ext cx="3529013" cy="569912"/>
          </a:xfrm>
          <a:prstGeom prst="rect">
            <a:avLst/>
          </a:prstGeom>
        </p:spPr>
        <p:txBody>
          <a:bodyPr lIns="91389" tIns="45694" rIns="91389" bIns="45694"/>
          <a:lstStyle>
            <a:lvl1pPr defTabSz="1473269" fontAlgn="auto">
              <a:spcBef>
                <a:spcPts val="0"/>
              </a:spcBef>
              <a:spcAft>
                <a:spcPts val="0"/>
              </a:spcAft>
              <a:defRPr>
                <a:latin typeface="+mn-lt"/>
                <a:ea typeface="+mn-ea"/>
              </a:defRPr>
            </a:lvl1pPr>
          </a:lstStyle>
          <a:p>
            <a:pPr>
              <a:defRPr/>
            </a:pPr>
            <a:fld id="{3619EC1C-29FC-4046-9AC1-18259FFEC707}" type="datetimeFigureOut">
              <a:rPr lang="zh-CN" altLang="en-US"/>
              <a:pPr>
                <a:defRPr/>
              </a:pPr>
              <a:t>2013-11-13</a:t>
            </a:fld>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pPr>
              <a:defRPr/>
            </a:pPr>
            <a:fld id="{96C8157D-9AE5-4242-BFE5-AE271B80792D}"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756143" y="425756"/>
            <a:ext cx="4975207" cy="1811937"/>
          </a:xfrm>
          <a:prstGeom prst="rect">
            <a:avLst/>
          </a:prstGeom>
        </p:spPr>
        <p:txBody>
          <a:bodyPr anchor="b"/>
          <a:lstStyle>
            <a:lvl1pPr algn="l">
              <a:defRPr sz="32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912487" y="425770"/>
            <a:ext cx="8453912" cy="9126521"/>
          </a:xfrm>
          <a:prstGeom prst="rect">
            <a:avLst/>
          </a:prstGeom>
        </p:spPr>
        <p:txBody>
          <a:bodyPr/>
          <a:lstStyle>
            <a:lvl1pPr>
              <a:defRPr sz="5200"/>
            </a:lvl1pPr>
            <a:lvl2pPr>
              <a:defRPr sz="4500"/>
            </a:lvl2pPr>
            <a:lvl3pPr>
              <a:defRPr sz="3900"/>
            </a:lvl3pPr>
            <a:lvl4pPr>
              <a:defRPr sz="3200"/>
            </a:lvl4pPr>
            <a:lvl5pPr>
              <a:defRPr sz="3200"/>
            </a:lvl5pPr>
            <a:lvl6pPr>
              <a:defRPr sz="3200"/>
            </a:lvl6pPr>
            <a:lvl7pPr>
              <a:defRPr sz="3200"/>
            </a:lvl7pPr>
            <a:lvl8pPr>
              <a:defRPr sz="3200"/>
            </a:lvl8pPr>
            <a:lvl9pPr>
              <a:defRPr sz="3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756143" y="2237708"/>
            <a:ext cx="4975207" cy="7314583"/>
          </a:xfrm>
          <a:prstGeom prst="rect">
            <a:avLst/>
          </a:prstGeom>
        </p:spPr>
        <p:txBody>
          <a:bodyPr/>
          <a:lstStyle>
            <a:lvl1pPr marL="0" indent="0">
              <a:buNone/>
              <a:defRPr sz="2300"/>
            </a:lvl1pPr>
            <a:lvl2pPr marL="736636" indent="0">
              <a:buNone/>
              <a:defRPr sz="1900"/>
            </a:lvl2pPr>
            <a:lvl3pPr marL="1473269" indent="0">
              <a:buNone/>
              <a:defRPr sz="1600"/>
            </a:lvl3pPr>
            <a:lvl4pPr marL="2209907" indent="0">
              <a:buNone/>
              <a:defRPr sz="1500"/>
            </a:lvl4pPr>
            <a:lvl5pPr marL="2946540" indent="0">
              <a:buNone/>
              <a:defRPr sz="1500"/>
            </a:lvl5pPr>
            <a:lvl6pPr marL="3683176" indent="0">
              <a:buNone/>
              <a:defRPr sz="1500"/>
            </a:lvl6pPr>
            <a:lvl7pPr marL="4419813" indent="0">
              <a:buNone/>
              <a:defRPr sz="1500"/>
            </a:lvl7pPr>
            <a:lvl8pPr marL="5156447" indent="0">
              <a:buNone/>
              <a:defRPr sz="1500"/>
            </a:lvl8pPr>
            <a:lvl9pPr marL="5893079" indent="0">
              <a:buNone/>
              <a:defRPr sz="1500"/>
            </a:lvl9pPr>
          </a:lstStyle>
          <a:p>
            <a:pPr lvl="0"/>
            <a:r>
              <a:rPr lang="zh-CN" altLang="en-US" smtClean="0"/>
              <a:t>单击此处编辑母版文本样式</a:t>
            </a:r>
          </a:p>
        </p:txBody>
      </p:sp>
      <p:sp>
        <p:nvSpPr>
          <p:cNvPr id="5" name="日期占位符 4"/>
          <p:cNvSpPr>
            <a:spLocks noGrp="1"/>
          </p:cNvSpPr>
          <p:nvPr>
            <p:ph type="dt" sz="half" idx="10"/>
          </p:nvPr>
        </p:nvSpPr>
        <p:spPr>
          <a:xfrm>
            <a:off x="755650" y="9910763"/>
            <a:ext cx="3529013" cy="569912"/>
          </a:xfrm>
          <a:prstGeom prst="rect">
            <a:avLst/>
          </a:prstGeom>
        </p:spPr>
        <p:txBody>
          <a:bodyPr lIns="91389" tIns="45694" rIns="91389" bIns="45694"/>
          <a:lstStyle>
            <a:lvl1pPr defTabSz="1473269" fontAlgn="auto">
              <a:spcBef>
                <a:spcPts val="0"/>
              </a:spcBef>
              <a:spcAft>
                <a:spcPts val="0"/>
              </a:spcAft>
              <a:defRPr>
                <a:latin typeface="+mn-lt"/>
                <a:ea typeface="+mn-ea"/>
              </a:defRPr>
            </a:lvl1pPr>
          </a:lstStyle>
          <a:p>
            <a:pPr>
              <a:defRPr/>
            </a:pPr>
            <a:fld id="{3354B039-6E9D-48FF-875F-81324D3381A7}" type="datetimeFigureOut">
              <a:rPr lang="zh-CN" altLang="en-US"/>
              <a:pPr>
                <a:defRPr/>
              </a:pPr>
              <a:t>2013-11-13</a:t>
            </a:fld>
            <a:endParaRPr lang="zh-CN" altLang="en-US"/>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15D6BBA7-DF0C-430D-AF42-4AAF7B40A755}"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964122" y="7485382"/>
            <a:ext cx="9073515" cy="883691"/>
          </a:xfrm>
          <a:prstGeom prst="rect">
            <a:avLst/>
          </a:prstGeom>
        </p:spPr>
        <p:txBody>
          <a:bodyPr anchor="b"/>
          <a:lstStyle>
            <a:lvl1pPr algn="l">
              <a:defRPr sz="32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964122" y="955475"/>
            <a:ext cx="9073515" cy="6416040"/>
          </a:xfrm>
          <a:prstGeom prst="rect">
            <a:avLst/>
          </a:prstGeom>
        </p:spPr>
        <p:txBody>
          <a:bodyPr rtlCol="0">
            <a:normAutofit/>
          </a:bodyPr>
          <a:lstStyle>
            <a:lvl1pPr marL="0" indent="0">
              <a:buNone/>
              <a:defRPr sz="5200"/>
            </a:lvl1pPr>
            <a:lvl2pPr marL="736636" indent="0">
              <a:buNone/>
              <a:defRPr sz="4500"/>
            </a:lvl2pPr>
            <a:lvl3pPr marL="1473269" indent="0">
              <a:buNone/>
              <a:defRPr sz="3900"/>
            </a:lvl3pPr>
            <a:lvl4pPr marL="2209907" indent="0">
              <a:buNone/>
              <a:defRPr sz="3200"/>
            </a:lvl4pPr>
            <a:lvl5pPr marL="2946540" indent="0">
              <a:buNone/>
              <a:defRPr sz="3200"/>
            </a:lvl5pPr>
            <a:lvl6pPr marL="3683176" indent="0">
              <a:buNone/>
              <a:defRPr sz="3200"/>
            </a:lvl6pPr>
            <a:lvl7pPr marL="4419813" indent="0">
              <a:buNone/>
              <a:defRPr sz="3200"/>
            </a:lvl7pPr>
            <a:lvl8pPr marL="5156447" indent="0">
              <a:buNone/>
              <a:defRPr sz="3200"/>
            </a:lvl8pPr>
            <a:lvl9pPr marL="5893079" indent="0">
              <a:buNone/>
              <a:defRPr sz="3200"/>
            </a:lvl9pPr>
          </a:lstStyle>
          <a:p>
            <a:pPr lvl="0"/>
            <a:endParaRPr lang="zh-CN" altLang="en-US" noProof="0"/>
          </a:p>
        </p:txBody>
      </p:sp>
      <p:sp>
        <p:nvSpPr>
          <p:cNvPr id="4" name="文本占位符 3"/>
          <p:cNvSpPr>
            <a:spLocks noGrp="1"/>
          </p:cNvSpPr>
          <p:nvPr>
            <p:ph type="body" sz="half" idx="2"/>
          </p:nvPr>
        </p:nvSpPr>
        <p:spPr>
          <a:xfrm>
            <a:off x="2964122" y="8369073"/>
            <a:ext cx="9073515" cy="1254989"/>
          </a:xfrm>
          <a:prstGeom prst="rect">
            <a:avLst/>
          </a:prstGeom>
        </p:spPr>
        <p:txBody>
          <a:bodyPr/>
          <a:lstStyle>
            <a:lvl1pPr marL="0" indent="0">
              <a:buNone/>
              <a:defRPr sz="2300"/>
            </a:lvl1pPr>
            <a:lvl2pPr marL="736636" indent="0">
              <a:buNone/>
              <a:defRPr sz="1900"/>
            </a:lvl2pPr>
            <a:lvl3pPr marL="1473269" indent="0">
              <a:buNone/>
              <a:defRPr sz="1600"/>
            </a:lvl3pPr>
            <a:lvl4pPr marL="2209907" indent="0">
              <a:buNone/>
              <a:defRPr sz="1500"/>
            </a:lvl4pPr>
            <a:lvl5pPr marL="2946540" indent="0">
              <a:buNone/>
              <a:defRPr sz="1500"/>
            </a:lvl5pPr>
            <a:lvl6pPr marL="3683176" indent="0">
              <a:buNone/>
              <a:defRPr sz="1500"/>
            </a:lvl6pPr>
            <a:lvl7pPr marL="4419813" indent="0">
              <a:buNone/>
              <a:defRPr sz="1500"/>
            </a:lvl7pPr>
            <a:lvl8pPr marL="5156447" indent="0">
              <a:buNone/>
              <a:defRPr sz="1500"/>
            </a:lvl8pPr>
            <a:lvl9pPr marL="5893079" indent="0">
              <a:buNone/>
              <a:defRPr sz="1500"/>
            </a:lvl9pPr>
          </a:lstStyle>
          <a:p>
            <a:pPr lvl="0"/>
            <a:r>
              <a:rPr lang="zh-CN" altLang="en-US" smtClean="0"/>
              <a:t>单击此处编辑母版文本样式</a:t>
            </a:r>
          </a:p>
        </p:txBody>
      </p:sp>
      <p:sp>
        <p:nvSpPr>
          <p:cNvPr id="5" name="日期占位符 4"/>
          <p:cNvSpPr>
            <a:spLocks noGrp="1"/>
          </p:cNvSpPr>
          <p:nvPr>
            <p:ph type="dt" sz="half" idx="10"/>
          </p:nvPr>
        </p:nvSpPr>
        <p:spPr>
          <a:xfrm>
            <a:off x="755650" y="9910763"/>
            <a:ext cx="3529013" cy="569912"/>
          </a:xfrm>
          <a:prstGeom prst="rect">
            <a:avLst/>
          </a:prstGeom>
        </p:spPr>
        <p:txBody>
          <a:bodyPr lIns="91389" tIns="45694" rIns="91389" bIns="45694"/>
          <a:lstStyle>
            <a:lvl1pPr defTabSz="1473269" fontAlgn="auto">
              <a:spcBef>
                <a:spcPts val="0"/>
              </a:spcBef>
              <a:spcAft>
                <a:spcPts val="0"/>
              </a:spcAft>
              <a:defRPr>
                <a:latin typeface="+mn-lt"/>
                <a:ea typeface="+mn-ea"/>
              </a:defRPr>
            </a:lvl1pPr>
          </a:lstStyle>
          <a:p>
            <a:pPr>
              <a:defRPr/>
            </a:pPr>
            <a:fld id="{B22CCF3D-1D74-4CA3-8263-74F20978FFCB}" type="datetimeFigureOut">
              <a:rPr lang="zh-CN" altLang="en-US"/>
              <a:pPr>
                <a:defRPr/>
              </a:pPr>
              <a:t>2013-11-13</a:t>
            </a:fld>
            <a:endParaRPr lang="zh-CN" altLang="en-US"/>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D74BE9AB-8D68-453C-88FD-5BFEF74ACF55}"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标题占位符 1"/>
          <p:cNvSpPr>
            <a:spLocks noGrp="1"/>
          </p:cNvSpPr>
          <p:nvPr>
            <p:ph type="title"/>
          </p:nvPr>
        </p:nvSpPr>
        <p:spPr bwMode="auto">
          <a:xfrm>
            <a:off x="755650" y="428625"/>
            <a:ext cx="13611225" cy="1781175"/>
          </a:xfrm>
          <a:prstGeom prst="rect">
            <a:avLst/>
          </a:prstGeom>
          <a:noFill/>
          <a:ln w="9525">
            <a:noFill/>
            <a:miter lim="800000"/>
            <a:headEnd/>
            <a:tailEnd/>
          </a:ln>
        </p:spPr>
        <p:txBody>
          <a:bodyPr vert="horz" wrap="square" lIns="91389" tIns="45694" rIns="91389" bIns="45694" numCol="1" anchor="ctr" anchorCtr="0" compatLnSpc="1">
            <a:prstTxWarp prst="textNoShape">
              <a:avLst/>
            </a:prstTxWarp>
          </a:bodyPr>
          <a:lstStyle/>
          <a:p>
            <a:pPr lvl="0"/>
            <a:r>
              <a:rPr lang="zh-CN" altLang="en-US" smtClean="0"/>
              <a:t>单击此处编辑母版标题样式</a:t>
            </a:r>
          </a:p>
        </p:txBody>
      </p:sp>
      <p:sp>
        <p:nvSpPr>
          <p:cNvPr id="6147" name="文本占位符 2"/>
          <p:cNvSpPr>
            <a:spLocks noGrp="1"/>
          </p:cNvSpPr>
          <p:nvPr>
            <p:ph type="body" idx="1"/>
          </p:nvPr>
        </p:nvSpPr>
        <p:spPr bwMode="auto">
          <a:xfrm>
            <a:off x="755650" y="2495550"/>
            <a:ext cx="13611225" cy="7056438"/>
          </a:xfrm>
          <a:prstGeom prst="rect">
            <a:avLst/>
          </a:prstGeom>
          <a:noFill/>
          <a:ln w="9525">
            <a:noFill/>
            <a:miter lim="800000"/>
            <a:headEnd/>
            <a:tailEnd/>
          </a:ln>
        </p:spPr>
        <p:txBody>
          <a:bodyPr vert="horz" wrap="square" lIns="91389" tIns="45694" rIns="91389" bIns="45694"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5" name="页脚占位符 4"/>
          <p:cNvSpPr>
            <a:spLocks noGrp="1"/>
          </p:cNvSpPr>
          <p:nvPr>
            <p:ph type="ftr" sz="quarter" idx="3"/>
          </p:nvPr>
        </p:nvSpPr>
        <p:spPr>
          <a:xfrm>
            <a:off x="5167313" y="9910763"/>
            <a:ext cx="4787900" cy="569912"/>
          </a:xfrm>
          <a:prstGeom prst="rect">
            <a:avLst/>
          </a:prstGeom>
        </p:spPr>
        <p:txBody>
          <a:bodyPr vert="horz" lIns="91389" tIns="45694" rIns="91389" bIns="45694" rtlCol="0" anchor="ctr"/>
          <a:lstStyle>
            <a:lvl1pPr algn="ctr" defTabSz="1473269" fontAlgn="auto">
              <a:spcBef>
                <a:spcPts val="0"/>
              </a:spcBef>
              <a:spcAft>
                <a:spcPts val="0"/>
              </a:spcAft>
              <a:defRPr sz="11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10837863" y="9910763"/>
            <a:ext cx="3529012" cy="569912"/>
          </a:xfrm>
          <a:prstGeom prst="rect">
            <a:avLst/>
          </a:prstGeom>
        </p:spPr>
        <p:txBody>
          <a:bodyPr vert="horz" lIns="91389" tIns="45694" rIns="91389" bIns="45694" rtlCol="0" anchor="ctr"/>
          <a:lstStyle>
            <a:lvl1pPr algn="r" defTabSz="1473269" fontAlgn="auto">
              <a:spcBef>
                <a:spcPts val="0"/>
              </a:spcBef>
              <a:spcAft>
                <a:spcPts val="0"/>
              </a:spcAft>
              <a:defRPr sz="1100">
                <a:solidFill>
                  <a:schemeClr val="tx1">
                    <a:tint val="75000"/>
                  </a:schemeClr>
                </a:solidFill>
                <a:latin typeface="+mn-lt"/>
                <a:ea typeface="+mn-ea"/>
              </a:defRPr>
            </a:lvl1pPr>
          </a:lstStyle>
          <a:p>
            <a:pPr>
              <a:defRPr/>
            </a:pPr>
            <a:fld id="{86B0A742-DABF-48B7-8631-01144D5448D4}" type="slidenum">
              <a:rPr lang="zh-CN" altLang="en-US"/>
              <a:pPr>
                <a:defRPr/>
              </a:pPr>
              <a:t>‹#›</a:t>
            </a:fld>
            <a:endParaRPr lang="zh-CN" altLang="en-US"/>
          </a:p>
        </p:txBody>
      </p:sp>
      <p:cxnSp>
        <p:nvCxnSpPr>
          <p:cNvPr id="8" name="直接连接符 7"/>
          <p:cNvCxnSpPr/>
          <p:nvPr/>
        </p:nvCxnSpPr>
        <p:spPr>
          <a:xfrm>
            <a:off x="0" y="10356850"/>
            <a:ext cx="15122525" cy="1588"/>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031" name="矩形 8"/>
          <p:cNvSpPr>
            <a:spLocks noChangeArrowheads="1"/>
          </p:cNvSpPr>
          <p:nvPr/>
        </p:nvSpPr>
        <p:spPr bwMode="auto">
          <a:xfrm>
            <a:off x="3238500" y="10210800"/>
            <a:ext cx="11236325" cy="708025"/>
          </a:xfrm>
          <a:prstGeom prst="rect">
            <a:avLst/>
          </a:prstGeom>
          <a:noFill/>
          <a:ln w="9525">
            <a:noFill/>
            <a:miter lim="800000"/>
            <a:headEnd/>
            <a:tailEnd/>
          </a:ln>
        </p:spPr>
        <p:txBody>
          <a:bodyPr lIns="91389" tIns="45694" rIns="91389" bIns="45694">
            <a:spAutoFit/>
          </a:bodyPr>
          <a:lstStyle/>
          <a:p>
            <a:pPr algn="r">
              <a:lnSpc>
                <a:spcPts val="900"/>
              </a:lnSpc>
              <a:defRPr/>
            </a:pPr>
            <a:r>
              <a:rPr lang="zh-CN" altLang="en-US" sz="1000">
                <a:latin typeface="Arial Unicode MS" pitchFamily="34" charset="-122"/>
                <a:ea typeface="Arial Unicode MS" pitchFamily="34" charset="-122"/>
                <a:cs typeface="Arial Unicode MS" pitchFamily="34" charset="-122"/>
              </a:rPr>
              <a:t>山东省蒙山旅游区柏林镇富泉村村庄规划</a:t>
            </a:r>
            <a:endParaRPr lang="en-US" altLang="zh-CN" sz="1000">
              <a:latin typeface="Arial Unicode MS" pitchFamily="34" charset="-122"/>
              <a:ea typeface="Arial Unicode MS" pitchFamily="34" charset="-122"/>
              <a:cs typeface="Arial Unicode MS" pitchFamily="34" charset="-122"/>
            </a:endParaRPr>
          </a:p>
          <a:p>
            <a:pPr algn="r">
              <a:defRPr/>
            </a:pPr>
            <a:r>
              <a:rPr lang="en-US" altLang="zh-CN" sz="1000">
                <a:latin typeface="Arial Unicode MS" pitchFamily="34" charset="-122"/>
                <a:ea typeface="Arial Unicode MS" pitchFamily="34" charset="-122"/>
                <a:cs typeface="Arial Unicode MS" pitchFamily="34" charset="-122"/>
              </a:rPr>
              <a:t>Fuquan village planning of Berlin town in Shandong province Mengshan tourism area</a:t>
            </a:r>
            <a:endParaRPr lang="zh-CN" altLang="en-US" sz="1000">
              <a:latin typeface="Arial Unicode MS" pitchFamily="34" charset="-122"/>
              <a:ea typeface="Arial Unicode MS" pitchFamily="34" charset="-122"/>
              <a:cs typeface="Arial Unicode MS" pitchFamily="34" charset="-122"/>
            </a:endParaRPr>
          </a:p>
          <a:p>
            <a:pPr algn="r">
              <a:lnSpc>
                <a:spcPts val="900"/>
              </a:lnSpc>
              <a:defRPr/>
            </a:pPr>
            <a:endParaRPr lang="en-US" altLang="zh-CN" sz="1000">
              <a:latin typeface="黑体" pitchFamily="49" charset="-122"/>
              <a:ea typeface="黑体" pitchFamily="49" charset="-122"/>
            </a:endParaRPr>
          </a:p>
          <a:p>
            <a:pPr algn="r">
              <a:lnSpc>
                <a:spcPts val="900"/>
              </a:lnSpc>
              <a:defRPr/>
            </a:pPr>
            <a:endParaRPr lang="en-US" altLang="zh-CN" sz="1000">
              <a:latin typeface="黑体" pitchFamily="49" charset="-122"/>
              <a:ea typeface="黑体" pitchFamily="49" charset="-122"/>
            </a:endParaRPr>
          </a:p>
          <a:p>
            <a:pPr algn="r">
              <a:lnSpc>
                <a:spcPts val="900"/>
              </a:lnSpc>
              <a:defRPr/>
            </a:pPr>
            <a:endParaRPr lang="en-US" altLang="zh-CN" sz="1000">
              <a:latin typeface="黑体" pitchFamily="49" charset="-122"/>
              <a:ea typeface="黑体" pitchFamily="49" charset="-122"/>
            </a:endParaRPr>
          </a:p>
        </p:txBody>
      </p:sp>
      <p:sp>
        <p:nvSpPr>
          <p:cNvPr id="10" name="矩形 9"/>
          <p:cNvSpPr/>
          <p:nvPr/>
        </p:nvSpPr>
        <p:spPr>
          <a:xfrm>
            <a:off x="14424025" y="9401175"/>
            <a:ext cx="709613" cy="129222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89" tIns="45694" rIns="91389" bIns="45694" anchor="ctr"/>
          <a:lstStyle/>
          <a:p>
            <a:pPr algn="ctr" defTabSz="1473269" fontAlgn="auto">
              <a:spcBef>
                <a:spcPts val="0"/>
              </a:spcBef>
              <a:spcAft>
                <a:spcPts val="0"/>
              </a:spcAft>
              <a:defRPr/>
            </a:pPr>
            <a:endParaRPr lang="zh-CN" altLang="en-US" dirty="0">
              <a:solidFill>
                <a:schemeClr val="bg1">
                  <a:lumMod val="85000"/>
                </a:schemeClr>
              </a:solidFill>
            </a:endParaRPr>
          </a:p>
        </p:txBody>
      </p:sp>
      <p:sp>
        <p:nvSpPr>
          <p:cNvPr id="11" name="灯片编号占位符 5"/>
          <p:cNvSpPr txBox="1">
            <a:spLocks/>
          </p:cNvSpPr>
          <p:nvPr/>
        </p:nvSpPr>
        <p:spPr>
          <a:xfrm>
            <a:off x="14473238" y="9910763"/>
            <a:ext cx="649287" cy="569912"/>
          </a:xfrm>
          <a:prstGeom prst="rect">
            <a:avLst/>
          </a:prstGeom>
        </p:spPr>
        <p:txBody>
          <a:bodyPr lIns="91389" tIns="45694" rIns="91389" bIns="45694" anchor="ctr"/>
          <a:lstStyle>
            <a:lvl1pPr algn="ctr">
              <a:defRPr sz="1200" b="0">
                <a:solidFill>
                  <a:schemeClr val="tx1"/>
                </a:solidFill>
                <a:latin typeface="微软雅黑" pitchFamily="34" charset="-122"/>
                <a:ea typeface="微软雅黑" pitchFamily="34" charset="-122"/>
              </a:defRPr>
            </a:lvl1pPr>
          </a:lstStyle>
          <a:p>
            <a:pPr defTabSz="1473269" fontAlgn="auto">
              <a:spcBef>
                <a:spcPts val="0"/>
              </a:spcBef>
              <a:spcAft>
                <a:spcPts val="0"/>
              </a:spcAft>
              <a:defRPr/>
            </a:pPr>
            <a:fld id="{F482BF0B-684F-44E3-9717-7408DBBBB087}" type="slidenum">
              <a:rPr lang="zh-CN" altLang="en-US" sz="1100" smtClean="0"/>
              <a:pPr defTabSz="1473269" fontAlgn="auto">
                <a:spcBef>
                  <a:spcPts val="0"/>
                </a:spcBef>
                <a:spcAft>
                  <a:spcPts val="0"/>
                </a:spcAft>
                <a:defRPr/>
              </a:pPr>
              <a:t>‹#›</a:t>
            </a:fld>
            <a:endParaRPr lang="zh-CN" altLang="en-US" sz="1100" dirty="0"/>
          </a:p>
        </p:txBody>
      </p:sp>
      <p:pic>
        <p:nvPicPr>
          <p:cNvPr id="6158" name="Picture 2" descr="C:\Documents and Settings\lig\桌面\logo1.jpg"/>
          <p:cNvPicPr>
            <a:picLocks noChangeAspect="1" noChangeArrowheads="1"/>
          </p:cNvPicPr>
          <p:nvPr/>
        </p:nvPicPr>
        <p:blipFill>
          <a:blip r:embed="rId16"/>
          <a:srcRect/>
          <a:stretch>
            <a:fillRect/>
          </a:stretch>
        </p:blipFill>
        <p:spPr bwMode="auto">
          <a:xfrm>
            <a:off x="846138" y="10387013"/>
            <a:ext cx="1357312" cy="2444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554" r:id="rId1"/>
    <p:sldLayoutId id="2147484555" r:id="rId2"/>
    <p:sldLayoutId id="2147484556" r:id="rId3"/>
    <p:sldLayoutId id="2147484557" r:id="rId4"/>
    <p:sldLayoutId id="2147484558" r:id="rId5"/>
    <p:sldLayoutId id="2147484559" r:id="rId6"/>
    <p:sldLayoutId id="2147484560" r:id="rId7"/>
    <p:sldLayoutId id="2147484561" r:id="rId8"/>
    <p:sldLayoutId id="2147484562" r:id="rId9"/>
    <p:sldLayoutId id="2147484563" r:id="rId10"/>
    <p:sldLayoutId id="2147484564" r:id="rId11"/>
    <p:sldLayoutId id="2147484565" r:id="rId12"/>
    <p:sldLayoutId id="2147484566" r:id="rId13"/>
    <p:sldLayoutId id="2147484569" r:id="rId14"/>
  </p:sldLayoutIdLst>
  <p:txStyles>
    <p:titleStyle>
      <a:lvl1pPr algn="ctr" rtl="0" eaLnBrk="0" fontAlgn="base" hangingPunct="0">
        <a:spcBef>
          <a:spcPct val="0"/>
        </a:spcBef>
        <a:spcAft>
          <a:spcPct val="0"/>
        </a:spcAft>
        <a:defRPr sz="4400">
          <a:solidFill>
            <a:schemeClr val="tx2"/>
          </a:solidFill>
          <a:latin typeface="Arial" charset="0"/>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charset="0"/>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0" fontAlgn="base" hangingPunct="0">
        <a:spcBef>
          <a:spcPct val="20000"/>
        </a:spcBef>
        <a:spcAft>
          <a:spcPct val="0"/>
        </a:spcAft>
        <a:buChar char="»"/>
        <a:defRPr sz="2000">
          <a:solidFill>
            <a:schemeClr val="tx1"/>
          </a:solidFill>
          <a:latin typeface="Arial" charset="0"/>
        </a:defRPr>
      </a:lvl6pPr>
      <a:lvl7pPr marL="2971800" indent="-228600" algn="l" rtl="0" eaLnBrk="0" fontAlgn="base" hangingPunct="0">
        <a:spcBef>
          <a:spcPct val="20000"/>
        </a:spcBef>
        <a:spcAft>
          <a:spcPct val="0"/>
        </a:spcAft>
        <a:buChar char="»"/>
        <a:defRPr sz="2000">
          <a:solidFill>
            <a:schemeClr val="tx1"/>
          </a:solidFill>
          <a:latin typeface="Arial" charset="0"/>
        </a:defRPr>
      </a:lvl7pPr>
      <a:lvl8pPr marL="3429000" indent="-228600" algn="l" rtl="0" eaLnBrk="0" fontAlgn="base" hangingPunct="0">
        <a:spcBef>
          <a:spcPct val="20000"/>
        </a:spcBef>
        <a:spcAft>
          <a:spcPct val="0"/>
        </a:spcAft>
        <a:buChar char="»"/>
        <a:defRPr sz="2000">
          <a:solidFill>
            <a:schemeClr val="tx1"/>
          </a:solidFill>
          <a:latin typeface="Arial" charset="0"/>
        </a:defRPr>
      </a:lvl8pPr>
      <a:lvl9pPr marL="3886200" indent="-228600" algn="l" rtl="0" eaLnBrk="0" fontAlgn="base" hangingPunct="0">
        <a:spcBef>
          <a:spcPct val="20000"/>
        </a:spcBef>
        <a:spcAft>
          <a:spcPct val="0"/>
        </a:spcAft>
        <a:buChar char="»"/>
        <a:defRPr sz="2000">
          <a:solidFill>
            <a:schemeClr val="tx1"/>
          </a:solidFill>
          <a:latin typeface="Arial" charset="0"/>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14.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0" y="0"/>
            <a:ext cx="15122525" cy="1069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28" tIns="45713" rIns="91428" bIns="45713" anchor="ctr"/>
          <a:lstStyle/>
          <a:p>
            <a:pPr algn="ctr" defTabSz="1473269" fontAlgn="auto">
              <a:spcBef>
                <a:spcPts val="0"/>
              </a:spcBef>
              <a:spcAft>
                <a:spcPts val="0"/>
              </a:spcAft>
              <a:defRPr/>
            </a:pPr>
            <a:endParaRPr lang="zh-CN" altLang="en-US"/>
          </a:p>
        </p:txBody>
      </p:sp>
      <p:sp>
        <p:nvSpPr>
          <p:cNvPr id="28" name="矩形 27"/>
          <p:cNvSpPr/>
          <p:nvPr/>
        </p:nvSpPr>
        <p:spPr>
          <a:xfrm>
            <a:off x="0" y="0"/>
            <a:ext cx="6851650" cy="106934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7490" tIns="73746" rIns="147490" bIns="73746" anchor="ctr"/>
          <a:lstStyle/>
          <a:p>
            <a:pPr algn="ctr" defTabSz="1473269" fontAlgn="auto">
              <a:spcBef>
                <a:spcPts val="0"/>
              </a:spcBef>
              <a:spcAft>
                <a:spcPts val="0"/>
              </a:spcAft>
              <a:defRPr/>
            </a:pPr>
            <a:endParaRPr lang="zh-CN" altLang="en-US"/>
          </a:p>
        </p:txBody>
      </p:sp>
      <p:pic>
        <p:nvPicPr>
          <p:cNvPr id="97284" name="图片 19" descr="200932203416563_2.jpg"/>
          <p:cNvPicPr>
            <a:picLocks noChangeAspect="1"/>
          </p:cNvPicPr>
          <p:nvPr/>
        </p:nvPicPr>
        <p:blipFill>
          <a:blip r:embed="rId2"/>
          <a:srcRect/>
          <a:stretch>
            <a:fillRect/>
          </a:stretch>
        </p:blipFill>
        <p:spPr bwMode="auto">
          <a:xfrm>
            <a:off x="6851650" y="2227263"/>
            <a:ext cx="8261350" cy="2897187"/>
          </a:xfrm>
          <a:prstGeom prst="rect">
            <a:avLst/>
          </a:prstGeom>
          <a:noFill/>
          <a:ln w="9525">
            <a:noFill/>
            <a:miter lim="800000"/>
            <a:headEnd/>
            <a:tailEnd/>
          </a:ln>
        </p:spPr>
      </p:pic>
      <p:sp>
        <p:nvSpPr>
          <p:cNvPr id="2" name="标题 1"/>
          <p:cNvSpPr>
            <a:spLocks noGrp="1"/>
          </p:cNvSpPr>
          <p:nvPr>
            <p:ph type="ctrTitle"/>
          </p:nvPr>
        </p:nvSpPr>
        <p:spPr>
          <a:xfrm>
            <a:off x="2846388" y="2060575"/>
            <a:ext cx="12853987" cy="2292350"/>
          </a:xfrm>
          <a:effectLst>
            <a:outerShdw blurRad="50800" dist="38100" dir="5400000" algn="t" rotWithShape="0">
              <a:prstClr val="black">
                <a:alpha val="40000"/>
              </a:prstClr>
            </a:outerShdw>
          </a:effectLst>
        </p:spPr>
        <p:txBody>
          <a:bodyPr rtlCol="0">
            <a:normAutofit/>
          </a:bodyPr>
          <a:lstStyle/>
          <a:p>
            <a:pPr eaLnBrk="1" fontAlgn="auto" hangingPunct="1">
              <a:spcBef>
                <a:spcPts val="0"/>
              </a:spcBef>
              <a:spcAft>
                <a:spcPts val="0"/>
              </a:spcAft>
              <a:defRPr/>
            </a:pPr>
            <a:r>
              <a:rPr lang="zh-CN" altLang="en-US" sz="4800" dirty="0">
                <a:solidFill>
                  <a:schemeClr val="accent6">
                    <a:lumMod val="50000"/>
                  </a:schemeClr>
                </a:solidFill>
                <a:latin typeface="华文行楷" pitchFamily="2" charset="-122"/>
                <a:ea typeface="华文行楷" pitchFamily="2" charset="-122"/>
              </a:rPr>
              <a:t>                         山 东 省临沂市</a:t>
            </a:r>
            <a:r>
              <a:rPr lang="en-US" altLang="zh-CN" sz="3900" dirty="0">
                <a:solidFill>
                  <a:schemeClr val="accent6">
                    <a:lumMod val="50000"/>
                  </a:schemeClr>
                </a:solidFill>
                <a:latin typeface="方正粗倩简体" pitchFamily="65" charset="-122"/>
                <a:ea typeface="方正粗倩简体" pitchFamily="65" charset="-122"/>
              </a:rPr>
              <a:t/>
            </a:r>
            <a:br>
              <a:rPr lang="en-US" altLang="zh-CN" sz="3900" dirty="0">
                <a:solidFill>
                  <a:schemeClr val="accent6">
                    <a:lumMod val="50000"/>
                  </a:schemeClr>
                </a:solidFill>
                <a:latin typeface="方正粗倩简体" pitchFamily="65" charset="-122"/>
                <a:ea typeface="方正粗倩简体" pitchFamily="65" charset="-122"/>
              </a:rPr>
            </a:br>
            <a:r>
              <a:rPr lang="en-US" altLang="zh-CN" sz="3900" dirty="0">
                <a:solidFill>
                  <a:schemeClr val="accent6">
                    <a:lumMod val="50000"/>
                  </a:schemeClr>
                </a:solidFill>
                <a:latin typeface="方正粗倩简体" pitchFamily="65" charset="-122"/>
                <a:ea typeface="方正粗倩简体" pitchFamily="65" charset="-122"/>
              </a:rPr>
              <a:t>                          </a:t>
            </a:r>
            <a:r>
              <a:rPr lang="zh-CN" altLang="en-US" sz="3200" dirty="0">
                <a:solidFill>
                  <a:schemeClr val="accent5">
                    <a:lumMod val="75000"/>
                  </a:schemeClr>
                </a:solidFill>
                <a:latin typeface="方正水柱简体" pitchFamily="2" charset="-122"/>
                <a:ea typeface="方正水柱简体" pitchFamily="2" charset="-122"/>
              </a:rPr>
              <a:t>蒙山旅游区</a:t>
            </a:r>
            <a:r>
              <a:rPr lang="zh-CN" altLang="en-US" sz="3200" dirty="0">
                <a:solidFill>
                  <a:sysClr val="windowText" lastClr="000000"/>
                </a:solidFill>
                <a:latin typeface="方正小标宋简体" pitchFamily="2" charset="-122"/>
                <a:ea typeface="方正小标宋简体" pitchFamily="2" charset="-122"/>
              </a:rPr>
              <a:t>柏林镇富泉村</a:t>
            </a:r>
            <a:r>
              <a:rPr lang="zh-CN" altLang="en-US" sz="3200" dirty="0">
                <a:solidFill>
                  <a:schemeClr val="accent1">
                    <a:lumMod val="75000"/>
                  </a:schemeClr>
                </a:solidFill>
                <a:latin typeface="方正小标宋简体" pitchFamily="2" charset="-122"/>
                <a:ea typeface="方正小标宋简体" pitchFamily="2" charset="-122"/>
              </a:rPr>
              <a:t>村庄</a:t>
            </a:r>
            <a:r>
              <a:rPr lang="zh-CN" altLang="en-US" sz="3200" dirty="0" smtClean="0">
                <a:solidFill>
                  <a:schemeClr val="accent1">
                    <a:lumMod val="75000"/>
                  </a:schemeClr>
                </a:solidFill>
                <a:latin typeface="方正小标宋简体" pitchFamily="2" charset="-122"/>
                <a:ea typeface="方正小标宋简体" pitchFamily="2" charset="-122"/>
              </a:rPr>
              <a:t>规划</a:t>
            </a:r>
            <a:r>
              <a:rPr lang="en-US" altLang="zh-CN" sz="3200" dirty="0" smtClean="0">
                <a:solidFill>
                  <a:schemeClr val="accent1">
                    <a:lumMod val="75000"/>
                  </a:schemeClr>
                </a:solidFill>
                <a:latin typeface="方正小标宋简体" pitchFamily="2" charset="-122"/>
                <a:ea typeface="方正小标宋简体" pitchFamily="2" charset="-122"/>
              </a:rPr>
              <a:t/>
            </a:r>
            <a:br>
              <a:rPr lang="en-US" altLang="zh-CN" sz="3200" dirty="0" smtClean="0">
                <a:solidFill>
                  <a:schemeClr val="accent1">
                    <a:lumMod val="75000"/>
                  </a:schemeClr>
                </a:solidFill>
                <a:latin typeface="方正小标宋简体" pitchFamily="2" charset="-122"/>
                <a:ea typeface="方正小标宋简体" pitchFamily="2" charset="-122"/>
              </a:rPr>
            </a:br>
            <a:endParaRPr lang="zh-CN" altLang="en-US" sz="3200" dirty="0">
              <a:solidFill>
                <a:schemeClr val="accent1">
                  <a:lumMod val="75000"/>
                </a:schemeClr>
              </a:solidFill>
              <a:latin typeface="方正小标宋简体" pitchFamily="2" charset="-122"/>
              <a:ea typeface="方正小标宋简体" pitchFamily="2" charset="-122"/>
            </a:endParaRPr>
          </a:p>
        </p:txBody>
      </p:sp>
      <p:sp>
        <p:nvSpPr>
          <p:cNvPr id="4" name="矩形 3"/>
          <p:cNvSpPr/>
          <p:nvPr/>
        </p:nvSpPr>
        <p:spPr>
          <a:xfrm>
            <a:off x="1890713" y="0"/>
            <a:ext cx="1417637" cy="211613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7490" tIns="73746" rIns="147490" bIns="73746" anchor="ctr"/>
          <a:lstStyle/>
          <a:p>
            <a:pPr algn="ctr" defTabSz="1473269" fontAlgn="auto">
              <a:spcBef>
                <a:spcPts val="0"/>
              </a:spcBef>
              <a:spcAft>
                <a:spcPts val="0"/>
              </a:spcAft>
              <a:defRPr/>
            </a:pPr>
            <a:endParaRPr lang="zh-CN" altLang="en-US"/>
          </a:p>
        </p:txBody>
      </p:sp>
      <p:pic>
        <p:nvPicPr>
          <p:cNvPr id="97287" name="图片 4" descr="IMG_1490.JPG"/>
          <p:cNvPicPr>
            <a:picLocks noChangeAspect="1"/>
          </p:cNvPicPr>
          <p:nvPr/>
        </p:nvPicPr>
        <p:blipFill>
          <a:blip r:embed="rId3">
            <a:lum bright="10000"/>
          </a:blip>
          <a:srcRect/>
          <a:stretch>
            <a:fillRect/>
          </a:stretch>
        </p:blipFill>
        <p:spPr bwMode="auto">
          <a:xfrm>
            <a:off x="1890713" y="2141538"/>
            <a:ext cx="1417637" cy="1868487"/>
          </a:xfrm>
          <a:prstGeom prst="rect">
            <a:avLst/>
          </a:prstGeom>
          <a:noFill/>
          <a:ln w="9525">
            <a:noFill/>
            <a:miter lim="800000"/>
            <a:headEnd/>
            <a:tailEnd/>
          </a:ln>
        </p:spPr>
      </p:pic>
      <p:sp>
        <p:nvSpPr>
          <p:cNvPr id="6" name="矩形 5"/>
          <p:cNvSpPr/>
          <p:nvPr/>
        </p:nvSpPr>
        <p:spPr>
          <a:xfrm>
            <a:off x="3779838" y="0"/>
            <a:ext cx="1419225" cy="33416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7490" tIns="73746" rIns="147490" bIns="73746" anchor="ctr"/>
          <a:lstStyle/>
          <a:p>
            <a:pPr algn="ctr" defTabSz="1473269" fontAlgn="auto">
              <a:spcBef>
                <a:spcPts val="0"/>
              </a:spcBef>
              <a:spcAft>
                <a:spcPts val="0"/>
              </a:spcAft>
              <a:defRPr/>
            </a:pPr>
            <a:endParaRPr lang="zh-CN" altLang="en-US"/>
          </a:p>
        </p:txBody>
      </p:sp>
      <p:sp>
        <p:nvSpPr>
          <p:cNvPr id="8" name="矩形 7"/>
          <p:cNvSpPr/>
          <p:nvPr/>
        </p:nvSpPr>
        <p:spPr>
          <a:xfrm>
            <a:off x="5670550" y="0"/>
            <a:ext cx="1063625" cy="690562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7490" tIns="73746" rIns="147490" bIns="73746" anchor="ctr"/>
          <a:lstStyle/>
          <a:p>
            <a:pPr algn="ctr" defTabSz="1473269" fontAlgn="auto">
              <a:spcBef>
                <a:spcPts val="0"/>
              </a:spcBef>
              <a:spcAft>
                <a:spcPts val="0"/>
              </a:spcAft>
              <a:defRPr/>
            </a:pPr>
            <a:endParaRPr lang="zh-CN" altLang="en-US"/>
          </a:p>
        </p:txBody>
      </p:sp>
      <p:sp>
        <p:nvSpPr>
          <p:cNvPr id="9" name="矩形 8"/>
          <p:cNvSpPr/>
          <p:nvPr/>
        </p:nvSpPr>
        <p:spPr>
          <a:xfrm>
            <a:off x="354013" y="0"/>
            <a:ext cx="1181100" cy="467836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7490" tIns="73746" rIns="147490" bIns="73746" anchor="ctr"/>
          <a:lstStyle/>
          <a:p>
            <a:pPr algn="ctr" defTabSz="1473269" fontAlgn="auto">
              <a:spcBef>
                <a:spcPts val="0"/>
              </a:spcBef>
              <a:spcAft>
                <a:spcPts val="0"/>
              </a:spcAft>
              <a:defRPr/>
            </a:pPr>
            <a:endParaRPr lang="zh-CN" altLang="en-US"/>
          </a:p>
        </p:txBody>
      </p:sp>
      <p:pic>
        <p:nvPicPr>
          <p:cNvPr id="97291" name="图片 10" descr="IMG_1333.JPG"/>
          <p:cNvPicPr>
            <a:picLocks noChangeAspect="1"/>
          </p:cNvPicPr>
          <p:nvPr/>
        </p:nvPicPr>
        <p:blipFill>
          <a:blip r:embed="rId4"/>
          <a:srcRect/>
          <a:stretch>
            <a:fillRect/>
          </a:stretch>
        </p:blipFill>
        <p:spPr bwMode="auto">
          <a:xfrm>
            <a:off x="5670550" y="6905625"/>
            <a:ext cx="1063625" cy="2454275"/>
          </a:xfrm>
          <a:prstGeom prst="rect">
            <a:avLst/>
          </a:prstGeom>
          <a:noFill/>
          <a:ln w="9525">
            <a:noFill/>
            <a:miter lim="800000"/>
            <a:headEnd/>
            <a:tailEnd/>
          </a:ln>
        </p:spPr>
      </p:pic>
      <p:pic>
        <p:nvPicPr>
          <p:cNvPr id="97292" name="图片 11" descr="水印.jpg"/>
          <p:cNvPicPr>
            <a:picLocks noChangeAspect="1"/>
          </p:cNvPicPr>
          <p:nvPr/>
        </p:nvPicPr>
        <p:blipFill>
          <a:blip r:embed="rId5"/>
          <a:srcRect/>
          <a:stretch>
            <a:fillRect/>
          </a:stretch>
        </p:blipFill>
        <p:spPr bwMode="auto">
          <a:xfrm>
            <a:off x="10633075" y="9551988"/>
            <a:ext cx="4016375" cy="952500"/>
          </a:xfrm>
          <a:prstGeom prst="rect">
            <a:avLst/>
          </a:prstGeom>
          <a:noFill/>
          <a:ln w="9525">
            <a:noFill/>
            <a:miter lim="800000"/>
            <a:headEnd/>
            <a:tailEnd/>
          </a:ln>
        </p:spPr>
      </p:pic>
      <p:sp>
        <p:nvSpPr>
          <p:cNvPr id="13" name="矩形 12"/>
          <p:cNvSpPr/>
          <p:nvPr/>
        </p:nvSpPr>
        <p:spPr>
          <a:xfrm>
            <a:off x="14401800" y="3452813"/>
            <a:ext cx="720725" cy="33496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7490" tIns="73746" rIns="147490" bIns="73746" anchor="ctr"/>
          <a:lstStyle/>
          <a:p>
            <a:pPr algn="ctr" defTabSz="1473269" fontAlgn="auto">
              <a:spcBef>
                <a:spcPts val="0"/>
              </a:spcBef>
              <a:spcAft>
                <a:spcPts val="0"/>
              </a:spcAft>
              <a:defRPr/>
            </a:pPr>
            <a:endParaRPr lang="zh-CN" altLang="en-US"/>
          </a:p>
        </p:txBody>
      </p:sp>
      <p:sp>
        <p:nvSpPr>
          <p:cNvPr id="14" name="矩形 13"/>
          <p:cNvSpPr/>
          <p:nvPr/>
        </p:nvSpPr>
        <p:spPr>
          <a:xfrm>
            <a:off x="5434013" y="0"/>
            <a:ext cx="119062" cy="935672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7490" tIns="73746" rIns="147490" bIns="73746" anchor="ctr"/>
          <a:lstStyle/>
          <a:p>
            <a:pPr algn="ctr" defTabSz="1473269" fontAlgn="auto">
              <a:spcBef>
                <a:spcPts val="0"/>
              </a:spcBef>
              <a:spcAft>
                <a:spcPts val="0"/>
              </a:spcAft>
              <a:defRPr/>
            </a:pPr>
            <a:endParaRPr lang="zh-CN" altLang="en-US"/>
          </a:p>
        </p:txBody>
      </p:sp>
      <p:sp>
        <p:nvSpPr>
          <p:cNvPr id="15" name="矩形 14"/>
          <p:cNvSpPr/>
          <p:nvPr/>
        </p:nvSpPr>
        <p:spPr>
          <a:xfrm>
            <a:off x="3586163" y="0"/>
            <a:ext cx="76200" cy="6350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7490" tIns="73746" rIns="147490" bIns="73746" anchor="ctr"/>
          <a:lstStyle/>
          <a:p>
            <a:pPr algn="ctr" defTabSz="1473269" fontAlgn="auto">
              <a:spcBef>
                <a:spcPts val="0"/>
              </a:spcBef>
              <a:spcAft>
                <a:spcPts val="0"/>
              </a:spcAft>
              <a:defRPr/>
            </a:pPr>
            <a:endParaRPr lang="zh-CN" altLang="en-US"/>
          </a:p>
        </p:txBody>
      </p:sp>
      <p:sp>
        <p:nvSpPr>
          <p:cNvPr id="16" name="矩形 15"/>
          <p:cNvSpPr/>
          <p:nvPr/>
        </p:nvSpPr>
        <p:spPr>
          <a:xfrm>
            <a:off x="1654175" y="0"/>
            <a:ext cx="117475" cy="401002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7490" tIns="73746" rIns="147490" bIns="73746" anchor="ctr"/>
          <a:lstStyle/>
          <a:p>
            <a:pPr algn="ctr" defTabSz="1473269" fontAlgn="auto">
              <a:spcBef>
                <a:spcPts val="0"/>
              </a:spcBef>
              <a:spcAft>
                <a:spcPts val="0"/>
              </a:spcAft>
              <a:defRPr/>
            </a:pPr>
            <a:endParaRPr lang="zh-CN" altLang="en-US"/>
          </a:p>
        </p:txBody>
      </p:sp>
      <p:sp>
        <p:nvSpPr>
          <p:cNvPr id="17" name="矩形 16"/>
          <p:cNvSpPr/>
          <p:nvPr/>
        </p:nvSpPr>
        <p:spPr>
          <a:xfrm>
            <a:off x="117475" y="0"/>
            <a:ext cx="119063" cy="668337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7490" tIns="73746" rIns="147490" bIns="73746" anchor="ctr"/>
          <a:lstStyle/>
          <a:p>
            <a:pPr algn="ctr" defTabSz="1473269" fontAlgn="auto">
              <a:spcBef>
                <a:spcPts val="0"/>
              </a:spcBef>
              <a:spcAft>
                <a:spcPts val="0"/>
              </a:spcAft>
              <a:defRPr/>
            </a:pPr>
            <a:endParaRPr lang="zh-CN" altLang="en-US"/>
          </a:p>
        </p:txBody>
      </p:sp>
      <p:sp>
        <p:nvSpPr>
          <p:cNvPr id="97298" name="TextBox 17"/>
          <p:cNvSpPr txBox="1">
            <a:spLocks noChangeArrowheads="1"/>
          </p:cNvSpPr>
          <p:nvPr/>
        </p:nvSpPr>
        <p:spPr bwMode="auto">
          <a:xfrm>
            <a:off x="7324725" y="3787775"/>
            <a:ext cx="9451975" cy="379413"/>
          </a:xfrm>
          <a:prstGeom prst="rect">
            <a:avLst/>
          </a:prstGeom>
          <a:noFill/>
          <a:ln w="9525">
            <a:noFill/>
            <a:miter lim="800000"/>
            <a:headEnd/>
            <a:tailEnd/>
          </a:ln>
        </p:spPr>
        <p:txBody>
          <a:bodyPr lIns="147490" tIns="73746" rIns="147490" bIns="73746">
            <a:spAutoFit/>
          </a:bodyPr>
          <a:lstStyle/>
          <a:p>
            <a:r>
              <a:rPr lang="en-US" altLang="zh-CN" sz="1500">
                <a:latin typeface="方正大标宋简体" pitchFamily="2" charset="-122"/>
                <a:ea typeface="方正大标宋简体" pitchFamily="2" charset="-122"/>
              </a:rPr>
              <a:t>Fuquan village planning of Berlin town in Shandong province Mengshan tourism area</a:t>
            </a:r>
            <a:endParaRPr lang="zh-CN" altLang="en-US" sz="1500">
              <a:latin typeface="方正大标宋简体" pitchFamily="2" charset="-122"/>
              <a:ea typeface="方正大标宋简体" pitchFamily="2" charset="-122"/>
            </a:endParaRPr>
          </a:p>
        </p:txBody>
      </p:sp>
      <p:sp>
        <p:nvSpPr>
          <p:cNvPr id="19" name="矩形 18"/>
          <p:cNvSpPr/>
          <p:nvPr/>
        </p:nvSpPr>
        <p:spPr>
          <a:xfrm>
            <a:off x="12641263" y="5124450"/>
            <a:ext cx="2481262" cy="11112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7490" tIns="73746" rIns="147490" bIns="73746" anchor="ctr"/>
          <a:lstStyle/>
          <a:p>
            <a:pPr algn="ctr" defTabSz="1473269" fontAlgn="auto">
              <a:spcBef>
                <a:spcPts val="0"/>
              </a:spcBef>
              <a:spcAft>
                <a:spcPts val="0"/>
              </a:spcAft>
              <a:defRPr/>
            </a:pPr>
            <a:endParaRPr lang="zh-CN" altLang="en-US"/>
          </a:p>
        </p:txBody>
      </p:sp>
      <p:pic>
        <p:nvPicPr>
          <p:cNvPr id="97300" name="图片 21" descr="_MG_6532.jpg"/>
          <p:cNvPicPr>
            <a:picLocks noChangeAspect="1"/>
          </p:cNvPicPr>
          <p:nvPr/>
        </p:nvPicPr>
        <p:blipFill>
          <a:blip r:embed="rId6">
            <a:lum contrast="10000"/>
          </a:blip>
          <a:srcRect/>
          <a:stretch>
            <a:fillRect/>
          </a:stretch>
        </p:blipFill>
        <p:spPr bwMode="auto">
          <a:xfrm>
            <a:off x="3779838" y="3341688"/>
            <a:ext cx="1419225" cy="3008312"/>
          </a:xfrm>
          <a:prstGeom prst="rect">
            <a:avLst/>
          </a:prstGeom>
          <a:noFill/>
          <a:ln w="9525">
            <a:noFill/>
            <a:miter lim="800000"/>
            <a:headEnd/>
            <a:tailEnd/>
          </a:ln>
        </p:spPr>
      </p:pic>
      <p:pic>
        <p:nvPicPr>
          <p:cNvPr id="97301" name="图片 25" descr="IMG_1517.JPG"/>
          <p:cNvPicPr>
            <a:picLocks noChangeAspect="1"/>
          </p:cNvPicPr>
          <p:nvPr/>
        </p:nvPicPr>
        <p:blipFill>
          <a:blip r:embed="rId7"/>
          <a:srcRect/>
          <a:stretch>
            <a:fillRect/>
          </a:stretch>
        </p:blipFill>
        <p:spPr bwMode="auto">
          <a:xfrm>
            <a:off x="354013" y="4678363"/>
            <a:ext cx="1181100" cy="2005012"/>
          </a:xfrm>
          <a:prstGeom prst="rect">
            <a:avLst/>
          </a:prstGeom>
          <a:noFill/>
          <a:ln w="9525">
            <a:noFill/>
            <a:miter lim="800000"/>
            <a:headEnd/>
            <a:tailEnd/>
          </a:ln>
        </p:spPr>
      </p:pic>
      <p:sp>
        <p:nvSpPr>
          <p:cNvPr id="22" name="TextBox 21"/>
          <p:cNvSpPr txBox="1"/>
          <p:nvPr/>
        </p:nvSpPr>
        <p:spPr>
          <a:xfrm>
            <a:off x="9704402" y="5418138"/>
            <a:ext cx="2643206" cy="584775"/>
          </a:xfrm>
          <a:prstGeom prst="rect">
            <a:avLst/>
          </a:prstGeom>
          <a:noFill/>
        </p:spPr>
        <p:txBody>
          <a:bodyPr wrap="square" rtlCol="0">
            <a:spAutoFit/>
          </a:bodyPr>
          <a:lstStyle/>
          <a:p>
            <a:r>
              <a:rPr lang="en-US" altLang="zh-CN"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规划总结</a:t>
            </a:r>
            <a:r>
              <a:rPr lang="en-US" altLang="zh-CN" sz="3200" dirty="0" smtClean="0">
                <a:latin typeface="微软雅黑" pitchFamily="34" charset="-122"/>
                <a:ea typeface="微软雅黑" pitchFamily="34" charset="-122"/>
              </a:rPr>
              <a:t>】</a:t>
            </a:r>
            <a:endParaRPr lang="zh-CN" altLang="en-US" sz="3200"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创新与示范意义.png"/>
          <p:cNvPicPr/>
          <p:nvPr/>
        </p:nvPicPr>
        <p:blipFill>
          <a:blip r:embed="rId2"/>
          <a:stretch>
            <a:fillRect/>
          </a:stretch>
        </p:blipFill>
        <p:spPr>
          <a:xfrm>
            <a:off x="988966" y="917544"/>
            <a:ext cx="13287468" cy="900118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0" y="0"/>
            <a:ext cx="15122525" cy="1069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02" tIns="45700" rIns="91402" bIns="45700" anchor="ctr"/>
          <a:lstStyle/>
          <a:p>
            <a:pPr algn="ctr" defTabSz="1473269" fontAlgn="auto">
              <a:spcBef>
                <a:spcPts val="0"/>
              </a:spcBef>
              <a:spcAft>
                <a:spcPts val="0"/>
              </a:spcAft>
              <a:defRPr/>
            </a:pPr>
            <a:endParaRPr lang="zh-CN" altLang="en-US"/>
          </a:p>
        </p:txBody>
      </p:sp>
      <p:sp>
        <p:nvSpPr>
          <p:cNvPr id="5" name="矩形 4"/>
          <p:cNvSpPr/>
          <p:nvPr/>
        </p:nvSpPr>
        <p:spPr>
          <a:xfrm>
            <a:off x="11342688" y="0"/>
            <a:ext cx="1889125" cy="211613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7448" tIns="73726" rIns="147448" bIns="73726" anchor="ctr"/>
          <a:lstStyle/>
          <a:p>
            <a:pPr algn="ctr" defTabSz="1473269" fontAlgn="auto">
              <a:spcBef>
                <a:spcPts val="0"/>
              </a:spcBef>
              <a:spcAft>
                <a:spcPts val="0"/>
              </a:spcAft>
              <a:defRPr/>
            </a:pPr>
            <a:endParaRPr lang="zh-CN" altLang="en-US"/>
          </a:p>
        </p:txBody>
      </p:sp>
      <p:sp>
        <p:nvSpPr>
          <p:cNvPr id="6" name="矩形 5"/>
          <p:cNvSpPr/>
          <p:nvPr/>
        </p:nvSpPr>
        <p:spPr>
          <a:xfrm>
            <a:off x="4632325" y="2116138"/>
            <a:ext cx="10490200" cy="10033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7448" tIns="73726" rIns="147448" bIns="73726" anchor="ctr"/>
          <a:lstStyle/>
          <a:p>
            <a:pPr algn="ctr" defTabSz="1473269" fontAlgn="auto">
              <a:spcBef>
                <a:spcPts val="0"/>
              </a:spcBef>
              <a:spcAft>
                <a:spcPts val="0"/>
              </a:spcAft>
              <a:defRPr/>
            </a:pPr>
            <a:endParaRPr lang="zh-CN" altLang="en-US"/>
          </a:p>
        </p:txBody>
      </p:sp>
      <p:sp>
        <p:nvSpPr>
          <p:cNvPr id="7" name="矩形 6"/>
          <p:cNvSpPr/>
          <p:nvPr/>
        </p:nvSpPr>
        <p:spPr>
          <a:xfrm>
            <a:off x="11342688" y="3119438"/>
            <a:ext cx="1889125" cy="178117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7448" tIns="73726" rIns="147448" bIns="73726" anchor="ctr"/>
          <a:lstStyle/>
          <a:p>
            <a:pPr algn="ctr" defTabSz="1473269" fontAlgn="auto">
              <a:spcBef>
                <a:spcPts val="0"/>
              </a:spcBef>
              <a:spcAft>
                <a:spcPts val="0"/>
              </a:spcAft>
              <a:defRPr/>
            </a:pPr>
            <a:endParaRPr lang="zh-CN" altLang="en-US"/>
          </a:p>
        </p:txBody>
      </p:sp>
      <p:sp>
        <p:nvSpPr>
          <p:cNvPr id="8" name="矩形 7"/>
          <p:cNvSpPr/>
          <p:nvPr/>
        </p:nvSpPr>
        <p:spPr>
          <a:xfrm>
            <a:off x="13231813" y="4900613"/>
            <a:ext cx="1890712" cy="2005012"/>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7448" tIns="73726" rIns="147448" bIns="73726" anchor="ctr"/>
          <a:lstStyle/>
          <a:p>
            <a:pPr algn="ctr" defTabSz="1473269" fontAlgn="auto">
              <a:spcBef>
                <a:spcPts val="0"/>
              </a:spcBef>
              <a:spcAft>
                <a:spcPts val="0"/>
              </a:spcAft>
              <a:defRPr/>
            </a:pPr>
            <a:endParaRPr lang="zh-CN" altLang="en-US"/>
          </a:p>
        </p:txBody>
      </p:sp>
      <p:sp>
        <p:nvSpPr>
          <p:cNvPr id="9" name="矩形 8"/>
          <p:cNvSpPr/>
          <p:nvPr/>
        </p:nvSpPr>
        <p:spPr>
          <a:xfrm>
            <a:off x="11342688" y="4900613"/>
            <a:ext cx="1889125" cy="200501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7448" tIns="73726" rIns="147448" bIns="73726" anchor="ctr"/>
          <a:lstStyle/>
          <a:p>
            <a:pPr algn="ctr" defTabSz="1473269" fontAlgn="auto">
              <a:spcBef>
                <a:spcPts val="0"/>
              </a:spcBef>
              <a:spcAft>
                <a:spcPts val="0"/>
              </a:spcAft>
              <a:defRPr/>
            </a:pPr>
            <a:endParaRPr lang="zh-CN" altLang="en-US"/>
          </a:p>
        </p:txBody>
      </p:sp>
      <p:pic>
        <p:nvPicPr>
          <p:cNvPr id="320520" name="图片 10" descr="IMG_1347.JPG"/>
          <p:cNvPicPr>
            <a:picLocks noChangeAspect="1"/>
          </p:cNvPicPr>
          <p:nvPr/>
        </p:nvPicPr>
        <p:blipFill>
          <a:blip r:embed="rId2"/>
          <a:srcRect/>
          <a:stretch>
            <a:fillRect/>
          </a:stretch>
        </p:blipFill>
        <p:spPr bwMode="auto">
          <a:xfrm>
            <a:off x="13231813" y="3119438"/>
            <a:ext cx="1890712" cy="1781175"/>
          </a:xfrm>
          <a:prstGeom prst="rect">
            <a:avLst/>
          </a:prstGeom>
          <a:noFill/>
          <a:ln w="9525">
            <a:noFill/>
            <a:miter lim="800000"/>
            <a:headEnd/>
            <a:tailEnd/>
          </a:ln>
        </p:spPr>
      </p:pic>
      <p:pic>
        <p:nvPicPr>
          <p:cNvPr id="320521" name="图片 12" descr="_MG_6525.JPG"/>
          <p:cNvPicPr>
            <a:picLocks noChangeAspect="1"/>
          </p:cNvPicPr>
          <p:nvPr/>
        </p:nvPicPr>
        <p:blipFill>
          <a:blip r:embed="rId3"/>
          <a:srcRect/>
          <a:stretch>
            <a:fillRect/>
          </a:stretch>
        </p:blipFill>
        <p:spPr bwMode="auto">
          <a:xfrm>
            <a:off x="11342688" y="4900613"/>
            <a:ext cx="1889125" cy="2005012"/>
          </a:xfrm>
          <a:prstGeom prst="rect">
            <a:avLst/>
          </a:prstGeom>
          <a:noFill/>
          <a:ln w="9525">
            <a:noFill/>
            <a:miter lim="800000"/>
            <a:headEnd/>
            <a:tailEnd/>
          </a:ln>
        </p:spPr>
      </p:pic>
      <p:pic>
        <p:nvPicPr>
          <p:cNvPr id="14" name="图片 13" descr="_MG_6550.JPG"/>
          <p:cNvPicPr>
            <a:picLocks noChangeAspect="1"/>
          </p:cNvPicPr>
          <p:nvPr/>
        </p:nvPicPr>
        <p:blipFill>
          <a:blip r:embed="rId4" cstate="print">
            <a:duotone>
              <a:schemeClr val="bg2">
                <a:shade val="45000"/>
                <a:satMod val="135000"/>
              </a:schemeClr>
              <a:prstClr val="white"/>
            </a:duotone>
            <a:lum contrast="10000"/>
          </a:blip>
          <a:srcRect/>
          <a:stretch>
            <a:fillRect/>
          </a:stretch>
        </p:blipFill>
        <p:spPr>
          <a:xfrm>
            <a:off x="13232249" y="0"/>
            <a:ext cx="1890276" cy="2116379"/>
          </a:xfrm>
          <a:prstGeom prst="rect">
            <a:avLst/>
          </a:prstGeom>
        </p:spPr>
      </p:pic>
      <p:pic>
        <p:nvPicPr>
          <p:cNvPr id="320523" name="图片 14" descr="IMG_1386.JPG"/>
          <p:cNvPicPr>
            <a:picLocks noChangeAspect="1"/>
          </p:cNvPicPr>
          <p:nvPr/>
        </p:nvPicPr>
        <p:blipFill>
          <a:blip r:embed="rId5"/>
          <a:srcRect/>
          <a:stretch>
            <a:fillRect/>
          </a:stretch>
        </p:blipFill>
        <p:spPr bwMode="auto">
          <a:xfrm>
            <a:off x="11342688" y="6905625"/>
            <a:ext cx="3779837" cy="2451100"/>
          </a:xfrm>
          <a:prstGeom prst="rect">
            <a:avLst/>
          </a:prstGeom>
          <a:noFill/>
          <a:ln w="9525">
            <a:noFill/>
            <a:miter lim="800000"/>
            <a:headEnd/>
            <a:tailEnd/>
          </a:ln>
        </p:spPr>
      </p:pic>
      <p:pic>
        <p:nvPicPr>
          <p:cNvPr id="16" name="图片 15" descr="20090928_aff7d286e2b62dda9227Uwb3QG1n9m7w.jpg"/>
          <p:cNvPicPr>
            <a:picLocks noChangeAspect="1"/>
          </p:cNvPicPr>
          <p:nvPr/>
        </p:nvPicPr>
        <p:blipFill>
          <a:blip r:embed="rId6" cstate="print">
            <a:duotone>
              <a:schemeClr val="accent3">
                <a:shade val="45000"/>
                <a:satMod val="135000"/>
              </a:schemeClr>
              <a:prstClr val="white"/>
            </a:duotone>
          </a:blip>
          <a:srcRect/>
          <a:stretch>
            <a:fillRect/>
          </a:stretch>
        </p:blipFill>
        <p:spPr>
          <a:xfrm>
            <a:off x="13232253" y="4901138"/>
            <a:ext cx="1890274" cy="2005027"/>
          </a:xfrm>
          <a:prstGeom prst="rect">
            <a:avLst/>
          </a:prstGeom>
        </p:spPr>
      </p:pic>
      <p:pic>
        <p:nvPicPr>
          <p:cNvPr id="320525" name="图片 21" descr="水印.jpg"/>
          <p:cNvPicPr>
            <a:picLocks noChangeAspect="1"/>
          </p:cNvPicPr>
          <p:nvPr/>
        </p:nvPicPr>
        <p:blipFill>
          <a:blip r:embed="rId7"/>
          <a:srcRect/>
          <a:stretch>
            <a:fillRect/>
          </a:stretch>
        </p:blipFill>
        <p:spPr bwMode="auto">
          <a:xfrm>
            <a:off x="1274763" y="6132513"/>
            <a:ext cx="9394825" cy="2363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1"/>
          <p:cNvSpPr>
            <a:spLocks noChangeArrowheads="1"/>
          </p:cNvSpPr>
          <p:nvPr/>
        </p:nvSpPr>
        <p:spPr bwMode="auto">
          <a:xfrm>
            <a:off x="1131842" y="917545"/>
            <a:ext cx="12858840" cy="78785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06400" algn="l" defTabSz="914400" rtl="0" eaLnBrk="1" fontAlgn="base" latinLnBrk="0" hangingPunct="1">
              <a:lnSpc>
                <a:spcPct val="200000"/>
              </a:lnSpc>
              <a:spcBef>
                <a:spcPct val="0"/>
              </a:spcBef>
              <a:spcAft>
                <a:spcPct val="0"/>
              </a:spcAft>
              <a:buClrTx/>
              <a:buSzTx/>
              <a:buFontTx/>
              <a:buNone/>
              <a:tabLst/>
            </a:pPr>
            <a:r>
              <a:rPr kumimoji="0" lang="zh-CN" sz="24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本次规划富泉村位于山东省临沂市蒙山旅游区，总面积</a:t>
            </a:r>
            <a:r>
              <a:rPr kumimoji="0" lang="en-US" altLang="zh-CN" sz="24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790.5</a:t>
            </a:r>
            <a:r>
              <a:rPr kumimoji="0" lang="zh-CN" altLang="en-US" sz="24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公顷，由池家寨村和城泉两个自然村合并而成，四个散点分布，共有</a:t>
            </a:r>
            <a:r>
              <a:rPr kumimoji="0" lang="en-US" altLang="zh-CN" sz="24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318</a:t>
            </a:r>
            <a:r>
              <a:rPr kumimoji="0" lang="zh-CN" altLang="en-US" sz="24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户</a:t>
            </a:r>
            <a:r>
              <a:rPr kumimoji="0" lang="en-US" altLang="zh-CN" sz="24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946</a:t>
            </a:r>
            <a:r>
              <a:rPr kumimoji="0" lang="zh-CN" altLang="en-US" sz="24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人。如何基于村庄的大景区资源、非常突出的三农问题、农民生活水平低于山东及全国的平均水平的现状，建设可持续发展的新型村庄，难度较大。</a:t>
            </a:r>
            <a:endParaRPr kumimoji="0" lang="zh-CN" altLang="en-US" sz="2400" b="0" i="0" u="none" strike="noStrike" cap="none" normalizeH="0" baseline="0" dirty="0" smtClean="0">
              <a:ln>
                <a:noFill/>
              </a:ln>
              <a:solidFill>
                <a:schemeClr val="tx1"/>
              </a:solidFill>
              <a:effectLst/>
              <a:latin typeface="微软雅黑" pitchFamily="34" charset="-122"/>
              <a:ea typeface="微软雅黑" pitchFamily="34" charset="-122"/>
            </a:endParaRPr>
          </a:p>
          <a:p>
            <a:pPr marL="0" marR="0" lvl="0" indent="406400" algn="l" defTabSz="914400" rtl="0" eaLnBrk="0" fontAlgn="base" latinLnBrk="0" hangingPunct="0">
              <a:lnSpc>
                <a:spcPct val="200000"/>
              </a:lnSpc>
              <a:spcBef>
                <a:spcPct val="0"/>
              </a:spcBef>
              <a:spcAft>
                <a:spcPct val="0"/>
              </a:spcAft>
              <a:buClrTx/>
              <a:buSzTx/>
              <a:buFontTx/>
              <a:buNone/>
              <a:tabLst/>
            </a:pPr>
            <a:r>
              <a:rPr kumimoji="0" lang="zh-CN" altLang="en-US" sz="24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编制组紧紧围绕以</a:t>
            </a:r>
            <a:r>
              <a:rPr kumimoji="0" lang="zh-CN" altLang="en-US" sz="2400" b="0" i="0" u="none" strike="noStrike" cap="none" normalizeH="0" baseline="0" dirty="0" smtClean="0">
                <a:ln>
                  <a:noFill/>
                </a:ln>
                <a:solidFill>
                  <a:srgbClr val="FF0000"/>
                </a:solidFill>
                <a:effectLst/>
                <a:latin typeface="微软雅黑" pitchFamily="34" charset="-122"/>
                <a:ea typeface="微软雅黑" pitchFamily="34" charset="-122"/>
                <a:cs typeface="Times New Roman" pitchFamily="18" charset="0"/>
              </a:rPr>
              <a:t>产业发展</a:t>
            </a:r>
            <a:r>
              <a:rPr kumimoji="0" lang="zh-CN" altLang="en-US" sz="24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为核心，</a:t>
            </a:r>
            <a:r>
              <a:rPr kumimoji="0" lang="zh-CN" altLang="en-US" sz="2400" b="0" i="0" u="none" strike="noStrike" cap="none" normalizeH="0" baseline="0" dirty="0" smtClean="0">
                <a:ln>
                  <a:noFill/>
                </a:ln>
                <a:solidFill>
                  <a:srgbClr val="FF0000"/>
                </a:solidFill>
                <a:effectLst/>
                <a:latin typeface="微软雅黑" pitchFamily="34" charset="-122"/>
                <a:ea typeface="微软雅黑" pitchFamily="34" charset="-122"/>
                <a:cs typeface="Times New Roman" pitchFamily="18" charset="0"/>
              </a:rPr>
              <a:t>就地改造</a:t>
            </a:r>
            <a:r>
              <a:rPr kumimoji="0" lang="zh-CN" altLang="en-US" sz="24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为重点，结合</a:t>
            </a:r>
            <a:r>
              <a:rPr kumimoji="0" lang="zh-CN" altLang="en-US" sz="2400" b="0" i="0" u="none" strike="noStrike" cap="none" normalizeH="0" baseline="0" dirty="0" smtClean="0">
                <a:ln>
                  <a:noFill/>
                </a:ln>
                <a:solidFill>
                  <a:srgbClr val="FF0000"/>
                </a:solidFill>
                <a:effectLst/>
                <a:latin typeface="微软雅黑" pitchFamily="34" charset="-122"/>
                <a:ea typeface="微软雅黑" pitchFamily="34" charset="-122"/>
                <a:cs typeface="Times New Roman" pitchFamily="18" charset="0"/>
              </a:rPr>
              <a:t>策划规划设计</a:t>
            </a:r>
            <a:r>
              <a:rPr kumimoji="0" lang="zh-CN" altLang="en-US" sz="24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三个层次的工作，编制了村民全员通过，政府审核认可，投资商和扶贫单位审核同意，完全可以落地的产村一体化规划。</a:t>
            </a:r>
            <a:endParaRPr lang="en-US" altLang="zh-CN" sz="2400" dirty="0" smtClean="0">
              <a:latin typeface="微软雅黑" pitchFamily="34" charset="-122"/>
              <a:ea typeface="微软雅黑" pitchFamily="34" charset="-122"/>
              <a:cs typeface="Times New Roman" pitchFamily="18" charset="0"/>
            </a:endParaRPr>
          </a:p>
          <a:p>
            <a:pPr marL="0" marR="0" lvl="0" indent="406400" algn="l" defTabSz="914400" rtl="0" eaLnBrk="0" fontAlgn="base" latinLnBrk="0" hangingPunct="0">
              <a:lnSpc>
                <a:spcPct val="200000"/>
              </a:lnSpc>
              <a:spcBef>
                <a:spcPct val="0"/>
              </a:spcBef>
              <a:spcAft>
                <a:spcPct val="0"/>
              </a:spcAft>
              <a:buClrTx/>
              <a:buSzTx/>
              <a:buFontTx/>
              <a:buNone/>
              <a:tabLst/>
            </a:pPr>
            <a:endParaRPr kumimoji="0" lang="en-US" altLang="zh-CN" sz="2400" b="1"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endParaRPr>
          </a:p>
          <a:p>
            <a:pPr marL="0" marR="0" lvl="0" indent="406400" algn="l" defTabSz="914400" rtl="0" eaLnBrk="0" fontAlgn="base" latinLnBrk="0" hangingPunct="0">
              <a:lnSpc>
                <a:spcPct val="200000"/>
              </a:lnSpc>
              <a:spcBef>
                <a:spcPct val="0"/>
              </a:spcBef>
              <a:spcAft>
                <a:spcPct val="0"/>
              </a:spcAft>
              <a:buClrTx/>
              <a:buSzTx/>
              <a:buFontTx/>
              <a:buNone/>
              <a:tabLst/>
            </a:pPr>
            <a:r>
              <a:rPr kumimoji="0" lang="zh-CN" altLang="en-US" sz="2400" b="1"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一、深度调研</a:t>
            </a:r>
            <a:r>
              <a:rPr kumimoji="0" lang="en-US" altLang="zh-CN" sz="2400" b="1"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a:t>
            </a:r>
            <a:r>
              <a:rPr kumimoji="0" lang="zh-CN" altLang="en-US" sz="2400" b="1"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深入每户人家，全面梳理问题</a:t>
            </a:r>
            <a:endParaRPr kumimoji="0" lang="zh-CN" altLang="en-US" sz="2400" b="0" i="0" u="none" strike="noStrike" cap="none" normalizeH="0" baseline="0" dirty="0" smtClean="0">
              <a:ln>
                <a:noFill/>
              </a:ln>
              <a:solidFill>
                <a:schemeClr val="tx1"/>
              </a:solidFill>
              <a:effectLst/>
              <a:latin typeface="微软雅黑" pitchFamily="34" charset="-122"/>
              <a:ea typeface="微软雅黑" pitchFamily="34" charset="-122"/>
            </a:endParaRPr>
          </a:p>
          <a:p>
            <a:pPr marL="0" marR="0" lvl="0" indent="406400" algn="l" defTabSz="914400" rtl="0" eaLnBrk="0" fontAlgn="base" latinLnBrk="0" hangingPunct="0">
              <a:lnSpc>
                <a:spcPct val="200000"/>
              </a:lnSpc>
              <a:spcBef>
                <a:spcPct val="0"/>
              </a:spcBef>
              <a:spcAft>
                <a:spcPct val="0"/>
              </a:spcAft>
              <a:buClrTx/>
              <a:buSzTx/>
              <a:buFontTx/>
              <a:buNone/>
              <a:tabLst/>
            </a:pPr>
            <a:r>
              <a:rPr kumimoji="0" lang="zh-CN" altLang="en-US" sz="20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从</a:t>
            </a:r>
            <a:r>
              <a:rPr kumimoji="0" lang="en-US" altLang="zh-CN" sz="20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2013</a:t>
            </a:r>
            <a:r>
              <a:rPr kumimoji="0" lang="zh-CN" altLang="en-US" sz="20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年</a:t>
            </a:r>
            <a:r>
              <a:rPr kumimoji="0" lang="en-US" altLang="zh-CN" sz="20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6</a:t>
            </a:r>
            <a:r>
              <a:rPr kumimoji="0" lang="zh-CN" altLang="en-US" sz="20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月开始，富泉村村庄规划小组分四阶段（现场勘查、问卷</a:t>
            </a:r>
            <a:r>
              <a:rPr kumimoji="0" lang="en-US" altLang="zh-CN" sz="20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a:t>
            </a:r>
            <a:r>
              <a:rPr kumimoji="0" lang="zh-CN" altLang="en-US" sz="20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访谈调研、补充调研和落地调研）对村庄进行了实地考察。共回收问卷</a:t>
            </a:r>
            <a:r>
              <a:rPr kumimoji="0" lang="en-US" altLang="zh-CN" sz="20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286</a:t>
            </a:r>
            <a:r>
              <a:rPr kumimoji="0" lang="zh-CN" altLang="en-US" sz="20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份，入户访谈</a:t>
            </a:r>
            <a:r>
              <a:rPr kumimoji="0" lang="en-US" altLang="zh-CN" sz="20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107</a:t>
            </a:r>
            <a:r>
              <a:rPr kumimoji="0" lang="zh-CN" altLang="en-US" sz="20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户，占总户数的</a:t>
            </a:r>
            <a:r>
              <a:rPr kumimoji="0" lang="en-US" altLang="zh-CN" sz="20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33.6%</a:t>
            </a:r>
            <a:r>
              <a:rPr kumimoji="0" lang="zh-CN" altLang="en-US" sz="20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。总结如下：</a:t>
            </a:r>
            <a:endParaRPr kumimoji="0" lang="zh-CN" altLang="en-US" sz="2000" b="0" i="0" u="none" strike="noStrike" cap="none" normalizeH="0" baseline="0" dirty="0" smtClean="0">
              <a:ln>
                <a:noFill/>
              </a:ln>
              <a:solidFill>
                <a:schemeClr val="tx1"/>
              </a:solidFill>
              <a:effectLst/>
              <a:latin typeface="微软雅黑" pitchFamily="34" charset="-122"/>
              <a:ea typeface="微软雅黑"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六大问题.png"/>
          <p:cNvPicPr/>
          <p:nvPr/>
        </p:nvPicPr>
        <p:blipFill>
          <a:blip r:embed="rId2"/>
          <a:stretch>
            <a:fillRect/>
          </a:stretch>
        </p:blipFill>
        <p:spPr>
          <a:xfrm>
            <a:off x="1131842" y="346040"/>
            <a:ext cx="13216030" cy="978700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Rectangle 1"/>
          <p:cNvSpPr>
            <a:spLocks noChangeArrowheads="1"/>
          </p:cNvSpPr>
          <p:nvPr/>
        </p:nvSpPr>
        <p:spPr bwMode="auto">
          <a:xfrm>
            <a:off x="1203280" y="774668"/>
            <a:ext cx="12858840" cy="8499722"/>
          </a:xfrm>
          <a:prstGeom prst="rect">
            <a:avLst/>
          </a:prstGeom>
          <a:noFill/>
          <a:ln w="9525">
            <a:noFill/>
            <a:miter lim="800000"/>
            <a:headEnd/>
            <a:tailEnd/>
          </a:ln>
          <a:effectLst/>
        </p:spPr>
        <p:txBody>
          <a:bodyPr vert="horz" wrap="square" lIns="91440" tIns="63480" rIns="91440" bIns="63480" numCol="1" anchor="ctr" anchorCtr="0" compatLnSpc="1">
            <a:prstTxWarp prst="textNoShape">
              <a:avLst/>
            </a:prstTxWarp>
            <a:spAutoFit/>
          </a:bodyPr>
          <a:lstStyle/>
          <a:p>
            <a:pPr marL="0" marR="0" lvl="0" algn="l" defTabSz="914400" rtl="0" eaLnBrk="1" fontAlgn="base" latinLnBrk="0" hangingPunct="1">
              <a:lnSpc>
                <a:spcPct val="200000"/>
              </a:lnSpc>
              <a:spcBef>
                <a:spcPct val="0"/>
              </a:spcBef>
              <a:spcAft>
                <a:spcPct val="0"/>
              </a:spcAft>
              <a:buClrTx/>
              <a:buSzTx/>
              <a:buFontTx/>
              <a:buNone/>
              <a:tabLst/>
            </a:pPr>
            <a:r>
              <a:rPr kumimoji="0" lang="zh-CN" sz="2400" b="1" i="0" u="none" strike="noStrike" cap="none" normalizeH="0" baseline="0" dirty="0" smtClean="0">
                <a:ln>
                  <a:noFill/>
                </a:ln>
                <a:solidFill>
                  <a:schemeClr val="tx1"/>
                </a:solidFill>
                <a:effectLst/>
                <a:latin typeface="微软雅黑" pitchFamily="34" charset="-122"/>
                <a:ea typeface="微软雅黑" pitchFamily="34" charset="-122"/>
              </a:rPr>
              <a:t>二、策划发展以问题为导向，三农问题解决方案为基础，形成发展架构</a:t>
            </a:r>
          </a:p>
          <a:p>
            <a:pPr marL="0" marR="0" lvl="0" indent="407988" algn="l" defTabSz="914400" rtl="0" eaLnBrk="0" fontAlgn="base" latinLnBrk="0" hangingPunct="0">
              <a:lnSpc>
                <a:spcPct val="200000"/>
              </a:lnSpc>
              <a:spcBef>
                <a:spcPct val="0"/>
              </a:spcBef>
              <a:spcAft>
                <a:spcPct val="0"/>
              </a:spcAft>
              <a:buClrTx/>
              <a:buSzTx/>
              <a:buFontTx/>
              <a:buNone/>
              <a:tabLst/>
            </a:pPr>
            <a:r>
              <a:rPr kumimoji="0" lang="zh-CN" sz="20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第一阶段在调研的基础上进行村庄发展专题策划研究，第二阶段在对内部资源条件和外部市场条件的谨慎分析下提出了合理的定位及产业架构并提交了研究报告，第三阶段在前两个阶段的基础上开展规划设计工作。 根据村庄现状，我院认为</a:t>
            </a:r>
            <a:r>
              <a:rPr kumimoji="0" lang="zh-CN" sz="2400" b="1" i="0" u="none" strike="noStrike" cap="none" normalizeH="0" baseline="0" dirty="0" smtClean="0">
                <a:ln>
                  <a:noFill/>
                </a:ln>
                <a:solidFill>
                  <a:srgbClr val="C00000"/>
                </a:solidFill>
                <a:effectLst/>
                <a:latin typeface="微软雅黑" pitchFamily="34" charset="-122"/>
                <a:ea typeface="微软雅黑" pitchFamily="34" charset="-122"/>
                <a:cs typeface="Times New Roman" pitchFamily="18" charset="0"/>
              </a:rPr>
              <a:t>富泉村适合使用</a:t>
            </a:r>
            <a:r>
              <a:rPr kumimoji="0" lang="en-US" altLang="zh-CN" sz="2400" b="1" i="0" u="none" strike="noStrike" cap="none" normalizeH="0" baseline="0" dirty="0" smtClean="0">
                <a:ln>
                  <a:noFill/>
                </a:ln>
                <a:solidFill>
                  <a:srgbClr val="C00000"/>
                </a:solidFill>
                <a:effectLst/>
                <a:latin typeface="微软雅黑" pitchFamily="34" charset="-122"/>
                <a:ea typeface="微软雅黑" pitchFamily="34" charset="-122"/>
                <a:cs typeface="Times New Roman" pitchFamily="18" charset="0"/>
              </a:rPr>
              <a:t>TRD</a:t>
            </a:r>
            <a:r>
              <a:rPr kumimoji="0" lang="zh-CN" altLang="en-US" sz="2400" b="1" i="0" u="none" strike="noStrike" cap="none" normalizeH="0" baseline="0" dirty="0" smtClean="0">
                <a:ln>
                  <a:noFill/>
                </a:ln>
                <a:solidFill>
                  <a:srgbClr val="C00000"/>
                </a:solidFill>
                <a:effectLst/>
                <a:latin typeface="微软雅黑" pitchFamily="34" charset="-122"/>
                <a:ea typeface="微软雅黑" pitchFamily="34" charset="-122"/>
                <a:cs typeface="Times New Roman" pitchFamily="18" charset="0"/>
              </a:rPr>
              <a:t>（</a:t>
            </a:r>
            <a:r>
              <a:rPr kumimoji="0" lang="en-US" altLang="zh-CN" sz="2400" b="1" i="0" u="none" strike="noStrike" cap="none" normalizeH="0" baseline="0" dirty="0" smtClean="0">
                <a:ln>
                  <a:noFill/>
                </a:ln>
                <a:solidFill>
                  <a:srgbClr val="C00000"/>
                </a:solidFill>
                <a:effectLst/>
                <a:latin typeface="微软雅黑" pitchFamily="34" charset="-122"/>
                <a:ea typeface="微软雅黑" pitchFamily="34" charset="-122"/>
                <a:cs typeface="Times New Roman" pitchFamily="18" charset="0"/>
              </a:rPr>
              <a:t>Tourism-oriented Rural Development</a:t>
            </a:r>
            <a:r>
              <a:rPr kumimoji="0" lang="zh-CN" altLang="en-US" sz="2400" b="1" i="0" u="none" strike="noStrike" cap="none" normalizeH="0" baseline="0" dirty="0" smtClean="0">
                <a:ln>
                  <a:noFill/>
                </a:ln>
                <a:solidFill>
                  <a:srgbClr val="C00000"/>
                </a:solidFill>
                <a:effectLst/>
                <a:latin typeface="微软雅黑" pitchFamily="34" charset="-122"/>
                <a:ea typeface="微软雅黑" pitchFamily="34" charset="-122"/>
                <a:cs typeface="Times New Roman" pitchFamily="18" charset="0"/>
              </a:rPr>
              <a:t>）发展模式，即旅游引导下村庄整体提升的统筹发展模式。</a:t>
            </a:r>
            <a:r>
              <a:rPr kumimoji="0" lang="zh-CN" altLang="en-US" sz="20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适宜引用</a:t>
            </a:r>
            <a:r>
              <a:rPr kumimoji="0" lang="en-US" altLang="zh-CN" sz="20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TRD</a:t>
            </a:r>
            <a:r>
              <a:rPr kumimoji="0" lang="zh-CN" altLang="en-US" sz="20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发展模式的旅游村庄分为四类：景区型村庄、核心服务区型村庄、交通节点型村庄和延伸发展型村庄。而</a:t>
            </a:r>
            <a:r>
              <a:rPr kumimoji="0" lang="zh-CN" altLang="en-US" sz="2000" b="1" i="0" u="none" strike="noStrike" cap="none" normalizeH="0" baseline="0" dirty="0" smtClean="0">
                <a:ln>
                  <a:noFill/>
                </a:ln>
                <a:solidFill>
                  <a:srgbClr val="C00000"/>
                </a:solidFill>
                <a:effectLst/>
                <a:latin typeface="微软雅黑" pitchFamily="34" charset="-122"/>
                <a:ea typeface="微软雅黑" pitchFamily="34" charset="-122"/>
                <a:cs typeface="Times New Roman" pitchFamily="18" charset="0"/>
              </a:rPr>
              <a:t>富泉村恰好处在大蒙山旅游圈的交通节点</a:t>
            </a:r>
            <a:r>
              <a:rPr kumimoji="0" lang="zh-CN" altLang="en-US" sz="20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上，属于交通节点型村庄，如何充分利用交通区位资源，做大旅游产业，完善村庄产业结构，增加农民收入，成为本次规划必须着重解决的问题。</a:t>
            </a:r>
            <a:endParaRPr kumimoji="0" lang="zh-CN" altLang="en-US" sz="2000" b="0" i="0" u="none" strike="noStrike" cap="none" normalizeH="0" baseline="0" dirty="0" smtClean="0">
              <a:ln>
                <a:noFill/>
              </a:ln>
              <a:solidFill>
                <a:schemeClr val="tx1"/>
              </a:solidFill>
              <a:effectLst/>
              <a:latin typeface="微软雅黑" pitchFamily="34" charset="-122"/>
              <a:ea typeface="微软雅黑" pitchFamily="34" charset="-122"/>
            </a:endParaRPr>
          </a:p>
          <a:p>
            <a:pPr marL="0" marR="0" lvl="0" indent="407988" algn="l" defTabSz="914400" rtl="0" eaLnBrk="0" fontAlgn="base" latinLnBrk="0" hangingPunct="0">
              <a:lnSpc>
                <a:spcPct val="200000"/>
              </a:lnSpc>
              <a:spcBef>
                <a:spcPct val="0"/>
              </a:spcBef>
              <a:spcAft>
                <a:spcPct val="0"/>
              </a:spcAft>
              <a:buClrTx/>
              <a:buSzTx/>
              <a:buFontTx/>
              <a:buNone/>
              <a:tabLst/>
            </a:pP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为此我们提出本想的总体解决思路：充分发挥富泉村的位于大洼景区入口处的交通节点优势和自然资源优势，打造 “沂蒙老区山村原味、艺术风情浓郁、产业结构合理、功能配套完善、交通便捷畅通、生产生活便利、村容村貌整洁”的村庄，加快发展休闲旅游业，增加村民就业机会，提高农民收入，改善村庄生活环境，提升村庄活力，打造“生态山村型民俗旅游接待村”，以“蒙山富泉村</a:t>
            </a:r>
            <a:r>
              <a:rPr kumimoji="0" lang="en-US" altLang="zh-CN" sz="2000" b="1"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a:t>
            </a: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石屋艺术谷”唱响沂蒙大地，树立全国旧村改造提升典范。 </a:t>
            </a:r>
            <a:endParaRPr kumimoji="0" lang="zh-CN" altLang="en-US" sz="2000" b="0" i="0" u="none" strike="noStrike" cap="none" normalizeH="0" baseline="0" dirty="0" smtClean="0">
              <a:ln>
                <a:noFill/>
              </a:ln>
              <a:solidFill>
                <a:schemeClr val="tx1"/>
              </a:solidFill>
              <a:effectLst/>
              <a:latin typeface="微软雅黑" pitchFamily="34" charset="-122"/>
              <a:ea typeface="微软雅黑"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五大解决思路.png"/>
          <p:cNvPicPr/>
          <p:nvPr/>
        </p:nvPicPr>
        <p:blipFill>
          <a:blip r:embed="rId2"/>
          <a:stretch>
            <a:fillRect/>
          </a:stretch>
        </p:blipFill>
        <p:spPr>
          <a:xfrm>
            <a:off x="1631908" y="560354"/>
            <a:ext cx="12501650" cy="942981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Rectangle 1"/>
          <p:cNvSpPr>
            <a:spLocks noChangeArrowheads="1"/>
          </p:cNvSpPr>
          <p:nvPr/>
        </p:nvSpPr>
        <p:spPr bwMode="auto">
          <a:xfrm>
            <a:off x="631776" y="346040"/>
            <a:ext cx="14062120" cy="616923"/>
          </a:xfrm>
          <a:prstGeom prst="rect">
            <a:avLst/>
          </a:prstGeom>
          <a:noFill/>
          <a:ln w="9525">
            <a:noFill/>
            <a:miter lim="800000"/>
            <a:headEnd/>
            <a:tailEnd/>
          </a:ln>
          <a:effectLst/>
        </p:spPr>
        <p:txBody>
          <a:bodyPr vert="horz" wrap="square" lIns="91440" tIns="63480" rIns="91440" bIns="63480" numCol="1" anchor="ctr" anchorCtr="0" compatLnSpc="1">
            <a:prstTxWarp prst="textNoShape">
              <a:avLst/>
            </a:prstTxWarp>
            <a:spAutoFit/>
          </a:bodyPr>
          <a:lstStyle/>
          <a:p>
            <a:pPr marL="0" marR="0" lvl="0" indent="266700" algn="l" defTabSz="914400" rtl="0" eaLnBrk="1" fontAlgn="base" latinLnBrk="0" hangingPunct="1">
              <a:lnSpc>
                <a:spcPct val="150000"/>
              </a:lnSpc>
              <a:spcBef>
                <a:spcPct val="0"/>
              </a:spcBef>
              <a:spcAft>
                <a:spcPct val="0"/>
              </a:spcAft>
              <a:buClrTx/>
              <a:buSzTx/>
              <a:buFontTx/>
              <a:buNone/>
              <a:tabLst>
                <a:tab pos="457200" algn="l"/>
              </a:tabLst>
            </a:pPr>
            <a:r>
              <a:rPr kumimoji="0" lang="zh-CN" sz="2400" b="1" i="0" u="none" strike="noStrike" cap="none" normalizeH="0" baseline="0" dirty="0" smtClean="0">
                <a:ln>
                  <a:noFill/>
                </a:ln>
                <a:solidFill>
                  <a:schemeClr val="tx1"/>
                </a:solidFill>
                <a:effectLst/>
                <a:latin typeface="微软雅黑" pitchFamily="34" charset="-122"/>
                <a:ea typeface="微软雅黑" pitchFamily="34" charset="-122"/>
              </a:rPr>
              <a:t>三、落地规划</a:t>
            </a:r>
            <a:r>
              <a:rPr kumimoji="0" lang="zh-CN" altLang="zh-CN" sz="2400" b="1" i="0" u="none" strike="noStrike" cap="none" normalizeH="0" baseline="0" dirty="0" smtClean="0">
                <a:ln>
                  <a:noFill/>
                </a:ln>
                <a:solidFill>
                  <a:schemeClr val="tx1"/>
                </a:solidFill>
                <a:effectLst/>
                <a:latin typeface="微软雅黑" pitchFamily="34" charset="-122"/>
                <a:ea typeface="微软雅黑" pitchFamily="34" charset="-122"/>
              </a:rPr>
              <a:t>——</a:t>
            </a:r>
            <a:r>
              <a:rPr kumimoji="0" lang="zh-CN" sz="2400" b="1" i="0" u="none" strike="noStrike" cap="none" normalizeH="0" baseline="0" dirty="0" smtClean="0">
                <a:ln>
                  <a:noFill/>
                </a:ln>
                <a:solidFill>
                  <a:schemeClr val="tx1"/>
                </a:solidFill>
                <a:effectLst/>
                <a:latin typeface="微软雅黑" pitchFamily="34" charset="-122"/>
                <a:ea typeface="微软雅黑" pitchFamily="34" charset="-122"/>
              </a:rPr>
              <a:t>以五大构思为指引，进行可落地的规划与设计</a:t>
            </a:r>
          </a:p>
        </p:txBody>
      </p:sp>
      <p:pic>
        <p:nvPicPr>
          <p:cNvPr id="5" name="图片 4" descr="村庄规划.png"/>
          <p:cNvPicPr/>
          <p:nvPr/>
        </p:nvPicPr>
        <p:blipFill>
          <a:blip r:embed="rId2"/>
          <a:srcRect t="2357"/>
          <a:stretch>
            <a:fillRect/>
          </a:stretch>
        </p:blipFill>
        <p:spPr>
          <a:xfrm>
            <a:off x="1989098" y="2203428"/>
            <a:ext cx="11430080" cy="7929618"/>
          </a:xfrm>
          <a:prstGeom prst="rect">
            <a:avLst/>
          </a:prstGeom>
        </p:spPr>
      </p:pic>
      <p:sp>
        <p:nvSpPr>
          <p:cNvPr id="6" name="矩形 5"/>
          <p:cNvSpPr/>
          <p:nvPr/>
        </p:nvSpPr>
        <p:spPr>
          <a:xfrm flipH="1">
            <a:off x="988966" y="1060421"/>
            <a:ext cx="13358906" cy="1015663"/>
          </a:xfrm>
          <a:prstGeom prst="rect">
            <a:avLst/>
          </a:prstGeom>
        </p:spPr>
        <p:txBody>
          <a:bodyPr wrap="square">
            <a:spAutoFit/>
          </a:bodyPr>
          <a:lstStyle/>
          <a:p>
            <a:pPr lvl="0" defTabSz="914400" eaLnBrk="0" hangingPunct="0">
              <a:lnSpc>
                <a:spcPct val="150000"/>
              </a:lnSpc>
              <a:tabLst>
                <a:tab pos="457200" algn="l"/>
              </a:tabLst>
            </a:pPr>
            <a:r>
              <a:rPr lang="zh-CN" altLang="en-US" sz="2000" dirty="0" smtClean="0">
                <a:solidFill>
                  <a:srgbClr val="000000"/>
                </a:solidFill>
                <a:latin typeface="微软雅黑" pitchFamily="34" charset="-122"/>
                <a:ea typeface="微软雅黑" pitchFamily="34" charset="-122"/>
                <a:cs typeface="宋体" pitchFamily="2" charset="-122"/>
              </a:rPr>
              <a:t>本阶段工作在“</a:t>
            </a:r>
            <a:r>
              <a:rPr lang="zh-CN" altLang="en-US" sz="2000" b="1" dirty="0" smtClean="0">
                <a:solidFill>
                  <a:srgbClr val="FF0000"/>
                </a:solidFill>
                <a:latin typeface="微软雅黑" pitchFamily="34" charset="-122"/>
                <a:ea typeface="微软雅黑" pitchFamily="34" charset="-122"/>
                <a:cs typeface="宋体" pitchFamily="2" charset="-122"/>
              </a:rPr>
              <a:t>不大拆大建、就地改造提升为主</a:t>
            </a:r>
            <a:r>
              <a:rPr lang="zh-CN" altLang="en-US" sz="2000" dirty="0" smtClean="0">
                <a:solidFill>
                  <a:srgbClr val="000000"/>
                </a:solidFill>
                <a:latin typeface="微软雅黑" pitchFamily="34" charset="-122"/>
                <a:ea typeface="微软雅黑" pitchFamily="34" charset="-122"/>
                <a:cs typeface="宋体" pitchFamily="2" charset="-122"/>
              </a:rPr>
              <a:t>”的原则指导下，以解决六大问题为导向的五大构思基础上，对五大构思所涉及内容的具体落地规划和设计。</a:t>
            </a:r>
            <a:endParaRPr lang="zh-CN" altLang="en-US" sz="2000" dirty="0" smtClean="0">
              <a:latin typeface="微软雅黑" pitchFamily="34" charset="-122"/>
              <a:ea typeface="微软雅黑"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1" name="Rectangle 1"/>
          <p:cNvSpPr>
            <a:spLocks noChangeArrowheads="1"/>
          </p:cNvSpPr>
          <p:nvPr/>
        </p:nvSpPr>
        <p:spPr bwMode="auto">
          <a:xfrm>
            <a:off x="560338" y="631793"/>
            <a:ext cx="13501782" cy="1257804"/>
          </a:xfrm>
          <a:prstGeom prst="rect">
            <a:avLst/>
          </a:prstGeom>
          <a:noFill/>
          <a:ln w="9525">
            <a:noFill/>
            <a:miter lim="800000"/>
            <a:headEnd/>
            <a:tailEnd/>
          </a:ln>
          <a:effectLst/>
        </p:spPr>
        <p:txBody>
          <a:bodyPr vert="horz" wrap="square" lIns="91440" tIns="63480" rIns="91440" bIns="63480" numCol="1" anchor="ctr" anchorCtr="0" compatLnSpc="1">
            <a:prstTxWarp prst="textNoShape">
              <a:avLst/>
            </a:prstTxWarp>
            <a:spAutoFit/>
          </a:bodyPr>
          <a:lstStyle/>
          <a:p>
            <a:pPr marL="0" marR="0" lvl="0" algn="l" defTabSz="914400" rtl="0" eaLnBrk="1" fontAlgn="base" latinLnBrk="0" hangingPunct="1">
              <a:lnSpc>
                <a:spcPct val="150000"/>
              </a:lnSpc>
              <a:spcBef>
                <a:spcPct val="0"/>
              </a:spcBef>
              <a:spcAft>
                <a:spcPct val="0"/>
              </a:spcAft>
              <a:buClrTx/>
              <a:buSzTx/>
              <a:buFontTx/>
              <a:buNone/>
              <a:tabLst>
                <a:tab pos="457200" algn="l"/>
              </a:tabLst>
            </a:pPr>
            <a:r>
              <a:rPr kumimoji="0" lang="zh-CN" sz="2600" b="1" i="0" u="none" strike="noStrike" cap="none" normalizeH="0" baseline="0" dirty="0" smtClean="0">
                <a:ln>
                  <a:noFill/>
                </a:ln>
                <a:solidFill>
                  <a:schemeClr val="tx1"/>
                </a:solidFill>
                <a:effectLst/>
                <a:latin typeface="微软雅黑" pitchFamily="34" charset="-122"/>
                <a:ea typeface="微软雅黑" pitchFamily="34" charset="-122"/>
              </a:rPr>
              <a:t>四、保障运营</a:t>
            </a:r>
            <a:r>
              <a:rPr kumimoji="0" lang="zh-CN" altLang="zh-CN" sz="2600" b="1" i="0" u="none" strike="noStrike" cap="none" normalizeH="0" baseline="0" dirty="0" smtClean="0">
                <a:ln>
                  <a:noFill/>
                </a:ln>
                <a:solidFill>
                  <a:schemeClr val="tx1"/>
                </a:solidFill>
                <a:effectLst/>
                <a:latin typeface="微软雅黑" pitchFamily="34" charset="-122"/>
                <a:ea typeface="微软雅黑" pitchFamily="34" charset="-122"/>
              </a:rPr>
              <a:t>——</a:t>
            </a:r>
            <a:r>
              <a:rPr kumimoji="0" lang="zh-CN" sz="2600" b="1" i="0" u="none" strike="noStrike" cap="none" normalizeH="0" baseline="0" dirty="0" smtClean="0">
                <a:ln>
                  <a:noFill/>
                </a:ln>
                <a:solidFill>
                  <a:schemeClr val="tx1"/>
                </a:solidFill>
                <a:effectLst/>
                <a:latin typeface="微软雅黑" pitchFamily="34" charset="-122"/>
                <a:ea typeface="微软雅黑" pitchFamily="34" charset="-122"/>
              </a:rPr>
              <a:t>以实际操作运营为前提，落实政府、投资商、帮扶机构、村民能力与意愿，保证规划与设计的执行落地</a:t>
            </a:r>
            <a:endParaRPr kumimoji="0" lang="zh-CN" sz="1600" b="1" i="0" u="none" strike="noStrike" cap="none" normalizeH="0" baseline="0" dirty="0" smtClean="0">
              <a:ln>
                <a:noFill/>
              </a:ln>
              <a:solidFill>
                <a:schemeClr val="tx1"/>
              </a:solidFill>
              <a:effectLst/>
              <a:latin typeface="微软雅黑" pitchFamily="34" charset="-122"/>
              <a:ea typeface="微软雅黑" pitchFamily="34" charset="-122"/>
            </a:endParaRPr>
          </a:p>
        </p:txBody>
      </p:sp>
      <p:pic>
        <p:nvPicPr>
          <p:cNvPr id="5" name="图片 4" descr="运营保障.png"/>
          <p:cNvPicPr/>
          <p:nvPr/>
        </p:nvPicPr>
        <p:blipFill>
          <a:blip r:embed="rId2"/>
          <a:srcRect l="12360" r="14553"/>
          <a:stretch>
            <a:fillRect/>
          </a:stretch>
        </p:blipFill>
        <p:spPr>
          <a:xfrm>
            <a:off x="488900" y="1846238"/>
            <a:ext cx="9787006" cy="8335328"/>
          </a:xfrm>
          <a:prstGeom prst="rect">
            <a:avLst/>
          </a:prstGeom>
        </p:spPr>
      </p:pic>
      <p:sp>
        <p:nvSpPr>
          <p:cNvPr id="6" name="矩形 5"/>
          <p:cNvSpPr/>
          <p:nvPr/>
        </p:nvSpPr>
        <p:spPr>
          <a:xfrm>
            <a:off x="10275906" y="2917808"/>
            <a:ext cx="4214842" cy="4654608"/>
          </a:xfrm>
          <a:prstGeom prst="rect">
            <a:avLst/>
          </a:prstGeom>
        </p:spPr>
        <p:txBody>
          <a:bodyPr wrap="square">
            <a:spAutoFit/>
          </a:bodyPr>
          <a:lstStyle/>
          <a:p>
            <a:pPr lvl="0" defTabSz="914400" eaLnBrk="0" hangingPunct="0">
              <a:lnSpc>
                <a:spcPct val="150000"/>
              </a:lnSpc>
              <a:tabLst>
                <a:tab pos="457200" algn="l"/>
              </a:tabLst>
            </a:pPr>
            <a:r>
              <a:rPr lang="zh-CN" altLang="en-US" sz="2000" dirty="0" smtClean="0">
                <a:solidFill>
                  <a:srgbClr val="000000"/>
                </a:solidFill>
                <a:latin typeface="微软雅黑" pitchFamily="34" charset="-122"/>
                <a:ea typeface="微软雅黑" pitchFamily="34" charset="-122"/>
                <a:cs typeface="宋体" pitchFamily="2" charset="-122"/>
              </a:rPr>
              <a:t>为保障规划工作的切实运营，我院综合考虑富泉村未来发展各利益主体，特别是村民、开发商和村庄</a:t>
            </a:r>
            <a:r>
              <a:rPr lang="en-US" altLang="zh-CN" sz="2000" dirty="0" smtClean="0">
                <a:solidFill>
                  <a:srgbClr val="000000"/>
                </a:solidFill>
                <a:latin typeface="微软雅黑" pitchFamily="34" charset="-122"/>
                <a:ea typeface="微软雅黑" pitchFamily="34" charset="-122"/>
                <a:cs typeface="宋体" pitchFamily="2" charset="-122"/>
              </a:rPr>
              <a:t>/</a:t>
            </a:r>
            <a:r>
              <a:rPr lang="zh-CN" altLang="en-US" sz="2000" dirty="0" smtClean="0">
                <a:solidFill>
                  <a:srgbClr val="000000"/>
                </a:solidFill>
                <a:latin typeface="微软雅黑" pitchFamily="34" charset="-122"/>
                <a:ea typeface="微软雅黑" pitchFamily="34" charset="-122"/>
                <a:cs typeface="宋体" pitchFamily="2" charset="-122"/>
              </a:rPr>
              <a:t>景区管委会的三方利益，提出融合了政府扶持、绿维智力支持、社会扶持三维一体的扶持体系，联合村民和优势资源的两联一招的招商运营模式以及包含“五个</a:t>
            </a:r>
            <a:r>
              <a:rPr lang="en-US" altLang="zh-CN" sz="2000" dirty="0" smtClean="0">
                <a:solidFill>
                  <a:srgbClr val="000000"/>
                </a:solidFill>
                <a:latin typeface="微软雅黑" pitchFamily="34" charset="-122"/>
                <a:ea typeface="微软雅黑" pitchFamily="34" charset="-122"/>
                <a:cs typeface="宋体" pitchFamily="2" charset="-122"/>
              </a:rPr>
              <a:t>1”</a:t>
            </a:r>
            <a:r>
              <a:rPr lang="zh-CN" altLang="en-US" sz="2000" dirty="0" smtClean="0">
                <a:solidFill>
                  <a:srgbClr val="000000"/>
                </a:solidFill>
                <a:latin typeface="微软雅黑" pitchFamily="34" charset="-122"/>
                <a:ea typeface="微软雅黑" pitchFamily="34" charset="-122"/>
                <a:cs typeface="宋体" pitchFamily="2" charset="-122"/>
              </a:rPr>
              <a:t>、村庄规划实施领导小组和农民广泛积极参与的保障与补偿机制。</a:t>
            </a:r>
            <a:endParaRPr lang="zh-CN" altLang="en-US" sz="2000" dirty="0" smtClean="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两联一招.png"/>
          <p:cNvPicPr/>
          <p:nvPr/>
        </p:nvPicPr>
        <p:blipFill>
          <a:blip r:embed="rId2"/>
          <a:stretch>
            <a:fillRect/>
          </a:stretch>
        </p:blipFill>
        <p:spPr>
          <a:xfrm>
            <a:off x="1060404" y="988982"/>
            <a:ext cx="13216030" cy="642942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5" name="Rectangle 1"/>
          <p:cNvSpPr>
            <a:spLocks noChangeArrowheads="1"/>
          </p:cNvSpPr>
          <p:nvPr/>
        </p:nvSpPr>
        <p:spPr bwMode="auto">
          <a:xfrm>
            <a:off x="1346156" y="1131859"/>
            <a:ext cx="12776236"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68300" algn="l" defTabSz="914400" rtl="0" eaLnBrk="1" fontAlgn="base" latinLnBrk="0" hangingPunct="1">
              <a:lnSpc>
                <a:spcPct val="200000"/>
              </a:lnSpc>
              <a:spcBef>
                <a:spcPct val="0"/>
              </a:spcBef>
              <a:spcAft>
                <a:spcPct val="0"/>
              </a:spcAft>
              <a:buClrTx/>
              <a:buSzTx/>
              <a:buFontTx/>
              <a:buNone/>
              <a:tabLst/>
            </a:pPr>
            <a:r>
              <a:rPr kumimoji="0" lang="zh-CN" sz="2400" b="1"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五、总结</a:t>
            </a:r>
            <a:endParaRPr kumimoji="0" lang="zh-CN" sz="2400" b="0" i="0" u="none" strike="noStrike" cap="none" normalizeH="0" baseline="0" dirty="0" smtClean="0">
              <a:ln>
                <a:noFill/>
              </a:ln>
              <a:solidFill>
                <a:schemeClr val="tx1"/>
              </a:solidFill>
              <a:effectLst/>
              <a:latin typeface="微软雅黑" pitchFamily="34" charset="-122"/>
              <a:ea typeface="微软雅黑" pitchFamily="34" charset="-122"/>
            </a:endParaRPr>
          </a:p>
          <a:p>
            <a:pPr marL="0" marR="0" lvl="0" indent="368300" algn="l" defTabSz="914400" rtl="0" eaLnBrk="0" fontAlgn="base" latinLnBrk="0" hangingPunct="0">
              <a:lnSpc>
                <a:spcPct val="200000"/>
              </a:lnSpc>
              <a:spcBef>
                <a:spcPct val="0"/>
              </a:spcBef>
              <a:spcAft>
                <a:spcPct val="0"/>
              </a:spcAft>
              <a:buClrTx/>
              <a:buSzTx/>
              <a:buFontTx/>
              <a:buNone/>
              <a:tabLst/>
            </a:pPr>
            <a:r>
              <a:rPr kumimoji="0" lang="zh-CN" sz="20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绿维创景期望通过对“富泉村村庄规划设计”的编制，探索符合农村实际的村庄规划理念。摆脱村庄规划照搬城市规划模式、脱离农村实际、指导性和实施性较差的现状。提高村庄规划水平和实用性，创新和改进村庄规划方法。</a:t>
            </a:r>
            <a:endParaRPr kumimoji="0" lang="zh-CN" sz="2000" b="0" i="0" u="none" strike="noStrike" cap="none" normalizeH="0" baseline="0" dirty="0" smtClean="0">
              <a:ln>
                <a:noFill/>
              </a:ln>
              <a:solidFill>
                <a:schemeClr val="tx1"/>
              </a:solidFill>
              <a:effectLst/>
              <a:latin typeface="微软雅黑" pitchFamily="34" charset="-122"/>
              <a:ea typeface="微软雅黑" pitchFamily="34" charset="-122"/>
            </a:endParaRPr>
          </a:p>
          <a:p>
            <a:pPr marL="0" marR="0" lvl="0" indent="368300" algn="l" defTabSz="914400" rtl="0" eaLnBrk="0" fontAlgn="base" latinLnBrk="0" hangingPunct="0">
              <a:lnSpc>
                <a:spcPct val="200000"/>
              </a:lnSpc>
              <a:spcBef>
                <a:spcPct val="0"/>
              </a:spcBef>
              <a:spcAft>
                <a:spcPct val="0"/>
              </a:spcAft>
              <a:buClrTx/>
              <a:buSzTx/>
              <a:buFontTx/>
              <a:buNone/>
              <a:tabLst/>
            </a:pPr>
            <a:r>
              <a:rPr kumimoji="0" lang="zh-CN" sz="20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富泉村是一个旅游区山地村庄，全国类似的村庄很多，我们希望通过本次规划，总结出旅游区域山地村庄发展的规划设计模式，可以对全国的类似山村具有普遍的示范意义。</a:t>
            </a:r>
            <a:endParaRPr kumimoji="0" lang="zh-CN" sz="2000" b="0" i="0" u="none" strike="noStrike" cap="none" normalizeH="0" baseline="0" dirty="0" smtClean="0">
              <a:ln>
                <a:noFill/>
              </a:ln>
              <a:solidFill>
                <a:schemeClr val="tx1"/>
              </a:solidFill>
              <a:effectLst/>
              <a:latin typeface="微软雅黑" pitchFamily="34" charset="-122"/>
              <a:ea typeface="微软雅黑" pitchFamily="34" charset="-122"/>
            </a:endParaRPr>
          </a:p>
          <a:p>
            <a:pPr marL="0" marR="0" lvl="0" indent="368300" algn="l" defTabSz="914400" rtl="0" eaLnBrk="0" fontAlgn="base" latinLnBrk="0" hangingPunct="0">
              <a:lnSpc>
                <a:spcPct val="200000"/>
              </a:lnSpc>
              <a:spcBef>
                <a:spcPct val="0"/>
              </a:spcBef>
              <a:spcAft>
                <a:spcPct val="0"/>
              </a:spcAft>
              <a:buClrTx/>
              <a:buSzTx/>
              <a:buFontTx/>
              <a:buNone/>
              <a:tabLst/>
            </a:pPr>
            <a:r>
              <a:rPr kumimoji="0" lang="zh-CN" sz="20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在这一过程中，我们形成了一些具有推广示范意义的创新成果：第一是旅游导向型村庄</a:t>
            </a:r>
            <a:r>
              <a:rPr kumimoji="0" lang="en-US" altLang="zh-CN" sz="20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TRD</a:t>
            </a:r>
            <a:r>
              <a:rPr kumimoji="0" lang="zh-CN" altLang="en-US" sz="20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a:t>
            </a:r>
            <a:r>
              <a:rPr kumimoji="0" lang="en-US" altLang="zh-CN" sz="20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Tourism-oriented Rural Development</a:t>
            </a:r>
            <a:r>
              <a:rPr kumimoji="0" lang="zh-CN" altLang="en-US" sz="20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）发展模式与四种类型，第二是产村一体化的发展策略，第三是村庄发展的扶持体系、招商模式与保障补偿机制。</a:t>
            </a:r>
            <a:endParaRPr kumimoji="0" lang="zh-CN" altLang="en-US" sz="2000" b="0" i="0" u="none" strike="noStrike" cap="none" normalizeH="0" baseline="0" dirty="0" smtClean="0">
              <a:ln>
                <a:noFill/>
              </a:ln>
              <a:solidFill>
                <a:schemeClr val="tx1"/>
              </a:solidFill>
              <a:effectLst/>
              <a:latin typeface="微软雅黑" pitchFamily="34" charset="-122"/>
              <a:ea typeface="微软雅黑" pitchFamily="34" charset="-122"/>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21517</TotalTime>
  <Words>870</Words>
  <Application>Microsoft Office PowerPoint</Application>
  <PresentationFormat>自定义</PresentationFormat>
  <Paragraphs>19</Paragraphs>
  <Slides>11</Slides>
  <Notes>0</Notes>
  <HiddenSlides>0</HiddenSlides>
  <MMClips>0</MMClips>
  <ScaleCrop>false</ScaleCrop>
  <HeadingPairs>
    <vt:vector size="4" baseType="variant">
      <vt:variant>
        <vt:lpstr>主题</vt:lpstr>
      </vt:variant>
      <vt:variant>
        <vt:i4>1</vt:i4>
      </vt:variant>
      <vt:variant>
        <vt:lpstr>幻灯片标题</vt:lpstr>
      </vt:variant>
      <vt:variant>
        <vt:i4>11</vt:i4>
      </vt:variant>
    </vt:vector>
  </HeadingPairs>
  <TitlesOfParts>
    <vt:vector size="12" baseType="lpstr">
      <vt:lpstr>Office 主题</vt:lpstr>
      <vt:lpstr>                         山 东 省临沂市                           蒙山旅游区柏林镇富泉村村庄规划 </vt:lpstr>
      <vt:lpstr>幻灯片 2</vt:lpstr>
      <vt:lpstr>幻灯片 3</vt:lpstr>
      <vt:lpstr>幻灯片 4</vt:lpstr>
      <vt:lpstr>幻灯片 5</vt:lpstr>
      <vt:lpstr>幻灯片 6</vt:lpstr>
      <vt:lpstr>幻灯片 7</vt:lpstr>
      <vt:lpstr>幻灯片 8</vt:lpstr>
      <vt:lpstr>幻灯片 9</vt:lpstr>
      <vt:lpstr>幻灯片 10</vt:lpstr>
      <vt:lpstr>幻灯片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刘寅</dc:creator>
  <cp:lastModifiedBy>北京绿维创景规划设计院</cp:lastModifiedBy>
  <cp:revision>2434</cp:revision>
  <dcterms:created xsi:type="dcterms:W3CDTF">2013-07-11T08:35:02Z</dcterms:created>
  <dcterms:modified xsi:type="dcterms:W3CDTF">2013-11-13T08:39:50Z</dcterms:modified>
</cp:coreProperties>
</file>