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467" r:id="rId2"/>
    <p:sldId id="475" r:id="rId3"/>
    <p:sldId id="448" r:id="rId4"/>
    <p:sldId id="474" r:id="rId5"/>
    <p:sldId id="510" r:id="rId6"/>
    <p:sldId id="476" r:id="rId7"/>
    <p:sldId id="511" r:id="rId8"/>
    <p:sldId id="477" r:id="rId9"/>
    <p:sldId id="512" r:id="rId10"/>
    <p:sldId id="480" r:id="rId11"/>
    <p:sldId id="514" r:id="rId12"/>
    <p:sldId id="454" r:id="rId13"/>
    <p:sldId id="513" r:id="rId14"/>
    <p:sldId id="516" r:id="rId15"/>
    <p:sldId id="515" r:id="rId16"/>
    <p:sldId id="479" r:id="rId17"/>
    <p:sldId id="517" r:id="rId18"/>
    <p:sldId id="518" r:id="rId19"/>
    <p:sldId id="519" r:id="rId20"/>
    <p:sldId id="521" r:id="rId21"/>
    <p:sldId id="523" r:id="rId22"/>
    <p:sldId id="522" r:id="rId23"/>
    <p:sldId id="520" r:id="rId24"/>
    <p:sldId id="481" r:id="rId25"/>
    <p:sldId id="524" r:id="rId26"/>
    <p:sldId id="482" r:id="rId27"/>
    <p:sldId id="484" r:id="rId28"/>
    <p:sldId id="525" r:id="rId29"/>
    <p:sldId id="485" r:id="rId30"/>
    <p:sldId id="526" r:id="rId31"/>
    <p:sldId id="527" r:id="rId32"/>
    <p:sldId id="488" r:id="rId33"/>
    <p:sldId id="489" r:id="rId34"/>
    <p:sldId id="471" r:id="rId35"/>
  </p:sldIdLst>
  <p:sldSz cx="9144000" cy="5143500" type="screen16x9"/>
  <p:notesSz cx="6858000" cy="9144000"/>
  <p:custDataLst>
    <p:tags r:id="rId37"/>
  </p:custDataLst>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l" defTabSz="914400" rtl="0" eaLnBrk="1" latinLnBrk="0" hangingPunct="1">
      <a:defRPr kern="1200">
        <a:solidFill>
          <a:schemeClr val="tx1"/>
        </a:solidFill>
        <a:latin typeface="Calibri" pitchFamily="34" charset="0"/>
        <a:ea typeface="宋体" charset="-122"/>
        <a:cs typeface="+mn-cs"/>
      </a:defRPr>
    </a:lvl6pPr>
    <a:lvl7pPr marL="2743200" algn="l" defTabSz="914400" rtl="0" eaLnBrk="1" latinLnBrk="0" hangingPunct="1">
      <a:defRPr kern="1200">
        <a:solidFill>
          <a:schemeClr val="tx1"/>
        </a:solidFill>
        <a:latin typeface="Calibri" pitchFamily="34" charset="0"/>
        <a:ea typeface="宋体" charset="-122"/>
        <a:cs typeface="+mn-cs"/>
      </a:defRPr>
    </a:lvl7pPr>
    <a:lvl8pPr marL="3200400" algn="l" defTabSz="914400" rtl="0" eaLnBrk="1" latinLnBrk="0" hangingPunct="1">
      <a:defRPr kern="1200">
        <a:solidFill>
          <a:schemeClr val="tx1"/>
        </a:solidFill>
        <a:latin typeface="Calibri" pitchFamily="34" charset="0"/>
        <a:ea typeface="宋体" charset="-122"/>
        <a:cs typeface="+mn-cs"/>
      </a:defRPr>
    </a:lvl8pPr>
    <a:lvl9pPr marL="3657600" algn="l" defTabSz="914400" rtl="0" eaLnBrk="1" latinLnBrk="0" hangingPunct="1">
      <a:defRPr kern="1200">
        <a:solidFill>
          <a:schemeClr val="tx1"/>
        </a:solidFill>
        <a:latin typeface="Calibri" pitchFamily="34" charset="0"/>
        <a:ea typeface="宋体" charset="-122"/>
        <a:cs typeface="+mn-cs"/>
      </a:defRPr>
    </a:lvl9pPr>
  </p:defaultTextStyle>
  <p:extLst>
    <p:ext uri="{EFAFB233-063F-42B5-8137-9DF3F51BA10A}">
      <p15:sldGuideLst xmlns:p15="http://schemas.microsoft.com/office/powerpoint/2012/main" xmlns="">
        <p15:guide id="1" orient="horz" pos="1620" userDrawn="1">
          <p15:clr>
            <a:srgbClr val="A4A3A4"/>
          </p15:clr>
        </p15:guide>
        <p15:guide id="2" pos="25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1A1A"/>
    <a:srgbClr val="C11E1E"/>
    <a:srgbClr val="C00000"/>
    <a:srgbClr val="595959"/>
    <a:srgbClr val="959595"/>
    <a:srgbClr val="565C6B"/>
    <a:srgbClr val="ABABAB"/>
    <a:srgbClr val="DD2727"/>
    <a:srgbClr val="D53232"/>
    <a:srgbClr val="DD4E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91" autoAdjust="0"/>
    <p:restoredTop sz="94660"/>
  </p:normalViewPr>
  <p:slideViewPr>
    <p:cSldViewPr>
      <p:cViewPr varScale="1">
        <p:scale>
          <a:sx n="115" d="100"/>
          <a:sy n="115" d="100"/>
        </p:scale>
        <p:origin x="-180" y="-48"/>
      </p:cViewPr>
      <p:guideLst>
        <p:guide orient="horz" pos="1620"/>
        <p:guide pos="2517"/>
      </p:guideLst>
    </p:cSldViewPr>
  </p:slideViewPr>
  <p:notesTextViewPr>
    <p:cViewPr>
      <p:scale>
        <a:sx n="125" d="100"/>
        <a:sy n="125" d="100"/>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9BCE48-18E0-413B-B8C6-A791642F6166}" type="doc">
      <dgm:prSet loTypeId="urn:microsoft.com/office/officeart/2005/8/layout/radial6" loCatId="cycle" qsTypeId="urn:microsoft.com/office/officeart/2005/8/quickstyle/simple2" qsCatId="simple" csTypeId="urn:microsoft.com/office/officeart/2005/8/colors/accent1_1" csCatId="accent1" phldr="1"/>
      <dgm:spPr/>
      <dgm:t>
        <a:bodyPr/>
        <a:lstStyle/>
        <a:p>
          <a:endParaRPr lang="zh-CN" altLang="en-US"/>
        </a:p>
      </dgm:t>
    </dgm:pt>
    <dgm:pt modelId="{661249D5-F1F5-4089-9B66-A80AC62E4372}">
      <dgm:prSet phldrT="[文本]" custT="1"/>
      <dgm:spPr/>
      <dgm:t>
        <a:bodyPr/>
        <a:lstStyle/>
        <a:p>
          <a:r>
            <a:rPr lang="zh-CN" altLang="en-US" sz="1800" dirty="0">
              <a:latin typeface="微软雅黑" panose="020B0503020204020204" pitchFamily="34" charset="-122"/>
              <a:ea typeface="微软雅黑" panose="020B0503020204020204" pitchFamily="34" charset="-122"/>
            </a:rPr>
            <a:t>学</a:t>
          </a:r>
          <a:r>
            <a:rPr lang="zh-CN" altLang="en-US" sz="2000" dirty="0">
              <a:latin typeface="微软雅黑" panose="020B0503020204020204" pitchFamily="34" charset="-122"/>
              <a:ea typeface="微软雅黑" panose="020B0503020204020204" pitchFamily="34" charset="-122"/>
            </a:rPr>
            <a:t>习</a:t>
          </a:r>
        </a:p>
      </dgm:t>
    </dgm:pt>
    <dgm:pt modelId="{B8499354-3895-4975-8E11-A01257C729BE}" type="parTrans" cxnId="{14FEE68C-8AB1-44B4-81FA-1CF663F4ED9A}">
      <dgm:prSet/>
      <dgm:spPr/>
      <dgm:t>
        <a:bodyPr/>
        <a:lstStyle/>
        <a:p>
          <a:endParaRPr lang="zh-CN" altLang="en-US">
            <a:latin typeface="微软雅黑" panose="020B0503020204020204" pitchFamily="34" charset="-122"/>
            <a:ea typeface="微软雅黑" panose="020B0503020204020204" pitchFamily="34" charset="-122"/>
          </a:endParaRPr>
        </a:p>
      </dgm:t>
    </dgm:pt>
    <dgm:pt modelId="{3ECFAD1E-9C58-4CF9-AA37-3024255F143B}" type="sibTrans" cxnId="{14FEE68C-8AB1-44B4-81FA-1CF663F4ED9A}">
      <dgm:prSet/>
      <dgm:spPr/>
      <dgm:t>
        <a:bodyPr/>
        <a:lstStyle/>
        <a:p>
          <a:endParaRPr lang="zh-CN" altLang="en-US">
            <a:latin typeface="微软雅黑" panose="020B0503020204020204" pitchFamily="34" charset="-122"/>
            <a:ea typeface="微软雅黑" panose="020B0503020204020204" pitchFamily="34" charset="-122"/>
          </a:endParaRPr>
        </a:p>
      </dgm:t>
    </dgm:pt>
    <dgm:pt modelId="{9148FFCE-9938-4A57-8807-7BBD4B61B26A}">
      <dgm:prSet phldrT="[文本]" custT="1"/>
      <dgm:spPr/>
      <dgm:t>
        <a:bodyPr/>
        <a:lstStyle/>
        <a:p>
          <a:r>
            <a:rPr lang="zh-CN" altLang="en-US" sz="900" dirty="0">
              <a:latin typeface="微软雅黑" panose="020B0503020204020204" pitchFamily="34" charset="-122"/>
              <a:ea typeface="微软雅黑" panose="020B0503020204020204" pitchFamily="34" charset="-122"/>
            </a:rPr>
            <a:t>项目设置</a:t>
          </a:r>
        </a:p>
      </dgm:t>
    </dgm:pt>
    <dgm:pt modelId="{5722BC67-6167-4888-8393-B70251B25552}" type="parTrans" cxnId="{F43A6FBD-6C4D-442B-BE33-F2DE39EDD0C8}">
      <dgm:prSet/>
      <dgm:spPr/>
      <dgm:t>
        <a:bodyPr/>
        <a:lstStyle/>
        <a:p>
          <a:endParaRPr lang="zh-CN" altLang="en-US">
            <a:latin typeface="微软雅黑" panose="020B0503020204020204" pitchFamily="34" charset="-122"/>
            <a:ea typeface="微软雅黑" panose="020B0503020204020204" pitchFamily="34" charset="-122"/>
          </a:endParaRPr>
        </a:p>
      </dgm:t>
    </dgm:pt>
    <dgm:pt modelId="{06F67B3C-F492-4880-9465-E1C13AE4DCEB}" type="sibTrans" cxnId="{F43A6FBD-6C4D-442B-BE33-F2DE39EDD0C8}">
      <dgm:prSet/>
      <dgm:spPr/>
      <dgm:t>
        <a:bodyPr/>
        <a:lstStyle/>
        <a:p>
          <a:endParaRPr lang="zh-CN" altLang="en-US">
            <a:latin typeface="微软雅黑" panose="020B0503020204020204" pitchFamily="34" charset="-122"/>
            <a:ea typeface="微软雅黑" panose="020B0503020204020204" pitchFamily="34" charset="-122"/>
          </a:endParaRPr>
        </a:p>
      </dgm:t>
    </dgm:pt>
    <dgm:pt modelId="{7865BD4F-1670-4015-9647-3CC8631E26EC}">
      <dgm:prSet phldrT="[文本]" custT="1"/>
      <dgm:spPr/>
      <dgm:t>
        <a:bodyPr/>
        <a:lstStyle/>
        <a:p>
          <a:r>
            <a:rPr lang="zh-CN" altLang="en-US" sz="900" dirty="0">
              <a:latin typeface="微软雅黑" panose="020B0503020204020204" pitchFamily="34" charset="-122"/>
              <a:ea typeface="微软雅黑" panose="020B0503020204020204" pitchFamily="34" charset="-122"/>
            </a:rPr>
            <a:t>课程开设</a:t>
          </a:r>
        </a:p>
      </dgm:t>
    </dgm:pt>
    <dgm:pt modelId="{A729B94A-A5C5-481B-93C3-6BB2DADE733D}" type="parTrans" cxnId="{CFB9F165-0DC0-4570-ACD7-57670D958E71}">
      <dgm:prSet/>
      <dgm:spPr/>
      <dgm:t>
        <a:bodyPr/>
        <a:lstStyle/>
        <a:p>
          <a:endParaRPr lang="zh-CN" altLang="en-US">
            <a:latin typeface="微软雅黑" panose="020B0503020204020204" pitchFamily="34" charset="-122"/>
            <a:ea typeface="微软雅黑" panose="020B0503020204020204" pitchFamily="34" charset="-122"/>
          </a:endParaRPr>
        </a:p>
      </dgm:t>
    </dgm:pt>
    <dgm:pt modelId="{788497FE-BC5D-48D4-90F2-A8A2A7A1FA79}" type="sibTrans" cxnId="{CFB9F165-0DC0-4570-ACD7-57670D958E71}">
      <dgm:prSet/>
      <dgm:spPr/>
      <dgm:t>
        <a:bodyPr/>
        <a:lstStyle/>
        <a:p>
          <a:endParaRPr lang="zh-CN" altLang="en-US">
            <a:latin typeface="微软雅黑" panose="020B0503020204020204" pitchFamily="34" charset="-122"/>
            <a:ea typeface="微软雅黑" panose="020B0503020204020204" pitchFamily="34" charset="-122"/>
          </a:endParaRPr>
        </a:p>
      </dgm:t>
    </dgm:pt>
    <dgm:pt modelId="{F30FF942-7D0C-48A9-8012-3E2BC9495AAE}">
      <dgm:prSet phldrT="[文本]" custT="1"/>
      <dgm:spPr/>
      <dgm:t>
        <a:bodyPr/>
        <a:lstStyle/>
        <a:p>
          <a:r>
            <a:rPr lang="zh-CN" altLang="en-US" sz="900" dirty="0">
              <a:latin typeface="微软雅黑" panose="020B0503020204020204" pitchFamily="34" charset="-122"/>
              <a:ea typeface="微软雅黑" panose="020B0503020204020204" pitchFamily="34" charset="-122"/>
            </a:rPr>
            <a:t>学习目标设定</a:t>
          </a:r>
        </a:p>
      </dgm:t>
    </dgm:pt>
    <dgm:pt modelId="{116BD51D-2B31-4959-AA85-2A03AD558E63}" type="parTrans" cxnId="{8DFB3269-1042-46A0-9138-489ADC012AEB}">
      <dgm:prSet/>
      <dgm:spPr/>
      <dgm:t>
        <a:bodyPr/>
        <a:lstStyle/>
        <a:p>
          <a:endParaRPr lang="zh-CN" altLang="en-US">
            <a:latin typeface="微软雅黑" panose="020B0503020204020204" pitchFamily="34" charset="-122"/>
            <a:ea typeface="微软雅黑" panose="020B0503020204020204" pitchFamily="34" charset="-122"/>
          </a:endParaRPr>
        </a:p>
      </dgm:t>
    </dgm:pt>
    <dgm:pt modelId="{ED9886BF-6413-4B93-ABB6-8EFBDC321741}" type="sibTrans" cxnId="{8DFB3269-1042-46A0-9138-489ADC012AEB}">
      <dgm:prSet/>
      <dgm:spPr/>
      <dgm:t>
        <a:bodyPr/>
        <a:lstStyle/>
        <a:p>
          <a:endParaRPr lang="zh-CN" altLang="en-US">
            <a:latin typeface="微软雅黑" panose="020B0503020204020204" pitchFamily="34" charset="-122"/>
            <a:ea typeface="微软雅黑" panose="020B0503020204020204" pitchFamily="34" charset="-122"/>
          </a:endParaRPr>
        </a:p>
      </dgm:t>
    </dgm:pt>
    <dgm:pt modelId="{F525C760-8900-4E61-9066-5C8254BED327}">
      <dgm:prSet phldrT="[文本]" custT="1"/>
      <dgm:spPr/>
      <dgm:t>
        <a:bodyPr/>
        <a:lstStyle/>
        <a:p>
          <a:r>
            <a:rPr lang="zh-CN" altLang="en-US" sz="900" dirty="0">
              <a:latin typeface="微软雅黑" panose="020B0503020204020204" pitchFamily="34" charset="-122"/>
              <a:ea typeface="微软雅黑" panose="020B0503020204020204" pitchFamily="34" charset="-122"/>
            </a:rPr>
            <a:t>内容组织</a:t>
          </a:r>
        </a:p>
      </dgm:t>
    </dgm:pt>
    <dgm:pt modelId="{F085EB47-91B8-4200-84B6-212E7BBC0B9C}" type="parTrans" cxnId="{56C0ED07-BD1A-495E-A65E-FFF5DC69D8B7}">
      <dgm:prSet/>
      <dgm:spPr/>
      <dgm:t>
        <a:bodyPr/>
        <a:lstStyle/>
        <a:p>
          <a:endParaRPr lang="zh-CN" altLang="en-US">
            <a:latin typeface="微软雅黑" panose="020B0503020204020204" pitchFamily="34" charset="-122"/>
            <a:ea typeface="微软雅黑" panose="020B0503020204020204" pitchFamily="34" charset="-122"/>
          </a:endParaRPr>
        </a:p>
      </dgm:t>
    </dgm:pt>
    <dgm:pt modelId="{3EC76817-DDAB-4E6B-81D9-17AAC9048C25}" type="sibTrans" cxnId="{56C0ED07-BD1A-495E-A65E-FFF5DC69D8B7}">
      <dgm:prSet/>
      <dgm:spPr/>
      <dgm:t>
        <a:bodyPr/>
        <a:lstStyle/>
        <a:p>
          <a:endParaRPr lang="zh-CN" altLang="en-US">
            <a:latin typeface="微软雅黑" panose="020B0503020204020204" pitchFamily="34" charset="-122"/>
            <a:ea typeface="微软雅黑" panose="020B0503020204020204" pitchFamily="34" charset="-122"/>
          </a:endParaRPr>
        </a:p>
      </dgm:t>
    </dgm:pt>
    <dgm:pt modelId="{1225E81F-80A4-44F3-83BF-77C6899341C2}">
      <dgm:prSet phldrT="[文本]" custT="1"/>
      <dgm:spPr/>
      <dgm:t>
        <a:bodyPr/>
        <a:lstStyle/>
        <a:p>
          <a:r>
            <a:rPr lang="zh-CN" altLang="en-US" sz="900" dirty="0">
              <a:latin typeface="微软雅黑" panose="020B0503020204020204" pitchFamily="34" charset="-122"/>
              <a:ea typeface="微软雅黑" panose="020B0503020204020204" pitchFamily="34" charset="-122"/>
            </a:rPr>
            <a:t>媒体选择</a:t>
          </a:r>
        </a:p>
      </dgm:t>
    </dgm:pt>
    <dgm:pt modelId="{CDC3514D-E6CD-4170-AEF9-DAACCC30380A}" type="parTrans" cxnId="{16465293-450E-47AC-9DA8-2F3DE027CD57}">
      <dgm:prSet/>
      <dgm:spPr/>
      <dgm:t>
        <a:bodyPr/>
        <a:lstStyle/>
        <a:p>
          <a:endParaRPr lang="zh-CN" altLang="en-US">
            <a:latin typeface="微软雅黑" panose="020B0503020204020204" pitchFamily="34" charset="-122"/>
            <a:ea typeface="微软雅黑" panose="020B0503020204020204" pitchFamily="34" charset="-122"/>
          </a:endParaRPr>
        </a:p>
      </dgm:t>
    </dgm:pt>
    <dgm:pt modelId="{5BE82A60-CC6A-4E91-BC5F-18C7E864D570}" type="sibTrans" cxnId="{16465293-450E-47AC-9DA8-2F3DE027CD57}">
      <dgm:prSet/>
      <dgm:spPr/>
      <dgm:t>
        <a:bodyPr/>
        <a:lstStyle/>
        <a:p>
          <a:endParaRPr lang="zh-CN" altLang="en-US">
            <a:latin typeface="微软雅黑" panose="020B0503020204020204" pitchFamily="34" charset="-122"/>
            <a:ea typeface="微软雅黑" panose="020B0503020204020204" pitchFamily="34" charset="-122"/>
          </a:endParaRPr>
        </a:p>
      </dgm:t>
    </dgm:pt>
    <dgm:pt modelId="{E088DDE5-BC93-40CE-B255-9A4F7CBF396C}">
      <dgm:prSet phldrT="[文本]" custT="1"/>
      <dgm:spPr/>
      <dgm:t>
        <a:bodyPr/>
        <a:lstStyle/>
        <a:p>
          <a:r>
            <a:rPr lang="zh-CN" altLang="en-US" sz="900" dirty="0">
              <a:latin typeface="微软雅黑" panose="020B0503020204020204" pitchFamily="34" charset="-122"/>
              <a:ea typeface="微软雅黑" panose="020B0503020204020204" pitchFamily="34" charset="-122"/>
            </a:rPr>
            <a:t>学习材料设计</a:t>
          </a:r>
        </a:p>
      </dgm:t>
    </dgm:pt>
    <dgm:pt modelId="{C32414DF-0CFF-4F37-8298-F36F704F3772}" type="parTrans" cxnId="{7F7F6D8D-367B-4CB5-AB26-2C5507D40502}">
      <dgm:prSet/>
      <dgm:spPr/>
      <dgm:t>
        <a:bodyPr/>
        <a:lstStyle/>
        <a:p>
          <a:endParaRPr lang="zh-CN" altLang="en-US">
            <a:latin typeface="微软雅黑" panose="020B0503020204020204" pitchFamily="34" charset="-122"/>
            <a:ea typeface="微软雅黑" panose="020B0503020204020204" pitchFamily="34" charset="-122"/>
          </a:endParaRPr>
        </a:p>
      </dgm:t>
    </dgm:pt>
    <dgm:pt modelId="{8E736569-EB44-4DD3-8180-9D8D0B1BFD10}" type="sibTrans" cxnId="{7F7F6D8D-367B-4CB5-AB26-2C5507D40502}">
      <dgm:prSet/>
      <dgm:spPr/>
      <dgm:t>
        <a:bodyPr/>
        <a:lstStyle/>
        <a:p>
          <a:endParaRPr lang="zh-CN" altLang="en-US">
            <a:latin typeface="微软雅黑" panose="020B0503020204020204" pitchFamily="34" charset="-122"/>
            <a:ea typeface="微软雅黑" panose="020B0503020204020204" pitchFamily="34" charset="-122"/>
          </a:endParaRPr>
        </a:p>
      </dgm:t>
    </dgm:pt>
    <dgm:pt modelId="{AF7A1C98-2E44-475F-B199-877BDBE2B49B}">
      <dgm:prSet phldrT="[文本]" custT="1"/>
      <dgm:spPr/>
      <dgm:t>
        <a:bodyPr/>
        <a:lstStyle/>
        <a:p>
          <a:r>
            <a:rPr lang="zh-CN" altLang="en-US" sz="900" dirty="0">
              <a:latin typeface="微软雅黑" panose="020B0503020204020204" pitchFamily="34" charset="-122"/>
              <a:ea typeface="微软雅黑" panose="020B0503020204020204" pitchFamily="34" charset="-122"/>
            </a:rPr>
            <a:t>学习活动设计</a:t>
          </a:r>
        </a:p>
      </dgm:t>
    </dgm:pt>
    <dgm:pt modelId="{6F8C9B2A-11FA-450C-83B1-ADB713A34F82}" type="parTrans" cxnId="{7CD02809-E1B4-4429-AFF3-ADFFC3CCA349}">
      <dgm:prSet/>
      <dgm:spPr/>
      <dgm:t>
        <a:bodyPr/>
        <a:lstStyle/>
        <a:p>
          <a:endParaRPr lang="zh-CN" altLang="en-US"/>
        </a:p>
      </dgm:t>
    </dgm:pt>
    <dgm:pt modelId="{C748237F-398D-4557-AE89-4FB86D389D55}" type="sibTrans" cxnId="{7CD02809-E1B4-4429-AFF3-ADFFC3CCA349}">
      <dgm:prSet/>
      <dgm:spPr/>
      <dgm:t>
        <a:bodyPr/>
        <a:lstStyle/>
        <a:p>
          <a:endParaRPr lang="zh-CN" altLang="en-US"/>
        </a:p>
      </dgm:t>
    </dgm:pt>
    <dgm:pt modelId="{89180CEB-E531-4262-B939-98617A89207D}">
      <dgm:prSet phldrT="[文本]" custT="1"/>
      <dgm:spPr/>
      <dgm:t>
        <a:bodyPr/>
        <a:lstStyle/>
        <a:p>
          <a:r>
            <a:rPr lang="zh-CN" altLang="en-US" sz="900" dirty="0">
              <a:latin typeface="微软雅黑" panose="020B0503020204020204" pitchFamily="34" charset="-122"/>
              <a:ea typeface="微软雅黑" panose="020B0503020204020204" pitchFamily="34" charset="-122"/>
            </a:rPr>
            <a:t>学习评价设计</a:t>
          </a:r>
        </a:p>
      </dgm:t>
    </dgm:pt>
    <dgm:pt modelId="{42720849-9C75-4E76-9140-B758E340D287}" type="parTrans" cxnId="{2DE99ED7-1EEC-4C40-AE3E-CCEB5D9D68C4}">
      <dgm:prSet/>
      <dgm:spPr/>
      <dgm:t>
        <a:bodyPr/>
        <a:lstStyle/>
        <a:p>
          <a:endParaRPr lang="zh-CN" altLang="en-US"/>
        </a:p>
      </dgm:t>
    </dgm:pt>
    <dgm:pt modelId="{810823B3-199E-4A21-8693-7DDC64343060}" type="sibTrans" cxnId="{2DE99ED7-1EEC-4C40-AE3E-CCEB5D9D68C4}">
      <dgm:prSet/>
      <dgm:spPr/>
      <dgm:t>
        <a:bodyPr/>
        <a:lstStyle/>
        <a:p>
          <a:endParaRPr lang="zh-CN" altLang="en-US"/>
        </a:p>
      </dgm:t>
    </dgm:pt>
    <dgm:pt modelId="{B0AAD56F-09DC-4F0A-8E8F-6833229B1329}">
      <dgm:prSet phldrT="[文本]" custT="1"/>
      <dgm:spPr/>
      <dgm:t>
        <a:bodyPr/>
        <a:lstStyle/>
        <a:p>
          <a:r>
            <a:rPr lang="zh-CN" altLang="en-US" sz="900" dirty="0">
              <a:latin typeface="微软雅黑" panose="020B0503020204020204" pitchFamily="34" charset="-122"/>
              <a:ea typeface="微软雅黑" panose="020B0503020204020204" pitchFamily="34" charset="-122"/>
            </a:rPr>
            <a:t>学习过程安排</a:t>
          </a:r>
        </a:p>
      </dgm:t>
    </dgm:pt>
    <dgm:pt modelId="{A38FE5B8-893A-4588-85D7-8BA866D05D60}" type="parTrans" cxnId="{659C56CB-FEBA-40E8-9D6B-CBC06E36A0AE}">
      <dgm:prSet/>
      <dgm:spPr/>
      <dgm:t>
        <a:bodyPr/>
        <a:lstStyle/>
        <a:p>
          <a:endParaRPr lang="zh-CN" altLang="en-US"/>
        </a:p>
      </dgm:t>
    </dgm:pt>
    <dgm:pt modelId="{CA6B8886-F81F-45B8-911B-5E5E51C67FC3}" type="sibTrans" cxnId="{659C56CB-FEBA-40E8-9D6B-CBC06E36A0AE}">
      <dgm:prSet/>
      <dgm:spPr/>
      <dgm:t>
        <a:bodyPr/>
        <a:lstStyle/>
        <a:p>
          <a:endParaRPr lang="zh-CN" altLang="en-US"/>
        </a:p>
      </dgm:t>
    </dgm:pt>
    <dgm:pt modelId="{FD8AF57D-5C74-408B-B852-54F34FE23311}">
      <dgm:prSet phldrT="[文本]" custT="1"/>
      <dgm:spPr/>
      <dgm:t>
        <a:bodyPr/>
        <a:lstStyle/>
        <a:p>
          <a:r>
            <a:rPr lang="zh-CN" altLang="en-US" sz="900" dirty="0">
              <a:latin typeface="微软雅黑" panose="020B0503020204020204" pitchFamily="34" charset="-122"/>
              <a:ea typeface="微软雅黑" panose="020B0503020204020204" pitchFamily="34" charset="-122"/>
            </a:rPr>
            <a:t>学习服务提</a:t>
          </a:r>
          <a:r>
            <a:rPr lang="zh-CN" altLang="en-US" sz="800" dirty="0">
              <a:latin typeface="微软雅黑" panose="020B0503020204020204" pitchFamily="34" charset="-122"/>
              <a:ea typeface="微软雅黑" panose="020B0503020204020204" pitchFamily="34" charset="-122"/>
            </a:rPr>
            <a:t>供</a:t>
          </a:r>
        </a:p>
      </dgm:t>
    </dgm:pt>
    <dgm:pt modelId="{1F4CD06C-83A6-4156-8089-FFD475C79F6C}" type="parTrans" cxnId="{B68B80EB-9236-47AA-BE54-F8827B86858F}">
      <dgm:prSet/>
      <dgm:spPr/>
      <dgm:t>
        <a:bodyPr/>
        <a:lstStyle/>
        <a:p>
          <a:endParaRPr lang="zh-CN" altLang="en-US"/>
        </a:p>
      </dgm:t>
    </dgm:pt>
    <dgm:pt modelId="{CD8A66C3-8634-42DF-8C9E-C4B2030227B8}" type="sibTrans" cxnId="{B68B80EB-9236-47AA-BE54-F8827B86858F}">
      <dgm:prSet/>
      <dgm:spPr/>
      <dgm:t>
        <a:bodyPr/>
        <a:lstStyle/>
        <a:p>
          <a:endParaRPr lang="zh-CN" altLang="en-US"/>
        </a:p>
      </dgm:t>
    </dgm:pt>
    <dgm:pt modelId="{298A6415-61CF-46A8-AF7F-E79030DAFCDB}" type="pres">
      <dgm:prSet presAssocID="{519BCE48-18E0-413B-B8C6-A791642F6166}" presName="Name0" presStyleCnt="0">
        <dgm:presLayoutVars>
          <dgm:chMax val="1"/>
          <dgm:dir/>
          <dgm:animLvl val="ctr"/>
          <dgm:resizeHandles val="exact"/>
        </dgm:presLayoutVars>
      </dgm:prSet>
      <dgm:spPr/>
      <dgm:t>
        <a:bodyPr/>
        <a:lstStyle/>
        <a:p>
          <a:endParaRPr lang="zh-CN" altLang="en-US"/>
        </a:p>
      </dgm:t>
    </dgm:pt>
    <dgm:pt modelId="{8F6A148F-4DB7-43F2-8806-F4B8596F7EC9}" type="pres">
      <dgm:prSet presAssocID="{661249D5-F1F5-4089-9B66-A80AC62E4372}" presName="centerShape" presStyleLbl="node0" presStyleIdx="0" presStyleCnt="1" custScaleX="131185" custScaleY="130514"/>
      <dgm:spPr/>
      <dgm:t>
        <a:bodyPr/>
        <a:lstStyle/>
        <a:p>
          <a:endParaRPr lang="zh-CN" altLang="en-US"/>
        </a:p>
      </dgm:t>
    </dgm:pt>
    <dgm:pt modelId="{07A0C13D-A523-4C26-AF42-D22E43CADA6C}" type="pres">
      <dgm:prSet presAssocID="{9148FFCE-9938-4A57-8807-7BBD4B61B26A}" presName="node" presStyleLbl="node1" presStyleIdx="0" presStyleCnt="10">
        <dgm:presLayoutVars>
          <dgm:bulletEnabled val="1"/>
        </dgm:presLayoutVars>
      </dgm:prSet>
      <dgm:spPr/>
      <dgm:t>
        <a:bodyPr/>
        <a:lstStyle/>
        <a:p>
          <a:endParaRPr lang="zh-CN" altLang="en-US"/>
        </a:p>
      </dgm:t>
    </dgm:pt>
    <dgm:pt modelId="{58406A00-5E09-4D81-9772-CAC818286506}" type="pres">
      <dgm:prSet presAssocID="{9148FFCE-9938-4A57-8807-7BBD4B61B26A}" presName="dummy" presStyleCnt="0"/>
      <dgm:spPr/>
    </dgm:pt>
    <dgm:pt modelId="{B3AB3150-E674-42BD-983C-72B68EE25466}" type="pres">
      <dgm:prSet presAssocID="{06F67B3C-F492-4880-9465-E1C13AE4DCEB}" presName="sibTrans" presStyleLbl="sibTrans2D1" presStyleIdx="0" presStyleCnt="10"/>
      <dgm:spPr/>
      <dgm:t>
        <a:bodyPr/>
        <a:lstStyle/>
        <a:p>
          <a:endParaRPr lang="zh-CN" altLang="en-US"/>
        </a:p>
      </dgm:t>
    </dgm:pt>
    <dgm:pt modelId="{C6F050FA-C6A0-435C-9116-B350C89A5B71}" type="pres">
      <dgm:prSet presAssocID="{7865BD4F-1670-4015-9647-3CC8631E26EC}" presName="node" presStyleLbl="node1" presStyleIdx="1" presStyleCnt="10">
        <dgm:presLayoutVars>
          <dgm:bulletEnabled val="1"/>
        </dgm:presLayoutVars>
      </dgm:prSet>
      <dgm:spPr/>
      <dgm:t>
        <a:bodyPr/>
        <a:lstStyle/>
        <a:p>
          <a:endParaRPr lang="zh-CN" altLang="en-US"/>
        </a:p>
      </dgm:t>
    </dgm:pt>
    <dgm:pt modelId="{E347143F-7946-459F-8BE9-372641C90723}" type="pres">
      <dgm:prSet presAssocID="{7865BD4F-1670-4015-9647-3CC8631E26EC}" presName="dummy" presStyleCnt="0"/>
      <dgm:spPr/>
    </dgm:pt>
    <dgm:pt modelId="{45B55143-62A7-4AB5-9CEA-42DF59F6F17F}" type="pres">
      <dgm:prSet presAssocID="{788497FE-BC5D-48D4-90F2-A8A2A7A1FA79}" presName="sibTrans" presStyleLbl="sibTrans2D1" presStyleIdx="1" presStyleCnt="10"/>
      <dgm:spPr/>
      <dgm:t>
        <a:bodyPr/>
        <a:lstStyle/>
        <a:p>
          <a:endParaRPr lang="zh-CN" altLang="en-US"/>
        </a:p>
      </dgm:t>
    </dgm:pt>
    <dgm:pt modelId="{7670CBFA-2504-46EF-9DEB-ACA05F0291F3}" type="pres">
      <dgm:prSet presAssocID="{F30FF942-7D0C-48A9-8012-3E2BC9495AAE}" presName="node" presStyleLbl="node1" presStyleIdx="2" presStyleCnt="10">
        <dgm:presLayoutVars>
          <dgm:bulletEnabled val="1"/>
        </dgm:presLayoutVars>
      </dgm:prSet>
      <dgm:spPr/>
      <dgm:t>
        <a:bodyPr/>
        <a:lstStyle/>
        <a:p>
          <a:endParaRPr lang="zh-CN" altLang="en-US"/>
        </a:p>
      </dgm:t>
    </dgm:pt>
    <dgm:pt modelId="{3F3A8100-7DDB-4CAC-B814-D8859511A433}" type="pres">
      <dgm:prSet presAssocID="{F30FF942-7D0C-48A9-8012-3E2BC9495AAE}" presName="dummy" presStyleCnt="0"/>
      <dgm:spPr/>
    </dgm:pt>
    <dgm:pt modelId="{B30990E7-F2A2-4F1C-9E81-007066AFDC53}" type="pres">
      <dgm:prSet presAssocID="{ED9886BF-6413-4B93-ABB6-8EFBDC321741}" presName="sibTrans" presStyleLbl="sibTrans2D1" presStyleIdx="2" presStyleCnt="10"/>
      <dgm:spPr/>
      <dgm:t>
        <a:bodyPr/>
        <a:lstStyle/>
        <a:p>
          <a:endParaRPr lang="zh-CN" altLang="en-US"/>
        </a:p>
      </dgm:t>
    </dgm:pt>
    <dgm:pt modelId="{086EA3CA-63A0-4655-818A-C3D468711C95}" type="pres">
      <dgm:prSet presAssocID="{F525C760-8900-4E61-9066-5C8254BED327}" presName="node" presStyleLbl="node1" presStyleIdx="3" presStyleCnt="10">
        <dgm:presLayoutVars>
          <dgm:bulletEnabled val="1"/>
        </dgm:presLayoutVars>
      </dgm:prSet>
      <dgm:spPr/>
      <dgm:t>
        <a:bodyPr/>
        <a:lstStyle/>
        <a:p>
          <a:endParaRPr lang="zh-CN" altLang="en-US"/>
        </a:p>
      </dgm:t>
    </dgm:pt>
    <dgm:pt modelId="{AEFBB64A-6F71-454D-8216-4B4FF4C60C39}" type="pres">
      <dgm:prSet presAssocID="{F525C760-8900-4E61-9066-5C8254BED327}" presName="dummy" presStyleCnt="0"/>
      <dgm:spPr/>
    </dgm:pt>
    <dgm:pt modelId="{5011F2EA-4F07-4DA2-8291-784477C7BCF4}" type="pres">
      <dgm:prSet presAssocID="{3EC76817-DDAB-4E6B-81D9-17AAC9048C25}" presName="sibTrans" presStyleLbl="sibTrans2D1" presStyleIdx="3" presStyleCnt="10"/>
      <dgm:spPr/>
      <dgm:t>
        <a:bodyPr/>
        <a:lstStyle/>
        <a:p>
          <a:endParaRPr lang="zh-CN" altLang="en-US"/>
        </a:p>
      </dgm:t>
    </dgm:pt>
    <dgm:pt modelId="{1824B166-9F53-42B7-A06E-53D4C4AE4C5F}" type="pres">
      <dgm:prSet presAssocID="{1225E81F-80A4-44F3-83BF-77C6899341C2}" presName="node" presStyleLbl="node1" presStyleIdx="4" presStyleCnt="10">
        <dgm:presLayoutVars>
          <dgm:bulletEnabled val="1"/>
        </dgm:presLayoutVars>
      </dgm:prSet>
      <dgm:spPr/>
      <dgm:t>
        <a:bodyPr/>
        <a:lstStyle/>
        <a:p>
          <a:endParaRPr lang="zh-CN" altLang="en-US"/>
        </a:p>
      </dgm:t>
    </dgm:pt>
    <dgm:pt modelId="{B470F9E4-D072-4909-8FCA-7CB56B355FFA}" type="pres">
      <dgm:prSet presAssocID="{1225E81F-80A4-44F3-83BF-77C6899341C2}" presName="dummy" presStyleCnt="0"/>
      <dgm:spPr/>
    </dgm:pt>
    <dgm:pt modelId="{BFD8915E-80AF-4FDE-833E-707495075B57}" type="pres">
      <dgm:prSet presAssocID="{5BE82A60-CC6A-4E91-BC5F-18C7E864D570}" presName="sibTrans" presStyleLbl="sibTrans2D1" presStyleIdx="4" presStyleCnt="10"/>
      <dgm:spPr/>
      <dgm:t>
        <a:bodyPr/>
        <a:lstStyle/>
        <a:p>
          <a:endParaRPr lang="zh-CN" altLang="en-US"/>
        </a:p>
      </dgm:t>
    </dgm:pt>
    <dgm:pt modelId="{AE5F3C5C-CAB3-4A9F-BF18-8B1C3C1CF5DB}" type="pres">
      <dgm:prSet presAssocID="{E088DDE5-BC93-40CE-B255-9A4F7CBF396C}" presName="node" presStyleLbl="node1" presStyleIdx="5" presStyleCnt="10">
        <dgm:presLayoutVars>
          <dgm:bulletEnabled val="1"/>
        </dgm:presLayoutVars>
      </dgm:prSet>
      <dgm:spPr/>
      <dgm:t>
        <a:bodyPr/>
        <a:lstStyle/>
        <a:p>
          <a:endParaRPr lang="zh-CN" altLang="en-US"/>
        </a:p>
      </dgm:t>
    </dgm:pt>
    <dgm:pt modelId="{A337E0FF-7759-45A6-84AD-155333CC07B7}" type="pres">
      <dgm:prSet presAssocID="{E088DDE5-BC93-40CE-B255-9A4F7CBF396C}" presName="dummy" presStyleCnt="0"/>
      <dgm:spPr/>
    </dgm:pt>
    <dgm:pt modelId="{A7CFB58B-8829-474B-865D-83F62DDA8BDE}" type="pres">
      <dgm:prSet presAssocID="{8E736569-EB44-4DD3-8180-9D8D0B1BFD10}" presName="sibTrans" presStyleLbl="sibTrans2D1" presStyleIdx="5" presStyleCnt="10"/>
      <dgm:spPr/>
      <dgm:t>
        <a:bodyPr/>
        <a:lstStyle/>
        <a:p>
          <a:endParaRPr lang="zh-CN" altLang="en-US"/>
        </a:p>
      </dgm:t>
    </dgm:pt>
    <dgm:pt modelId="{C9D417CD-240D-4F31-AA95-379C0A67A4D3}" type="pres">
      <dgm:prSet presAssocID="{AF7A1C98-2E44-475F-B199-877BDBE2B49B}" presName="node" presStyleLbl="node1" presStyleIdx="6" presStyleCnt="10">
        <dgm:presLayoutVars>
          <dgm:bulletEnabled val="1"/>
        </dgm:presLayoutVars>
      </dgm:prSet>
      <dgm:spPr/>
      <dgm:t>
        <a:bodyPr/>
        <a:lstStyle/>
        <a:p>
          <a:endParaRPr lang="zh-CN" altLang="en-US"/>
        </a:p>
      </dgm:t>
    </dgm:pt>
    <dgm:pt modelId="{175E37BE-A75B-45AC-B417-18B953B05BDB}" type="pres">
      <dgm:prSet presAssocID="{AF7A1C98-2E44-475F-B199-877BDBE2B49B}" presName="dummy" presStyleCnt="0"/>
      <dgm:spPr/>
    </dgm:pt>
    <dgm:pt modelId="{C0349A2D-9B0F-4C39-BA38-8C0B7E546FBE}" type="pres">
      <dgm:prSet presAssocID="{C748237F-398D-4557-AE89-4FB86D389D55}" presName="sibTrans" presStyleLbl="sibTrans2D1" presStyleIdx="6" presStyleCnt="10"/>
      <dgm:spPr/>
      <dgm:t>
        <a:bodyPr/>
        <a:lstStyle/>
        <a:p>
          <a:endParaRPr lang="zh-CN" altLang="en-US"/>
        </a:p>
      </dgm:t>
    </dgm:pt>
    <dgm:pt modelId="{73F577AA-93BC-47CE-BDE6-7B7EBFE73E5F}" type="pres">
      <dgm:prSet presAssocID="{89180CEB-E531-4262-B939-98617A89207D}" presName="node" presStyleLbl="node1" presStyleIdx="7" presStyleCnt="10">
        <dgm:presLayoutVars>
          <dgm:bulletEnabled val="1"/>
        </dgm:presLayoutVars>
      </dgm:prSet>
      <dgm:spPr/>
      <dgm:t>
        <a:bodyPr/>
        <a:lstStyle/>
        <a:p>
          <a:endParaRPr lang="zh-CN" altLang="en-US"/>
        </a:p>
      </dgm:t>
    </dgm:pt>
    <dgm:pt modelId="{DF6A106D-763B-4B35-AE57-79360862DDD1}" type="pres">
      <dgm:prSet presAssocID="{89180CEB-E531-4262-B939-98617A89207D}" presName="dummy" presStyleCnt="0"/>
      <dgm:spPr/>
    </dgm:pt>
    <dgm:pt modelId="{EC105875-3F51-4ED1-9AC1-1BFCAAFC1F70}" type="pres">
      <dgm:prSet presAssocID="{810823B3-199E-4A21-8693-7DDC64343060}" presName="sibTrans" presStyleLbl="sibTrans2D1" presStyleIdx="7" presStyleCnt="10"/>
      <dgm:spPr/>
      <dgm:t>
        <a:bodyPr/>
        <a:lstStyle/>
        <a:p>
          <a:endParaRPr lang="zh-CN" altLang="en-US"/>
        </a:p>
      </dgm:t>
    </dgm:pt>
    <dgm:pt modelId="{7CA6E820-6FDE-452C-843C-E7CD4C8641DF}" type="pres">
      <dgm:prSet presAssocID="{B0AAD56F-09DC-4F0A-8E8F-6833229B1329}" presName="node" presStyleLbl="node1" presStyleIdx="8" presStyleCnt="10">
        <dgm:presLayoutVars>
          <dgm:bulletEnabled val="1"/>
        </dgm:presLayoutVars>
      </dgm:prSet>
      <dgm:spPr/>
      <dgm:t>
        <a:bodyPr/>
        <a:lstStyle/>
        <a:p>
          <a:endParaRPr lang="zh-CN" altLang="en-US"/>
        </a:p>
      </dgm:t>
    </dgm:pt>
    <dgm:pt modelId="{841DEF17-70AA-45CF-A660-79FE2716BE4B}" type="pres">
      <dgm:prSet presAssocID="{B0AAD56F-09DC-4F0A-8E8F-6833229B1329}" presName="dummy" presStyleCnt="0"/>
      <dgm:spPr/>
    </dgm:pt>
    <dgm:pt modelId="{4E6EF563-6E4D-40A8-AAB0-AC04736687A4}" type="pres">
      <dgm:prSet presAssocID="{CA6B8886-F81F-45B8-911B-5E5E51C67FC3}" presName="sibTrans" presStyleLbl="sibTrans2D1" presStyleIdx="8" presStyleCnt="10"/>
      <dgm:spPr/>
      <dgm:t>
        <a:bodyPr/>
        <a:lstStyle/>
        <a:p>
          <a:endParaRPr lang="zh-CN" altLang="en-US"/>
        </a:p>
      </dgm:t>
    </dgm:pt>
    <dgm:pt modelId="{B5D853A0-709A-4B39-9A7A-479D767FFD2E}" type="pres">
      <dgm:prSet presAssocID="{FD8AF57D-5C74-408B-B852-54F34FE23311}" presName="node" presStyleLbl="node1" presStyleIdx="9" presStyleCnt="10">
        <dgm:presLayoutVars>
          <dgm:bulletEnabled val="1"/>
        </dgm:presLayoutVars>
      </dgm:prSet>
      <dgm:spPr/>
      <dgm:t>
        <a:bodyPr/>
        <a:lstStyle/>
        <a:p>
          <a:endParaRPr lang="zh-CN" altLang="en-US"/>
        </a:p>
      </dgm:t>
    </dgm:pt>
    <dgm:pt modelId="{88F9D4E5-711E-4A51-ACFF-532351742748}" type="pres">
      <dgm:prSet presAssocID="{FD8AF57D-5C74-408B-B852-54F34FE23311}" presName="dummy" presStyleCnt="0"/>
      <dgm:spPr/>
    </dgm:pt>
    <dgm:pt modelId="{E1E9E86F-9AEB-4B69-BF08-B686284006C6}" type="pres">
      <dgm:prSet presAssocID="{CD8A66C3-8634-42DF-8C9E-C4B2030227B8}" presName="sibTrans" presStyleLbl="sibTrans2D1" presStyleIdx="9" presStyleCnt="10"/>
      <dgm:spPr/>
      <dgm:t>
        <a:bodyPr/>
        <a:lstStyle/>
        <a:p>
          <a:endParaRPr lang="zh-CN" altLang="en-US"/>
        </a:p>
      </dgm:t>
    </dgm:pt>
  </dgm:ptLst>
  <dgm:cxnLst>
    <dgm:cxn modelId="{56C0ED07-BD1A-495E-A65E-FFF5DC69D8B7}" srcId="{661249D5-F1F5-4089-9B66-A80AC62E4372}" destId="{F525C760-8900-4E61-9066-5C8254BED327}" srcOrd="3" destOrd="0" parTransId="{F085EB47-91B8-4200-84B6-212E7BBC0B9C}" sibTransId="{3EC76817-DDAB-4E6B-81D9-17AAC9048C25}"/>
    <dgm:cxn modelId="{3C49F2ED-B87E-49B4-9EED-0D3765FFB430}" type="presOf" srcId="{ED9886BF-6413-4B93-ABB6-8EFBDC321741}" destId="{B30990E7-F2A2-4F1C-9E81-007066AFDC53}" srcOrd="0" destOrd="0" presId="urn:microsoft.com/office/officeart/2005/8/layout/radial6"/>
    <dgm:cxn modelId="{6B2716BB-B813-4D4C-873F-E19DA2D16EB8}" type="presOf" srcId="{F525C760-8900-4E61-9066-5C8254BED327}" destId="{086EA3CA-63A0-4655-818A-C3D468711C95}" srcOrd="0" destOrd="0" presId="urn:microsoft.com/office/officeart/2005/8/layout/radial6"/>
    <dgm:cxn modelId="{659C56CB-FEBA-40E8-9D6B-CBC06E36A0AE}" srcId="{661249D5-F1F5-4089-9B66-A80AC62E4372}" destId="{B0AAD56F-09DC-4F0A-8E8F-6833229B1329}" srcOrd="8" destOrd="0" parTransId="{A38FE5B8-893A-4588-85D7-8BA866D05D60}" sibTransId="{CA6B8886-F81F-45B8-911B-5E5E51C67FC3}"/>
    <dgm:cxn modelId="{8D7927E1-A6C4-4E91-92EE-CFFF96BAC8D4}" type="presOf" srcId="{7865BD4F-1670-4015-9647-3CC8631E26EC}" destId="{C6F050FA-C6A0-435C-9116-B350C89A5B71}" srcOrd="0" destOrd="0" presId="urn:microsoft.com/office/officeart/2005/8/layout/radial6"/>
    <dgm:cxn modelId="{50412E50-8411-4E07-8E42-58990762F8BE}" type="presOf" srcId="{B0AAD56F-09DC-4F0A-8E8F-6833229B1329}" destId="{7CA6E820-6FDE-452C-843C-E7CD4C8641DF}" srcOrd="0" destOrd="0" presId="urn:microsoft.com/office/officeart/2005/8/layout/radial6"/>
    <dgm:cxn modelId="{7F7F6D8D-367B-4CB5-AB26-2C5507D40502}" srcId="{661249D5-F1F5-4089-9B66-A80AC62E4372}" destId="{E088DDE5-BC93-40CE-B255-9A4F7CBF396C}" srcOrd="5" destOrd="0" parTransId="{C32414DF-0CFF-4F37-8298-F36F704F3772}" sibTransId="{8E736569-EB44-4DD3-8180-9D8D0B1BFD10}"/>
    <dgm:cxn modelId="{EE7BF3A8-3AA7-4293-A749-6F295B91A6DC}" type="presOf" srcId="{5BE82A60-CC6A-4E91-BC5F-18C7E864D570}" destId="{BFD8915E-80AF-4FDE-833E-707495075B57}" srcOrd="0" destOrd="0" presId="urn:microsoft.com/office/officeart/2005/8/layout/radial6"/>
    <dgm:cxn modelId="{45B62696-F773-4966-AB67-4CB67070E16C}" type="presOf" srcId="{C748237F-398D-4557-AE89-4FB86D389D55}" destId="{C0349A2D-9B0F-4C39-BA38-8C0B7E546FBE}" srcOrd="0" destOrd="0" presId="urn:microsoft.com/office/officeart/2005/8/layout/radial6"/>
    <dgm:cxn modelId="{8956AB06-5003-4F77-A29E-800FA538E6DB}" type="presOf" srcId="{89180CEB-E531-4262-B939-98617A89207D}" destId="{73F577AA-93BC-47CE-BDE6-7B7EBFE73E5F}" srcOrd="0" destOrd="0" presId="urn:microsoft.com/office/officeart/2005/8/layout/radial6"/>
    <dgm:cxn modelId="{94A5A683-81AF-4145-BFB6-66264436276A}" type="presOf" srcId="{661249D5-F1F5-4089-9B66-A80AC62E4372}" destId="{8F6A148F-4DB7-43F2-8806-F4B8596F7EC9}" srcOrd="0" destOrd="0" presId="urn:microsoft.com/office/officeart/2005/8/layout/radial6"/>
    <dgm:cxn modelId="{02F8DB6D-3DC0-4CB5-A50E-C4D22003D25B}" type="presOf" srcId="{CD8A66C3-8634-42DF-8C9E-C4B2030227B8}" destId="{E1E9E86F-9AEB-4B69-BF08-B686284006C6}" srcOrd="0" destOrd="0" presId="urn:microsoft.com/office/officeart/2005/8/layout/radial6"/>
    <dgm:cxn modelId="{CFB9F165-0DC0-4570-ACD7-57670D958E71}" srcId="{661249D5-F1F5-4089-9B66-A80AC62E4372}" destId="{7865BD4F-1670-4015-9647-3CC8631E26EC}" srcOrd="1" destOrd="0" parTransId="{A729B94A-A5C5-481B-93C3-6BB2DADE733D}" sibTransId="{788497FE-BC5D-48D4-90F2-A8A2A7A1FA79}"/>
    <dgm:cxn modelId="{2DE99ED7-1EEC-4C40-AE3E-CCEB5D9D68C4}" srcId="{661249D5-F1F5-4089-9B66-A80AC62E4372}" destId="{89180CEB-E531-4262-B939-98617A89207D}" srcOrd="7" destOrd="0" parTransId="{42720849-9C75-4E76-9140-B758E340D287}" sibTransId="{810823B3-199E-4A21-8693-7DDC64343060}"/>
    <dgm:cxn modelId="{14FEE68C-8AB1-44B4-81FA-1CF663F4ED9A}" srcId="{519BCE48-18E0-413B-B8C6-A791642F6166}" destId="{661249D5-F1F5-4089-9B66-A80AC62E4372}" srcOrd="0" destOrd="0" parTransId="{B8499354-3895-4975-8E11-A01257C729BE}" sibTransId="{3ECFAD1E-9C58-4CF9-AA37-3024255F143B}"/>
    <dgm:cxn modelId="{69C1D5AE-3596-4E74-8B49-D38F7E977410}" type="presOf" srcId="{1225E81F-80A4-44F3-83BF-77C6899341C2}" destId="{1824B166-9F53-42B7-A06E-53D4C4AE4C5F}" srcOrd="0" destOrd="0" presId="urn:microsoft.com/office/officeart/2005/8/layout/radial6"/>
    <dgm:cxn modelId="{B68B80EB-9236-47AA-BE54-F8827B86858F}" srcId="{661249D5-F1F5-4089-9B66-A80AC62E4372}" destId="{FD8AF57D-5C74-408B-B852-54F34FE23311}" srcOrd="9" destOrd="0" parTransId="{1F4CD06C-83A6-4156-8089-FFD475C79F6C}" sibTransId="{CD8A66C3-8634-42DF-8C9E-C4B2030227B8}"/>
    <dgm:cxn modelId="{D903B8FE-8360-4378-A80B-BA8BE11F3FC0}" type="presOf" srcId="{810823B3-199E-4A21-8693-7DDC64343060}" destId="{EC105875-3F51-4ED1-9AC1-1BFCAAFC1F70}" srcOrd="0" destOrd="0" presId="urn:microsoft.com/office/officeart/2005/8/layout/radial6"/>
    <dgm:cxn modelId="{31ACB714-4802-458B-A436-6C1466BC398E}" type="presOf" srcId="{8E736569-EB44-4DD3-8180-9D8D0B1BFD10}" destId="{A7CFB58B-8829-474B-865D-83F62DDA8BDE}" srcOrd="0" destOrd="0" presId="urn:microsoft.com/office/officeart/2005/8/layout/radial6"/>
    <dgm:cxn modelId="{7CD02809-E1B4-4429-AFF3-ADFFC3CCA349}" srcId="{661249D5-F1F5-4089-9B66-A80AC62E4372}" destId="{AF7A1C98-2E44-475F-B199-877BDBE2B49B}" srcOrd="6" destOrd="0" parTransId="{6F8C9B2A-11FA-450C-83B1-ADB713A34F82}" sibTransId="{C748237F-398D-4557-AE89-4FB86D389D55}"/>
    <dgm:cxn modelId="{49E939FA-032F-47B2-87A2-8089802D65DC}" type="presOf" srcId="{AF7A1C98-2E44-475F-B199-877BDBE2B49B}" destId="{C9D417CD-240D-4F31-AA95-379C0A67A4D3}" srcOrd="0" destOrd="0" presId="urn:microsoft.com/office/officeart/2005/8/layout/radial6"/>
    <dgm:cxn modelId="{E1C8798D-0E17-413D-BDD3-42799B7F060A}" type="presOf" srcId="{06F67B3C-F492-4880-9465-E1C13AE4DCEB}" destId="{B3AB3150-E674-42BD-983C-72B68EE25466}" srcOrd="0" destOrd="0" presId="urn:microsoft.com/office/officeart/2005/8/layout/radial6"/>
    <dgm:cxn modelId="{72C5117F-83E8-4607-A8D0-CF1EB525F1BB}" type="presOf" srcId="{3EC76817-DDAB-4E6B-81D9-17AAC9048C25}" destId="{5011F2EA-4F07-4DA2-8291-784477C7BCF4}" srcOrd="0" destOrd="0" presId="urn:microsoft.com/office/officeart/2005/8/layout/radial6"/>
    <dgm:cxn modelId="{8DFB3269-1042-46A0-9138-489ADC012AEB}" srcId="{661249D5-F1F5-4089-9B66-A80AC62E4372}" destId="{F30FF942-7D0C-48A9-8012-3E2BC9495AAE}" srcOrd="2" destOrd="0" parTransId="{116BD51D-2B31-4959-AA85-2A03AD558E63}" sibTransId="{ED9886BF-6413-4B93-ABB6-8EFBDC321741}"/>
    <dgm:cxn modelId="{7C023D12-DB58-4D28-9F35-F856FC21C602}" type="presOf" srcId="{E088DDE5-BC93-40CE-B255-9A4F7CBF396C}" destId="{AE5F3C5C-CAB3-4A9F-BF18-8B1C3C1CF5DB}" srcOrd="0" destOrd="0" presId="urn:microsoft.com/office/officeart/2005/8/layout/radial6"/>
    <dgm:cxn modelId="{C804EF15-F028-4B6A-B42F-2CD2C82A17CD}" type="presOf" srcId="{F30FF942-7D0C-48A9-8012-3E2BC9495AAE}" destId="{7670CBFA-2504-46EF-9DEB-ACA05F0291F3}" srcOrd="0" destOrd="0" presId="urn:microsoft.com/office/officeart/2005/8/layout/radial6"/>
    <dgm:cxn modelId="{CAC8401D-F2C0-4343-AFE6-3E719F08AD13}" type="presOf" srcId="{FD8AF57D-5C74-408B-B852-54F34FE23311}" destId="{B5D853A0-709A-4B39-9A7A-479D767FFD2E}" srcOrd="0" destOrd="0" presId="urn:microsoft.com/office/officeart/2005/8/layout/radial6"/>
    <dgm:cxn modelId="{16465293-450E-47AC-9DA8-2F3DE027CD57}" srcId="{661249D5-F1F5-4089-9B66-A80AC62E4372}" destId="{1225E81F-80A4-44F3-83BF-77C6899341C2}" srcOrd="4" destOrd="0" parTransId="{CDC3514D-E6CD-4170-AEF9-DAACCC30380A}" sibTransId="{5BE82A60-CC6A-4E91-BC5F-18C7E864D570}"/>
    <dgm:cxn modelId="{F43A6FBD-6C4D-442B-BE33-F2DE39EDD0C8}" srcId="{661249D5-F1F5-4089-9B66-A80AC62E4372}" destId="{9148FFCE-9938-4A57-8807-7BBD4B61B26A}" srcOrd="0" destOrd="0" parTransId="{5722BC67-6167-4888-8393-B70251B25552}" sibTransId="{06F67B3C-F492-4880-9465-E1C13AE4DCEB}"/>
    <dgm:cxn modelId="{9683804D-CEAD-4FEA-BD58-E714DDE88215}" type="presOf" srcId="{9148FFCE-9938-4A57-8807-7BBD4B61B26A}" destId="{07A0C13D-A523-4C26-AF42-D22E43CADA6C}" srcOrd="0" destOrd="0" presId="urn:microsoft.com/office/officeart/2005/8/layout/radial6"/>
    <dgm:cxn modelId="{FB08D0B5-D14E-43A0-9DF0-411666870977}" type="presOf" srcId="{519BCE48-18E0-413B-B8C6-A791642F6166}" destId="{298A6415-61CF-46A8-AF7F-E79030DAFCDB}" srcOrd="0" destOrd="0" presId="urn:microsoft.com/office/officeart/2005/8/layout/radial6"/>
    <dgm:cxn modelId="{267ED336-5E7B-43AE-91EB-A374A25C936F}" type="presOf" srcId="{788497FE-BC5D-48D4-90F2-A8A2A7A1FA79}" destId="{45B55143-62A7-4AB5-9CEA-42DF59F6F17F}" srcOrd="0" destOrd="0" presId="urn:microsoft.com/office/officeart/2005/8/layout/radial6"/>
    <dgm:cxn modelId="{C0E9CF3F-0B09-4775-9C56-0F98E544C041}" type="presOf" srcId="{CA6B8886-F81F-45B8-911B-5E5E51C67FC3}" destId="{4E6EF563-6E4D-40A8-AAB0-AC04736687A4}" srcOrd="0" destOrd="0" presId="urn:microsoft.com/office/officeart/2005/8/layout/radial6"/>
    <dgm:cxn modelId="{EA37A5AA-1707-4F0C-A67D-3BE38CD9B22C}" type="presParOf" srcId="{298A6415-61CF-46A8-AF7F-E79030DAFCDB}" destId="{8F6A148F-4DB7-43F2-8806-F4B8596F7EC9}" srcOrd="0" destOrd="0" presId="urn:microsoft.com/office/officeart/2005/8/layout/radial6"/>
    <dgm:cxn modelId="{39D26269-C001-4C89-8496-5483A731AD8C}" type="presParOf" srcId="{298A6415-61CF-46A8-AF7F-E79030DAFCDB}" destId="{07A0C13D-A523-4C26-AF42-D22E43CADA6C}" srcOrd="1" destOrd="0" presId="urn:microsoft.com/office/officeart/2005/8/layout/radial6"/>
    <dgm:cxn modelId="{DD295D22-B7C0-4949-96A4-5DE9AB2C6540}" type="presParOf" srcId="{298A6415-61CF-46A8-AF7F-E79030DAFCDB}" destId="{58406A00-5E09-4D81-9772-CAC818286506}" srcOrd="2" destOrd="0" presId="urn:microsoft.com/office/officeart/2005/8/layout/radial6"/>
    <dgm:cxn modelId="{8669ABF8-DB16-4613-BD71-EAB9D3298484}" type="presParOf" srcId="{298A6415-61CF-46A8-AF7F-E79030DAFCDB}" destId="{B3AB3150-E674-42BD-983C-72B68EE25466}" srcOrd="3" destOrd="0" presId="urn:microsoft.com/office/officeart/2005/8/layout/radial6"/>
    <dgm:cxn modelId="{114E4548-06D8-4FAA-8D72-FC5FE31BC301}" type="presParOf" srcId="{298A6415-61CF-46A8-AF7F-E79030DAFCDB}" destId="{C6F050FA-C6A0-435C-9116-B350C89A5B71}" srcOrd="4" destOrd="0" presId="urn:microsoft.com/office/officeart/2005/8/layout/radial6"/>
    <dgm:cxn modelId="{06DA9D13-ABA3-4DEA-9A31-015D29911197}" type="presParOf" srcId="{298A6415-61CF-46A8-AF7F-E79030DAFCDB}" destId="{E347143F-7946-459F-8BE9-372641C90723}" srcOrd="5" destOrd="0" presId="urn:microsoft.com/office/officeart/2005/8/layout/radial6"/>
    <dgm:cxn modelId="{41C582EA-A21F-4BA6-9069-1DC6D68C1B01}" type="presParOf" srcId="{298A6415-61CF-46A8-AF7F-E79030DAFCDB}" destId="{45B55143-62A7-4AB5-9CEA-42DF59F6F17F}" srcOrd="6" destOrd="0" presId="urn:microsoft.com/office/officeart/2005/8/layout/radial6"/>
    <dgm:cxn modelId="{66A20609-51AD-419D-80DE-617A0FC0154A}" type="presParOf" srcId="{298A6415-61CF-46A8-AF7F-E79030DAFCDB}" destId="{7670CBFA-2504-46EF-9DEB-ACA05F0291F3}" srcOrd="7" destOrd="0" presId="urn:microsoft.com/office/officeart/2005/8/layout/radial6"/>
    <dgm:cxn modelId="{C0F0F51F-0AF9-442C-A0EF-CC1A465FFE19}" type="presParOf" srcId="{298A6415-61CF-46A8-AF7F-E79030DAFCDB}" destId="{3F3A8100-7DDB-4CAC-B814-D8859511A433}" srcOrd="8" destOrd="0" presId="urn:microsoft.com/office/officeart/2005/8/layout/radial6"/>
    <dgm:cxn modelId="{3B674834-0B4F-463A-807D-F8D7D372A57E}" type="presParOf" srcId="{298A6415-61CF-46A8-AF7F-E79030DAFCDB}" destId="{B30990E7-F2A2-4F1C-9E81-007066AFDC53}" srcOrd="9" destOrd="0" presId="urn:microsoft.com/office/officeart/2005/8/layout/radial6"/>
    <dgm:cxn modelId="{5126E5B9-6AF3-44DB-A60F-7CDE0BF8094C}" type="presParOf" srcId="{298A6415-61CF-46A8-AF7F-E79030DAFCDB}" destId="{086EA3CA-63A0-4655-818A-C3D468711C95}" srcOrd="10" destOrd="0" presId="urn:microsoft.com/office/officeart/2005/8/layout/radial6"/>
    <dgm:cxn modelId="{246ECFFC-96B6-4BE7-9C3D-C0824C6CE080}" type="presParOf" srcId="{298A6415-61CF-46A8-AF7F-E79030DAFCDB}" destId="{AEFBB64A-6F71-454D-8216-4B4FF4C60C39}" srcOrd="11" destOrd="0" presId="urn:microsoft.com/office/officeart/2005/8/layout/radial6"/>
    <dgm:cxn modelId="{812DA2FF-524B-435F-9B7F-D6B96409AE5C}" type="presParOf" srcId="{298A6415-61CF-46A8-AF7F-E79030DAFCDB}" destId="{5011F2EA-4F07-4DA2-8291-784477C7BCF4}" srcOrd="12" destOrd="0" presId="urn:microsoft.com/office/officeart/2005/8/layout/radial6"/>
    <dgm:cxn modelId="{DE6B2D62-ED2B-403C-93F5-7A4630AFCB88}" type="presParOf" srcId="{298A6415-61CF-46A8-AF7F-E79030DAFCDB}" destId="{1824B166-9F53-42B7-A06E-53D4C4AE4C5F}" srcOrd="13" destOrd="0" presId="urn:microsoft.com/office/officeart/2005/8/layout/radial6"/>
    <dgm:cxn modelId="{84B72124-D753-4334-8D02-C12C900CB457}" type="presParOf" srcId="{298A6415-61CF-46A8-AF7F-E79030DAFCDB}" destId="{B470F9E4-D072-4909-8FCA-7CB56B355FFA}" srcOrd="14" destOrd="0" presId="urn:microsoft.com/office/officeart/2005/8/layout/radial6"/>
    <dgm:cxn modelId="{D72CEB8E-0A69-41C5-A884-C85C92C66E6A}" type="presParOf" srcId="{298A6415-61CF-46A8-AF7F-E79030DAFCDB}" destId="{BFD8915E-80AF-4FDE-833E-707495075B57}" srcOrd="15" destOrd="0" presId="urn:microsoft.com/office/officeart/2005/8/layout/radial6"/>
    <dgm:cxn modelId="{B6E95BC8-202A-4025-9905-BFC611C8403E}" type="presParOf" srcId="{298A6415-61CF-46A8-AF7F-E79030DAFCDB}" destId="{AE5F3C5C-CAB3-4A9F-BF18-8B1C3C1CF5DB}" srcOrd="16" destOrd="0" presId="urn:microsoft.com/office/officeart/2005/8/layout/radial6"/>
    <dgm:cxn modelId="{33F46697-C424-4061-9C03-F366D9D99237}" type="presParOf" srcId="{298A6415-61CF-46A8-AF7F-E79030DAFCDB}" destId="{A337E0FF-7759-45A6-84AD-155333CC07B7}" srcOrd="17" destOrd="0" presId="urn:microsoft.com/office/officeart/2005/8/layout/radial6"/>
    <dgm:cxn modelId="{28BD4C62-047B-4491-8A86-D97522716468}" type="presParOf" srcId="{298A6415-61CF-46A8-AF7F-E79030DAFCDB}" destId="{A7CFB58B-8829-474B-865D-83F62DDA8BDE}" srcOrd="18" destOrd="0" presId="urn:microsoft.com/office/officeart/2005/8/layout/radial6"/>
    <dgm:cxn modelId="{32D5CBCD-4320-41D7-AED8-E88CA9AB0DD1}" type="presParOf" srcId="{298A6415-61CF-46A8-AF7F-E79030DAFCDB}" destId="{C9D417CD-240D-4F31-AA95-379C0A67A4D3}" srcOrd="19" destOrd="0" presId="urn:microsoft.com/office/officeart/2005/8/layout/radial6"/>
    <dgm:cxn modelId="{BF5DC614-A9C3-4BC3-9A30-F3BF31457ADF}" type="presParOf" srcId="{298A6415-61CF-46A8-AF7F-E79030DAFCDB}" destId="{175E37BE-A75B-45AC-B417-18B953B05BDB}" srcOrd="20" destOrd="0" presId="urn:microsoft.com/office/officeart/2005/8/layout/radial6"/>
    <dgm:cxn modelId="{B59224C4-0213-4FB1-B7C4-230D6476DF5C}" type="presParOf" srcId="{298A6415-61CF-46A8-AF7F-E79030DAFCDB}" destId="{C0349A2D-9B0F-4C39-BA38-8C0B7E546FBE}" srcOrd="21" destOrd="0" presId="urn:microsoft.com/office/officeart/2005/8/layout/radial6"/>
    <dgm:cxn modelId="{29BA34DC-80BC-452B-9C27-FDA549D7A75E}" type="presParOf" srcId="{298A6415-61CF-46A8-AF7F-E79030DAFCDB}" destId="{73F577AA-93BC-47CE-BDE6-7B7EBFE73E5F}" srcOrd="22" destOrd="0" presId="urn:microsoft.com/office/officeart/2005/8/layout/radial6"/>
    <dgm:cxn modelId="{69A82A79-A6B8-4104-AFC0-FD529794E77D}" type="presParOf" srcId="{298A6415-61CF-46A8-AF7F-E79030DAFCDB}" destId="{DF6A106D-763B-4B35-AE57-79360862DDD1}" srcOrd="23" destOrd="0" presId="urn:microsoft.com/office/officeart/2005/8/layout/radial6"/>
    <dgm:cxn modelId="{6CF2CD8B-A927-405D-BBD4-6D4829C828AA}" type="presParOf" srcId="{298A6415-61CF-46A8-AF7F-E79030DAFCDB}" destId="{EC105875-3F51-4ED1-9AC1-1BFCAAFC1F70}" srcOrd="24" destOrd="0" presId="urn:microsoft.com/office/officeart/2005/8/layout/radial6"/>
    <dgm:cxn modelId="{5C78E813-E2D9-4D21-83EC-D7CDD09F1ACF}" type="presParOf" srcId="{298A6415-61CF-46A8-AF7F-E79030DAFCDB}" destId="{7CA6E820-6FDE-452C-843C-E7CD4C8641DF}" srcOrd="25" destOrd="0" presId="urn:microsoft.com/office/officeart/2005/8/layout/radial6"/>
    <dgm:cxn modelId="{07BA4855-1B21-4391-BCB0-54B149E64017}" type="presParOf" srcId="{298A6415-61CF-46A8-AF7F-E79030DAFCDB}" destId="{841DEF17-70AA-45CF-A660-79FE2716BE4B}" srcOrd="26" destOrd="0" presId="urn:microsoft.com/office/officeart/2005/8/layout/radial6"/>
    <dgm:cxn modelId="{164AF093-7FF2-47AA-91EC-B0198436B2A0}" type="presParOf" srcId="{298A6415-61CF-46A8-AF7F-E79030DAFCDB}" destId="{4E6EF563-6E4D-40A8-AAB0-AC04736687A4}" srcOrd="27" destOrd="0" presId="urn:microsoft.com/office/officeart/2005/8/layout/radial6"/>
    <dgm:cxn modelId="{0C9CD20D-A350-4452-9F71-6372B603C49A}" type="presParOf" srcId="{298A6415-61CF-46A8-AF7F-E79030DAFCDB}" destId="{B5D853A0-709A-4B39-9A7A-479D767FFD2E}" srcOrd="28" destOrd="0" presId="urn:microsoft.com/office/officeart/2005/8/layout/radial6"/>
    <dgm:cxn modelId="{106BD0CA-62E9-457F-9E02-E169971A7CC3}" type="presParOf" srcId="{298A6415-61CF-46A8-AF7F-E79030DAFCDB}" destId="{88F9D4E5-711E-4A51-ACFF-532351742748}" srcOrd="29" destOrd="0" presId="urn:microsoft.com/office/officeart/2005/8/layout/radial6"/>
    <dgm:cxn modelId="{ADF6D420-A61F-443D-A739-0CCB6221B8BC}" type="presParOf" srcId="{298A6415-61CF-46A8-AF7F-E79030DAFCDB}" destId="{E1E9E86F-9AEB-4B69-BF08-B686284006C6}" srcOrd="30"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E5450F-4D75-4F05-A46A-2D1A7C5A1936}" type="doc">
      <dgm:prSet loTypeId="urn:microsoft.com/office/officeart/2005/8/layout/radial1" loCatId="cycle" qsTypeId="urn:microsoft.com/office/officeart/2005/8/quickstyle/simple2" qsCatId="simple" csTypeId="urn:microsoft.com/office/officeart/2005/8/colors/accent1_1" csCatId="accent1" phldr="1"/>
      <dgm:spPr/>
      <dgm:t>
        <a:bodyPr/>
        <a:lstStyle/>
        <a:p>
          <a:endParaRPr lang="zh-CN" altLang="en-US"/>
        </a:p>
      </dgm:t>
    </dgm:pt>
    <dgm:pt modelId="{DA763EA7-1AAB-43B0-BEB2-BF9BB2483A8E}">
      <dgm:prSet phldrT="[文本]"/>
      <dgm:spPr/>
      <dgm:t>
        <a:bodyPr/>
        <a:lstStyle/>
        <a:p>
          <a:r>
            <a:rPr lang="zh-CN" altLang="en-US" dirty="0">
              <a:latin typeface="微软雅黑" panose="020B0503020204020204" pitchFamily="34" charset="-122"/>
              <a:ea typeface="微软雅黑" panose="020B0503020204020204" pitchFamily="34" charset="-122"/>
            </a:rPr>
            <a:t>远程</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教学</a:t>
          </a:r>
        </a:p>
      </dgm:t>
    </dgm:pt>
    <dgm:pt modelId="{F3F5BB10-13EB-4B2B-B401-18D72CE63A7B}" type="parTrans" cxnId="{EF62D7BB-5494-4C35-BEE2-641EE2B61012}">
      <dgm:prSet/>
      <dgm:spPr/>
      <dgm:t>
        <a:bodyPr/>
        <a:lstStyle/>
        <a:p>
          <a:endParaRPr lang="zh-CN" altLang="en-US">
            <a:latin typeface="微软雅黑" panose="020B0503020204020204" pitchFamily="34" charset="-122"/>
            <a:ea typeface="微软雅黑" panose="020B0503020204020204" pitchFamily="34" charset="-122"/>
          </a:endParaRPr>
        </a:p>
      </dgm:t>
    </dgm:pt>
    <dgm:pt modelId="{D93480D2-4418-422E-8BF1-7EDE4655C559}" type="sibTrans" cxnId="{EF62D7BB-5494-4C35-BEE2-641EE2B61012}">
      <dgm:prSet/>
      <dgm:spPr/>
      <dgm:t>
        <a:bodyPr/>
        <a:lstStyle/>
        <a:p>
          <a:endParaRPr lang="zh-CN" altLang="en-US">
            <a:latin typeface="微软雅黑" panose="020B0503020204020204" pitchFamily="34" charset="-122"/>
            <a:ea typeface="微软雅黑" panose="020B0503020204020204" pitchFamily="34" charset="-122"/>
          </a:endParaRPr>
        </a:p>
      </dgm:t>
    </dgm:pt>
    <dgm:pt modelId="{4F788F5F-AF01-459B-86E8-DD23F5DA07A4}">
      <dgm:prSet phldrT="[文本]"/>
      <dgm:spPr/>
      <dgm:t>
        <a:bodyPr/>
        <a:lstStyle/>
        <a:p>
          <a:r>
            <a:rPr lang="zh-CN" altLang="en-US" dirty="0">
              <a:latin typeface="微软雅黑" panose="020B0503020204020204" pitchFamily="34" charset="-122"/>
              <a:ea typeface="微软雅黑" panose="020B0503020204020204" pitchFamily="34" charset="-122"/>
            </a:rPr>
            <a:t>教学</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团队</a:t>
          </a:r>
        </a:p>
      </dgm:t>
    </dgm:pt>
    <dgm:pt modelId="{06E812A3-2879-4F20-9340-E70480FC71FF}" type="parTrans" cxnId="{39FF2B36-9D43-49E0-9299-9D3A53E09F77}">
      <dgm:prSet/>
      <dgm:spPr/>
      <dgm:t>
        <a:bodyPr/>
        <a:lstStyle/>
        <a:p>
          <a:endParaRPr lang="zh-CN" altLang="en-US">
            <a:latin typeface="微软雅黑" panose="020B0503020204020204" pitchFamily="34" charset="-122"/>
            <a:ea typeface="微软雅黑" panose="020B0503020204020204" pitchFamily="34" charset="-122"/>
          </a:endParaRPr>
        </a:p>
      </dgm:t>
    </dgm:pt>
    <dgm:pt modelId="{BB33EC7C-91CD-4F98-838E-38444B59D083}" type="sibTrans" cxnId="{39FF2B36-9D43-49E0-9299-9D3A53E09F77}">
      <dgm:prSet/>
      <dgm:spPr/>
      <dgm:t>
        <a:bodyPr/>
        <a:lstStyle/>
        <a:p>
          <a:endParaRPr lang="zh-CN" altLang="en-US">
            <a:latin typeface="微软雅黑" panose="020B0503020204020204" pitchFamily="34" charset="-122"/>
            <a:ea typeface="微软雅黑" panose="020B0503020204020204" pitchFamily="34" charset="-122"/>
          </a:endParaRPr>
        </a:p>
      </dgm:t>
    </dgm:pt>
    <dgm:pt modelId="{EC3262DD-381E-4970-A2DC-A74524E3D8D1}">
      <dgm:prSet phldrT="[文本]"/>
      <dgm:spPr/>
      <dgm:t>
        <a:bodyPr/>
        <a:lstStyle/>
        <a:p>
          <a:r>
            <a:rPr lang="zh-CN" altLang="en-US" dirty="0">
              <a:latin typeface="微软雅黑" panose="020B0503020204020204" pitchFamily="34" charset="-122"/>
              <a:ea typeface="微软雅黑" panose="020B0503020204020204" pitchFamily="34" charset="-122"/>
            </a:rPr>
            <a:t>学习者</a:t>
          </a:r>
        </a:p>
      </dgm:t>
    </dgm:pt>
    <dgm:pt modelId="{73F40185-95C2-4AE5-A5C6-8872A2A4BB10}" type="parTrans" cxnId="{AEAAD6D5-7E05-4414-BF1F-B66D0C9D9706}">
      <dgm:prSet/>
      <dgm:spPr/>
      <dgm:t>
        <a:bodyPr/>
        <a:lstStyle/>
        <a:p>
          <a:endParaRPr lang="zh-CN" altLang="en-US">
            <a:latin typeface="微软雅黑" panose="020B0503020204020204" pitchFamily="34" charset="-122"/>
            <a:ea typeface="微软雅黑" panose="020B0503020204020204" pitchFamily="34" charset="-122"/>
          </a:endParaRPr>
        </a:p>
      </dgm:t>
    </dgm:pt>
    <dgm:pt modelId="{8ABF8640-7DB8-4EFC-A74D-2EC16B17AD78}" type="sibTrans" cxnId="{AEAAD6D5-7E05-4414-BF1F-B66D0C9D9706}">
      <dgm:prSet/>
      <dgm:spPr/>
      <dgm:t>
        <a:bodyPr/>
        <a:lstStyle/>
        <a:p>
          <a:endParaRPr lang="zh-CN" altLang="en-US">
            <a:latin typeface="微软雅黑" panose="020B0503020204020204" pitchFamily="34" charset="-122"/>
            <a:ea typeface="微软雅黑" panose="020B0503020204020204" pitchFamily="34" charset="-122"/>
          </a:endParaRPr>
        </a:p>
      </dgm:t>
    </dgm:pt>
    <dgm:pt modelId="{A8700845-6F39-4D63-A10F-92E1F02734AE}">
      <dgm:prSet phldrT="[文本]"/>
      <dgm:spPr/>
      <dgm:t>
        <a:bodyPr/>
        <a:lstStyle/>
        <a:p>
          <a:r>
            <a:rPr lang="zh-CN" altLang="en-US" dirty="0">
              <a:latin typeface="微软雅黑" panose="020B0503020204020204" pitchFamily="34" charset="-122"/>
              <a:ea typeface="微软雅黑" panose="020B0503020204020204" pitchFamily="34" charset="-122"/>
            </a:rPr>
            <a:t>学习</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材料</a:t>
          </a:r>
        </a:p>
      </dgm:t>
    </dgm:pt>
    <dgm:pt modelId="{5DBF4C88-3854-487B-9986-1A75DC654198}" type="parTrans" cxnId="{E923F495-B6EC-4FC8-B00C-C748424F82F2}">
      <dgm:prSet/>
      <dgm:spPr/>
      <dgm:t>
        <a:bodyPr/>
        <a:lstStyle/>
        <a:p>
          <a:endParaRPr lang="zh-CN" altLang="en-US">
            <a:latin typeface="微软雅黑" panose="020B0503020204020204" pitchFamily="34" charset="-122"/>
            <a:ea typeface="微软雅黑" panose="020B0503020204020204" pitchFamily="34" charset="-122"/>
          </a:endParaRPr>
        </a:p>
      </dgm:t>
    </dgm:pt>
    <dgm:pt modelId="{B9094817-0C67-46CB-9B0E-1D19FADF81F4}" type="sibTrans" cxnId="{E923F495-B6EC-4FC8-B00C-C748424F82F2}">
      <dgm:prSet/>
      <dgm:spPr/>
      <dgm:t>
        <a:bodyPr/>
        <a:lstStyle/>
        <a:p>
          <a:endParaRPr lang="zh-CN" altLang="en-US">
            <a:latin typeface="微软雅黑" panose="020B0503020204020204" pitchFamily="34" charset="-122"/>
            <a:ea typeface="微软雅黑" panose="020B0503020204020204" pitchFamily="34" charset="-122"/>
          </a:endParaRPr>
        </a:p>
      </dgm:t>
    </dgm:pt>
    <dgm:pt modelId="{ADC9EECF-8C68-4C2C-8184-A3F5CE6EB2B2}">
      <dgm:prSet phldrT="[文本]"/>
      <dgm:spPr/>
      <dgm:t>
        <a:bodyPr/>
        <a:lstStyle/>
        <a:p>
          <a:r>
            <a:rPr lang="zh-CN" altLang="en-US" dirty="0">
              <a:latin typeface="微软雅黑" panose="020B0503020204020204" pitchFamily="34" charset="-122"/>
              <a:ea typeface="微软雅黑" panose="020B0503020204020204" pitchFamily="34" charset="-122"/>
            </a:rPr>
            <a:t>媒体与技术</a:t>
          </a:r>
        </a:p>
      </dgm:t>
    </dgm:pt>
    <dgm:pt modelId="{2A270FEF-3D69-483C-B9DF-C3DA7672CB20}" type="parTrans" cxnId="{6C264BF1-FCD5-473A-8D03-AAEE3F350306}">
      <dgm:prSet/>
      <dgm:spPr/>
      <dgm:t>
        <a:bodyPr/>
        <a:lstStyle/>
        <a:p>
          <a:endParaRPr lang="zh-CN" altLang="en-US">
            <a:latin typeface="微软雅黑" panose="020B0503020204020204" pitchFamily="34" charset="-122"/>
            <a:ea typeface="微软雅黑" panose="020B0503020204020204" pitchFamily="34" charset="-122"/>
          </a:endParaRPr>
        </a:p>
      </dgm:t>
    </dgm:pt>
    <dgm:pt modelId="{9F40B630-6DA8-446D-B0A6-BEBD05E5BC0E}" type="sibTrans" cxnId="{6C264BF1-FCD5-473A-8D03-AAEE3F350306}">
      <dgm:prSet/>
      <dgm:spPr/>
      <dgm:t>
        <a:bodyPr/>
        <a:lstStyle/>
        <a:p>
          <a:endParaRPr lang="zh-CN" altLang="en-US">
            <a:latin typeface="微软雅黑" panose="020B0503020204020204" pitchFamily="34" charset="-122"/>
            <a:ea typeface="微软雅黑" panose="020B0503020204020204" pitchFamily="34" charset="-122"/>
          </a:endParaRPr>
        </a:p>
      </dgm:t>
    </dgm:pt>
    <dgm:pt modelId="{983641BC-D0FB-4EE2-BA40-063A3E004659}" type="pres">
      <dgm:prSet presAssocID="{B8E5450F-4D75-4F05-A46A-2D1A7C5A1936}" presName="cycle" presStyleCnt="0">
        <dgm:presLayoutVars>
          <dgm:chMax val="1"/>
          <dgm:dir/>
          <dgm:animLvl val="ctr"/>
          <dgm:resizeHandles val="exact"/>
        </dgm:presLayoutVars>
      </dgm:prSet>
      <dgm:spPr/>
      <dgm:t>
        <a:bodyPr/>
        <a:lstStyle/>
        <a:p>
          <a:endParaRPr lang="zh-CN" altLang="en-US"/>
        </a:p>
      </dgm:t>
    </dgm:pt>
    <dgm:pt modelId="{D6DFC6CA-963D-470A-8E26-2292EE445D42}" type="pres">
      <dgm:prSet presAssocID="{DA763EA7-1AAB-43B0-BEB2-BF9BB2483A8E}" presName="centerShape" presStyleLbl="node0" presStyleIdx="0" presStyleCnt="1"/>
      <dgm:spPr/>
      <dgm:t>
        <a:bodyPr/>
        <a:lstStyle/>
        <a:p>
          <a:endParaRPr lang="zh-CN" altLang="en-US"/>
        </a:p>
      </dgm:t>
    </dgm:pt>
    <dgm:pt modelId="{55DD1C18-59C5-4D6B-A8F5-E0E68BEA252A}" type="pres">
      <dgm:prSet presAssocID="{06E812A3-2879-4F20-9340-E70480FC71FF}" presName="Name9" presStyleLbl="parChTrans1D2" presStyleIdx="0" presStyleCnt="4"/>
      <dgm:spPr/>
      <dgm:t>
        <a:bodyPr/>
        <a:lstStyle/>
        <a:p>
          <a:endParaRPr lang="zh-CN" altLang="en-US"/>
        </a:p>
      </dgm:t>
    </dgm:pt>
    <dgm:pt modelId="{2AF37E07-0236-4A5D-BD51-E364027EBED1}" type="pres">
      <dgm:prSet presAssocID="{06E812A3-2879-4F20-9340-E70480FC71FF}" presName="connTx" presStyleLbl="parChTrans1D2" presStyleIdx="0" presStyleCnt="4"/>
      <dgm:spPr/>
      <dgm:t>
        <a:bodyPr/>
        <a:lstStyle/>
        <a:p>
          <a:endParaRPr lang="zh-CN" altLang="en-US"/>
        </a:p>
      </dgm:t>
    </dgm:pt>
    <dgm:pt modelId="{F300D571-5569-458A-BFC0-9C2188E750D2}" type="pres">
      <dgm:prSet presAssocID="{4F788F5F-AF01-459B-86E8-DD23F5DA07A4}" presName="node" presStyleLbl="node1" presStyleIdx="0" presStyleCnt="4">
        <dgm:presLayoutVars>
          <dgm:bulletEnabled val="1"/>
        </dgm:presLayoutVars>
      </dgm:prSet>
      <dgm:spPr/>
      <dgm:t>
        <a:bodyPr/>
        <a:lstStyle/>
        <a:p>
          <a:endParaRPr lang="zh-CN" altLang="en-US"/>
        </a:p>
      </dgm:t>
    </dgm:pt>
    <dgm:pt modelId="{2DE1E2D0-DC7B-45EE-916B-AE4E6B7DB98C}" type="pres">
      <dgm:prSet presAssocID="{73F40185-95C2-4AE5-A5C6-8872A2A4BB10}" presName="Name9" presStyleLbl="parChTrans1D2" presStyleIdx="1" presStyleCnt="4"/>
      <dgm:spPr/>
      <dgm:t>
        <a:bodyPr/>
        <a:lstStyle/>
        <a:p>
          <a:endParaRPr lang="zh-CN" altLang="en-US"/>
        </a:p>
      </dgm:t>
    </dgm:pt>
    <dgm:pt modelId="{9E3A8235-8BD0-441A-8F95-266414B04784}" type="pres">
      <dgm:prSet presAssocID="{73F40185-95C2-4AE5-A5C6-8872A2A4BB10}" presName="connTx" presStyleLbl="parChTrans1D2" presStyleIdx="1" presStyleCnt="4"/>
      <dgm:spPr/>
      <dgm:t>
        <a:bodyPr/>
        <a:lstStyle/>
        <a:p>
          <a:endParaRPr lang="zh-CN" altLang="en-US"/>
        </a:p>
      </dgm:t>
    </dgm:pt>
    <dgm:pt modelId="{1F3E0A46-BC46-4C7F-808F-392391B6C7E2}" type="pres">
      <dgm:prSet presAssocID="{EC3262DD-381E-4970-A2DC-A74524E3D8D1}" presName="node" presStyleLbl="node1" presStyleIdx="1" presStyleCnt="4">
        <dgm:presLayoutVars>
          <dgm:bulletEnabled val="1"/>
        </dgm:presLayoutVars>
      </dgm:prSet>
      <dgm:spPr/>
      <dgm:t>
        <a:bodyPr/>
        <a:lstStyle/>
        <a:p>
          <a:endParaRPr lang="zh-CN" altLang="en-US"/>
        </a:p>
      </dgm:t>
    </dgm:pt>
    <dgm:pt modelId="{5DE0A994-A007-4BE7-810D-8A753A22914F}" type="pres">
      <dgm:prSet presAssocID="{5DBF4C88-3854-487B-9986-1A75DC654198}" presName="Name9" presStyleLbl="parChTrans1D2" presStyleIdx="2" presStyleCnt="4"/>
      <dgm:spPr/>
      <dgm:t>
        <a:bodyPr/>
        <a:lstStyle/>
        <a:p>
          <a:endParaRPr lang="zh-CN" altLang="en-US"/>
        </a:p>
      </dgm:t>
    </dgm:pt>
    <dgm:pt modelId="{C7176F12-85A8-4923-A41A-FFE4EFE995E6}" type="pres">
      <dgm:prSet presAssocID="{5DBF4C88-3854-487B-9986-1A75DC654198}" presName="connTx" presStyleLbl="parChTrans1D2" presStyleIdx="2" presStyleCnt="4"/>
      <dgm:spPr/>
      <dgm:t>
        <a:bodyPr/>
        <a:lstStyle/>
        <a:p>
          <a:endParaRPr lang="zh-CN" altLang="en-US"/>
        </a:p>
      </dgm:t>
    </dgm:pt>
    <dgm:pt modelId="{8B223ED2-29FF-44AB-AB98-D24181582930}" type="pres">
      <dgm:prSet presAssocID="{A8700845-6F39-4D63-A10F-92E1F02734AE}" presName="node" presStyleLbl="node1" presStyleIdx="2" presStyleCnt="4">
        <dgm:presLayoutVars>
          <dgm:bulletEnabled val="1"/>
        </dgm:presLayoutVars>
      </dgm:prSet>
      <dgm:spPr/>
      <dgm:t>
        <a:bodyPr/>
        <a:lstStyle/>
        <a:p>
          <a:endParaRPr lang="zh-CN" altLang="en-US"/>
        </a:p>
      </dgm:t>
    </dgm:pt>
    <dgm:pt modelId="{4CB49965-44B5-488D-87AB-987AD53B4D2B}" type="pres">
      <dgm:prSet presAssocID="{2A270FEF-3D69-483C-B9DF-C3DA7672CB20}" presName="Name9" presStyleLbl="parChTrans1D2" presStyleIdx="3" presStyleCnt="4"/>
      <dgm:spPr/>
      <dgm:t>
        <a:bodyPr/>
        <a:lstStyle/>
        <a:p>
          <a:endParaRPr lang="zh-CN" altLang="en-US"/>
        </a:p>
      </dgm:t>
    </dgm:pt>
    <dgm:pt modelId="{17DCC064-FD2C-4C08-AF08-89CDF6C6B33C}" type="pres">
      <dgm:prSet presAssocID="{2A270FEF-3D69-483C-B9DF-C3DA7672CB20}" presName="connTx" presStyleLbl="parChTrans1D2" presStyleIdx="3" presStyleCnt="4"/>
      <dgm:spPr/>
      <dgm:t>
        <a:bodyPr/>
        <a:lstStyle/>
        <a:p>
          <a:endParaRPr lang="zh-CN" altLang="en-US"/>
        </a:p>
      </dgm:t>
    </dgm:pt>
    <dgm:pt modelId="{B81D7E09-9B40-496C-BD8F-3D58F509D47C}" type="pres">
      <dgm:prSet presAssocID="{ADC9EECF-8C68-4C2C-8184-A3F5CE6EB2B2}" presName="node" presStyleLbl="node1" presStyleIdx="3" presStyleCnt="4">
        <dgm:presLayoutVars>
          <dgm:bulletEnabled val="1"/>
        </dgm:presLayoutVars>
      </dgm:prSet>
      <dgm:spPr/>
      <dgm:t>
        <a:bodyPr/>
        <a:lstStyle/>
        <a:p>
          <a:endParaRPr lang="zh-CN" altLang="en-US"/>
        </a:p>
      </dgm:t>
    </dgm:pt>
  </dgm:ptLst>
  <dgm:cxnLst>
    <dgm:cxn modelId="{EF62D7BB-5494-4C35-BEE2-641EE2B61012}" srcId="{B8E5450F-4D75-4F05-A46A-2D1A7C5A1936}" destId="{DA763EA7-1AAB-43B0-BEB2-BF9BB2483A8E}" srcOrd="0" destOrd="0" parTransId="{F3F5BB10-13EB-4B2B-B401-18D72CE63A7B}" sibTransId="{D93480D2-4418-422E-8BF1-7EDE4655C559}"/>
    <dgm:cxn modelId="{304242A7-B551-43D1-827D-E8D735D6FDF2}" type="presOf" srcId="{4F788F5F-AF01-459B-86E8-DD23F5DA07A4}" destId="{F300D571-5569-458A-BFC0-9C2188E750D2}" srcOrd="0" destOrd="0" presId="urn:microsoft.com/office/officeart/2005/8/layout/radial1"/>
    <dgm:cxn modelId="{E923F495-B6EC-4FC8-B00C-C748424F82F2}" srcId="{DA763EA7-1AAB-43B0-BEB2-BF9BB2483A8E}" destId="{A8700845-6F39-4D63-A10F-92E1F02734AE}" srcOrd="2" destOrd="0" parTransId="{5DBF4C88-3854-487B-9986-1A75DC654198}" sibTransId="{B9094817-0C67-46CB-9B0E-1D19FADF81F4}"/>
    <dgm:cxn modelId="{6F0C9272-2295-4A00-B913-926B81281A1E}" type="presOf" srcId="{DA763EA7-1AAB-43B0-BEB2-BF9BB2483A8E}" destId="{D6DFC6CA-963D-470A-8E26-2292EE445D42}" srcOrd="0" destOrd="0" presId="urn:microsoft.com/office/officeart/2005/8/layout/radial1"/>
    <dgm:cxn modelId="{1F56F6C3-EDE5-4CB1-BFBB-52B01212EFC6}" type="presOf" srcId="{5DBF4C88-3854-487B-9986-1A75DC654198}" destId="{5DE0A994-A007-4BE7-810D-8A753A22914F}" srcOrd="0" destOrd="0" presId="urn:microsoft.com/office/officeart/2005/8/layout/radial1"/>
    <dgm:cxn modelId="{D213355C-1292-48BF-91F9-B4BCE43DC4CD}" type="presOf" srcId="{A8700845-6F39-4D63-A10F-92E1F02734AE}" destId="{8B223ED2-29FF-44AB-AB98-D24181582930}" srcOrd="0" destOrd="0" presId="urn:microsoft.com/office/officeart/2005/8/layout/radial1"/>
    <dgm:cxn modelId="{CE9787FF-A9F6-45FB-8FFE-A2FE454522D0}" type="presOf" srcId="{2A270FEF-3D69-483C-B9DF-C3DA7672CB20}" destId="{4CB49965-44B5-488D-87AB-987AD53B4D2B}" srcOrd="0" destOrd="0" presId="urn:microsoft.com/office/officeart/2005/8/layout/radial1"/>
    <dgm:cxn modelId="{39FF2B36-9D43-49E0-9299-9D3A53E09F77}" srcId="{DA763EA7-1AAB-43B0-BEB2-BF9BB2483A8E}" destId="{4F788F5F-AF01-459B-86E8-DD23F5DA07A4}" srcOrd="0" destOrd="0" parTransId="{06E812A3-2879-4F20-9340-E70480FC71FF}" sibTransId="{BB33EC7C-91CD-4F98-838E-38444B59D083}"/>
    <dgm:cxn modelId="{AEAAD6D5-7E05-4414-BF1F-B66D0C9D9706}" srcId="{DA763EA7-1AAB-43B0-BEB2-BF9BB2483A8E}" destId="{EC3262DD-381E-4970-A2DC-A74524E3D8D1}" srcOrd="1" destOrd="0" parTransId="{73F40185-95C2-4AE5-A5C6-8872A2A4BB10}" sibTransId="{8ABF8640-7DB8-4EFC-A74D-2EC16B17AD78}"/>
    <dgm:cxn modelId="{BA9CEE46-16F8-4FC9-987B-D8D054CF242D}" type="presOf" srcId="{EC3262DD-381E-4970-A2DC-A74524E3D8D1}" destId="{1F3E0A46-BC46-4C7F-808F-392391B6C7E2}" srcOrd="0" destOrd="0" presId="urn:microsoft.com/office/officeart/2005/8/layout/radial1"/>
    <dgm:cxn modelId="{DE4DEAEC-29CD-4F6C-981B-ECB1DB591619}" type="presOf" srcId="{5DBF4C88-3854-487B-9986-1A75DC654198}" destId="{C7176F12-85A8-4923-A41A-FFE4EFE995E6}" srcOrd="1" destOrd="0" presId="urn:microsoft.com/office/officeart/2005/8/layout/radial1"/>
    <dgm:cxn modelId="{296A40B6-7F5D-4DEA-A9B5-E788738FD159}" type="presOf" srcId="{B8E5450F-4D75-4F05-A46A-2D1A7C5A1936}" destId="{983641BC-D0FB-4EE2-BA40-063A3E004659}" srcOrd="0" destOrd="0" presId="urn:microsoft.com/office/officeart/2005/8/layout/radial1"/>
    <dgm:cxn modelId="{6C264BF1-FCD5-473A-8D03-AAEE3F350306}" srcId="{DA763EA7-1AAB-43B0-BEB2-BF9BB2483A8E}" destId="{ADC9EECF-8C68-4C2C-8184-A3F5CE6EB2B2}" srcOrd="3" destOrd="0" parTransId="{2A270FEF-3D69-483C-B9DF-C3DA7672CB20}" sibTransId="{9F40B630-6DA8-446D-B0A6-BEBD05E5BC0E}"/>
    <dgm:cxn modelId="{0333A7E1-89A3-4F66-BBC7-8986C3514C37}" type="presOf" srcId="{ADC9EECF-8C68-4C2C-8184-A3F5CE6EB2B2}" destId="{B81D7E09-9B40-496C-BD8F-3D58F509D47C}" srcOrd="0" destOrd="0" presId="urn:microsoft.com/office/officeart/2005/8/layout/radial1"/>
    <dgm:cxn modelId="{78B70E45-07F8-4F9A-B66B-B1B64B5985F9}" type="presOf" srcId="{2A270FEF-3D69-483C-B9DF-C3DA7672CB20}" destId="{17DCC064-FD2C-4C08-AF08-89CDF6C6B33C}" srcOrd="1" destOrd="0" presId="urn:microsoft.com/office/officeart/2005/8/layout/radial1"/>
    <dgm:cxn modelId="{BA498AD7-2E5A-4866-94BC-00F677EE2AF2}" type="presOf" srcId="{06E812A3-2879-4F20-9340-E70480FC71FF}" destId="{2AF37E07-0236-4A5D-BD51-E364027EBED1}" srcOrd="1" destOrd="0" presId="urn:microsoft.com/office/officeart/2005/8/layout/radial1"/>
    <dgm:cxn modelId="{32DF73A1-66D6-46DC-BDBF-689F999DEB87}" type="presOf" srcId="{73F40185-95C2-4AE5-A5C6-8872A2A4BB10}" destId="{9E3A8235-8BD0-441A-8F95-266414B04784}" srcOrd="1" destOrd="0" presId="urn:microsoft.com/office/officeart/2005/8/layout/radial1"/>
    <dgm:cxn modelId="{23B34CB8-54C5-4144-BAA9-F608B12AE0FA}" type="presOf" srcId="{73F40185-95C2-4AE5-A5C6-8872A2A4BB10}" destId="{2DE1E2D0-DC7B-45EE-916B-AE4E6B7DB98C}" srcOrd="0" destOrd="0" presId="urn:microsoft.com/office/officeart/2005/8/layout/radial1"/>
    <dgm:cxn modelId="{A940F3F6-3FA4-4D24-AF92-93BBAB7D9F2A}" type="presOf" srcId="{06E812A3-2879-4F20-9340-E70480FC71FF}" destId="{55DD1C18-59C5-4D6B-A8F5-E0E68BEA252A}" srcOrd="0" destOrd="0" presId="urn:microsoft.com/office/officeart/2005/8/layout/radial1"/>
    <dgm:cxn modelId="{35C9230D-484D-45B1-8584-74F8B0D149A0}" type="presParOf" srcId="{983641BC-D0FB-4EE2-BA40-063A3E004659}" destId="{D6DFC6CA-963D-470A-8E26-2292EE445D42}" srcOrd="0" destOrd="0" presId="urn:microsoft.com/office/officeart/2005/8/layout/radial1"/>
    <dgm:cxn modelId="{A1370F45-E2CD-4518-AC93-A4F927E3AE44}" type="presParOf" srcId="{983641BC-D0FB-4EE2-BA40-063A3E004659}" destId="{55DD1C18-59C5-4D6B-A8F5-E0E68BEA252A}" srcOrd="1" destOrd="0" presId="urn:microsoft.com/office/officeart/2005/8/layout/radial1"/>
    <dgm:cxn modelId="{F7BD67D0-D1C4-420B-A3FA-A24764235C61}" type="presParOf" srcId="{55DD1C18-59C5-4D6B-A8F5-E0E68BEA252A}" destId="{2AF37E07-0236-4A5D-BD51-E364027EBED1}" srcOrd="0" destOrd="0" presId="urn:microsoft.com/office/officeart/2005/8/layout/radial1"/>
    <dgm:cxn modelId="{F8D5E21C-1F93-42F9-BE60-44F4746BBEE1}" type="presParOf" srcId="{983641BC-D0FB-4EE2-BA40-063A3E004659}" destId="{F300D571-5569-458A-BFC0-9C2188E750D2}" srcOrd="2" destOrd="0" presId="urn:microsoft.com/office/officeart/2005/8/layout/radial1"/>
    <dgm:cxn modelId="{A952CE0D-284A-445D-964D-4A5FA2A44248}" type="presParOf" srcId="{983641BC-D0FB-4EE2-BA40-063A3E004659}" destId="{2DE1E2D0-DC7B-45EE-916B-AE4E6B7DB98C}" srcOrd="3" destOrd="0" presId="urn:microsoft.com/office/officeart/2005/8/layout/radial1"/>
    <dgm:cxn modelId="{C7F193C4-3B64-4BBD-935B-0FC8827F9805}" type="presParOf" srcId="{2DE1E2D0-DC7B-45EE-916B-AE4E6B7DB98C}" destId="{9E3A8235-8BD0-441A-8F95-266414B04784}" srcOrd="0" destOrd="0" presId="urn:microsoft.com/office/officeart/2005/8/layout/radial1"/>
    <dgm:cxn modelId="{74FF0CEF-4D9A-4F20-8530-74794FF748AF}" type="presParOf" srcId="{983641BC-D0FB-4EE2-BA40-063A3E004659}" destId="{1F3E0A46-BC46-4C7F-808F-392391B6C7E2}" srcOrd="4" destOrd="0" presId="urn:microsoft.com/office/officeart/2005/8/layout/radial1"/>
    <dgm:cxn modelId="{3D2AEE06-C99F-4C9F-BD16-2C7FC9AF2B80}" type="presParOf" srcId="{983641BC-D0FB-4EE2-BA40-063A3E004659}" destId="{5DE0A994-A007-4BE7-810D-8A753A22914F}" srcOrd="5" destOrd="0" presId="urn:microsoft.com/office/officeart/2005/8/layout/radial1"/>
    <dgm:cxn modelId="{5D578926-4FD1-4435-876E-D84F0AF9C413}" type="presParOf" srcId="{5DE0A994-A007-4BE7-810D-8A753A22914F}" destId="{C7176F12-85A8-4923-A41A-FFE4EFE995E6}" srcOrd="0" destOrd="0" presId="urn:microsoft.com/office/officeart/2005/8/layout/radial1"/>
    <dgm:cxn modelId="{0D33B6FE-7C20-4130-8D94-7E285231E1F5}" type="presParOf" srcId="{983641BC-D0FB-4EE2-BA40-063A3E004659}" destId="{8B223ED2-29FF-44AB-AB98-D24181582930}" srcOrd="6" destOrd="0" presId="urn:microsoft.com/office/officeart/2005/8/layout/radial1"/>
    <dgm:cxn modelId="{6A9EC099-B0B2-4A2D-872B-5769EF8E50D6}" type="presParOf" srcId="{983641BC-D0FB-4EE2-BA40-063A3E004659}" destId="{4CB49965-44B5-488D-87AB-987AD53B4D2B}" srcOrd="7" destOrd="0" presId="urn:microsoft.com/office/officeart/2005/8/layout/radial1"/>
    <dgm:cxn modelId="{67CDF8D2-A6D0-4BEF-96EF-763E0DBE9FBA}" type="presParOf" srcId="{4CB49965-44B5-488D-87AB-987AD53B4D2B}" destId="{17DCC064-FD2C-4C08-AF08-89CDF6C6B33C}" srcOrd="0" destOrd="0" presId="urn:microsoft.com/office/officeart/2005/8/layout/radial1"/>
    <dgm:cxn modelId="{A54A5FA6-7D60-472C-A5E7-8B6C3003CC59}" type="presParOf" srcId="{983641BC-D0FB-4EE2-BA40-063A3E004659}" destId="{B81D7E09-9B40-496C-BD8F-3D58F509D47C}"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9E86F-9AEB-4B69-BF08-B686284006C6}">
      <dsp:nvSpPr>
        <dsp:cNvPr id="0" name=""/>
        <dsp:cNvSpPr/>
      </dsp:nvSpPr>
      <dsp:spPr>
        <a:xfrm>
          <a:off x="744233" y="242662"/>
          <a:ext cx="2723493" cy="2723493"/>
        </a:xfrm>
        <a:prstGeom prst="blockArc">
          <a:avLst>
            <a:gd name="adj1" fmla="val 14040000"/>
            <a:gd name="adj2" fmla="val 1620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E6EF563-6E4D-40A8-AAB0-AC04736687A4}">
      <dsp:nvSpPr>
        <dsp:cNvPr id="0" name=""/>
        <dsp:cNvSpPr/>
      </dsp:nvSpPr>
      <dsp:spPr>
        <a:xfrm>
          <a:off x="744233" y="242662"/>
          <a:ext cx="2723493" cy="2723493"/>
        </a:xfrm>
        <a:prstGeom prst="blockArc">
          <a:avLst>
            <a:gd name="adj1" fmla="val 11880000"/>
            <a:gd name="adj2" fmla="val 1404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C105875-3F51-4ED1-9AC1-1BFCAAFC1F70}">
      <dsp:nvSpPr>
        <dsp:cNvPr id="0" name=""/>
        <dsp:cNvSpPr/>
      </dsp:nvSpPr>
      <dsp:spPr>
        <a:xfrm>
          <a:off x="744233" y="242662"/>
          <a:ext cx="2723493" cy="2723493"/>
        </a:xfrm>
        <a:prstGeom prst="blockArc">
          <a:avLst>
            <a:gd name="adj1" fmla="val 9720000"/>
            <a:gd name="adj2" fmla="val 1188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0349A2D-9B0F-4C39-BA38-8C0B7E546FBE}">
      <dsp:nvSpPr>
        <dsp:cNvPr id="0" name=""/>
        <dsp:cNvSpPr/>
      </dsp:nvSpPr>
      <dsp:spPr>
        <a:xfrm>
          <a:off x="744233" y="242662"/>
          <a:ext cx="2723493" cy="2723493"/>
        </a:xfrm>
        <a:prstGeom prst="blockArc">
          <a:avLst>
            <a:gd name="adj1" fmla="val 7560000"/>
            <a:gd name="adj2" fmla="val 972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7CFB58B-8829-474B-865D-83F62DDA8BDE}">
      <dsp:nvSpPr>
        <dsp:cNvPr id="0" name=""/>
        <dsp:cNvSpPr/>
      </dsp:nvSpPr>
      <dsp:spPr>
        <a:xfrm>
          <a:off x="744233" y="242662"/>
          <a:ext cx="2723493" cy="2723493"/>
        </a:xfrm>
        <a:prstGeom prst="blockArc">
          <a:avLst>
            <a:gd name="adj1" fmla="val 5400000"/>
            <a:gd name="adj2" fmla="val 756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FD8915E-80AF-4FDE-833E-707495075B57}">
      <dsp:nvSpPr>
        <dsp:cNvPr id="0" name=""/>
        <dsp:cNvSpPr/>
      </dsp:nvSpPr>
      <dsp:spPr>
        <a:xfrm>
          <a:off x="744233" y="242662"/>
          <a:ext cx="2723493" cy="2723493"/>
        </a:xfrm>
        <a:prstGeom prst="blockArc">
          <a:avLst>
            <a:gd name="adj1" fmla="val 3240000"/>
            <a:gd name="adj2" fmla="val 540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011F2EA-4F07-4DA2-8291-784477C7BCF4}">
      <dsp:nvSpPr>
        <dsp:cNvPr id="0" name=""/>
        <dsp:cNvSpPr/>
      </dsp:nvSpPr>
      <dsp:spPr>
        <a:xfrm>
          <a:off x="744233" y="242662"/>
          <a:ext cx="2723493" cy="2723493"/>
        </a:xfrm>
        <a:prstGeom prst="blockArc">
          <a:avLst>
            <a:gd name="adj1" fmla="val 1080000"/>
            <a:gd name="adj2" fmla="val 324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30990E7-F2A2-4F1C-9E81-007066AFDC53}">
      <dsp:nvSpPr>
        <dsp:cNvPr id="0" name=""/>
        <dsp:cNvSpPr/>
      </dsp:nvSpPr>
      <dsp:spPr>
        <a:xfrm>
          <a:off x="744233" y="242662"/>
          <a:ext cx="2723493" cy="2723493"/>
        </a:xfrm>
        <a:prstGeom prst="blockArc">
          <a:avLst>
            <a:gd name="adj1" fmla="val 20520000"/>
            <a:gd name="adj2" fmla="val 108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5B55143-62A7-4AB5-9CEA-42DF59F6F17F}">
      <dsp:nvSpPr>
        <dsp:cNvPr id="0" name=""/>
        <dsp:cNvSpPr/>
      </dsp:nvSpPr>
      <dsp:spPr>
        <a:xfrm>
          <a:off x="744233" y="242662"/>
          <a:ext cx="2723493" cy="2723493"/>
        </a:xfrm>
        <a:prstGeom prst="blockArc">
          <a:avLst>
            <a:gd name="adj1" fmla="val 18360000"/>
            <a:gd name="adj2" fmla="val 2052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3AB3150-E674-42BD-983C-72B68EE25466}">
      <dsp:nvSpPr>
        <dsp:cNvPr id="0" name=""/>
        <dsp:cNvSpPr/>
      </dsp:nvSpPr>
      <dsp:spPr>
        <a:xfrm>
          <a:off x="744233" y="242662"/>
          <a:ext cx="2723493" cy="2723493"/>
        </a:xfrm>
        <a:prstGeom prst="blockArc">
          <a:avLst>
            <a:gd name="adj1" fmla="val 16200000"/>
            <a:gd name="adj2" fmla="val 18360000"/>
            <a:gd name="adj3" fmla="val 2744"/>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F6A148F-4DB7-43F2-8806-F4B8596F7EC9}">
      <dsp:nvSpPr>
        <dsp:cNvPr id="0" name=""/>
        <dsp:cNvSpPr/>
      </dsp:nvSpPr>
      <dsp:spPr>
        <a:xfrm>
          <a:off x="1619669" y="1120585"/>
          <a:ext cx="972621" cy="967646"/>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a:latin typeface="微软雅黑" panose="020B0503020204020204" pitchFamily="34" charset="-122"/>
              <a:ea typeface="微软雅黑" panose="020B0503020204020204" pitchFamily="34" charset="-122"/>
            </a:rPr>
            <a:t>学</a:t>
          </a:r>
          <a:r>
            <a:rPr lang="zh-CN" altLang="en-US" sz="2000" kern="1200" dirty="0">
              <a:latin typeface="微软雅黑" panose="020B0503020204020204" pitchFamily="34" charset="-122"/>
              <a:ea typeface="微软雅黑" panose="020B0503020204020204" pitchFamily="34" charset="-122"/>
            </a:rPr>
            <a:t>习</a:t>
          </a:r>
        </a:p>
      </dsp:txBody>
      <dsp:txXfrm>
        <a:off x="1762106" y="1262293"/>
        <a:ext cx="687747" cy="684230"/>
      </dsp:txXfrm>
    </dsp:sp>
    <dsp:sp modelId="{07A0C13D-A523-4C26-AF42-D22E43CADA6C}">
      <dsp:nvSpPr>
        <dsp:cNvPr id="0" name=""/>
        <dsp:cNvSpPr/>
      </dsp:nvSpPr>
      <dsp:spPr>
        <a:xfrm>
          <a:off x="1846485" y="1851"/>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项目设置</a:t>
          </a:r>
        </a:p>
      </dsp:txBody>
      <dsp:txXfrm>
        <a:off x="1922489" y="77855"/>
        <a:ext cx="366980" cy="366980"/>
      </dsp:txXfrm>
    </dsp:sp>
    <dsp:sp modelId="{C6F050FA-C6A0-435C-9116-B350C89A5B71}">
      <dsp:nvSpPr>
        <dsp:cNvPr id="0" name=""/>
        <dsp:cNvSpPr/>
      </dsp:nvSpPr>
      <dsp:spPr>
        <a:xfrm>
          <a:off x="2635918" y="258353"/>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课程开设</a:t>
          </a:r>
        </a:p>
      </dsp:txBody>
      <dsp:txXfrm>
        <a:off x="2711922" y="334357"/>
        <a:ext cx="366980" cy="366980"/>
      </dsp:txXfrm>
    </dsp:sp>
    <dsp:sp modelId="{7670CBFA-2504-46EF-9DEB-ACA05F0291F3}">
      <dsp:nvSpPr>
        <dsp:cNvPr id="0" name=""/>
        <dsp:cNvSpPr/>
      </dsp:nvSpPr>
      <dsp:spPr>
        <a:xfrm>
          <a:off x="3123814" y="92988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学习目标设定</a:t>
          </a:r>
        </a:p>
      </dsp:txBody>
      <dsp:txXfrm>
        <a:off x="3199818" y="1005889"/>
        <a:ext cx="366980" cy="366980"/>
      </dsp:txXfrm>
    </dsp:sp>
    <dsp:sp modelId="{086EA3CA-63A0-4655-818A-C3D468711C95}">
      <dsp:nvSpPr>
        <dsp:cNvPr id="0" name=""/>
        <dsp:cNvSpPr/>
      </dsp:nvSpPr>
      <dsp:spPr>
        <a:xfrm>
          <a:off x="3123814" y="1759944"/>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内容组织</a:t>
          </a:r>
        </a:p>
      </dsp:txBody>
      <dsp:txXfrm>
        <a:off x="3199818" y="1835948"/>
        <a:ext cx="366980" cy="366980"/>
      </dsp:txXfrm>
    </dsp:sp>
    <dsp:sp modelId="{1824B166-9F53-42B7-A06E-53D4C4AE4C5F}">
      <dsp:nvSpPr>
        <dsp:cNvPr id="0" name=""/>
        <dsp:cNvSpPr/>
      </dsp:nvSpPr>
      <dsp:spPr>
        <a:xfrm>
          <a:off x="2635918" y="243147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媒体选择</a:t>
          </a:r>
        </a:p>
      </dsp:txBody>
      <dsp:txXfrm>
        <a:off x="2711922" y="2507479"/>
        <a:ext cx="366980" cy="366980"/>
      </dsp:txXfrm>
    </dsp:sp>
    <dsp:sp modelId="{AE5F3C5C-CAB3-4A9F-BF18-8B1C3C1CF5DB}">
      <dsp:nvSpPr>
        <dsp:cNvPr id="0" name=""/>
        <dsp:cNvSpPr/>
      </dsp:nvSpPr>
      <dsp:spPr>
        <a:xfrm>
          <a:off x="1846485" y="2687978"/>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学习材料设计</a:t>
          </a:r>
        </a:p>
      </dsp:txBody>
      <dsp:txXfrm>
        <a:off x="1922489" y="2763982"/>
        <a:ext cx="366980" cy="366980"/>
      </dsp:txXfrm>
    </dsp:sp>
    <dsp:sp modelId="{C9D417CD-240D-4F31-AA95-379C0A67A4D3}">
      <dsp:nvSpPr>
        <dsp:cNvPr id="0" name=""/>
        <dsp:cNvSpPr/>
      </dsp:nvSpPr>
      <dsp:spPr>
        <a:xfrm>
          <a:off x="1057053" y="243147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学习活动设计</a:t>
          </a:r>
        </a:p>
      </dsp:txBody>
      <dsp:txXfrm>
        <a:off x="1133057" y="2507479"/>
        <a:ext cx="366980" cy="366980"/>
      </dsp:txXfrm>
    </dsp:sp>
    <dsp:sp modelId="{73F577AA-93BC-47CE-BDE6-7B7EBFE73E5F}">
      <dsp:nvSpPr>
        <dsp:cNvPr id="0" name=""/>
        <dsp:cNvSpPr/>
      </dsp:nvSpPr>
      <dsp:spPr>
        <a:xfrm>
          <a:off x="569156" y="1759944"/>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学习评价设计</a:t>
          </a:r>
        </a:p>
      </dsp:txBody>
      <dsp:txXfrm>
        <a:off x="645160" y="1835948"/>
        <a:ext cx="366980" cy="366980"/>
      </dsp:txXfrm>
    </dsp:sp>
    <dsp:sp modelId="{7CA6E820-6FDE-452C-843C-E7CD4C8641DF}">
      <dsp:nvSpPr>
        <dsp:cNvPr id="0" name=""/>
        <dsp:cNvSpPr/>
      </dsp:nvSpPr>
      <dsp:spPr>
        <a:xfrm>
          <a:off x="569156" y="929885"/>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学习过程安排</a:t>
          </a:r>
        </a:p>
      </dsp:txBody>
      <dsp:txXfrm>
        <a:off x="645160" y="1005889"/>
        <a:ext cx="366980" cy="366980"/>
      </dsp:txXfrm>
    </dsp:sp>
    <dsp:sp modelId="{B5D853A0-709A-4B39-9A7A-479D767FFD2E}">
      <dsp:nvSpPr>
        <dsp:cNvPr id="0" name=""/>
        <dsp:cNvSpPr/>
      </dsp:nvSpPr>
      <dsp:spPr>
        <a:xfrm>
          <a:off x="1057053" y="258353"/>
          <a:ext cx="518988" cy="518988"/>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zh-CN" altLang="en-US" sz="900" kern="1200" dirty="0">
              <a:latin typeface="微软雅黑" panose="020B0503020204020204" pitchFamily="34" charset="-122"/>
              <a:ea typeface="微软雅黑" panose="020B0503020204020204" pitchFamily="34" charset="-122"/>
            </a:rPr>
            <a:t>学习服务提</a:t>
          </a:r>
          <a:r>
            <a:rPr lang="zh-CN" altLang="en-US" sz="800" kern="1200" dirty="0">
              <a:latin typeface="微软雅黑" panose="020B0503020204020204" pitchFamily="34" charset="-122"/>
              <a:ea typeface="微软雅黑" panose="020B0503020204020204" pitchFamily="34" charset="-122"/>
            </a:rPr>
            <a:t>供</a:t>
          </a:r>
        </a:p>
      </dsp:txBody>
      <dsp:txXfrm>
        <a:off x="1133057" y="334357"/>
        <a:ext cx="366980" cy="3669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DFC6CA-963D-470A-8E26-2292EE445D42}">
      <dsp:nvSpPr>
        <dsp:cNvPr id="0" name=""/>
        <dsp:cNvSpPr/>
      </dsp:nvSpPr>
      <dsp:spPr>
        <a:xfrm>
          <a:off x="1014722" y="1014722"/>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远程</a:t>
          </a:r>
          <a:endParaRPr lang="en-US" altLang="zh-CN" sz="1100" kern="1200" dirty="0">
            <a:latin typeface="微软雅黑" panose="020B0503020204020204" pitchFamily="34" charset="-122"/>
            <a:ea typeface="微软雅黑" panose="020B0503020204020204" pitchFamily="34" charset="-122"/>
          </a:endParaRPr>
        </a:p>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教学</a:t>
          </a:r>
        </a:p>
      </dsp:txBody>
      <dsp:txXfrm>
        <a:off x="1128784" y="1128784"/>
        <a:ext cx="550743" cy="550743"/>
      </dsp:txXfrm>
    </dsp:sp>
    <dsp:sp modelId="{55DD1C18-59C5-4D6B-A8F5-E0E68BEA252A}">
      <dsp:nvSpPr>
        <dsp:cNvPr id="0" name=""/>
        <dsp:cNvSpPr/>
      </dsp:nvSpPr>
      <dsp:spPr>
        <a:xfrm rot="16200000">
          <a:off x="1286863" y="872468"/>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a:off x="1398291" y="891564"/>
        <a:ext cx="11729" cy="11729"/>
      </dsp:txXfrm>
    </dsp:sp>
    <dsp:sp modelId="{F300D571-5569-458A-BFC0-9C2188E750D2}">
      <dsp:nvSpPr>
        <dsp:cNvPr id="0" name=""/>
        <dsp:cNvSpPr/>
      </dsp:nvSpPr>
      <dsp:spPr>
        <a:xfrm>
          <a:off x="1014722" y="1268"/>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教学</a:t>
          </a:r>
          <a:endParaRPr lang="en-US" altLang="zh-CN" sz="1100" kern="1200" dirty="0">
            <a:latin typeface="微软雅黑" panose="020B0503020204020204" pitchFamily="34" charset="-122"/>
            <a:ea typeface="微软雅黑" panose="020B0503020204020204" pitchFamily="34" charset="-122"/>
          </a:endParaRPr>
        </a:p>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团队</a:t>
          </a:r>
        </a:p>
      </dsp:txBody>
      <dsp:txXfrm>
        <a:off x="1128784" y="115330"/>
        <a:ext cx="550743" cy="550743"/>
      </dsp:txXfrm>
    </dsp:sp>
    <dsp:sp modelId="{2DE1E2D0-DC7B-45EE-916B-AE4E6B7DB98C}">
      <dsp:nvSpPr>
        <dsp:cNvPr id="0" name=""/>
        <dsp:cNvSpPr/>
      </dsp:nvSpPr>
      <dsp:spPr>
        <a:xfrm>
          <a:off x="1793589" y="1379195"/>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a:off x="1905018" y="1398291"/>
        <a:ext cx="11729" cy="11729"/>
      </dsp:txXfrm>
    </dsp:sp>
    <dsp:sp modelId="{1F3E0A46-BC46-4C7F-808F-392391B6C7E2}">
      <dsp:nvSpPr>
        <dsp:cNvPr id="0" name=""/>
        <dsp:cNvSpPr/>
      </dsp:nvSpPr>
      <dsp:spPr>
        <a:xfrm>
          <a:off x="2028175" y="1014722"/>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学习者</a:t>
          </a:r>
        </a:p>
      </dsp:txBody>
      <dsp:txXfrm>
        <a:off x="2142237" y="1128784"/>
        <a:ext cx="550743" cy="550743"/>
      </dsp:txXfrm>
    </dsp:sp>
    <dsp:sp modelId="{5DE0A994-A007-4BE7-810D-8A753A22914F}">
      <dsp:nvSpPr>
        <dsp:cNvPr id="0" name=""/>
        <dsp:cNvSpPr/>
      </dsp:nvSpPr>
      <dsp:spPr>
        <a:xfrm rot="5400000">
          <a:off x="1286863" y="1885921"/>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a:off x="1398291" y="1905018"/>
        <a:ext cx="11729" cy="11729"/>
      </dsp:txXfrm>
    </dsp:sp>
    <dsp:sp modelId="{8B223ED2-29FF-44AB-AB98-D24181582930}">
      <dsp:nvSpPr>
        <dsp:cNvPr id="0" name=""/>
        <dsp:cNvSpPr/>
      </dsp:nvSpPr>
      <dsp:spPr>
        <a:xfrm>
          <a:off x="1014722" y="2028175"/>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学习</a:t>
          </a:r>
          <a:endParaRPr lang="en-US" altLang="zh-CN" sz="1100" kern="1200" dirty="0">
            <a:latin typeface="微软雅黑" panose="020B0503020204020204" pitchFamily="34" charset="-122"/>
            <a:ea typeface="微软雅黑" panose="020B0503020204020204" pitchFamily="34" charset="-122"/>
          </a:endParaRPr>
        </a:p>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材料</a:t>
          </a:r>
        </a:p>
      </dsp:txBody>
      <dsp:txXfrm>
        <a:off x="1128784" y="2142237"/>
        <a:ext cx="550743" cy="550743"/>
      </dsp:txXfrm>
    </dsp:sp>
    <dsp:sp modelId="{4CB49965-44B5-488D-87AB-987AD53B4D2B}">
      <dsp:nvSpPr>
        <dsp:cNvPr id="0" name=""/>
        <dsp:cNvSpPr/>
      </dsp:nvSpPr>
      <dsp:spPr>
        <a:xfrm rot="10800000">
          <a:off x="780136" y="1379195"/>
          <a:ext cx="234585" cy="49921"/>
        </a:xfrm>
        <a:custGeom>
          <a:avLst/>
          <a:gdLst/>
          <a:ahLst/>
          <a:cxnLst/>
          <a:rect l="0" t="0" r="0" b="0"/>
          <a:pathLst>
            <a:path>
              <a:moveTo>
                <a:pt x="0" y="24960"/>
              </a:moveTo>
              <a:lnTo>
                <a:pt x="234585" y="249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微软雅黑" panose="020B0503020204020204" pitchFamily="34" charset="-122"/>
            <a:ea typeface="微软雅黑" panose="020B0503020204020204" pitchFamily="34" charset="-122"/>
          </a:endParaRPr>
        </a:p>
      </dsp:txBody>
      <dsp:txXfrm rot="10800000">
        <a:off x="891564" y="1398291"/>
        <a:ext cx="11729" cy="11729"/>
      </dsp:txXfrm>
    </dsp:sp>
    <dsp:sp modelId="{B81D7E09-9B40-496C-BD8F-3D58F509D47C}">
      <dsp:nvSpPr>
        <dsp:cNvPr id="0" name=""/>
        <dsp:cNvSpPr/>
      </dsp:nvSpPr>
      <dsp:spPr>
        <a:xfrm>
          <a:off x="1268" y="1014722"/>
          <a:ext cx="778867" cy="778867"/>
        </a:xfrm>
        <a:prstGeom prst="ellipse">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zh-CN" altLang="en-US" sz="1100" kern="1200" dirty="0">
              <a:latin typeface="微软雅黑" panose="020B0503020204020204" pitchFamily="34" charset="-122"/>
              <a:ea typeface="微软雅黑" panose="020B0503020204020204" pitchFamily="34" charset="-122"/>
            </a:rPr>
            <a:t>媒体与技术</a:t>
          </a:r>
        </a:p>
      </dsp:txBody>
      <dsp:txXfrm>
        <a:off x="115330" y="1128784"/>
        <a:ext cx="550743" cy="55074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itchFamily="34" charset="-122"/>
              </a:defRPr>
            </a:lvl1pPr>
          </a:lstStyle>
          <a:p>
            <a:endParaRPr lang="zh-CN" altLang="en-US" dirty="0"/>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itchFamily="34" charset="-122"/>
              </a:defRPr>
            </a:lvl1pPr>
          </a:lstStyle>
          <a:p>
            <a:fld id="{673B58EF-4ABD-40F4-ACA4-FE81D742E6DD}" type="datetimeFigureOut">
              <a:rPr lang="zh-CN" altLang="en-US" smtClean="0"/>
              <a:pPr/>
              <a:t>2019/4/27</a:t>
            </a:fld>
            <a:endParaRPr lang="zh-CN" altLang="en-US" dirty="0"/>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itchFamily="34" charset="-122"/>
              </a:defRPr>
            </a:lvl1pPr>
          </a:lstStyle>
          <a:p>
            <a:endParaRPr lang="zh-CN" altLang="en-US" dirty="0"/>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itchFamily="34" charset="-122"/>
              </a:defRPr>
            </a:lvl1pPr>
          </a:lstStyle>
          <a:p>
            <a:fld id="{A11FC198-2D83-4DFC-8CDD-7D23AF44D411}" type="slidenum">
              <a:rPr lang="zh-CN" altLang="en-US" smtClean="0"/>
              <a:pPr/>
              <a:t>‹#›</a:t>
            </a:fld>
            <a:endParaRPr lang="zh-CN" altLang="en-US" dirty="0"/>
          </a:p>
        </p:txBody>
      </p:sp>
    </p:spTree>
    <p:extLst>
      <p:ext uri="{BB962C8B-B14F-4D97-AF65-F5344CB8AC3E}">
        <p14:creationId xmlns:p14="http://schemas.microsoft.com/office/powerpoint/2010/main" val="2294111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pitchFamily="34" charset="-122"/>
        <a:cs typeface="+mn-cs"/>
      </a:defRPr>
    </a:lvl1pPr>
    <a:lvl2pPr marL="457200" algn="l" defTabSz="914400" rtl="0" eaLnBrk="1" latinLnBrk="0" hangingPunct="1">
      <a:defRPr sz="1200" kern="1200">
        <a:solidFill>
          <a:schemeClr val="tx1"/>
        </a:solidFill>
        <a:latin typeface="+mn-lt"/>
        <a:ea typeface="微软雅黑" pitchFamily="34" charset="-122"/>
        <a:cs typeface="+mn-cs"/>
      </a:defRPr>
    </a:lvl2pPr>
    <a:lvl3pPr marL="914400" algn="l" defTabSz="914400" rtl="0" eaLnBrk="1" latinLnBrk="0" hangingPunct="1">
      <a:defRPr sz="1200" kern="1200">
        <a:solidFill>
          <a:schemeClr val="tx1"/>
        </a:solidFill>
        <a:latin typeface="+mn-lt"/>
        <a:ea typeface="微软雅黑" pitchFamily="34" charset="-122"/>
        <a:cs typeface="+mn-cs"/>
      </a:defRPr>
    </a:lvl3pPr>
    <a:lvl4pPr marL="1371600" algn="l" defTabSz="914400" rtl="0" eaLnBrk="1" latinLnBrk="0" hangingPunct="1">
      <a:defRPr sz="1200" kern="1200">
        <a:solidFill>
          <a:schemeClr val="tx1"/>
        </a:solidFill>
        <a:latin typeface="+mn-lt"/>
        <a:ea typeface="微软雅黑" pitchFamily="34" charset="-122"/>
        <a:cs typeface="+mn-cs"/>
      </a:defRPr>
    </a:lvl4pPr>
    <a:lvl5pPr marL="1828800" algn="l" defTabSz="914400" rtl="0" eaLnBrk="1" latinLnBrk="0" hangingPunct="1">
      <a:defRPr sz="1200" kern="1200">
        <a:solidFill>
          <a:schemeClr val="tx1"/>
        </a:solidFill>
        <a:latin typeface="+mn-lt"/>
        <a:ea typeface="微软雅黑"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a:t>
            </a:fld>
            <a:endParaRPr lang="zh-CN" altLang="en-US" dirty="0"/>
          </a:p>
        </p:txBody>
      </p:sp>
    </p:spTree>
    <p:extLst>
      <p:ext uri="{BB962C8B-B14F-4D97-AF65-F5344CB8AC3E}">
        <p14:creationId xmlns:p14="http://schemas.microsoft.com/office/powerpoint/2010/main" val="1283635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13</a:t>
            </a:fld>
            <a:endParaRPr lang="zh-CN" altLang="en-US" dirty="0"/>
          </a:p>
        </p:txBody>
      </p:sp>
    </p:spTree>
    <p:extLst>
      <p:ext uri="{BB962C8B-B14F-4D97-AF65-F5344CB8AC3E}">
        <p14:creationId xmlns:p14="http://schemas.microsoft.com/office/powerpoint/2010/main" val="3611420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15</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16</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17</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18</a:t>
            </a:fld>
            <a:endParaRPr lang="zh-CN" altLang="en-US" dirty="0"/>
          </a:p>
        </p:txBody>
      </p:sp>
    </p:spTree>
    <p:extLst>
      <p:ext uri="{BB962C8B-B14F-4D97-AF65-F5344CB8AC3E}">
        <p14:creationId xmlns:p14="http://schemas.microsoft.com/office/powerpoint/2010/main" val="1004118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19</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20</a:t>
            </a:fld>
            <a:endParaRPr lang="zh-CN" altLang="en-US" dirty="0"/>
          </a:p>
        </p:txBody>
      </p:sp>
    </p:spTree>
    <p:extLst>
      <p:ext uri="{BB962C8B-B14F-4D97-AF65-F5344CB8AC3E}">
        <p14:creationId xmlns:p14="http://schemas.microsoft.com/office/powerpoint/2010/main" val="871647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22</a:t>
            </a:fld>
            <a:endParaRPr lang="zh-CN" altLang="en-US" dirty="0"/>
          </a:p>
        </p:txBody>
      </p:sp>
    </p:spTree>
    <p:extLst>
      <p:ext uri="{BB962C8B-B14F-4D97-AF65-F5344CB8AC3E}">
        <p14:creationId xmlns:p14="http://schemas.microsoft.com/office/powerpoint/2010/main" val="2359748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23</a:t>
            </a:fld>
            <a:endParaRPr lang="zh-CN" altLang="en-US" dirty="0"/>
          </a:p>
        </p:txBody>
      </p:sp>
    </p:spTree>
    <p:extLst>
      <p:ext uri="{BB962C8B-B14F-4D97-AF65-F5344CB8AC3E}">
        <p14:creationId xmlns:p14="http://schemas.microsoft.com/office/powerpoint/2010/main" val="1524011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24</a:t>
            </a:fld>
            <a:endParaRPr lang="zh-CN" altLang="en-US" dirty="0"/>
          </a:p>
        </p:txBody>
      </p:sp>
    </p:spTree>
    <p:extLst>
      <p:ext uri="{BB962C8B-B14F-4D97-AF65-F5344CB8AC3E}">
        <p14:creationId xmlns:p14="http://schemas.microsoft.com/office/powerpoint/2010/main" val="3235921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a:t>
            </a:fld>
            <a:endParaRPr lang="zh-CN" altLang="en-US" dirty="0"/>
          </a:p>
        </p:txBody>
      </p:sp>
    </p:spTree>
    <p:extLst>
      <p:ext uri="{BB962C8B-B14F-4D97-AF65-F5344CB8AC3E}">
        <p14:creationId xmlns:p14="http://schemas.microsoft.com/office/powerpoint/2010/main" val="9076568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26</a:t>
            </a:fld>
            <a:endParaRPr lang="zh-CN" altLang="en-US" dirty="0"/>
          </a:p>
        </p:txBody>
      </p:sp>
    </p:spTree>
    <p:extLst>
      <p:ext uri="{BB962C8B-B14F-4D97-AF65-F5344CB8AC3E}">
        <p14:creationId xmlns:p14="http://schemas.microsoft.com/office/powerpoint/2010/main" val="2359748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27</a:t>
            </a:fld>
            <a:endParaRPr lang="zh-CN" altLang="en-US" dirty="0"/>
          </a:p>
        </p:txBody>
      </p:sp>
    </p:spTree>
    <p:extLst>
      <p:ext uri="{BB962C8B-B14F-4D97-AF65-F5344CB8AC3E}">
        <p14:creationId xmlns:p14="http://schemas.microsoft.com/office/powerpoint/2010/main" val="871647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28</a:t>
            </a:fld>
            <a:endParaRPr lang="zh-CN" altLang="en-US" dirty="0"/>
          </a:p>
        </p:txBody>
      </p:sp>
    </p:spTree>
    <p:extLst>
      <p:ext uri="{BB962C8B-B14F-4D97-AF65-F5344CB8AC3E}">
        <p14:creationId xmlns:p14="http://schemas.microsoft.com/office/powerpoint/2010/main" val="871647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29</a:t>
            </a:fld>
            <a:endParaRPr lang="zh-CN" altLang="en-US" dirty="0"/>
          </a:p>
        </p:txBody>
      </p:sp>
    </p:spTree>
    <p:extLst>
      <p:ext uri="{BB962C8B-B14F-4D97-AF65-F5344CB8AC3E}">
        <p14:creationId xmlns:p14="http://schemas.microsoft.com/office/powerpoint/2010/main" val="16453028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30</a:t>
            </a:fld>
            <a:endParaRPr lang="zh-CN" altLang="en-US" dirty="0"/>
          </a:p>
        </p:txBody>
      </p:sp>
    </p:spTree>
    <p:extLst>
      <p:ext uri="{BB962C8B-B14F-4D97-AF65-F5344CB8AC3E}">
        <p14:creationId xmlns:p14="http://schemas.microsoft.com/office/powerpoint/2010/main" val="16453028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31</a:t>
            </a:fld>
            <a:endParaRPr lang="zh-CN" altLang="en-US" dirty="0"/>
          </a:p>
        </p:txBody>
      </p:sp>
    </p:spTree>
    <p:extLst>
      <p:ext uri="{BB962C8B-B14F-4D97-AF65-F5344CB8AC3E}">
        <p14:creationId xmlns:p14="http://schemas.microsoft.com/office/powerpoint/2010/main" val="1645302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32</a:t>
            </a:fld>
            <a:endParaRPr lang="zh-CN" altLang="en-US" dirty="0"/>
          </a:p>
        </p:txBody>
      </p:sp>
    </p:spTree>
    <p:extLst>
      <p:ext uri="{BB962C8B-B14F-4D97-AF65-F5344CB8AC3E}">
        <p14:creationId xmlns:p14="http://schemas.microsoft.com/office/powerpoint/2010/main" val="33249162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33</a:t>
            </a:fld>
            <a:endParaRPr lang="zh-CN" altLang="en-US" dirty="0"/>
          </a:p>
        </p:txBody>
      </p:sp>
    </p:spTree>
    <p:extLst>
      <p:ext uri="{BB962C8B-B14F-4D97-AF65-F5344CB8AC3E}">
        <p14:creationId xmlns:p14="http://schemas.microsoft.com/office/powerpoint/2010/main" val="116408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5</a:t>
            </a:fld>
            <a:endParaRPr lang="zh-CN" altLang="en-US" dirty="0"/>
          </a:p>
        </p:txBody>
      </p:sp>
    </p:spTree>
    <p:extLst>
      <p:ext uri="{BB962C8B-B14F-4D97-AF65-F5344CB8AC3E}">
        <p14:creationId xmlns:p14="http://schemas.microsoft.com/office/powerpoint/2010/main" val="1283635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6</a:t>
            </a:fld>
            <a:endParaRPr lang="zh-CN" altLang="en-US" dirty="0"/>
          </a:p>
        </p:txBody>
      </p:sp>
    </p:spTree>
    <p:extLst>
      <p:ext uri="{BB962C8B-B14F-4D97-AF65-F5344CB8AC3E}">
        <p14:creationId xmlns:p14="http://schemas.microsoft.com/office/powerpoint/2010/main" val="1471257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7</a:t>
            </a:fld>
            <a:endParaRPr lang="zh-CN" altLang="en-US" dirty="0"/>
          </a:p>
        </p:txBody>
      </p:sp>
    </p:spTree>
    <p:extLst>
      <p:ext uri="{BB962C8B-B14F-4D97-AF65-F5344CB8AC3E}">
        <p14:creationId xmlns:p14="http://schemas.microsoft.com/office/powerpoint/2010/main" val="1471257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8</a:t>
            </a:fld>
            <a:endParaRPr lang="zh-CN" altLang="en-US" dirty="0"/>
          </a:p>
        </p:txBody>
      </p:sp>
    </p:spTree>
    <p:extLst>
      <p:ext uri="{BB962C8B-B14F-4D97-AF65-F5344CB8AC3E}">
        <p14:creationId xmlns:p14="http://schemas.microsoft.com/office/powerpoint/2010/main" val="3934580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9</a:t>
            </a:fld>
            <a:endParaRPr lang="zh-CN" altLang="en-US" dirty="0"/>
          </a:p>
        </p:txBody>
      </p:sp>
    </p:spTree>
    <p:extLst>
      <p:ext uri="{BB962C8B-B14F-4D97-AF65-F5344CB8AC3E}">
        <p14:creationId xmlns:p14="http://schemas.microsoft.com/office/powerpoint/2010/main" val="3934580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11</a:t>
            </a:fld>
            <a:endParaRPr lang="zh-CN" altLang="en-US" dirty="0"/>
          </a:p>
        </p:txBody>
      </p:sp>
    </p:spTree>
    <p:extLst>
      <p:ext uri="{BB962C8B-B14F-4D97-AF65-F5344CB8AC3E}">
        <p14:creationId xmlns:p14="http://schemas.microsoft.com/office/powerpoint/2010/main" val="3955281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pPr/>
              <a:t>12</a:t>
            </a:fld>
            <a:endParaRPr lang="zh-CN" altLang="en-US" dirty="0"/>
          </a:p>
        </p:txBody>
      </p:sp>
    </p:spTree>
    <p:extLst>
      <p:ext uri="{BB962C8B-B14F-4D97-AF65-F5344CB8AC3E}">
        <p14:creationId xmlns:p14="http://schemas.microsoft.com/office/powerpoint/2010/main" val="36114207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bg>
      <p:bgPr>
        <a:blipFill dpi="0" rotWithShape="1">
          <a:blip r:embed="rId2" cstate="screen">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7021280"/>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bg>
      <p:bgPr>
        <a:gradFill flip="none" rotWithShape="1">
          <a:gsLst>
            <a:gs pos="26000">
              <a:srgbClr val="EBECF0"/>
            </a:gs>
            <a:gs pos="0">
              <a:srgbClr val="D7D9E1"/>
            </a:gs>
            <a:gs pos="100000">
              <a:schemeClr val="bg1"/>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9210182"/>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300140"/>
      </p:ext>
    </p:extLst>
  </p:cSld>
  <p:clrMapOvr>
    <a:masterClrMapping/>
  </p:clrMapOvr>
  <p:extLst mod="1">
    <p:ext uri="{DCECCB84-F9BA-43D5-87BE-67443E8EF086}">
      <p15:sldGuideLst xmlns:p15="http://schemas.microsoft.com/office/powerpoint/2012/main" xmlns="">
        <p15:guide id="1" orient="horz" pos="1620">
          <p15:clr>
            <a:srgbClr val="FBAE40"/>
          </p15:clr>
        </p15:guide>
        <p15:guide id="2" pos="4967">
          <p15:clr>
            <a:srgbClr val="FBAE40"/>
          </p15:clr>
        </p15:guide>
        <p15:guide id="3" orient="horz" pos="2160">
          <p15:clr>
            <a:srgbClr val="FBAE40"/>
          </p15:clr>
        </p15:guide>
        <p15:guide id="4" pos="6623">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a:t>单击此处编辑母版标题样式</a:t>
            </a:r>
          </a:p>
        </p:txBody>
      </p:sp>
      <p:sp>
        <p:nvSpPr>
          <p:cNvPr id="4" name="矩形 3"/>
          <p:cNvSpPr/>
          <p:nvPr userDrawn="1"/>
        </p:nvSpPr>
        <p:spPr>
          <a:xfrm>
            <a:off x="6804248" y="4083918"/>
            <a:ext cx="775136" cy="246221"/>
          </a:xfrm>
          <a:prstGeom prst="rect">
            <a:avLst/>
          </a:prstGeom>
        </p:spPr>
        <p:txBody>
          <a:bodyPr wrap="square">
            <a:spAutoFit/>
          </a:bodyPr>
          <a:lstStyle/>
          <a:p>
            <a:pPr fontAlgn="auto">
              <a:spcBef>
                <a:spcPts val="0"/>
              </a:spcBef>
              <a:spcAft>
                <a:spcPts val="0"/>
              </a:spcAft>
            </a:pPr>
            <a:r>
              <a:rPr lang="en-US" altLang="zh-CN" sz="100" dirty="0">
                <a:solidFill>
                  <a:prstClr val="white"/>
                </a:solidFill>
                <a:latin typeface="Calibri"/>
                <a:ea typeface="宋体"/>
              </a:rPr>
              <a:t>PPT</a:t>
            </a:r>
            <a:r>
              <a:rPr lang="zh-CN" altLang="en-US" sz="100" dirty="0">
                <a:solidFill>
                  <a:prstClr val="white"/>
                </a:solidFill>
                <a:latin typeface="Calibri"/>
                <a:ea typeface="宋体"/>
              </a:rPr>
              <a:t>模板下载：</a:t>
            </a:r>
            <a:r>
              <a:rPr lang="en-US" altLang="zh-CN" sz="100" dirty="0">
                <a:solidFill>
                  <a:prstClr val="white"/>
                </a:solidFill>
                <a:latin typeface="Calibri"/>
                <a:ea typeface="宋体"/>
              </a:rPr>
              <a:t>www.1ppt.com/moban/     </a:t>
            </a:r>
            <a:r>
              <a:rPr lang="zh-CN" altLang="en-US" sz="100" dirty="0">
                <a:solidFill>
                  <a:prstClr val="white"/>
                </a:solidFill>
                <a:latin typeface="Calibri"/>
                <a:ea typeface="宋体"/>
              </a:rPr>
              <a:t>行业</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www.1ppt.com/hangye/ </a:t>
            </a:r>
          </a:p>
          <a:p>
            <a:pPr fontAlgn="auto">
              <a:spcBef>
                <a:spcPts val="0"/>
              </a:spcBef>
              <a:spcAft>
                <a:spcPts val="0"/>
              </a:spcAft>
            </a:pPr>
            <a:r>
              <a:rPr lang="zh-CN" altLang="en-US" sz="100" dirty="0">
                <a:solidFill>
                  <a:prstClr val="white"/>
                </a:solidFill>
                <a:latin typeface="Calibri"/>
                <a:ea typeface="宋体"/>
              </a:rPr>
              <a:t>节日</a:t>
            </a:r>
            <a:r>
              <a:rPr lang="en-US" altLang="zh-CN" sz="100" dirty="0">
                <a:solidFill>
                  <a:prstClr val="white"/>
                </a:solidFill>
                <a:latin typeface="Calibri"/>
                <a:ea typeface="宋体"/>
              </a:rPr>
              <a:t>PPT</a:t>
            </a:r>
            <a:r>
              <a:rPr lang="zh-CN" altLang="en-US" sz="100" dirty="0">
                <a:solidFill>
                  <a:prstClr val="white"/>
                </a:solidFill>
                <a:latin typeface="Calibri"/>
                <a:ea typeface="宋体"/>
              </a:rPr>
              <a:t>模板：</a:t>
            </a:r>
            <a:r>
              <a:rPr lang="en-US" altLang="zh-CN" sz="100" dirty="0">
                <a:solidFill>
                  <a:prstClr val="white"/>
                </a:solidFill>
                <a:latin typeface="Calibri"/>
                <a:ea typeface="宋体"/>
              </a:rPr>
              <a:t>www.1ppt.com/jieri/           PPT</a:t>
            </a:r>
            <a:r>
              <a:rPr lang="zh-CN" altLang="en-US" sz="100" dirty="0">
                <a:solidFill>
                  <a:prstClr val="white"/>
                </a:solidFill>
                <a:latin typeface="Calibri"/>
                <a:ea typeface="宋体"/>
              </a:rPr>
              <a:t>素材下载：</a:t>
            </a:r>
            <a:r>
              <a:rPr lang="en-US" altLang="zh-CN" sz="100" dirty="0">
                <a:solidFill>
                  <a:prstClr val="white"/>
                </a:solidFill>
                <a:latin typeface="Calibri"/>
                <a:ea typeface="宋体"/>
              </a:rPr>
              <a:t>www.1ppt.com/sucai/</a:t>
            </a:r>
          </a:p>
          <a:p>
            <a:pPr fontAlgn="auto">
              <a:spcBef>
                <a:spcPts val="0"/>
              </a:spcBef>
              <a:spcAft>
                <a:spcPts val="0"/>
              </a:spcAft>
            </a:pPr>
            <a:r>
              <a:rPr lang="en-US" altLang="zh-CN" sz="100" dirty="0">
                <a:solidFill>
                  <a:prstClr val="white"/>
                </a:solidFill>
                <a:latin typeface="Calibri"/>
                <a:ea typeface="宋体"/>
              </a:rPr>
              <a:t>PPT</a:t>
            </a:r>
            <a:r>
              <a:rPr lang="zh-CN" altLang="en-US" sz="100" dirty="0">
                <a:solidFill>
                  <a:prstClr val="white"/>
                </a:solidFill>
                <a:latin typeface="Calibri"/>
                <a:ea typeface="宋体"/>
              </a:rPr>
              <a:t>背景图片：</a:t>
            </a:r>
            <a:r>
              <a:rPr lang="en-US" altLang="zh-CN" sz="100" dirty="0">
                <a:solidFill>
                  <a:prstClr val="white"/>
                </a:solidFill>
                <a:latin typeface="Calibri"/>
                <a:ea typeface="宋体"/>
              </a:rPr>
              <a:t>www.1ppt.com/beijing/      PPT</a:t>
            </a:r>
            <a:r>
              <a:rPr lang="zh-CN" altLang="en-US" sz="100" dirty="0">
                <a:solidFill>
                  <a:prstClr val="white"/>
                </a:solidFill>
                <a:latin typeface="Calibri"/>
                <a:ea typeface="宋体"/>
              </a:rPr>
              <a:t>图表下载：</a:t>
            </a:r>
            <a:r>
              <a:rPr lang="en-US" altLang="zh-CN" sz="100" dirty="0">
                <a:solidFill>
                  <a:prstClr val="white"/>
                </a:solidFill>
                <a:latin typeface="Calibri"/>
                <a:ea typeface="宋体"/>
              </a:rPr>
              <a:t>www.1ppt.com/tubiao/      </a:t>
            </a:r>
          </a:p>
          <a:p>
            <a:pPr fontAlgn="auto">
              <a:spcBef>
                <a:spcPts val="0"/>
              </a:spcBef>
              <a:spcAft>
                <a:spcPts val="0"/>
              </a:spcAft>
            </a:pPr>
            <a:r>
              <a:rPr lang="zh-CN" altLang="en-US" sz="100" dirty="0">
                <a:solidFill>
                  <a:prstClr val="white"/>
                </a:solidFill>
                <a:latin typeface="Calibri"/>
                <a:ea typeface="宋体"/>
              </a:rPr>
              <a:t>优秀</a:t>
            </a:r>
            <a:r>
              <a:rPr lang="en-US" altLang="zh-CN" sz="100" dirty="0">
                <a:solidFill>
                  <a:prstClr val="white"/>
                </a:solidFill>
                <a:latin typeface="Calibri"/>
                <a:ea typeface="宋体"/>
              </a:rPr>
              <a:t>PPT</a:t>
            </a:r>
            <a:r>
              <a:rPr lang="zh-CN" altLang="en-US" sz="100" dirty="0">
                <a:solidFill>
                  <a:prstClr val="white"/>
                </a:solidFill>
                <a:latin typeface="Calibri"/>
                <a:ea typeface="宋体"/>
              </a:rPr>
              <a:t>下载：</a:t>
            </a:r>
            <a:r>
              <a:rPr lang="en-US" altLang="zh-CN" sz="100" dirty="0">
                <a:solidFill>
                  <a:prstClr val="white"/>
                </a:solidFill>
                <a:latin typeface="Calibri"/>
                <a:ea typeface="宋体"/>
              </a:rPr>
              <a:t>www.1ppt.com/xiazai/        PPT</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www.1ppt.com/powerpoint/      </a:t>
            </a:r>
          </a:p>
          <a:p>
            <a:pPr fontAlgn="auto">
              <a:spcBef>
                <a:spcPts val="0"/>
              </a:spcBef>
              <a:spcAft>
                <a:spcPts val="0"/>
              </a:spcAft>
            </a:pPr>
            <a:r>
              <a:rPr lang="en-US" altLang="zh-CN" sz="100" dirty="0">
                <a:solidFill>
                  <a:prstClr val="white"/>
                </a:solidFill>
                <a:latin typeface="Calibri"/>
                <a:ea typeface="宋体"/>
              </a:rPr>
              <a:t>Word</a:t>
            </a:r>
            <a:r>
              <a:rPr lang="zh-CN" altLang="en-US" sz="100" dirty="0">
                <a:solidFill>
                  <a:prstClr val="white"/>
                </a:solidFill>
                <a:latin typeface="Calibri"/>
                <a:ea typeface="宋体"/>
              </a:rPr>
              <a:t>教程： </a:t>
            </a:r>
            <a:r>
              <a:rPr lang="en-US" altLang="zh-CN" sz="100" dirty="0">
                <a:solidFill>
                  <a:prstClr val="white"/>
                </a:solidFill>
                <a:latin typeface="Calibri"/>
                <a:ea typeface="宋体"/>
              </a:rPr>
              <a:t>www.1ppt.com/word/              Excel</a:t>
            </a:r>
            <a:r>
              <a:rPr lang="zh-CN" altLang="en-US" sz="100" dirty="0">
                <a:solidFill>
                  <a:prstClr val="white"/>
                </a:solidFill>
                <a:latin typeface="Calibri"/>
                <a:ea typeface="宋体"/>
              </a:rPr>
              <a:t>教程：</a:t>
            </a:r>
            <a:r>
              <a:rPr lang="en-US" altLang="zh-CN" sz="100" dirty="0">
                <a:solidFill>
                  <a:prstClr val="white"/>
                </a:solidFill>
                <a:latin typeface="Calibri"/>
                <a:ea typeface="宋体"/>
              </a:rPr>
              <a:t>www.1ppt.com/excel/  </a:t>
            </a:r>
          </a:p>
          <a:p>
            <a:pPr fontAlgn="auto">
              <a:spcBef>
                <a:spcPts val="0"/>
              </a:spcBef>
              <a:spcAft>
                <a:spcPts val="0"/>
              </a:spcAft>
            </a:pPr>
            <a:r>
              <a:rPr lang="zh-CN" altLang="en-US" sz="100" dirty="0">
                <a:solidFill>
                  <a:prstClr val="white"/>
                </a:solidFill>
                <a:latin typeface="Calibri"/>
                <a:ea typeface="宋体"/>
              </a:rPr>
              <a:t>资料下载：</a:t>
            </a:r>
            <a:r>
              <a:rPr lang="en-US" altLang="zh-CN" sz="100" dirty="0">
                <a:solidFill>
                  <a:prstClr val="white"/>
                </a:solidFill>
                <a:latin typeface="Calibri"/>
                <a:ea typeface="宋体"/>
              </a:rPr>
              <a:t>www.1ppt.com/ziliao/                PPT</a:t>
            </a:r>
            <a:r>
              <a:rPr lang="zh-CN" altLang="en-US" sz="100" dirty="0">
                <a:solidFill>
                  <a:prstClr val="white"/>
                </a:solidFill>
                <a:latin typeface="Calibri"/>
                <a:ea typeface="宋体"/>
              </a:rPr>
              <a:t>课件下载：</a:t>
            </a:r>
            <a:r>
              <a:rPr lang="en-US" altLang="zh-CN" sz="100" dirty="0">
                <a:solidFill>
                  <a:prstClr val="white"/>
                </a:solidFill>
                <a:latin typeface="Calibri"/>
                <a:ea typeface="宋体"/>
              </a:rPr>
              <a:t>www.1ppt.com/kejian/ </a:t>
            </a:r>
          </a:p>
          <a:p>
            <a:pPr fontAlgn="auto">
              <a:spcBef>
                <a:spcPts val="0"/>
              </a:spcBef>
              <a:spcAft>
                <a:spcPts val="0"/>
              </a:spcAft>
            </a:pPr>
            <a:r>
              <a:rPr lang="zh-CN" altLang="en-US" sz="100" dirty="0">
                <a:solidFill>
                  <a:prstClr val="white"/>
                </a:solidFill>
                <a:latin typeface="Calibri"/>
                <a:ea typeface="宋体"/>
              </a:rPr>
              <a:t>范文下载：</a:t>
            </a:r>
            <a:r>
              <a:rPr lang="en-US" altLang="zh-CN" sz="100" dirty="0">
                <a:solidFill>
                  <a:prstClr val="white"/>
                </a:solidFill>
                <a:latin typeface="Calibri"/>
                <a:ea typeface="宋体"/>
              </a:rPr>
              <a:t>www.1ppt.com/fanwen/             </a:t>
            </a:r>
            <a:r>
              <a:rPr lang="zh-CN" altLang="en-US" sz="100" dirty="0">
                <a:solidFill>
                  <a:prstClr val="white"/>
                </a:solidFill>
                <a:latin typeface="Calibri"/>
                <a:ea typeface="宋体"/>
              </a:rPr>
              <a:t>试卷下载：</a:t>
            </a:r>
            <a:r>
              <a:rPr lang="en-US" altLang="zh-CN" sz="100" dirty="0">
                <a:solidFill>
                  <a:prstClr val="white"/>
                </a:solidFill>
                <a:latin typeface="Calibri"/>
                <a:ea typeface="宋体"/>
              </a:rPr>
              <a:t>www.1ppt.com/shiti/  </a:t>
            </a:r>
          </a:p>
          <a:p>
            <a:pPr fontAlgn="auto">
              <a:spcBef>
                <a:spcPts val="0"/>
              </a:spcBef>
              <a:spcAft>
                <a:spcPts val="0"/>
              </a:spcAft>
            </a:pPr>
            <a:r>
              <a:rPr lang="zh-CN" altLang="en-US" sz="100" dirty="0">
                <a:solidFill>
                  <a:prstClr val="white"/>
                </a:solidFill>
                <a:latin typeface="Calibri"/>
                <a:ea typeface="宋体"/>
              </a:rPr>
              <a:t>教案下载：</a:t>
            </a:r>
            <a:r>
              <a:rPr lang="en-US" altLang="zh-CN" sz="100" dirty="0">
                <a:solidFill>
                  <a:prstClr val="white"/>
                </a:solidFill>
                <a:latin typeface="Calibri"/>
                <a:ea typeface="宋体"/>
              </a:rPr>
              <a:t>www.1ppt.com/jiaoan/        </a:t>
            </a:r>
          </a:p>
          <a:p>
            <a:pPr fontAlgn="auto">
              <a:spcBef>
                <a:spcPts val="0"/>
              </a:spcBef>
              <a:spcAft>
                <a:spcPts val="0"/>
              </a:spcAft>
            </a:pPr>
            <a:r>
              <a:rPr lang="zh-CN" altLang="en-US" sz="100" dirty="0">
                <a:solidFill>
                  <a:prstClr val="white"/>
                </a:solidFill>
                <a:latin typeface="Calibri"/>
                <a:ea typeface="宋体"/>
              </a:rPr>
              <a:t>字体下载：</a:t>
            </a:r>
            <a:r>
              <a:rPr lang="en-US" altLang="zh-CN" sz="100" dirty="0">
                <a:solidFill>
                  <a:prstClr val="white"/>
                </a:solidFill>
                <a:latin typeface="Calibri"/>
                <a:ea typeface="宋体"/>
              </a:rPr>
              <a:t>www.1ppt.com/ziti/</a:t>
            </a:r>
          </a:p>
          <a:p>
            <a:pPr fontAlgn="auto">
              <a:spcBef>
                <a:spcPts val="0"/>
              </a:spcBef>
              <a:spcAft>
                <a:spcPts val="0"/>
              </a:spcAft>
            </a:pPr>
            <a:r>
              <a:rPr lang="en-US" altLang="zh-CN" sz="100" dirty="0">
                <a:solidFill>
                  <a:prstClr val="white"/>
                </a:solidFill>
                <a:latin typeface="Calibri"/>
                <a:ea typeface="宋体"/>
              </a:rPr>
              <a:t> </a:t>
            </a:r>
            <a:endParaRPr lang="zh-CN" altLang="en-US" sz="100" dirty="0">
              <a:solidFill>
                <a:prstClr val="white"/>
              </a:solidFill>
              <a:latin typeface="Calibri"/>
              <a:ea typeface="宋体"/>
            </a:endParaRPr>
          </a:p>
        </p:txBody>
      </p:sp>
    </p:spTree>
    <p:extLst>
      <p:ext uri="{BB962C8B-B14F-4D97-AF65-F5344CB8AC3E}">
        <p14:creationId xmlns:p14="http://schemas.microsoft.com/office/powerpoint/2010/main" val="259985719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274638"/>
            <a:ext cx="7886700" cy="993775"/>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033521475"/>
      </p:ext>
    </p:extLst>
  </p:cSld>
  <p:clrMapOvr>
    <a:masterClrMapping/>
  </p:clrMapOvr>
  <mc:AlternateContent xmlns:mc="http://schemas.openxmlformats.org/markup-compatibility/2006" xmlns:p14="http://schemas.microsoft.com/office/powerpoint/2010/main">
    <mc:Choice Requires="p14">
      <p:transition p14:dur="10" advTm="0"/>
    </mc:Choice>
    <mc:Fallback xmlns="">
      <p:transition advTm="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B95DF45C-3474-4E86-94E4-B4FF1828C470}"/>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6" r:id="rId2"/>
    <p:sldLayoutId id="2147483657" r:id="rId3"/>
    <p:sldLayoutId id="2147483659" r:id="rId4"/>
    <p:sldLayoutId id="2147483658" r:id="rId5"/>
  </p:sldLayoutIdLst>
  <mc:AlternateContent xmlns:mc="http://schemas.openxmlformats.org/markup-compatibility/2006" xmlns:p14="http://schemas.microsoft.com/office/powerpoint/2010/main">
    <mc:Choice Requires="p14">
      <p:transition p14:dur="10" advTm="0"/>
    </mc:Choice>
    <mc:Fallback xmlns="">
      <p:transition advTm="0"/>
    </mc:Fallback>
  </mc:AlternateContent>
  <p:txStyles>
    <p:titleStyle>
      <a:lvl1pPr algn="ctr" rtl="0" fontAlgn="base">
        <a:spcBef>
          <a:spcPct val="0"/>
        </a:spcBef>
        <a:spcAft>
          <a:spcPct val="0"/>
        </a:spcAft>
        <a:defRPr sz="4400" kern="1200">
          <a:solidFill>
            <a:schemeClr val="tx1"/>
          </a:solidFill>
          <a:latin typeface="+mj-lt"/>
          <a:ea typeface="微软雅黑" pitchFamily="34" charset="-122"/>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microsoft.com/office/2007/relationships/hdphoto" Target="../media/hdphoto2.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openlearn.open.ac.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12" name="矩形 11">
            <a:extLst>
              <a:ext uri="{FF2B5EF4-FFF2-40B4-BE49-F238E27FC236}">
                <a16:creationId xmlns:a16="http://schemas.microsoft.com/office/drawing/2014/main" xmlns="" id="{B04D8633-12D9-48DF-A971-60C2FB8FD64E}"/>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xmlns="" id="{89D50067-3C16-4BC6-9C68-D8CCE919350A}"/>
              </a:ext>
            </a:extLst>
          </p:cNvPr>
          <p:cNvSpPr/>
          <p:nvPr/>
        </p:nvSpPr>
        <p:spPr>
          <a:xfrm>
            <a:off x="467544" y="38865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xmlns="" id="{5A1C8C7D-5549-4319-962D-C7ED832D2642}"/>
              </a:ext>
            </a:extLst>
          </p:cNvPr>
          <p:cNvGrpSpPr/>
          <p:nvPr/>
        </p:nvGrpSpPr>
        <p:grpSpPr>
          <a:xfrm>
            <a:off x="4125769" y="1491630"/>
            <a:ext cx="885873" cy="952142"/>
            <a:chOff x="4558307" y="1155997"/>
            <a:chExt cx="410624" cy="442983"/>
          </a:xfrm>
        </p:grpSpPr>
        <p:sp>
          <p:nvSpPr>
            <p:cNvPr id="5" name="矩形: 圆角 4">
              <a:extLst>
                <a:ext uri="{FF2B5EF4-FFF2-40B4-BE49-F238E27FC236}">
                  <a16:creationId xmlns:a16="http://schemas.microsoft.com/office/drawing/2014/main" xmlns="" id="{3B592E88-3047-49E6-82A2-9B73D270B837}"/>
                </a:ext>
              </a:extLst>
            </p:cNvPr>
            <p:cNvSpPr/>
            <p:nvPr/>
          </p:nvSpPr>
          <p:spPr>
            <a:xfrm>
              <a:off x="4558307" y="1178953"/>
              <a:ext cx="383798" cy="385226"/>
            </a:xfrm>
            <a:prstGeom prst="ellipse">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xmlns="" id="{6DF5622F-CF77-4901-914C-F1B464E26CE6}"/>
                </a:ext>
              </a:extLst>
            </p:cNvPr>
            <p:cNvSpPr txBox="1"/>
            <p:nvPr/>
          </p:nvSpPr>
          <p:spPr>
            <a:xfrm>
              <a:off x="4561839" y="1155997"/>
              <a:ext cx="407092" cy="442983"/>
            </a:xfrm>
            <a:prstGeom prst="ellipse">
              <a:avLst/>
            </a:prstGeom>
            <a:noFill/>
          </p:spPr>
          <p:txBody>
            <a:bodyPr wrap="square" lIns="0" tIns="0" rIns="0" bIns="0" rtlCol="0">
              <a:spAutoFit/>
            </a:bodyPr>
            <a:lstStyle/>
            <a:p>
              <a:r>
                <a:rPr lang="zh-CN" altLang="en-US" sz="4400" dirty="0">
                  <a:solidFill>
                    <a:schemeClr val="bg1"/>
                  </a:solidFill>
                  <a:ea typeface="微软雅黑" pitchFamily="34" charset="-122"/>
                  <a:cs typeface="Calibri" panose="020F0502020204030204" pitchFamily="34" charset="0"/>
                </a:rPr>
                <a:t>八</a:t>
              </a:r>
            </a:p>
          </p:txBody>
        </p:sp>
      </p:grpSp>
      <p:sp>
        <p:nvSpPr>
          <p:cNvPr id="7" name="文本框 6">
            <a:extLst>
              <a:ext uri="{FF2B5EF4-FFF2-40B4-BE49-F238E27FC236}">
                <a16:creationId xmlns:a16="http://schemas.microsoft.com/office/drawing/2014/main" xmlns="" id="{FE7FE15F-68A8-47E7-A726-FE68DA345626}"/>
              </a:ext>
            </a:extLst>
          </p:cNvPr>
          <p:cNvSpPr txBox="1"/>
          <p:nvPr/>
        </p:nvSpPr>
        <p:spPr>
          <a:xfrm>
            <a:off x="1043608" y="2517537"/>
            <a:ext cx="7344816" cy="677108"/>
          </a:xfrm>
          <a:prstGeom prst="rect">
            <a:avLst/>
          </a:prstGeom>
          <a:noFill/>
        </p:spPr>
        <p:txBody>
          <a:bodyPr wrap="square" lIns="0" tIns="0" rIns="0" bIns="0" rtlCol="0">
            <a:spAutoFit/>
          </a:bodyPr>
          <a:lstStyle/>
          <a:p>
            <a:pPr algn="ctr"/>
            <a:r>
              <a:rPr lang="zh-CN" altLang="en-US" sz="4400" b="1" dirty="0">
                <a:solidFill>
                  <a:schemeClr val="accent6"/>
                </a:solidFill>
                <a:latin typeface="微软雅黑" pitchFamily="34" charset="-122"/>
                <a:ea typeface="微软雅黑" pitchFamily="34" charset="-122"/>
              </a:rPr>
              <a:t>远程教育中的教与学</a:t>
            </a:r>
          </a:p>
        </p:txBody>
      </p:sp>
      <p:sp>
        <p:nvSpPr>
          <p:cNvPr id="11" name="文本框 10">
            <a:extLst>
              <a:ext uri="{FF2B5EF4-FFF2-40B4-BE49-F238E27FC236}">
                <a16:creationId xmlns:a16="http://schemas.microsoft.com/office/drawing/2014/main" xmlns="" id="{86C2DD2C-6425-44BB-98AE-6D17F0DDEA35}"/>
              </a:ext>
            </a:extLst>
          </p:cNvPr>
          <p:cNvSpPr txBox="1"/>
          <p:nvPr/>
        </p:nvSpPr>
        <p:spPr>
          <a:xfrm>
            <a:off x="3191925" y="1574856"/>
            <a:ext cx="2695686" cy="830997"/>
          </a:xfrm>
          <a:prstGeom prst="rect">
            <a:avLst/>
          </a:prstGeom>
          <a:noFill/>
        </p:spPr>
        <p:txBody>
          <a:bodyPr wrap="square" lIns="0" tIns="0" rIns="0" bIns="0" rtlCol="0">
            <a:spAutoFit/>
          </a:bodyPr>
          <a:lstStyle/>
          <a:p>
            <a:pPr algn="dist"/>
            <a:r>
              <a:rPr lang="zh-CN" altLang="en-US" sz="5400" b="1" dirty="0">
                <a:solidFill>
                  <a:schemeClr val="accent6"/>
                </a:solidFill>
                <a:latin typeface="微软雅黑" pitchFamily="34" charset="-122"/>
                <a:ea typeface="微软雅黑" pitchFamily="34" charset="-122"/>
              </a:rPr>
              <a:t>第讲</a:t>
            </a:r>
          </a:p>
        </p:txBody>
      </p:sp>
    </p:spTree>
    <p:extLst>
      <p:ext uri="{BB962C8B-B14F-4D97-AF65-F5344CB8AC3E}">
        <p14:creationId xmlns:p14="http://schemas.microsoft.com/office/powerpoint/2010/main" val="1763035698"/>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xmlns=""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xmlns=""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xmlns=""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xmlns=""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xmlns=""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2</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xmlns=""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a:solidFill>
                  <a:schemeClr val="accent6"/>
                </a:solidFill>
                <a:latin typeface="微软雅黑" pitchFamily="34" charset="-122"/>
                <a:ea typeface="微软雅黑" pitchFamily="34" charset="-122"/>
              </a:rPr>
              <a:t>远程教学过程的特点</a:t>
            </a:r>
          </a:p>
        </p:txBody>
      </p:sp>
    </p:spTree>
    <p:extLst>
      <p:ext uri="{BB962C8B-B14F-4D97-AF65-F5344CB8AC3E}">
        <p14:creationId xmlns:p14="http://schemas.microsoft.com/office/powerpoint/2010/main" val="3474400017"/>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
          <p:cNvGrpSpPr/>
          <p:nvPr/>
        </p:nvGrpSpPr>
        <p:grpSpPr>
          <a:xfrm rot="16200000">
            <a:off x="3104602" y="-715502"/>
            <a:ext cx="2502749" cy="7488833"/>
            <a:chOff x="2838056" y="1250264"/>
            <a:chExt cx="5918683" cy="4735020"/>
          </a:xfrm>
        </p:grpSpPr>
        <p:sp>
          <p:nvSpPr>
            <p:cNvPr id="11" name="Rectangle 49"/>
            <p:cNvSpPr>
              <a:spLocks/>
            </p:cNvSpPr>
            <p:nvPr/>
          </p:nvSpPr>
          <p:spPr bwMode="auto">
            <a:xfrm>
              <a:off x="6349091" y="4836487"/>
              <a:ext cx="1819793" cy="1148797"/>
            </a:xfrm>
            <a:prstGeom prst="rect">
              <a:avLst/>
            </a:prstGeom>
            <a:solidFill>
              <a:srgbClr val="C11E1E"/>
            </a:solidFill>
            <a:ln>
              <a:noFill/>
            </a:ln>
          </p:spPr>
          <p:txBody>
            <a:bodyPr anchor="ctr"/>
            <a:lstStyle/>
            <a:p>
              <a:pPr algn="ctr"/>
              <a:endParaRPr>
                <a:latin typeface="+mn-lt"/>
                <a:ea typeface="+mn-ea"/>
                <a:cs typeface="+mn-ea"/>
                <a:sym typeface="+mn-lt"/>
              </a:endParaRPr>
            </a:p>
          </p:txBody>
        </p:sp>
        <p:sp>
          <p:nvSpPr>
            <p:cNvPr id="12" name="Rectangle 50"/>
            <p:cNvSpPr>
              <a:spLocks/>
            </p:cNvSpPr>
            <p:nvPr/>
          </p:nvSpPr>
          <p:spPr bwMode="auto">
            <a:xfrm>
              <a:off x="3868940" y="3816551"/>
              <a:ext cx="1380701" cy="172731"/>
            </a:xfrm>
            <a:prstGeom prst="rect">
              <a:avLst/>
            </a:prstGeom>
            <a:solidFill>
              <a:srgbClr val="C11E1E"/>
            </a:solidFill>
            <a:ln>
              <a:noFill/>
            </a:ln>
          </p:spPr>
          <p:txBody>
            <a:bodyPr anchor="ctr"/>
            <a:lstStyle/>
            <a:p>
              <a:pPr algn="ctr"/>
              <a:endParaRPr>
                <a:latin typeface="+mn-lt"/>
                <a:ea typeface="+mn-ea"/>
                <a:cs typeface="+mn-ea"/>
                <a:sym typeface="+mn-lt"/>
              </a:endParaRPr>
            </a:p>
          </p:txBody>
        </p:sp>
        <p:sp>
          <p:nvSpPr>
            <p:cNvPr id="13" name="Freeform: Shape 51"/>
            <p:cNvSpPr>
              <a:spLocks/>
            </p:cNvSpPr>
            <p:nvPr/>
          </p:nvSpPr>
          <p:spPr bwMode="auto">
            <a:xfrm>
              <a:off x="5249642" y="3816551"/>
              <a:ext cx="1099447" cy="2168733"/>
            </a:xfrm>
            <a:custGeom>
              <a:avLst/>
              <a:gdLst>
                <a:gd name="T0" fmla="*/ 401 w 401"/>
                <a:gd name="T1" fmla="*/ 791 h 791"/>
                <a:gd name="T2" fmla="*/ 0 w 401"/>
                <a:gd name="T3" fmla="*/ 63 h 791"/>
                <a:gd name="T4" fmla="*/ 0 w 401"/>
                <a:gd name="T5" fmla="*/ 0 h 791"/>
                <a:gd name="T6" fmla="*/ 401 w 401"/>
                <a:gd name="T7" fmla="*/ 372 h 791"/>
                <a:gd name="T8" fmla="*/ 401 w 401"/>
                <a:gd name="T9" fmla="*/ 791 h 791"/>
              </a:gdLst>
              <a:ahLst/>
              <a:cxnLst>
                <a:cxn ang="0">
                  <a:pos x="T0" y="T1"/>
                </a:cxn>
                <a:cxn ang="0">
                  <a:pos x="T2" y="T3"/>
                </a:cxn>
                <a:cxn ang="0">
                  <a:pos x="T4" y="T5"/>
                </a:cxn>
                <a:cxn ang="0">
                  <a:pos x="T6" y="T7"/>
                </a:cxn>
                <a:cxn ang="0">
                  <a:pos x="T8" y="T9"/>
                </a:cxn>
              </a:cxnLst>
              <a:rect l="0" t="0" r="r" b="b"/>
              <a:pathLst>
                <a:path w="401" h="791">
                  <a:moveTo>
                    <a:pt x="401" y="791"/>
                  </a:moveTo>
                  <a:lnTo>
                    <a:pt x="0" y="63"/>
                  </a:lnTo>
                  <a:lnTo>
                    <a:pt x="0" y="0"/>
                  </a:lnTo>
                  <a:lnTo>
                    <a:pt x="401" y="372"/>
                  </a:lnTo>
                  <a:lnTo>
                    <a:pt x="401" y="791"/>
                  </a:lnTo>
                  <a:close/>
                </a:path>
              </a:pathLst>
            </a:custGeom>
            <a:solidFill>
              <a:schemeClr val="accent4">
                <a:lumMod val="60000"/>
                <a:lumOff val="40000"/>
                <a:alpha val="82000"/>
              </a:schemeClr>
            </a:solidFill>
            <a:ln>
              <a:noFill/>
            </a:ln>
          </p:spPr>
          <p:txBody>
            <a:bodyPr anchor="ctr"/>
            <a:lstStyle/>
            <a:p>
              <a:pPr algn="ctr"/>
              <a:endParaRPr>
                <a:latin typeface="+mn-lt"/>
                <a:ea typeface="+mn-ea"/>
                <a:cs typeface="+mn-ea"/>
                <a:sym typeface="+mn-lt"/>
              </a:endParaRPr>
            </a:p>
          </p:txBody>
        </p:sp>
        <p:sp>
          <p:nvSpPr>
            <p:cNvPr id="14" name="Oval 52"/>
            <p:cNvSpPr/>
            <p:nvPr/>
          </p:nvSpPr>
          <p:spPr>
            <a:xfrm flipH="1">
              <a:off x="7607940" y="4836487"/>
              <a:ext cx="1148799" cy="1148797"/>
            </a:xfrm>
            <a:prstGeom prst="ellipse">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5" name="Oval 48"/>
            <p:cNvSpPr/>
            <p:nvPr/>
          </p:nvSpPr>
          <p:spPr>
            <a:xfrm flipH="1">
              <a:off x="7733289" y="4964175"/>
              <a:ext cx="898106"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6" name="Rectangle 43"/>
            <p:cNvSpPr>
              <a:spLocks/>
            </p:cNvSpPr>
            <p:nvPr/>
          </p:nvSpPr>
          <p:spPr bwMode="auto">
            <a:xfrm>
              <a:off x="6349088" y="3643820"/>
              <a:ext cx="1819791" cy="1148796"/>
            </a:xfrm>
            <a:prstGeom prst="rect">
              <a:avLst/>
            </a:prstGeom>
            <a:solidFill>
              <a:srgbClr val="BD1A1A"/>
            </a:solidFill>
            <a:ln>
              <a:noFill/>
            </a:ln>
          </p:spPr>
          <p:txBody>
            <a:bodyPr anchor="ctr"/>
            <a:lstStyle/>
            <a:p>
              <a:pPr algn="ctr"/>
              <a:endParaRPr>
                <a:latin typeface="+mn-lt"/>
                <a:ea typeface="+mn-ea"/>
                <a:cs typeface="+mn-ea"/>
                <a:sym typeface="+mn-lt"/>
              </a:endParaRPr>
            </a:p>
          </p:txBody>
        </p:sp>
        <p:sp>
          <p:nvSpPr>
            <p:cNvPr id="17" name="Rectangle 44"/>
            <p:cNvSpPr>
              <a:spLocks/>
            </p:cNvSpPr>
            <p:nvPr/>
          </p:nvSpPr>
          <p:spPr bwMode="auto">
            <a:xfrm>
              <a:off x="3868940" y="3624629"/>
              <a:ext cx="1380701" cy="178214"/>
            </a:xfrm>
            <a:prstGeom prst="rect">
              <a:avLst/>
            </a:prstGeom>
            <a:solidFill>
              <a:srgbClr val="BD1A1A"/>
            </a:solidFill>
            <a:ln>
              <a:noFill/>
            </a:ln>
          </p:spPr>
          <p:txBody>
            <a:bodyPr anchor="ctr"/>
            <a:lstStyle/>
            <a:p>
              <a:pPr algn="ctr"/>
              <a:endParaRPr>
                <a:latin typeface="+mn-lt"/>
                <a:ea typeface="+mn-ea"/>
                <a:cs typeface="+mn-ea"/>
                <a:sym typeface="+mn-lt"/>
              </a:endParaRPr>
            </a:p>
          </p:txBody>
        </p:sp>
        <p:sp>
          <p:nvSpPr>
            <p:cNvPr id="18" name="Freeform: Shape 45"/>
            <p:cNvSpPr>
              <a:spLocks/>
            </p:cNvSpPr>
            <p:nvPr/>
          </p:nvSpPr>
          <p:spPr bwMode="auto">
            <a:xfrm>
              <a:off x="5249642" y="3624629"/>
              <a:ext cx="1099447" cy="1167990"/>
            </a:xfrm>
            <a:custGeom>
              <a:avLst/>
              <a:gdLst>
                <a:gd name="T0" fmla="*/ 401 w 401"/>
                <a:gd name="T1" fmla="*/ 426 h 426"/>
                <a:gd name="T2" fmla="*/ 0 w 401"/>
                <a:gd name="T3" fmla="*/ 65 h 426"/>
                <a:gd name="T4" fmla="*/ 0 w 401"/>
                <a:gd name="T5" fmla="*/ 0 h 426"/>
                <a:gd name="T6" fmla="*/ 401 w 401"/>
                <a:gd name="T7" fmla="*/ 7 h 426"/>
                <a:gd name="T8" fmla="*/ 401 w 401"/>
                <a:gd name="T9" fmla="*/ 426 h 426"/>
              </a:gdLst>
              <a:ahLst/>
              <a:cxnLst>
                <a:cxn ang="0">
                  <a:pos x="T0" y="T1"/>
                </a:cxn>
                <a:cxn ang="0">
                  <a:pos x="T2" y="T3"/>
                </a:cxn>
                <a:cxn ang="0">
                  <a:pos x="T4" y="T5"/>
                </a:cxn>
                <a:cxn ang="0">
                  <a:pos x="T6" y="T7"/>
                </a:cxn>
                <a:cxn ang="0">
                  <a:pos x="T8" y="T9"/>
                </a:cxn>
              </a:cxnLst>
              <a:rect l="0" t="0" r="r" b="b"/>
              <a:pathLst>
                <a:path w="401" h="426">
                  <a:moveTo>
                    <a:pt x="401" y="426"/>
                  </a:moveTo>
                  <a:lnTo>
                    <a:pt x="0" y="65"/>
                  </a:lnTo>
                  <a:lnTo>
                    <a:pt x="0" y="0"/>
                  </a:lnTo>
                  <a:lnTo>
                    <a:pt x="401" y="7"/>
                  </a:lnTo>
                  <a:lnTo>
                    <a:pt x="401" y="426"/>
                  </a:lnTo>
                  <a:close/>
                </a:path>
              </a:pathLst>
            </a:custGeom>
            <a:solidFill>
              <a:schemeClr val="accent2">
                <a:lumMod val="60000"/>
                <a:lumOff val="40000"/>
                <a:alpha val="82000"/>
              </a:schemeClr>
            </a:solidFill>
            <a:ln>
              <a:noFill/>
            </a:ln>
          </p:spPr>
          <p:txBody>
            <a:bodyPr anchor="ctr"/>
            <a:lstStyle/>
            <a:p>
              <a:pPr algn="ctr"/>
              <a:endParaRPr>
                <a:latin typeface="+mn-lt"/>
                <a:ea typeface="+mn-ea"/>
                <a:cs typeface="+mn-ea"/>
                <a:sym typeface="+mn-lt"/>
              </a:endParaRPr>
            </a:p>
          </p:txBody>
        </p:sp>
        <p:sp>
          <p:nvSpPr>
            <p:cNvPr id="19" name="Oval 46"/>
            <p:cNvSpPr/>
            <p:nvPr/>
          </p:nvSpPr>
          <p:spPr>
            <a:xfrm flipH="1">
              <a:off x="7607942" y="3644301"/>
              <a:ext cx="1148797" cy="1148796"/>
            </a:xfrm>
            <a:prstGeom prst="ellipse">
              <a:avLst/>
            </a:prstGeom>
            <a:solidFill>
              <a:srgbClr val="BD1A1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0" name="Oval 42"/>
            <p:cNvSpPr/>
            <p:nvPr/>
          </p:nvSpPr>
          <p:spPr>
            <a:xfrm flipH="1">
              <a:off x="7733289" y="3766345"/>
              <a:ext cx="898105"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1" name="Rectangle 37"/>
            <p:cNvSpPr>
              <a:spLocks/>
            </p:cNvSpPr>
            <p:nvPr/>
          </p:nvSpPr>
          <p:spPr bwMode="auto">
            <a:xfrm>
              <a:off x="6349088" y="2448413"/>
              <a:ext cx="1819791" cy="1146055"/>
            </a:xfrm>
            <a:prstGeom prst="rect">
              <a:avLst/>
            </a:prstGeom>
            <a:solidFill>
              <a:schemeClr val="tx1">
                <a:lumMod val="65000"/>
                <a:lumOff val="35000"/>
              </a:schemeClr>
            </a:solidFill>
            <a:ln>
              <a:noFill/>
            </a:ln>
          </p:spPr>
          <p:txBody>
            <a:bodyPr anchor="ctr"/>
            <a:lstStyle/>
            <a:p>
              <a:pPr algn="ctr"/>
              <a:endParaRPr>
                <a:latin typeface="+mn-lt"/>
                <a:ea typeface="+mn-ea"/>
                <a:cs typeface="+mn-ea"/>
                <a:sym typeface="+mn-lt"/>
              </a:endParaRPr>
            </a:p>
          </p:txBody>
        </p:sp>
        <p:sp>
          <p:nvSpPr>
            <p:cNvPr id="22" name="Rectangle 38"/>
            <p:cNvSpPr>
              <a:spLocks/>
            </p:cNvSpPr>
            <p:nvPr/>
          </p:nvSpPr>
          <p:spPr bwMode="auto">
            <a:xfrm>
              <a:off x="3868940" y="3438190"/>
              <a:ext cx="1380701" cy="172731"/>
            </a:xfrm>
            <a:prstGeom prst="rect">
              <a:avLst/>
            </a:prstGeom>
            <a:solidFill>
              <a:srgbClr val="595959"/>
            </a:solidFill>
            <a:ln>
              <a:noFill/>
            </a:ln>
          </p:spPr>
          <p:txBody>
            <a:bodyPr anchor="ctr"/>
            <a:lstStyle/>
            <a:p>
              <a:pPr algn="ctr"/>
              <a:endParaRPr>
                <a:latin typeface="+mn-lt"/>
                <a:ea typeface="+mn-ea"/>
                <a:cs typeface="+mn-ea"/>
                <a:sym typeface="+mn-lt"/>
              </a:endParaRPr>
            </a:p>
          </p:txBody>
        </p:sp>
        <p:sp>
          <p:nvSpPr>
            <p:cNvPr id="23" name="Freeform: Shape 39"/>
            <p:cNvSpPr>
              <a:spLocks/>
            </p:cNvSpPr>
            <p:nvPr/>
          </p:nvSpPr>
          <p:spPr bwMode="auto">
            <a:xfrm>
              <a:off x="5249642" y="2448413"/>
              <a:ext cx="1099447" cy="1162506"/>
            </a:xfrm>
            <a:custGeom>
              <a:avLst/>
              <a:gdLst>
                <a:gd name="T0" fmla="*/ 0 w 401"/>
                <a:gd name="T1" fmla="*/ 361 h 424"/>
                <a:gd name="T2" fmla="*/ 401 w 401"/>
                <a:gd name="T3" fmla="*/ 0 h 424"/>
                <a:gd name="T4" fmla="*/ 401 w 401"/>
                <a:gd name="T5" fmla="*/ 418 h 424"/>
                <a:gd name="T6" fmla="*/ 0 w 401"/>
                <a:gd name="T7" fmla="*/ 424 h 424"/>
                <a:gd name="T8" fmla="*/ 0 w 401"/>
                <a:gd name="T9" fmla="*/ 361 h 424"/>
              </a:gdLst>
              <a:ahLst/>
              <a:cxnLst>
                <a:cxn ang="0">
                  <a:pos x="T0" y="T1"/>
                </a:cxn>
                <a:cxn ang="0">
                  <a:pos x="T2" y="T3"/>
                </a:cxn>
                <a:cxn ang="0">
                  <a:pos x="T4" y="T5"/>
                </a:cxn>
                <a:cxn ang="0">
                  <a:pos x="T6" y="T7"/>
                </a:cxn>
                <a:cxn ang="0">
                  <a:pos x="T8" y="T9"/>
                </a:cxn>
              </a:cxnLst>
              <a:rect l="0" t="0" r="r" b="b"/>
              <a:pathLst>
                <a:path w="401" h="424">
                  <a:moveTo>
                    <a:pt x="0" y="361"/>
                  </a:moveTo>
                  <a:lnTo>
                    <a:pt x="401" y="0"/>
                  </a:lnTo>
                  <a:lnTo>
                    <a:pt x="401" y="418"/>
                  </a:lnTo>
                  <a:lnTo>
                    <a:pt x="0" y="424"/>
                  </a:lnTo>
                  <a:lnTo>
                    <a:pt x="0" y="361"/>
                  </a:lnTo>
                  <a:close/>
                </a:path>
              </a:pathLst>
            </a:custGeom>
            <a:solidFill>
              <a:schemeClr val="accent1">
                <a:lumMod val="60000"/>
                <a:lumOff val="40000"/>
                <a:alpha val="82000"/>
              </a:schemeClr>
            </a:solidFill>
            <a:ln>
              <a:noFill/>
            </a:ln>
          </p:spPr>
          <p:txBody>
            <a:bodyPr anchor="ctr"/>
            <a:lstStyle/>
            <a:p>
              <a:pPr algn="ctr"/>
              <a:endParaRPr>
                <a:latin typeface="+mn-lt"/>
                <a:ea typeface="+mn-ea"/>
                <a:cs typeface="+mn-ea"/>
                <a:sym typeface="+mn-lt"/>
              </a:endParaRPr>
            </a:p>
          </p:txBody>
        </p:sp>
        <p:sp>
          <p:nvSpPr>
            <p:cNvPr id="24" name="Oval 40"/>
            <p:cNvSpPr/>
            <p:nvPr/>
          </p:nvSpPr>
          <p:spPr>
            <a:xfrm flipH="1">
              <a:off x="7607942" y="2451998"/>
              <a:ext cx="1148797" cy="1148796"/>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5" name="Oval 36"/>
            <p:cNvSpPr/>
            <p:nvPr/>
          </p:nvSpPr>
          <p:spPr>
            <a:xfrm flipH="1">
              <a:off x="7733289" y="2570221"/>
              <a:ext cx="898105"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6" name="Rectangle 31"/>
            <p:cNvSpPr>
              <a:spLocks/>
            </p:cNvSpPr>
            <p:nvPr/>
          </p:nvSpPr>
          <p:spPr bwMode="auto">
            <a:xfrm>
              <a:off x="6349088" y="1250264"/>
              <a:ext cx="1819791" cy="1148796"/>
            </a:xfrm>
            <a:prstGeom prst="rect">
              <a:avLst/>
            </a:prstGeom>
            <a:solidFill>
              <a:schemeClr val="accent3"/>
            </a:solidFill>
            <a:ln>
              <a:noFill/>
            </a:ln>
          </p:spPr>
          <p:txBody>
            <a:bodyPr anchor="ctr"/>
            <a:lstStyle/>
            <a:p>
              <a:pPr algn="ctr"/>
              <a:endParaRPr>
                <a:latin typeface="+mn-lt"/>
                <a:ea typeface="+mn-ea"/>
                <a:cs typeface="+mn-ea"/>
                <a:sym typeface="+mn-lt"/>
              </a:endParaRPr>
            </a:p>
          </p:txBody>
        </p:sp>
        <p:sp>
          <p:nvSpPr>
            <p:cNvPr id="27" name="Rectangle 32"/>
            <p:cNvSpPr>
              <a:spLocks/>
            </p:cNvSpPr>
            <p:nvPr/>
          </p:nvSpPr>
          <p:spPr bwMode="auto">
            <a:xfrm>
              <a:off x="3868940" y="3251748"/>
              <a:ext cx="1380701" cy="172731"/>
            </a:xfrm>
            <a:prstGeom prst="rect">
              <a:avLst/>
            </a:prstGeom>
            <a:solidFill>
              <a:schemeClr val="accent3"/>
            </a:solidFill>
            <a:ln>
              <a:noFill/>
            </a:ln>
          </p:spPr>
          <p:txBody>
            <a:bodyPr anchor="ctr"/>
            <a:lstStyle/>
            <a:p>
              <a:pPr algn="ctr"/>
              <a:endParaRPr>
                <a:latin typeface="+mn-lt"/>
                <a:ea typeface="+mn-ea"/>
                <a:cs typeface="+mn-ea"/>
                <a:sym typeface="+mn-lt"/>
              </a:endParaRPr>
            </a:p>
          </p:txBody>
        </p:sp>
        <p:sp>
          <p:nvSpPr>
            <p:cNvPr id="28" name="Freeform: Shape 33"/>
            <p:cNvSpPr>
              <a:spLocks/>
            </p:cNvSpPr>
            <p:nvPr/>
          </p:nvSpPr>
          <p:spPr bwMode="auto">
            <a:xfrm>
              <a:off x="5249642" y="1250264"/>
              <a:ext cx="1099447" cy="2174215"/>
            </a:xfrm>
            <a:custGeom>
              <a:avLst/>
              <a:gdLst>
                <a:gd name="T0" fmla="*/ 0 w 401"/>
                <a:gd name="T1" fmla="*/ 730 h 793"/>
                <a:gd name="T2" fmla="*/ 401 w 401"/>
                <a:gd name="T3" fmla="*/ 0 h 793"/>
                <a:gd name="T4" fmla="*/ 401 w 401"/>
                <a:gd name="T5" fmla="*/ 419 h 793"/>
                <a:gd name="T6" fmla="*/ 0 w 401"/>
                <a:gd name="T7" fmla="*/ 793 h 793"/>
                <a:gd name="T8" fmla="*/ 0 w 401"/>
                <a:gd name="T9" fmla="*/ 730 h 793"/>
              </a:gdLst>
              <a:ahLst/>
              <a:cxnLst>
                <a:cxn ang="0">
                  <a:pos x="T0" y="T1"/>
                </a:cxn>
                <a:cxn ang="0">
                  <a:pos x="T2" y="T3"/>
                </a:cxn>
                <a:cxn ang="0">
                  <a:pos x="T4" y="T5"/>
                </a:cxn>
                <a:cxn ang="0">
                  <a:pos x="T6" y="T7"/>
                </a:cxn>
                <a:cxn ang="0">
                  <a:pos x="T8" y="T9"/>
                </a:cxn>
              </a:cxnLst>
              <a:rect l="0" t="0" r="r" b="b"/>
              <a:pathLst>
                <a:path w="401" h="793">
                  <a:moveTo>
                    <a:pt x="0" y="730"/>
                  </a:moveTo>
                  <a:lnTo>
                    <a:pt x="401" y="0"/>
                  </a:lnTo>
                  <a:lnTo>
                    <a:pt x="401" y="419"/>
                  </a:lnTo>
                  <a:lnTo>
                    <a:pt x="0" y="793"/>
                  </a:lnTo>
                  <a:lnTo>
                    <a:pt x="0" y="730"/>
                  </a:lnTo>
                  <a:close/>
                </a:path>
              </a:pathLst>
            </a:custGeom>
            <a:solidFill>
              <a:schemeClr val="accent3">
                <a:lumMod val="40000"/>
                <a:lumOff val="60000"/>
                <a:alpha val="82000"/>
              </a:schemeClr>
            </a:solidFill>
            <a:ln>
              <a:noFill/>
            </a:ln>
          </p:spPr>
          <p:txBody>
            <a:bodyPr anchor="ctr"/>
            <a:lstStyle/>
            <a:p>
              <a:pPr algn="ctr"/>
              <a:endParaRPr>
                <a:latin typeface="+mn-lt"/>
                <a:ea typeface="+mn-ea"/>
                <a:cs typeface="+mn-ea"/>
                <a:sym typeface="+mn-lt"/>
              </a:endParaRPr>
            </a:p>
          </p:txBody>
        </p:sp>
        <p:sp>
          <p:nvSpPr>
            <p:cNvPr id="29" name="Oval 34"/>
            <p:cNvSpPr/>
            <p:nvPr/>
          </p:nvSpPr>
          <p:spPr>
            <a:xfrm flipH="1">
              <a:off x="7607942" y="1250264"/>
              <a:ext cx="1148797" cy="114879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0" name="Oval 30"/>
            <p:cNvSpPr/>
            <p:nvPr/>
          </p:nvSpPr>
          <p:spPr>
            <a:xfrm flipH="1">
              <a:off x="7733289" y="1372390"/>
              <a:ext cx="898105" cy="89810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35" name="Freeform: Shape 27"/>
            <p:cNvSpPr>
              <a:spLocks/>
            </p:cNvSpPr>
            <p:nvPr/>
          </p:nvSpPr>
          <p:spPr bwMode="auto">
            <a:xfrm rot="5400000" flipH="1">
              <a:off x="2528593" y="3054971"/>
              <a:ext cx="1755662" cy="1136735"/>
            </a:xfrm>
            <a:custGeom>
              <a:avLst/>
              <a:gdLst>
                <a:gd name="T0" fmla="*/ 260 w 520"/>
                <a:gd name="T1" fmla="*/ 261 h 261"/>
                <a:gd name="T2" fmla="*/ 0 w 520"/>
                <a:gd name="T3" fmla="*/ 0 h 261"/>
                <a:gd name="T4" fmla="*/ 520 w 520"/>
                <a:gd name="T5" fmla="*/ 0 h 261"/>
                <a:gd name="T6" fmla="*/ 260 w 520"/>
                <a:gd name="T7" fmla="*/ 261 h 261"/>
              </a:gdLst>
              <a:ahLst/>
              <a:cxnLst>
                <a:cxn ang="0">
                  <a:pos x="T0" y="T1"/>
                </a:cxn>
                <a:cxn ang="0">
                  <a:pos x="T2" y="T3"/>
                </a:cxn>
                <a:cxn ang="0">
                  <a:pos x="T4" y="T5"/>
                </a:cxn>
                <a:cxn ang="0">
                  <a:pos x="T6" y="T7"/>
                </a:cxn>
              </a:cxnLst>
              <a:rect l="0" t="0" r="r" b="b"/>
              <a:pathLst>
                <a:path w="520" h="261">
                  <a:moveTo>
                    <a:pt x="260" y="261"/>
                  </a:moveTo>
                  <a:lnTo>
                    <a:pt x="0" y="0"/>
                  </a:lnTo>
                  <a:lnTo>
                    <a:pt x="520" y="0"/>
                  </a:lnTo>
                  <a:lnTo>
                    <a:pt x="260" y="261"/>
                  </a:lnTo>
                  <a:close/>
                </a:path>
              </a:pathLst>
            </a:custGeom>
            <a:solidFill>
              <a:schemeClr val="tx1">
                <a:lumMod val="75000"/>
                <a:lumOff val="25000"/>
              </a:schemeClr>
            </a:solidFill>
            <a:ln>
              <a:noFill/>
            </a:ln>
            <a:extLst/>
          </p:spPr>
          <p:txBody>
            <a:bodyPr anchor="ctr"/>
            <a:lstStyle/>
            <a:p>
              <a:pPr algn="ctr"/>
              <a:endParaRPr>
                <a:latin typeface="+mn-lt"/>
                <a:ea typeface="+mn-ea"/>
                <a:cs typeface="+mn-ea"/>
                <a:sym typeface="+mn-lt"/>
              </a:endParaRPr>
            </a:p>
          </p:txBody>
        </p:sp>
        <p:sp>
          <p:nvSpPr>
            <p:cNvPr id="36" name="Freeform: Shape 21"/>
            <p:cNvSpPr>
              <a:spLocks/>
            </p:cNvSpPr>
            <p:nvPr/>
          </p:nvSpPr>
          <p:spPr bwMode="auto">
            <a:xfrm>
              <a:off x="7919897" y="2729947"/>
              <a:ext cx="542861" cy="566721"/>
            </a:xfrm>
            <a:custGeom>
              <a:avLst/>
              <a:gdLst>
                <a:gd name="T0" fmla="*/ 3 w 77"/>
                <a:gd name="T1" fmla="*/ 30 h 77"/>
                <a:gd name="T2" fmla="*/ 30 w 77"/>
                <a:gd name="T3" fmla="*/ 5 h 77"/>
                <a:gd name="T4" fmla="*/ 7 w 77"/>
                <a:gd name="T5" fmla="*/ 31 h 77"/>
                <a:gd name="T6" fmla="*/ 71 w 77"/>
                <a:gd name="T7" fmla="*/ 31 h 77"/>
                <a:gd name="T8" fmla="*/ 74 w 77"/>
                <a:gd name="T9" fmla="*/ 30 h 77"/>
                <a:gd name="T10" fmla="*/ 47 w 77"/>
                <a:gd name="T11" fmla="*/ 5 h 77"/>
                <a:gd name="T12" fmla="*/ 71 w 77"/>
                <a:gd name="T13" fmla="*/ 31 h 77"/>
                <a:gd name="T14" fmla="*/ 72 w 77"/>
                <a:gd name="T15" fmla="*/ 43 h 77"/>
                <a:gd name="T16" fmla="*/ 61 w 77"/>
                <a:gd name="T17" fmla="*/ 40 h 77"/>
                <a:gd name="T18" fmla="*/ 55 w 77"/>
                <a:gd name="T19" fmla="*/ 61 h 77"/>
                <a:gd name="T20" fmla="*/ 40 w 77"/>
                <a:gd name="T21" fmla="*/ 68 h 77"/>
                <a:gd name="T22" fmla="*/ 39 w 77"/>
                <a:gd name="T23" fmla="*/ 77 h 77"/>
                <a:gd name="T24" fmla="*/ 38 w 77"/>
                <a:gd name="T25" fmla="*/ 68 h 77"/>
                <a:gd name="T26" fmla="*/ 22 w 77"/>
                <a:gd name="T27" fmla="*/ 61 h 77"/>
                <a:gd name="T28" fmla="*/ 16 w 77"/>
                <a:gd name="T29" fmla="*/ 40 h 77"/>
                <a:gd name="T30" fmla="*/ 5 w 77"/>
                <a:gd name="T31" fmla="*/ 43 h 77"/>
                <a:gd name="T32" fmla="*/ 5 w 77"/>
                <a:gd name="T33" fmla="*/ 34 h 77"/>
                <a:gd name="T34" fmla="*/ 16 w 77"/>
                <a:gd name="T35" fmla="*/ 38 h 77"/>
                <a:gd name="T36" fmla="*/ 22 w 77"/>
                <a:gd name="T37" fmla="*/ 16 h 77"/>
                <a:gd name="T38" fmla="*/ 38 w 77"/>
                <a:gd name="T39" fmla="*/ 9 h 77"/>
                <a:gd name="T40" fmla="*/ 39 w 77"/>
                <a:gd name="T41" fmla="*/ 0 h 77"/>
                <a:gd name="T42" fmla="*/ 40 w 77"/>
                <a:gd name="T43" fmla="*/ 9 h 77"/>
                <a:gd name="T44" fmla="*/ 55 w 77"/>
                <a:gd name="T45" fmla="*/ 16 h 77"/>
                <a:gd name="T46" fmla="*/ 61 w 77"/>
                <a:gd name="T47" fmla="*/ 38 h 77"/>
                <a:gd name="T48" fmla="*/ 72 w 77"/>
                <a:gd name="T49" fmla="*/ 34 h 77"/>
                <a:gd name="T50" fmla="*/ 39 w 77"/>
                <a:gd name="T51" fmla="*/ 8 h 77"/>
                <a:gd name="T52" fmla="*/ 39 w 77"/>
                <a:gd name="T53" fmla="*/ 2 h 77"/>
                <a:gd name="T54" fmla="*/ 39 w 77"/>
                <a:gd name="T55" fmla="*/ 8 h 77"/>
                <a:gd name="T56" fmla="*/ 5 w 77"/>
                <a:gd name="T57" fmla="*/ 36 h 77"/>
                <a:gd name="T58" fmla="*/ 5 w 77"/>
                <a:gd name="T59" fmla="*/ 41 h 77"/>
                <a:gd name="T60" fmla="*/ 39 w 77"/>
                <a:gd name="T61" fmla="*/ 70 h 77"/>
                <a:gd name="T62" fmla="*/ 39 w 77"/>
                <a:gd name="T63" fmla="*/ 75 h 77"/>
                <a:gd name="T64" fmla="*/ 39 w 77"/>
                <a:gd name="T65" fmla="*/ 70 h 77"/>
                <a:gd name="T66" fmla="*/ 52 w 77"/>
                <a:gd name="T67" fmla="*/ 47 h 77"/>
                <a:gd name="T68" fmla="*/ 42 w 77"/>
                <a:gd name="T69" fmla="*/ 39 h 77"/>
                <a:gd name="T70" fmla="*/ 46 w 77"/>
                <a:gd name="T71" fmla="*/ 33 h 77"/>
                <a:gd name="T72" fmla="*/ 45 w 77"/>
                <a:gd name="T73" fmla="*/ 30 h 77"/>
                <a:gd name="T74" fmla="*/ 32 w 77"/>
                <a:gd name="T75" fmla="*/ 30 h 77"/>
                <a:gd name="T76" fmla="*/ 31 w 77"/>
                <a:gd name="T77" fmla="*/ 33 h 77"/>
                <a:gd name="T78" fmla="*/ 35 w 77"/>
                <a:gd name="T79" fmla="*/ 39 h 77"/>
                <a:gd name="T80" fmla="*/ 25 w 77"/>
                <a:gd name="T81" fmla="*/ 47 h 77"/>
                <a:gd name="T82" fmla="*/ 55 w 77"/>
                <a:gd name="T83" fmla="*/ 54 h 77"/>
                <a:gd name="T84" fmla="*/ 72 w 77"/>
                <a:gd name="T85" fmla="*/ 36 h 77"/>
                <a:gd name="T86" fmla="*/ 72 w 77"/>
                <a:gd name="T87" fmla="*/ 41 h 77"/>
                <a:gd name="T88" fmla="*/ 71 w 77"/>
                <a:gd name="T89" fmla="*/ 47 h 77"/>
                <a:gd name="T90" fmla="*/ 47 w 77"/>
                <a:gd name="T91" fmla="*/ 73 h 77"/>
                <a:gd name="T92" fmla="*/ 74 w 77"/>
                <a:gd name="T93" fmla="*/ 47 h 77"/>
                <a:gd name="T94" fmla="*/ 71 w 77"/>
                <a:gd name="T95" fmla="*/ 47 h 77"/>
                <a:gd name="T96" fmla="*/ 5 w 77"/>
                <a:gd name="T97" fmla="*/ 47 h 77"/>
                <a:gd name="T98" fmla="*/ 30 w 77"/>
                <a:gd name="T99" fmla="*/ 74 h 77"/>
                <a:gd name="T100" fmla="*/ 30 w 77"/>
                <a:gd name="T101" fmla="*/ 71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7" h="77">
                  <a:moveTo>
                    <a:pt x="5" y="30"/>
                  </a:moveTo>
                  <a:cubicBezTo>
                    <a:pt x="4" y="30"/>
                    <a:pt x="4" y="30"/>
                    <a:pt x="3" y="30"/>
                  </a:cubicBezTo>
                  <a:cubicBezTo>
                    <a:pt x="7" y="17"/>
                    <a:pt x="17" y="7"/>
                    <a:pt x="30" y="4"/>
                  </a:cubicBezTo>
                  <a:cubicBezTo>
                    <a:pt x="30" y="4"/>
                    <a:pt x="30" y="4"/>
                    <a:pt x="30" y="5"/>
                  </a:cubicBezTo>
                  <a:cubicBezTo>
                    <a:pt x="30" y="5"/>
                    <a:pt x="30" y="6"/>
                    <a:pt x="30" y="7"/>
                  </a:cubicBezTo>
                  <a:cubicBezTo>
                    <a:pt x="19" y="10"/>
                    <a:pt x="9" y="19"/>
                    <a:pt x="7" y="31"/>
                  </a:cubicBezTo>
                  <a:cubicBezTo>
                    <a:pt x="6" y="30"/>
                    <a:pt x="5" y="30"/>
                    <a:pt x="5" y="30"/>
                  </a:cubicBezTo>
                  <a:close/>
                  <a:moveTo>
                    <a:pt x="71" y="31"/>
                  </a:moveTo>
                  <a:cubicBezTo>
                    <a:pt x="71" y="30"/>
                    <a:pt x="72" y="30"/>
                    <a:pt x="72" y="30"/>
                  </a:cubicBezTo>
                  <a:cubicBezTo>
                    <a:pt x="73" y="30"/>
                    <a:pt x="73" y="30"/>
                    <a:pt x="74" y="30"/>
                  </a:cubicBezTo>
                  <a:cubicBezTo>
                    <a:pt x="70" y="17"/>
                    <a:pt x="60" y="7"/>
                    <a:pt x="47" y="4"/>
                  </a:cubicBezTo>
                  <a:cubicBezTo>
                    <a:pt x="47" y="4"/>
                    <a:pt x="47" y="4"/>
                    <a:pt x="47" y="5"/>
                  </a:cubicBezTo>
                  <a:cubicBezTo>
                    <a:pt x="47" y="5"/>
                    <a:pt x="47" y="6"/>
                    <a:pt x="47" y="7"/>
                  </a:cubicBezTo>
                  <a:cubicBezTo>
                    <a:pt x="58" y="10"/>
                    <a:pt x="68" y="19"/>
                    <a:pt x="71" y="31"/>
                  </a:cubicBezTo>
                  <a:close/>
                  <a:moveTo>
                    <a:pt x="77" y="39"/>
                  </a:moveTo>
                  <a:cubicBezTo>
                    <a:pt x="77" y="41"/>
                    <a:pt x="75" y="43"/>
                    <a:pt x="72" y="43"/>
                  </a:cubicBezTo>
                  <a:cubicBezTo>
                    <a:pt x="70" y="43"/>
                    <a:pt x="68" y="42"/>
                    <a:pt x="68" y="40"/>
                  </a:cubicBezTo>
                  <a:cubicBezTo>
                    <a:pt x="61" y="40"/>
                    <a:pt x="61" y="40"/>
                    <a:pt x="61" y="40"/>
                  </a:cubicBezTo>
                  <a:cubicBezTo>
                    <a:pt x="61" y="55"/>
                    <a:pt x="61" y="55"/>
                    <a:pt x="61" y="55"/>
                  </a:cubicBezTo>
                  <a:cubicBezTo>
                    <a:pt x="61" y="58"/>
                    <a:pt x="58" y="61"/>
                    <a:pt x="55" y="61"/>
                  </a:cubicBezTo>
                  <a:cubicBezTo>
                    <a:pt x="40" y="61"/>
                    <a:pt x="40" y="61"/>
                    <a:pt x="40" y="61"/>
                  </a:cubicBezTo>
                  <a:cubicBezTo>
                    <a:pt x="40" y="68"/>
                    <a:pt x="40" y="68"/>
                    <a:pt x="40" y="68"/>
                  </a:cubicBezTo>
                  <a:cubicBezTo>
                    <a:pt x="42" y="68"/>
                    <a:pt x="43" y="70"/>
                    <a:pt x="43" y="73"/>
                  </a:cubicBezTo>
                  <a:cubicBezTo>
                    <a:pt x="43" y="75"/>
                    <a:pt x="41" y="77"/>
                    <a:pt x="39" y="77"/>
                  </a:cubicBezTo>
                  <a:cubicBezTo>
                    <a:pt x="36" y="77"/>
                    <a:pt x="34" y="75"/>
                    <a:pt x="34" y="73"/>
                  </a:cubicBezTo>
                  <a:cubicBezTo>
                    <a:pt x="34" y="70"/>
                    <a:pt x="35" y="68"/>
                    <a:pt x="38" y="68"/>
                  </a:cubicBezTo>
                  <a:cubicBezTo>
                    <a:pt x="38" y="61"/>
                    <a:pt x="38" y="61"/>
                    <a:pt x="38" y="61"/>
                  </a:cubicBezTo>
                  <a:cubicBezTo>
                    <a:pt x="22" y="61"/>
                    <a:pt x="22" y="61"/>
                    <a:pt x="22" y="61"/>
                  </a:cubicBezTo>
                  <a:cubicBezTo>
                    <a:pt x="19" y="61"/>
                    <a:pt x="16" y="58"/>
                    <a:pt x="16" y="55"/>
                  </a:cubicBezTo>
                  <a:cubicBezTo>
                    <a:pt x="16" y="40"/>
                    <a:pt x="16" y="40"/>
                    <a:pt x="16" y="40"/>
                  </a:cubicBezTo>
                  <a:cubicBezTo>
                    <a:pt x="9" y="40"/>
                    <a:pt x="9" y="40"/>
                    <a:pt x="9" y="40"/>
                  </a:cubicBezTo>
                  <a:cubicBezTo>
                    <a:pt x="9" y="42"/>
                    <a:pt x="7" y="43"/>
                    <a:pt x="5" y="43"/>
                  </a:cubicBezTo>
                  <a:cubicBezTo>
                    <a:pt x="2" y="43"/>
                    <a:pt x="0" y="41"/>
                    <a:pt x="0" y="39"/>
                  </a:cubicBezTo>
                  <a:cubicBezTo>
                    <a:pt x="0" y="36"/>
                    <a:pt x="2" y="34"/>
                    <a:pt x="5" y="34"/>
                  </a:cubicBezTo>
                  <a:cubicBezTo>
                    <a:pt x="7" y="34"/>
                    <a:pt x="9" y="36"/>
                    <a:pt x="9" y="38"/>
                  </a:cubicBezTo>
                  <a:cubicBezTo>
                    <a:pt x="16" y="38"/>
                    <a:pt x="16" y="38"/>
                    <a:pt x="16" y="38"/>
                  </a:cubicBezTo>
                  <a:cubicBezTo>
                    <a:pt x="16" y="22"/>
                    <a:pt x="16" y="22"/>
                    <a:pt x="16" y="22"/>
                  </a:cubicBezTo>
                  <a:cubicBezTo>
                    <a:pt x="16" y="19"/>
                    <a:pt x="19" y="16"/>
                    <a:pt x="22" y="16"/>
                  </a:cubicBezTo>
                  <a:cubicBezTo>
                    <a:pt x="38" y="16"/>
                    <a:pt x="38" y="16"/>
                    <a:pt x="38" y="16"/>
                  </a:cubicBezTo>
                  <a:cubicBezTo>
                    <a:pt x="38" y="9"/>
                    <a:pt x="38" y="9"/>
                    <a:pt x="38" y="9"/>
                  </a:cubicBezTo>
                  <a:cubicBezTo>
                    <a:pt x="35" y="9"/>
                    <a:pt x="34" y="7"/>
                    <a:pt x="34" y="5"/>
                  </a:cubicBezTo>
                  <a:cubicBezTo>
                    <a:pt x="34" y="2"/>
                    <a:pt x="36" y="0"/>
                    <a:pt x="39" y="0"/>
                  </a:cubicBezTo>
                  <a:cubicBezTo>
                    <a:pt x="41" y="0"/>
                    <a:pt x="43" y="2"/>
                    <a:pt x="43" y="5"/>
                  </a:cubicBezTo>
                  <a:cubicBezTo>
                    <a:pt x="43" y="7"/>
                    <a:pt x="42" y="9"/>
                    <a:pt x="40" y="9"/>
                  </a:cubicBezTo>
                  <a:cubicBezTo>
                    <a:pt x="40" y="16"/>
                    <a:pt x="40" y="16"/>
                    <a:pt x="40" y="16"/>
                  </a:cubicBezTo>
                  <a:cubicBezTo>
                    <a:pt x="55" y="16"/>
                    <a:pt x="55" y="16"/>
                    <a:pt x="55" y="16"/>
                  </a:cubicBezTo>
                  <a:cubicBezTo>
                    <a:pt x="58" y="16"/>
                    <a:pt x="61" y="19"/>
                    <a:pt x="61" y="22"/>
                  </a:cubicBezTo>
                  <a:cubicBezTo>
                    <a:pt x="61" y="38"/>
                    <a:pt x="61" y="38"/>
                    <a:pt x="61" y="38"/>
                  </a:cubicBezTo>
                  <a:cubicBezTo>
                    <a:pt x="68" y="38"/>
                    <a:pt x="68" y="38"/>
                    <a:pt x="68" y="38"/>
                  </a:cubicBezTo>
                  <a:cubicBezTo>
                    <a:pt x="68" y="36"/>
                    <a:pt x="70" y="34"/>
                    <a:pt x="72" y="34"/>
                  </a:cubicBezTo>
                  <a:cubicBezTo>
                    <a:pt x="75" y="34"/>
                    <a:pt x="77" y="36"/>
                    <a:pt x="77" y="39"/>
                  </a:cubicBezTo>
                  <a:close/>
                  <a:moveTo>
                    <a:pt x="39" y="8"/>
                  </a:moveTo>
                  <a:cubicBezTo>
                    <a:pt x="40" y="8"/>
                    <a:pt x="41" y="6"/>
                    <a:pt x="41" y="5"/>
                  </a:cubicBezTo>
                  <a:cubicBezTo>
                    <a:pt x="41" y="3"/>
                    <a:pt x="40" y="2"/>
                    <a:pt x="39" y="2"/>
                  </a:cubicBezTo>
                  <a:cubicBezTo>
                    <a:pt x="37" y="2"/>
                    <a:pt x="36" y="3"/>
                    <a:pt x="36" y="5"/>
                  </a:cubicBezTo>
                  <a:cubicBezTo>
                    <a:pt x="36" y="6"/>
                    <a:pt x="37" y="8"/>
                    <a:pt x="39" y="8"/>
                  </a:cubicBezTo>
                  <a:close/>
                  <a:moveTo>
                    <a:pt x="7" y="39"/>
                  </a:moveTo>
                  <a:cubicBezTo>
                    <a:pt x="7" y="37"/>
                    <a:pt x="6" y="36"/>
                    <a:pt x="5" y="36"/>
                  </a:cubicBezTo>
                  <a:cubicBezTo>
                    <a:pt x="3" y="36"/>
                    <a:pt x="2" y="37"/>
                    <a:pt x="2" y="39"/>
                  </a:cubicBezTo>
                  <a:cubicBezTo>
                    <a:pt x="2" y="40"/>
                    <a:pt x="3" y="41"/>
                    <a:pt x="5" y="41"/>
                  </a:cubicBezTo>
                  <a:cubicBezTo>
                    <a:pt x="6" y="41"/>
                    <a:pt x="7" y="40"/>
                    <a:pt x="7" y="39"/>
                  </a:cubicBezTo>
                  <a:close/>
                  <a:moveTo>
                    <a:pt x="39" y="70"/>
                  </a:moveTo>
                  <a:cubicBezTo>
                    <a:pt x="37" y="70"/>
                    <a:pt x="36" y="71"/>
                    <a:pt x="36" y="73"/>
                  </a:cubicBezTo>
                  <a:cubicBezTo>
                    <a:pt x="36" y="74"/>
                    <a:pt x="37" y="75"/>
                    <a:pt x="39" y="75"/>
                  </a:cubicBezTo>
                  <a:cubicBezTo>
                    <a:pt x="40" y="75"/>
                    <a:pt x="41" y="74"/>
                    <a:pt x="41" y="73"/>
                  </a:cubicBezTo>
                  <a:cubicBezTo>
                    <a:pt x="41" y="71"/>
                    <a:pt x="40" y="70"/>
                    <a:pt x="39" y="70"/>
                  </a:cubicBezTo>
                  <a:close/>
                  <a:moveTo>
                    <a:pt x="55" y="54"/>
                  </a:moveTo>
                  <a:cubicBezTo>
                    <a:pt x="55" y="54"/>
                    <a:pt x="54" y="49"/>
                    <a:pt x="52" y="47"/>
                  </a:cubicBezTo>
                  <a:cubicBezTo>
                    <a:pt x="51" y="45"/>
                    <a:pt x="44" y="44"/>
                    <a:pt x="43" y="43"/>
                  </a:cubicBezTo>
                  <a:cubicBezTo>
                    <a:pt x="42" y="42"/>
                    <a:pt x="42" y="40"/>
                    <a:pt x="42" y="39"/>
                  </a:cubicBezTo>
                  <a:cubicBezTo>
                    <a:pt x="43" y="38"/>
                    <a:pt x="44" y="37"/>
                    <a:pt x="44" y="35"/>
                  </a:cubicBezTo>
                  <a:cubicBezTo>
                    <a:pt x="45" y="35"/>
                    <a:pt x="45" y="34"/>
                    <a:pt x="46" y="33"/>
                  </a:cubicBezTo>
                  <a:cubicBezTo>
                    <a:pt x="46" y="32"/>
                    <a:pt x="45" y="32"/>
                    <a:pt x="45" y="31"/>
                  </a:cubicBezTo>
                  <a:cubicBezTo>
                    <a:pt x="45" y="31"/>
                    <a:pt x="45" y="31"/>
                    <a:pt x="45" y="30"/>
                  </a:cubicBezTo>
                  <a:cubicBezTo>
                    <a:pt x="45" y="26"/>
                    <a:pt x="42" y="23"/>
                    <a:pt x="39" y="23"/>
                  </a:cubicBezTo>
                  <a:cubicBezTo>
                    <a:pt x="35" y="23"/>
                    <a:pt x="32" y="26"/>
                    <a:pt x="32" y="30"/>
                  </a:cubicBezTo>
                  <a:cubicBezTo>
                    <a:pt x="32" y="31"/>
                    <a:pt x="32" y="31"/>
                    <a:pt x="32" y="31"/>
                  </a:cubicBezTo>
                  <a:cubicBezTo>
                    <a:pt x="32" y="32"/>
                    <a:pt x="31" y="32"/>
                    <a:pt x="31" y="33"/>
                  </a:cubicBezTo>
                  <a:cubicBezTo>
                    <a:pt x="32" y="34"/>
                    <a:pt x="32" y="35"/>
                    <a:pt x="33" y="35"/>
                  </a:cubicBezTo>
                  <a:cubicBezTo>
                    <a:pt x="33" y="37"/>
                    <a:pt x="34" y="38"/>
                    <a:pt x="35" y="39"/>
                  </a:cubicBezTo>
                  <a:cubicBezTo>
                    <a:pt x="35" y="40"/>
                    <a:pt x="35" y="42"/>
                    <a:pt x="34" y="43"/>
                  </a:cubicBezTo>
                  <a:cubicBezTo>
                    <a:pt x="34" y="44"/>
                    <a:pt x="26" y="45"/>
                    <a:pt x="25" y="47"/>
                  </a:cubicBezTo>
                  <a:cubicBezTo>
                    <a:pt x="24" y="49"/>
                    <a:pt x="22" y="54"/>
                    <a:pt x="22" y="54"/>
                  </a:cubicBezTo>
                  <a:lnTo>
                    <a:pt x="55" y="54"/>
                  </a:lnTo>
                  <a:close/>
                  <a:moveTo>
                    <a:pt x="75" y="39"/>
                  </a:moveTo>
                  <a:cubicBezTo>
                    <a:pt x="75" y="37"/>
                    <a:pt x="74" y="36"/>
                    <a:pt x="72" y="36"/>
                  </a:cubicBezTo>
                  <a:cubicBezTo>
                    <a:pt x="71" y="36"/>
                    <a:pt x="70" y="37"/>
                    <a:pt x="70" y="39"/>
                  </a:cubicBezTo>
                  <a:cubicBezTo>
                    <a:pt x="70" y="40"/>
                    <a:pt x="71" y="41"/>
                    <a:pt x="72" y="41"/>
                  </a:cubicBezTo>
                  <a:cubicBezTo>
                    <a:pt x="74" y="41"/>
                    <a:pt x="75" y="40"/>
                    <a:pt x="75" y="39"/>
                  </a:cubicBezTo>
                  <a:close/>
                  <a:moveTo>
                    <a:pt x="71" y="47"/>
                  </a:moveTo>
                  <a:cubicBezTo>
                    <a:pt x="68" y="58"/>
                    <a:pt x="58" y="68"/>
                    <a:pt x="47" y="71"/>
                  </a:cubicBezTo>
                  <a:cubicBezTo>
                    <a:pt x="47" y="71"/>
                    <a:pt x="47" y="72"/>
                    <a:pt x="47" y="73"/>
                  </a:cubicBezTo>
                  <a:cubicBezTo>
                    <a:pt x="47" y="73"/>
                    <a:pt x="47" y="73"/>
                    <a:pt x="47" y="74"/>
                  </a:cubicBezTo>
                  <a:cubicBezTo>
                    <a:pt x="60" y="71"/>
                    <a:pt x="70" y="60"/>
                    <a:pt x="74" y="47"/>
                  </a:cubicBezTo>
                  <a:cubicBezTo>
                    <a:pt x="73" y="47"/>
                    <a:pt x="73" y="47"/>
                    <a:pt x="72" y="47"/>
                  </a:cubicBezTo>
                  <a:cubicBezTo>
                    <a:pt x="72" y="47"/>
                    <a:pt x="71" y="47"/>
                    <a:pt x="71" y="47"/>
                  </a:cubicBezTo>
                  <a:close/>
                  <a:moveTo>
                    <a:pt x="7" y="47"/>
                  </a:moveTo>
                  <a:cubicBezTo>
                    <a:pt x="6" y="47"/>
                    <a:pt x="5" y="47"/>
                    <a:pt x="5" y="47"/>
                  </a:cubicBezTo>
                  <a:cubicBezTo>
                    <a:pt x="4" y="47"/>
                    <a:pt x="4" y="47"/>
                    <a:pt x="3" y="47"/>
                  </a:cubicBezTo>
                  <a:cubicBezTo>
                    <a:pt x="7" y="60"/>
                    <a:pt x="17" y="71"/>
                    <a:pt x="30" y="74"/>
                  </a:cubicBezTo>
                  <a:cubicBezTo>
                    <a:pt x="30" y="73"/>
                    <a:pt x="30" y="73"/>
                    <a:pt x="30" y="73"/>
                  </a:cubicBezTo>
                  <a:cubicBezTo>
                    <a:pt x="30" y="72"/>
                    <a:pt x="30" y="71"/>
                    <a:pt x="30" y="71"/>
                  </a:cubicBezTo>
                  <a:cubicBezTo>
                    <a:pt x="19" y="68"/>
                    <a:pt x="9" y="58"/>
                    <a:pt x="7" y="47"/>
                  </a:cubicBezTo>
                  <a:close/>
                </a:path>
              </a:pathLst>
            </a:custGeom>
            <a:solidFill>
              <a:schemeClr val="tx1">
                <a:lumMod val="65000"/>
                <a:lumOff val="35000"/>
              </a:schemeClr>
            </a:solidFill>
            <a:ln>
              <a:noFill/>
            </a:ln>
            <a:extLst/>
          </p:spPr>
          <p:txBody>
            <a:bodyPr anchor="ctr"/>
            <a:lstStyle/>
            <a:p>
              <a:pPr algn="ctr"/>
              <a:endParaRPr>
                <a:latin typeface="+mn-lt"/>
                <a:ea typeface="+mn-ea"/>
                <a:cs typeface="+mn-ea"/>
                <a:sym typeface="+mn-lt"/>
              </a:endParaRPr>
            </a:p>
          </p:txBody>
        </p:sp>
        <p:sp>
          <p:nvSpPr>
            <p:cNvPr id="37" name="Freeform: Shape 22"/>
            <p:cNvSpPr>
              <a:spLocks/>
            </p:cNvSpPr>
            <p:nvPr/>
          </p:nvSpPr>
          <p:spPr bwMode="auto">
            <a:xfrm>
              <a:off x="7950031" y="5180796"/>
              <a:ext cx="498633" cy="495179"/>
            </a:xfrm>
            <a:custGeom>
              <a:avLst/>
              <a:gdLst>
                <a:gd name="T0" fmla="*/ 0 w 120"/>
                <a:gd name="T1" fmla="*/ 60 h 120"/>
                <a:gd name="T2" fmla="*/ 120 w 120"/>
                <a:gd name="T3" fmla="*/ 60 h 120"/>
                <a:gd name="T4" fmla="*/ 83 w 120"/>
                <a:gd name="T5" fmla="*/ 24 h 120"/>
                <a:gd name="T6" fmla="*/ 86 w 120"/>
                <a:gd name="T7" fmla="*/ 14 h 120"/>
                <a:gd name="T8" fmla="*/ 86 w 120"/>
                <a:gd name="T9" fmla="*/ 28 h 120"/>
                <a:gd name="T10" fmla="*/ 47 w 120"/>
                <a:gd name="T11" fmla="*/ 77 h 120"/>
                <a:gd name="T12" fmla="*/ 41 w 120"/>
                <a:gd name="T13" fmla="*/ 88 h 120"/>
                <a:gd name="T14" fmla="*/ 38 w 120"/>
                <a:gd name="T15" fmla="*/ 95 h 120"/>
                <a:gd name="T16" fmla="*/ 37 w 120"/>
                <a:gd name="T17" fmla="*/ 110 h 120"/>
                <a:gd name="T18" fmla="*/ 31 w 120"/>
                <a:gd name="T19" fmla="*/ 99 h 120"/>
                <a:gd name="T20" fmla="*/ 26 w 120"/>
                <a:gd name="T21" fmla="*/ 89 h 120"/>
                <a:gd name="T22" fmla="*/ 17 w 120"/>
                <a:gd name="T23" fmla="*/ 82 h 120"/>
                <a:gd name="T24" fmla="*/ 16 w 120"/>
                <a:gd name="T25" fmla="*/ 68 h 120"/>
                <a:gd name="T26" fmla="*/ 15 w 120"/>
                <a:gd name="T27" fmla="*/ 60 h 120"/>
                <a:gd name="T28" fmla="*/ 10 w 120"/>
                <a:gd name="T29" fmla="*/ 54 h 120"/>
                <a:gd name="T30" fmla="*/ 10 w 120"/>
                <a:gd name="T31" fmla="*/ 45 h 120"/>
                <a:gd name="T32" fmla="*/ 38 w 120"/>
                <a:gd name="T33" fmla="*/ 20 h 120"/>
                <a:gd name="T34" fmla="*/ 31 w 120"/>
                <a:gd name="T35" fmla="*/ 20 h 120"/>
                <a:gd name="T36" fmla="*/ 28 w 120"/>
                <a:gd name="T37" fmla="*/ 26 h 120"/>
                <a:gd name="T38" fmla="*/ 32 w 120"/>
                <a:gd name="T39" fmla="*/ 28 h 120"/>
                <a:gd name="T40" fmla="*/ 31 w 120"/>
                <a:gd name="T41" fmla="*/ 24 h 120"/>
                <a:gd name="T42" fmla="*/ 47 w 120"/>
                <a:gd name="T43" fmla="*/ 30 h 120"/>
                <a:gd name="T44" fmla="*/ 41 w 120"/>
                <a:gd name="T45" fmla="*/ 34 h 120"/>
                <a:gd name="T46" fmla="*/ 37 w 120"/>
                <a:gd name="T47" fmla="*/ 36 h 120"/>
                <a:gd name="T48" fmla="*/ 38 w 120"/>
                <a:gd name="T49" fmla="*/ 43 h 120"/>
                <a:gd name="T50" fmla="*/ 33 w 120"/>
                <a:gd name="T51" fmla="*/ 49 h 120"/>
                <a:gd name="T52" fmla="*/ 29 w 120"/>
                <a:gd name="T53" fmla="*/ 51 h 120"/>
                <a:gd name="T54" fmla="*/ 21 w 120"/>
                <a:gd name="T55" fmla="*/ 49 h 120"/>
                <a:gd name="T56" fmla="*/ 15 w 120"/>
                <a:gd name="T57" fmla="*/ 54 h 120"/>
                <a:gd name="T58" fmla="*/ 16 w 120"/>
                <a:gd name="T59" fmla="*/ 58 h 120"/>
                <a:gd name="T60" fmla="*/ 27 w 120"/>
                <a:gd name="T61" fmla="*/ 62 h 120"/>
                <a:gd name="T62" fmla="*/ 41 w 120"/>
                <a:gd name="T63" fmla="*/ 66 h 120"/>
                <a:gd name="T64" fmla="*/ 47 w 120"/>
                <a:gd name="T65" fmla="*/ 77 h 120"/>
                <a:gd name="T66" fmla="*/ 55 w 120"/>
                <a:gd name="T67" fmla="*/ 21 h 120"/>
                <a:gd name="T68" fmla="*/ 44 w 120"/>
                <a:gd name="T69" fmla="*/ 15 h 120"/>
                <a:gd name="T70" fmla="*/ 63 w 120"/>
                <a:gd name="T71" fmla="*/ 10 h 120"/>
                <a:gd name="T72" fmla="*/ 107 w 120"/>
                <a:gd name="T73" fmla="*/ 62 h 120"/>
                <a:gd name="T74" fmla="*/ 92 w 120"/>
                <a:gd name="T75" fmla="*/ 102 h 120"/>
                <a:gd name="T76" fmla="*/ 91 w 120"/>
                <a:gd name="T77" fmla="*/ 92 h 120"/>
                <a:gd name="T78" fmla="*/ 84 w 120"/>
                <a:gd name="T79" fmla="*/ 81 h 120"/>
                <a:gd name="T80" fmla="*/ 66 w 120"/>
                <a:gd name="T81" fmla="*/ 67 h 120"/>
                <a:gd name="T82" fmla="*/ 97 w 120"/>
                <a:gd name="T83" fmla="*/ 56 h 120"/>
                <a:gd name="T84" fmla="*/ 105 w 120"/>
                <a:gd name="T85" fmla="*/ 49 h 120"/>
                <a:gd name="T86" fmla="*/ 93 w 120"/>
                <a:gd name="T87" fmla="*/ 39 h 120"/>
                <a:gd name="T88" fmla="*/ 91 w 120"/>
                <a:gd name="T89" fmla="*/ 52 h 120"/>
                <a:gd name="T90" fmla="*/ 79 w 120"/>
                <a:gd name="T91" fmla="*/ 49 h 120"/>
                <a:gd name="T92" fmla="*/ 73 w 120"/>
                <a:gd name="T93" fmla="*/ 44 h 120"/>
                <a:gd name="T94" fmla="*/ 76 w 120"/>
                <a:gd name="T95" fmla="*/ 35 h 120"/>
                <a:gd name="T96" fmla="*/ 90 w 120"/>
                <a:gd name="T97" fmla="*/ 36 h 120"/>
                <a:gd name="T98" fmla="*/ 100 w 120"/>
                <a:gd name="T99" fmla="*/ 36 h 120"/>
                <a:gd name="T100" fmla="*/ 105 w 120"/>
                <a:gd name="T101" fmla="*/ 32 h 120"/>
                <a:gd name="T102" fmla="*/ 110 w 120"/>
                <a:gd name="T103" fmla="*/ 57 h 120"/>
                <a:gd name="T104" fmla="*/ 107 w 120"/>
                <a:gd name="T105" fmla="*/ 6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0" h="120">
                  <a:moveTo>
                    <a:pt x="60" y="0"/>
                  </a:moveTo>
                  <a:cubicBezTo>
                    <a:pt x="27" y="0"/>
                    <a:pt x="0" y="27"/>
                    <a:pt x="0" y="60"/>
                  </a:cubicBezTo>
                  <a:cubicBezTo>
                    <a:pt x="0" y="93"/>
                    <a:pt x="27" y="120"/>
                    <a:pt x="60" y="120"/>
                  </a:cubicBezTo>
                  <a:cubicBezTo>
                    <a:pt x="93" y="120"/>
                    <a:pt x="120" y="93"/>
                    <a:pt x="120" y="60"/>
                  </a:cubicBezTo>
                  <a:cubicBezTo>
                    <a:pt x="120" y="27"/>
                    <a:pt x="93" y="0"/>
                    <a:pt x="60" y="0"/>
                  </a:cubicBezTo>
                  <a:close/>
                  <a:moveTo>
                    <a:pt x="83" y="24"/>
                  </a:moveTo>
                  <a:cubicBezTo>
                    <a:pt x="87" y="21"/>
                    <a:pt x="87" y="21"/>
                    <a:pt x="87" y="21"/>
                  </a:cubicBezTo>
                  <a:cubicBezTo>
                    <a:pt x="87" y="21"/>
                    <a:pt x="85" y="17"/>
                    <a:pt x="86" y="14"/>
                  </a:cubicBezTo>
                  <a:cubicBezTo>
                    <a:pt x="87" y="14"/>
                    <a:pt x="91" y="16"/>
                    <a:pt x="94" y="20"/>
                  </a:cubicBezTo>
                  <a:cubicBezTo>
                    <a:pt x="92" y="29"/>
                    <a:pt x="86" y="28"/>
                    <a:pt x="86" y="28"/>
                  </a:cubicBezTo>
                  <a:cubicBezTo>
                    <a:pt x="86" y="28"/>
                    <a:pt x="82" y="28"/>
                    <a:pt x="83" y="24"/>
                  </a:cubicBezTo>
                  <a:close/>
                  <a:moveTo>
                    <a:pt x="47" y="77"/>
                  </a:moveTo>
                  <a:cubicBezTo>
                    <a:pt x="46" y="78"/>
                    <a:pt x="45" y="81"/>
                    <a:pt x="44" y="84"/>
                  </a:cubicBezTo>
                  <a:cubicBezTo>
                    <a:pt x="43" y="86"/>
                    <a:pt x="42" y="87"/>
                    <a:pt x="41" y="88"/>
                  </a:cubicBezTo>
                  <a:cubicBezTo>
                    <a:pt x="39" y="89"/>
                    <a:pt x="39" y="91"/>
                    <a:pt x="39" y="91"/>
                  </a:cubicBezTo>
                  <a:cubicBezTo>
                    <a:pt x="38" y="95"/>
                    <a:pt x="38" y="95"/>
                    <a:pt x="38" y="95"/>
                  </a:cubicBezTo>
                  <a:cubicBezTo>
                    <a:pt x="38" y="95"/>
                    <a:pt x="39" y="99"/>
                    <a:pt x="40" y="100"/>
                  </a:cubicBezTo>
                  <a:cubicBezTo>
                    <a:pt x="40" y="102"/>
                    <a:pt x="37" y="110"/>
                    <a:pt x="37" y="110"/>
                  </a:cubicBezTo>
                  <a:cubicBezTo>
                    <a:pt x="34" y="109"/>
                    <a:pt x="33" y="106"/>
                    <a:pt x="32" y="104"/>
                  </a:cubicBezTo>
                  <a:cubicBezTo>
                    <a:pt x="32" y="102"/>
                    <a:pt x="30" y="101"/>
                    <a:pt x="31" y="99"/>
                  </a:cubicBezTo>
                  <a:cubicBezTo>
                    <a:pt x="31" y="96"/>
                    <a:pt x="29" y="95"/>
                    <a:pt x="28" y="94"/>
                  </a:cubicBezTo>
                  <a:cubicBezTo>
                    <a:pt x="27" y="92"/>
                    <a:pt x="26" y="90"/>
                    <a:pt x="26" y="89"/>
                  </a:cubicBezTo>
                  <a:cubicBezTo>
                    <a:pt x="26" y="88"/>
                    <a:pt x="23" y="86"/>
                    <a:pt x="23" y="86"/>
                  </a:cubicBezTo>
                  <a:cubicBezTo>
                    <a:pt x="23" y="86"/>
                    <a:pt x="18" y="83"/>
                    <a:pt x="17" y="82"/>
                  </a:cubicBezTo>
                  <a:cubicBezTo>
                    <a:pt x="16" y="81"/>
                    <a:pt x="15" y="77"/>
                    <a:pt x="15" y="75"/>
                  </a:cubicBezTo>
                  <a:cubicBezTo>
                    <a:pt x="15" y="73"/>
                    <a:pt x="16" y="68"/>
                    <a:pt x="16" y="68"/>
                  </a:cubicBezTo>
                  <a:cubicBezTo>
                    <a:pt x="16" y="68"/>
                    <a:pt x="18" y="66"/>
                    <a:pt x="17" y="65"/>
                  </a:cubicBezTo>
                  <a:cubicBezTo>
                    <a:pt x="15" y="64"/>
                    <a:pt x="15" y="60"/>
                    <a:pt x="15" y="60"/>
                  </a:cubicBezTo>
                  <a:cubicBezTo>
                    <a:pt x="13" y="58"/>
                    <a:pt x="13" y="58"/>
                    <a:pt x="13" y="58"/>
                  </a:cubicBezTo>
                  <a:cubicBezTo>
                    <a:pt x="13" y="58"/>
                    <a:pt x="11" y="55"/>
                    <a:pt x="10" y="54"/>
                  </a:cubicBezTo>
                  <a:cubicBezTo>
                    <a:pt x="10" y="52"/>
                    <a:pt x="10" y="51"/>
                    <a:pt x="11" y="50"/>
                  </a:cubicBezTo>
                  <a:cubicBezTo>
                    <a:pt x="11" y="49"/>
                    <a:pt x="10" y="46"/>
                    <a:pt x="10" y="45"/>
                  </a:cubicBezTo>
                  <a:cubicBezTo>
                    <a:pt x="20" y="20"/>
                    <a:pt x="37" y="15"/>
                    <a:pt x="37" y="15"/>
                  </a:cubicBezTo>
                  <a:cubicBezTo>
                    <a:pt x="38" y="20"/>
                    <a:pt x="38" y="20"/>
                    <a:pt x="38" y="20"/>
                  </a:cubicBezTo>
                  <a:cubicBezTo>
                    <a:pt x="38" y="20"/>
                    <a:pt x="35" y="21"/>
                    <a:pt x="34" y="21"/>
                  </a:cubicBezTo>
                  <a:cubicBezTo>
                    <a:pt x="32" y="20"/>
                    <a:pt x="31" y="20"/>
                    <a:pt x="31" y="20"/>
                  </a:cubicBezTo>
                  <a:cubicBezTo>
                    <a:pt x="29" y="23"/>
                    <a:pt x="29" y="23"/>
                    <a:pt x="29" y="23"/>
                  </a:cubicBezTo>
                  <a:cubicBezTo>
                    <a:pt x="29" y="23"/>
                    <a:pt x="28" y="25"/>
                    <a:pt x="28" y="26"/>
                  </a:cubicBezTo>
                  <a:cubicBezTo>
                    <a:pt x="28" y="27"/>
                    <a:pt x="29" y="29"/>
                    <a:pt x="29" y="29"/>
                  </a:cubicBezTo>
                  <a:cubicBezTo>
                    <a:pt x="29" y="29"/>
                    <a:pt x="32" y="29"/>
                    <a:pt x="32" y="28"/>
                  </a:cubicBezTo>
                  <a:cubicBezTo>
                    <a:pt x="32" y="27"/>
                    <a:pt x="32" y="26"/>
                    <a:pt x="32" y="26"/>
                  </a:cubicBezTo>
                  <a:cubicBezTo>
                    <a:pt x="31" y="24"/>
                    <a:pt x="31" y="24"/>
                    <a:pt x="31" y="24"/>
                  </a:cubicBezTo>
                  <a:cubicBezTo>
                    <a:pt x="31" y="24"/>
                    <a:pt x="34" y="23"/>
                    <a:pt x="40" y="24"/>
                  </a:cubicBezTo>
                  <a:cubicBezTo>
                    <a:pt x="47" y="24"/>
                    <a:pt x="44" y="29"/>
                    <a:pt x="47" y="30"/>
                  </a:cubicBezTo>
                  <a:cubicBezTo>
                    <a:pt x="50" y="31"/>
                    <a:pt x="45" y="35"/>
                    <a:pt x="44" y="37"/>
                  </a:cubicBezTo>
                  <a:cubicBezTo>
                    <a:pt x="43" y="39"/>
                    <a:pt x="41" y="34"/>
                    <a:pt x="41" y="34"/>
                  </a:cubicBezTo>
                  <a:cubicBezTo>
                    <a:pt x="41" y="34"/>
                    <a:pt x="43" y="32"/>
                    <a:pt x="40" y="32"/>
                  </a:cubicBezTo>
                  <a:cubicBezTo>
                    <a:pt x="37" y="31"/>
                    <a:pt x="35" y="36"/>
                    <a:pt x="37" y="36"/>
                  </a:cubicBezTo>
                  <a:cubicBezTo>
                    <a:pt x="38" y="36"/>
                    <a:pt x="40" y="38"/>
                    <a:pt x="39" y="39"/>
                  </a:cubicBezTo>
                  <a:cubicBezTo>
                    <a:pt x="39" y="40"/>
                    <a:pt x="39" y="40"/>
                    <a:pt x="38" y="43"/>
                  </a:cubicBezTo>
                  <a:cubicBezTo>
                    <a:pt x="36" y="46"/>
                    <a:pt x="34" y="48"/>
                    <a:pt x="34" y="48"/>
                  </a:cubicBezTo>
                  <a:cubicBezTo>
                    <a:pt x="34" y="48"/>
                    <a:pt x="32" y="47"/>
                    <a:pt x="33" y="49"/>
                  </a:cubicBezTo>
                  <a:cubicBezTo>
                    <a:pt x="34" y="51"/>
                    <a:pt x="33" y="54"/>
                    <a:pt x="33" y="55"/>
                  </a:cubicBezTo>
                  <a:cubicBezTo>
                    <a:pt x="33" y="57"/>
                    <a:pt x="29" y="54"/>
                    <a:pt x="29" y="51"/>
                  </a:cubicBezTo>
                  <a:cubicBezTo>
                    <a:pt x="28" y="48"/>
                    <a:pt x="25" y="51"/>
                    <a:pt x="24" y="51"/>
                  </a:cubicBezTo>
                  <a:cubicBezTo>
                    <a:pt x="23" y="51"/>
                    <a:pt x="21" y="50"/>
                    <a:pt x="21" y="49"/>
                  </a:cubicBezTo>
                  <a:cubicBezTo>
                    <a:pt x="20" y="48"/>
                    <a:pt x="15" y="52"/>
                    <a:pt x="14" y="52"/>
                  </a:cubicBezTo>
                  <a:cubicBezTo>
                    <a:pt x="13" y="53"/>
                    <a:pt x="13" y="55"/>
                    <a:pt x="15" y="54"/>
                  </a:cubicBezTo>
                  <a:cubicBezTo>
                    <a:pt x="17" y="53"/>
                    <a:pt x="19" y="54"/>
                    <a:pt x="19" y="56"/>
                  </a:cubicBezTo>
                  <a:cubicBezTo>
                    <a:pt x="18" y="58"/>
                    <a:pt x="16" y="57"/>
                    <a:pt x="16" y="58"/>
                  </a:cubicBezTo>
                  <a:cubicBezTo>
                    <a:pt x="17" y="60"/>
                    <a:pt x="19" y="61"/>
                    <a:pt x="19" y="63"/>
                  </a:cubicBezTo>
                  <a:cubicBezTo>
                    <a:pt x="20" y="65"/>
                    <a:pt x="25" y="63"/>
                    <a:pt x="27" y="62"/>
                  </a:cubicBezTo>
                  <a:cubicBezTo>
                    <a:pt x="28" y="62"/>
                    <a:pt x="33" y="61"/>
                    <a:pt x="33" y="63"/>
                  </a:cubicBezTo>
                  <a:cubicBezTo>
                    <a:pt x="34" y="65"/>
                    <a:pt x="39" y="66"/>
                    <a:pt x="41" y="66"/>
                  </a:cubicBezTo>
                  <a:cubicBezTo>
                    <a:pt x="43" y="67"/>
                    <a:pt x="46" y="67"/>
                    <a:pt x="49" y="69"/>
                  </a:cubicBezTo>
                  <a:cubicBezTo>
                    <a:pt x="51" y="72"/>
                    <a:pt x="47" y="76"/>
                    <a:pt x="47" y="77"/>
                  </a:cubicBezTo>
                  <a:close/>
                  <a:moveTo>
                    <a:pt x="59" y="14"/>
                  </a:moveTo>
                  <a:cubicBezTo>
                    <a:pt x="58" y="17"/>
                    <a:pt x="54" y="20"/>
                    <a:pt x="55" y="21"/>
                  </a:cubicBezTo>
                  <a:cubicBezTo>
                    <a:pt x="55" y="22"/>
                    <a:pt x="55" y="27"/>
                    <a:pt x="51" y="23"/>
                  </a:cubicBezTo>
                  <a:cubicBezTo>
                    <a:pt x="47" y="19"/>
                    <a:pt x="43" y="18"/>
                    <a:pt x="44" y="15"/>
                  </a:cubicBezTo>
                  <a:cubicBezTo>
                    <a:pt x="44" y="14"/>
                    <a:pt x="48" y="14"/>
                    <a:pt x="48" y="13"/>
                  </a:cubicBezTo>
                  <a:cubicBezTo>
                    <a:pt x="53" y="7"/>
                    <a:pt x="62" y="8"/>
                    <a:pt x="63" y="10"/>
                  </a:cubicBezTo>
                  <a:cubicBezTo>
                    <a:pt x="61" y="12"/>
                    <a:pt x="59" y="11"/>
                    <a:pt x="59" y="14"/>
                  </a:cubicBezTo>
                  <a:close/>
                  <a:moveTo>
                    <a:pt x="107" y="62"/>
                  </a:moveTo>
                  <a:cubicBezTo>
                    <a:pt x="107" y="62"/>
                    <a:pt x="109" y="65"/>
                    <a:pt x="112" y="65"/>
                  </a:cubicBezTo>
                  <a:cubicBezTo>
                    <a:pt x="110" y="87"/>
                    <a:pt x="92" y="102"/>
                    <a:pt x="92" y="102"/>
                  </a:cubicBezTo>
                  <a:cubicBezTo>
                    <a:pt x="89" y="99"/>
                    <a:pt x="90" y="96"/>
                    <a:pt x="90" y="96"/>
                  </a:cubicBezTo>
                  <a:cubicBezTo>
                    <a:pt x="91" y="92"/>
                    <a:pt x="91" y="92"/>
                    <a:pt x="91" y="92"/>
                  </a:cubicBezTo>
                  <a:cubicBezTo>
                    <a:pt x="91" y="85"/>
                    <a:pt x="91" y="85"/>
                    <a:pt x="91" y="85"/>
                  </a:cubicBezTo>
                  <a:cubicBezTo>
                    <a:pt x="91" y="85"/>
                    <a:pt x="91" y="77"/>
                    <a:pt x="84" y="81"/>
                  </a:cubicBezTo>
                  <a:cubicBezTo>
                    <a:pt x="77" y="83"/>
                    <a:pt x="80" y="83"/>
                    <a:pt x="72" y="83"/>
                  </a:cubicBezTo>
                  <a:cubicBezTo>
                    <a:pt x="64" y="84"/>
                    <a:pt x="66" y="67"/>
                    <a:pt x="66" y="67"/>
                  </a:cubicBezTo>
                  <a:cubicBezTo>
                    <a:pt x="66" y="43"/>
                    <a:pt x="84" y="61"/>
                    <a:pt x="84" y="61"/>
                  </a:cubicBezTo>
                  <a:cubicBezTo>
                    <a:pt x="95" y="69"/>
                    <a:pt x="97" y="56"/>
                    <a:pt x="97" y="56"/>
                  </a:cubicBezTo>
                  <a:cubicBezTo>
                    <a:pt x="104" y="53"/>
                    <a:pt x="104" y="53"/>
                    <a:pt x="104" y="53"/>
                  </a:cubicBezTo>
                  <a:cubicBezTo>
                    <a:pt x="105" y="49"/>
                    <a:pt x="105" y="49"/>
                    <a:pt x="105" y="49"/>
                  </a:cubicBezTo>
                  <a:cubicBezTo>
                    <a:pt x="104" y="44"/>
                    <a:pt x="104" y="44"/>
                    <a:pt x="104" y="44"/>
                  </a:cubicBezTo>
                  <a:cubicBezTo>
                    <a:pt x="93" y="39"/>
                    <a:pt x="93" y="39"/>
                    <a:pt x="93" y="39"/>
                  </a:cubicBezTo>
                  <a:cubicBezTo>
                    <a:pt x="93" y="39"/>
                    <a:pt x="91" y="43"/>
                    <a:pt x="94" y="48"/>
                  </a:cubicBezTo>
                  <a:cubicBezTo>
                    <a:pt x="94" y="48"/>
                    <a:pt x="93" y="53"/>
                    <a:pt x="91" y="52"/>
                  </a:cubicBezTo>
                  <a:cubicBezTo>
                    <a:pt x="84" y="48"/>
                    <a:pt x="84" y="48"/>
                    <a:pt x="84" y="48"/>
                  </a:cubicBezTo>
                  <a:cubicBezTo>
                    <a:pt x="84" y="48"/>
                    <a:pt x="82" y="47"/>
                    <a:pt x="79" y="49"/>
                  </a:cubicBezTo>
                  <a:cubicBezTo>
                    <a:pt x="75" y="52"/>
                    <a:pt x="69" y="49"/>
                    <a:pt x="69" y="49"/>
                  </a:cubicBezTo>
                  <a:cubicBezTo>
                    <a:pt x="69" y="49"/>
                    <a:pt x="69" y="46"/>
                    <a:pt x="73" y="44"/>
                  </a:cubicBezTo>
                  <a:cubicBezTo>
                    <a:pt x="76" y="42"/>
                    <a:pt x="76" y="42"/>
                    <a:pt x="76" y="42"/>
                  </a:cubicBezTo>
                  <a:cubicBezTo>
                    <a:pt x="76" y="42"/>
                    <a:pt x="75" y="38"/>
                    <a:pt x="76" y="35"/>
                  </a:cubicBezTo>
                  <a:cubicBezTo>
                    <a:pt x="77" y="32"/>
                    <a:pt x="78" y="35"/>
                    <a:pt x="81" y="33"/>
                  </a:cubicBezTo>
                  <a:cubicBezTo>
                    <a:pt x="84" y="31"/>
                    <a:pt x="86" y="37"/>
                    <a:pt x="90" y="36"/>
                  </a:cubicBezTo>
                  <a:cubicBezTo>
                    <a:pt x="94" y="36"/>
                    <a:pt x="92" y="35"/>
                    <a:pt x="95" y="33"/>
                  </a:cubicBezTo>
                  <a:cubicBezTo>
                    <a:pt x="98" y="32"/>
                    <a:pt x="100" y="36"/>
                    <a:pt x="100" y="36"/>
                  </a:cubicBezTo>
                  <a:cubicBezTo>
                    <a:pt x="106" y="37"/>
                    <a:pt x="106" y="37"/>
                    <a:pt x="106" y="37"/>
                  </a:cubicBezTo>
                  <a:cubicBezTo>
                    <a:pt x="106" y="37"/>
                    <a:pt x="105" y="30"/>
                    <a:pt x="105" y="32"/>
                  </a:cubicBezTo>
                  <a:cubicBezTo>
                    <a:pt x="109" y="38"/>
                    <a:pt x="114" y="55"/>
                    <a:pt x="112" y="58"/>
                  </a:cubicBezTo>
                  <a:cubicBezTo>
                    <a:pt x="111" y="57"/>
                    <a:pt x="110" y="57"/>
                    <a:pt x="110" y="57"/>
                  </a:cubicBezTo>
                  <a:cubicBezTo>
                    <a:pt x="103" y="57"/>
                    <a:pt x="103" y="57"/>
                    <a:pt x="103" y="57"/>
                  </a:cubicBezTo>
                  <a:lnTo>
                    <a:pt x="107" y="62"/>
                  </a:lnTo>
                  <a:close/>
                </a:path>
              </a:pathLst>
            </a:custGeom>
            <a:solidFill>
              <a:srgbClr val="C11E1E"/>
            </a:solidFill>
            <a:ln>
              <a:noFill/>
            </a:ln>
          </p:spPr>
          <p:txBody>
            <a:bodyPr anchor="ctr"/>
            <a:lstStyle/>
            <a:p>
              <a:pPr algn="ctr"/>
              <a:endParaRPr>
                <a:latin typeface="+mn-lt"/>
                <a:ea typeface="+mn-ea"/>
                <a:cs typeface="+mn-ea"/>
                <a:sym typeface="+mn-lt"/>
              </a:endParaRPr>
            </a:p>
          </p:txBody>
        </p:sp>
        <p:grpSp>
          <p:nvGrpSpPr>
            <p:cNvPr id="38" name="Group 23"/>
            <p:cNvGrpSpPr/>
            <p:nvPr/>
          </p:nvGrpSpPr>
          <p:grpSpPr>
            <a:xfrm>
              <a:off x="7957065" y="1628845"/>
              <a:ext cx="471871" cy="362798"/>
              <a:chOff x="2849564" y="3636963"/>
              <a:chExt cx="315912" cy="242888"/>
            </a:xfrm>
            <a:solidFill>
              <a:schemeClr val="accent3"/>
            </a:solidFill>
          </p:grpSpPr>
          <p:sp>
            <p:nvSpPr>
              <p:cNvPr id="40" name="Freeform: Shape 25"/>
              <p:cNvSpPr>
                <a:spLocks/>
              </p:cNvSpPr>
              <p:nvPr/>
            </p:nvSpPr>
            <p:spPr bwMode="auto">
              <a:xfrm>
                <a:off x="2849564" y="3671888"/>
                <a:ext cx="298450" cy="207963"/>
              </a:xfrm>
              <a:custGeom>
                <a:avLst/>
                <a:gdLst>
                  <a:gd name="T0" fmla="*/ 103 w 112"/>
                  <a:gd name="T1" fmla="*/ 78 h 78"/>
                  <a:gd name="T2" fmla="*/ 9 w 112"/>
                  <a:gd name="T3" fmla="*/ 78 h 78"/>
                  <a:gd name="T4" fmla="*/ 0 w 112"/>
                  <a:gd name="T5" fmla="*/ 69 h 78"/>
                  <a:gd name="T6" fmla="*/ 0 w 112"/>
                  <a:gd name="T7" fmla="*/ 8 h 78"/>
                  <a:gd name="T8" fmla="*/ 9 w 112"/>
                  <a:gd name="T9" fmla="*/ 0 h 78"/>
                  <a:gd name="T10" fmla="*/ 42 w 112"/>
                  <a:gd name="T11" fmla="*/ 0 h 78"/>
                  <a:gd name="T12" fmla="*/ 46 w 112"/>
                  <a:gd name="T13" fmla="*/ 4 h 78"/>
                  <a:gd name="T14" fmla="*/ 42 w 112"/>
                  <a:gd name="T15" fmla="*/ 8 h 78"/>
                  <a:gd name="T16" fmla="*/ 9 w 112"/>
                  <a:gd name="T17" fmla="*/ 8 h 78"/>
                  <a:gd name="T18" fmla="*/ 8 w 112"/>
                  <a:gd name="T19" fmla="*/ 8 h 78"/>
                  <a:gd name="T20" fmla="*/ 8 w 112"/>
                  <a:gd name="T21" fmla="*/ 69 h 78"/>
                  <a:gd name="T22" fmla="*/ 9 w 112"/>
                  <a:gd name="T23" fmla="*/ 70 h 78"/>
                  <a:gd name="T24" fmla="*/ 103 w 112"/>
                  <a:gd name="T25" fmla="*/ 70 h 78"/>
                  <a:gd name="T26" fmla="*/ 104 w 112"/>
                  <a:gd name="T27" fmla="*/ 69 h 78"/>
                  <a:gd name="T28" fmla="*/ 104 w 112"/>
                  <a:gd name="T29" fmla="*/ 43 h 78"/>
                  <a:gd name="T30" fmla="*/ 108 w 112"/>
                  <a:gd name="T31" fmla="*/ 39 h 78"/>
                  <a:gd name="T32" fmla="*/ 112 w 112"/>
                  <a:gd name="T33" fmla="*/ 43 h 78"/>
                  <a:gd name="T34" fmla="*/ 112 w 112"/>
                  <a:gd name="T35" fmla="*/ 69 h 78"/>
                  <a:gd name="T36" fmla="*/ 103 w 112"/>
                  <a:gd name="T37"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2" h="78">
                    <a:moveTo>
                      <a:pt x="103" y="78"/>
                    </a:moveTo>
                    <a:cubicBezTo>
                      <a:pt x="9" y="78"/>
                      <a:pt x="9" y="78"/>
                      <a:pt x="9" y="78"/>
                    </a:cubicBezTo>
                    <a:cubicBezTo>
                      <a:pt x="4" y="78"/>
                      <a:pt x="0" y="74"/>
                      <a:pt x="0" y="69"/>
                    </a:cubicBezTo>
                    <a:cubicBezTo>
                      <a:pt x="0" y="8"/>
                      <a:pt x="0" y="8"/>
                      <a:pt x="0" y="8"/>
                    </a:cubicBezTo>
                    <a:cubicBezTo>
                      <a:pt x="0" y="4"/>
                      <a:pt x="4" y="0"/>
                      <a:pt x="9" y="0"/>
                    </a:cubicBezTo>
                    <a:cubicBezTo>
                      <a:pt x="42" y="0"/>
                      <a:pt x="42" y="0"/>
                      <a:pt x="42" y="0"/>
                    </a:cubicBezTo>
                    <a:cubicBezTo>
                      <a:pt x="44" y="0"/>
                      <a:pt x="46" y="1"/>
                      <a:pt x="46" y="4"/>
                    </a:cubicBezTo>
                    <a:cubicBezTo>
                      <a:pt x="46" y="6"/>
                      <a:pt x="44" y="8"/>
                      <a:pt x="42" y="8"/>
                    </a:cubicBezTo>
                    <a:cubicBezTo>
                      <a:pt x="9" y="8"/>
                      <a:pt x="9" y="8"/>
                      <a:pt x="9" y="8"/>
                    </a:cubicBezTo>
                    <a:cubicBezTo>
                      <a:pt x="8" y="8"/>
                      <a:pt x="8" y="8"/>
                      <a:pt x="8" y="8"/>
                    </a:cubicBezTo>
                    <a:cubicBezTo>
                      <a:pt x="8" y="69"/>
                      <a:pt x="8" y="69"/>
                      <a:pt x="8" y="69"/>
                    </a:cubicBezTo>
                    <a:cubicBezTo>
                      <a:pt x="8" y="70"/>
                      <a:pt x="8" y="70"/>
                      <a:pt x="9" y="70"/>
                    </a:cubicBezTo>
                    <a:cubicBezTo>
                      <a:pt x="103" y="70"/>
                      <a:pt x="103" y="70"/>
                      <a:pt x="103" y="70"/>
                    </a:cubicBezTo>
                    <a:cubicBezTo>
                      <a:pt x="103" y="70"/>
                      <a:pt x="104" y="70"/>
                      <a:pt x="104" y="69"/>
                    </a:cubicBezTo>
                    <a:cubicBezTo>
                      <a:pt x="104" y="43"/>
                      <a:pt x="104" y="43"/>
                      <a:pt x="104" y="43"/>
                    </a:cubicBezTo>
                    <a:cubicBezTo>
                      <a:pt x="104" y="41"/>
                      <a:pt x="105" y="39"/>
                      <a:pt x="108" y="39"/>
                    </a:cubicBezTo>
                    <a:cubicBezTo>
                      <a:pt x="110" y="39"/>
                      <a:pt x="112" y="41"/>
                      <a:pt x="112" y="43"/>
                    </a:cubicBezTo>
                    <a:cubicBezTo>
                      <a:pt x="112" y="69"/>
                      <a:pt x="112" y="69"/>
                      <a:pt x="112" y="69"/>
                    </a:cubicBezTo>
                    <a:cubicBezTo>
                      <a:pt x="112" y="74"/>
                      <a:pt x="108" y="78"/>
                      <a:pt x="103" y="78"/>
                    </a:cubicBezTo>
                    <a:close/>
                  </a:path>
                </a:pathLst>
              </a:custGeom>
              <a:grpFill/>
              <a:ln w="9525">
                <a:noFill/>
                <a:round/>
                <a:headEnd/>
                <a:tailEnd/>
              </a:ln>
              <a:extLst/>
            </p:spPr>
            <p:txBody>
              <a:bodyPr anchor="ctr"/>
              <a:lstStyle/>
              <a:p>
                <a:pPr algn="ctr"/>
                <a:endParaRPr>
                  <a:latin typeface="+mn-lt"/>
                  <a:ea typeface="+mn-ea"/>
                  <a:cs typeface="+mn-ea"/>
                  <a:sym typeface="+mn-lt"/>
                </a:endParaRPr>
              </a:p>
            </p:txBody>
          </p:sp>
          <p:sp>
            <p:nvSpPr>
              <p:cNvPr id="41" name="Freeform: Shape 26"/>
              <p:cNvSpPr>
                <a:spLocks/>
              </p:cNvSpPr>
              <p:nvPr/>
            </p:nvSpPr>
            <p:spPr bwMode="auto">
              <a:xfrm>
                <a:off x="2943226" y="3636963"/>
                <a:ext cx="222250" cy="200025"/>
              </a:xfrm>
              <a:custGeom>
                <a:avLst/>
                <a:gdLst>
                  <a:gd name="T0" fmla="*/ 46 w 83"/>
                  <a:gd name="T1" fmla="*/ 58 h 75"/>
                  <a:gd name="T2" fmla="*/ 83 w 83"/>
                  <a:gd name="T3" fmla="*/ 29 h 75"/>
                  <a:gd name="T4" fmla="*/ 46 w 83"/>
                  <a:gd name="T5" fmla="*/ 0 h 75"/>
                  <a:gd name="T6" fmla="*/ 46 w 83"/>
                  <a:gd name="T7" fmla="*/ 20 h 75"/>
                  <a:gd name="T8" fmla="*/ 0 w 83"/>
                  <a:gd name="T9" fmla="*/ 75 h 75"/>
                  <a:gd name="T10" fmla="*/ 46 w 83"/>
                  <a:gd name="T11" fmla="*/ 40 h 75"/>
                  <a:gd name="T12" fmla="*/ 46 w 83"/>
                  <a:gd name="T13" fmla="*/ 58 h 75"/>
                </a:gdLst>
                <a:ahLst/>
                <a:cxnLst>
                  <a:cxn ang="0">
                    <a:pos x="T0" y="T1"/>
                  </a:cxn>
                  <a:cxn ang="0">
                    <a:pos x="T2" y="T3"/>
                  </a:cxn>
                  <a:cxn ang="0">
                    <a:pos x="T4" y="T5"/>
                  </a:cxn>
                  <a:cxn ang="0">
                    <a:pos x="T6" y="T7"/>
                  </a:cxn>
                  <a:cxn ang="0">
                    <a:pos x="T8" y="T9"/>
                  </a:cxn>
                  <a:cxn ang="0">
                    <a:pos x="T10" y="T11"/>
                  </a:cxn>
                  <a:cxn ang="0">
                    <a:pos x="T12" y="T13"/>
                  </a:cxn>
                </a:cxnLst>
                <a:rect l="0" t="0" r="r" b="b"/>
                <a:pathLst>
                  <a:path w="83" h="75">
                    <a:moveTo>
                      <a:pt x="46" y="58"/>
                    </a:moveTo>
                    <a:cubicBezTo>
                      <a:pt x="83" y="29"/>
                      <a:pt x="83" y="29"/>
                      <a:pt x="83" y="29"/>
                    </a:cubicBezTo>
                    <a:cubicBezTo>
                      <a:pt x="46" y="0"/>
                      <a:pt x="46" y="0"/>
                      <a:pt x="46" y="0"/>
                    </a:cubicBezTo>
                    <a:cubicBezTo>
                      <a:pt x="46" y="20"/>
                      <a:pt x="46" y="20"/>
                      <a:pt x="46" y="20"/>
                    </a:cubicBezTo>
                    <a:cubicBezTo>
                      <a:pt x="10" y="21"/>
                      <a:pt x="0" y="38"/>
                      <a:pt x="0" y="75"/>
                    </a:cubicBezTo>
                    <a:cubicBezTo>
                      <a:pt x="15" y="43"/>
                      <a:pt x="30" y="41"/>
                      <a:pt x="46" y="40"/>
                    </a:cubicBezTo>
                    <a:cubicBezTo>
                      <a:pt x="46" y="58"/>
                      <a:pt x="46" y="58"/>
                      <a:pt x="46" y="58"/>
                    </a:cubicBezTo>
                    <a:close/>
                  </a:path>
                </a:pathLst>
              </a:custGeom>
              <a:grpFill/>
              <a:ln w="9525">
                <a:noFill/>
                <a:round/>
                <a:headEnd/>
                <a:tailEnd/>
              </a:ln>
              <a:extLst/>
            </p:spPr>
            <p:txBody>
              <a:bodyPr anchor="ctr"/>
              <a:lstStyle/>
              <a:p>
                <a:pPr algn="ctr"/>
                <a:endParaRPr>
                  <a:latin typeface="+mn-lt"/>
                  <a:ea typeface="+mn-ea"/>
                  <a:cs typeface="+mn-ea"/>
                  <a:sym typeface="+mn-lt"/>
                </a:endParaRPr>
              </a:p>
            </p:txBody>
          </p:sp>
        </p:grpSp>
        <p:sp>
          <p:nvSpPr>
            <p:cNvPr id="39" name="Freeform: Shape 24"/>
            <p:cNvSpPr/>
            <p:nvPr/>
          </p:nvSpPr>
          <p:spPr>
            <a:xfrm>
              <a:off x="7952754" y="3994423"/>
              <a:ext cx="478284" cy="448409"/>
            </a:xfrm>
            <a:custGeom>
              <a:avLst/>
              <a:gdLst/>
              <a:ahLst/>
              <a:cxnLst>
                <a:cxn ang="0">
                  <a:pos x="wd2" y="hd2"/>
                </a:cxn>
                <a:cxn ang="5400000">
                  <a:pos x="wd2" y="hd2"/>
                </a:cxn>
                <a:cxn ang="10800000">
                  <a:pos x="wd2" y="hd2"/>
                </a:cxn>
                <a:cxn ang="16200000">
                  <a:pos x="wd2" y="hd2"/>
                </a:cxn>
              </a:cxnLst>
              <a:rect l="0" t="0" r="r" b="b"/>
              <a:pathLst>
                <a:path w="20993" h="21440" extrusionOk="0">
                  <a:moveTo>
                    <a:pt x="20097" y="14373"/>
                  </a:moveTo>
                  <a:lnTo>
                    <a:pt x="15990" y="12571"/>
                  </a:lnTo>
                  <a:lnTo>
                    <a:pt x="16463" y="14008"/>
                  </a:lnTo>
                  <a:cubicBezTo>
                    <a:pt x="16439" y="15532"/>
                    <a:pt x="13726" y="16745"/>
                    <a:pt x="10496" y="16745"/>
                  </a:cubicBezTo>
                  <a:cubicBezTo>
                    <a:pt x="7268" y="16745"/>
                    <a:pt x="4553" y="15532"/>
                    <a:pt x="4529" y="14008"/>
                  </a:cubicBezTo>
                  <a:lnTo>
                    <a:pt x="5002" y="12571"/>
                  </a:lnTo>
                  <a:lnTo>
                    <a:pt x="895" y="14373"/>
                  </a:lnTo>
                  <a:cubicBezTo>
                    <a:pt x="-255" y="14878"/>
                    <a:pt x="-304" y="15814"/>
                    <a:pt x="789" y="16451"/>
                  </a:cubicBezTo>
                  <a:lnTo>
                    <a:pt x="8511" y="20962"/>
                  </a:lnTo>
                  <a:cubicBezTo>
                    <a:pt x="9602" y="21600"/>
                    <a:pt x="11390" y="21600"/>
                    <a:pt x="12481" y="20962"/>
                  </a:cubicBezTo>
                  <a:lnTo>
                    <a:pt x="20205" y="16451"/>
                  </a:lnTo>
                  <a:cubicBezTo>
                    <a:pt x="21296" y="15814"/>
                    <a:pt x="21247" y="14878"/>
                    <a:pt x="20097" y="14373"/>
                  </a:cubicBezTo>
                  <a:close/>
                  <a:moveTo>
                    <a:pt x="10496" y="5209"/>
                  </a:moveTo>
                  <a:cubicBezTo>
                    <a:pt x="11724" y="5209"/>
                    <a:pt x="12866" y="4796"/>
                    <a:pt x="13199" y="4152"/>
                  </a:cubicBezTo>
                  <a:cubicBezTo>
                    <a:pt x="12739" y="2744"/>
                    <a:pt x="12343" y="1535"/>
                    <a:pt x="12094" y="773"/>
                  </a:cubicBezTo>
                  <a:cubicBezTo>
                    <a:pt x="11927" y="264"/>
                    <a:pt x="11175" y="0"/>
                    <a:pt x="10496" y="0"/>
                  </a:cubicBezTo>
                  <a:cubicBezTo>
                    <a:pt x="9817" y="0"/>
                    <a:pt x="9065" y="264"/>
                    <a:pt x="8898" y="773"/>
                  </a:cubicBezTo>
                  <a:cubicBezTo>
                    <a:pt x="8649" y="1535"/>
                    <a:pt x="8253" y="2744"/>
                    <a:pt x="7792" y="4152"/>
                  </a:cubicBezTo>
                  <a:cubicBezTo>
                    <a:pt x="8126" y="4796"/>
                    <a:pt x="9268" y="5209"/>
                    <a:pt x="10496" y="5209"/>
                  </a:cubicBezTo>
                  <a:close/>
                  <a:moveTo>
                    <a:pt x="10496" y="13197"/>
                  </a:moveTo>
                  <a:cubicBezTo>
                    <a:pt x="13109" y="13197"/>
                    <a:pt x="15296" y="12229"/>
                    <a:pt x="15429" y="10966"/>
                  </a:cubicBezTo>
                  <a:cubicBezTo>
                    <a:pt x="15041" y="9779"/>
                    <a:pt x="14617" y="8484"/>
                    <a:pt x="14201" y="7211"/>
                  </a:cubicBezTo>
                  <a:cubicBezTo>
                    <a:pt x="13911" y="8118"/>
                    <a:pt x="12316" y="8759"/>
                    <a:pt x="10496" y="8759"/>
                  </a:cubicBezTo>
                  <a:cubicBezTo>
                    <a:pt x="8678" y="8759"/>
                    <a:pt x="7081" y="8118"/>
                    <a:pt x="6791" y="7211"/>
                  </a:cubicBezTo>
                  <a:cubicBezTo>
                    <a:pt x="6375" y="8484"/>
                    <a:pt x="5951" y="9779"/>
                    <a:pt x="5563" y="10966"/>
                  </a:cubicBezTo>
                  <a:cubicBezTo>
                    <a:pt x="5696" y="12229"/>
                    <a:pt x="7883" y="13197"/>
                    <a:pt x="10496" y="13197"/>
                  </a:cubicBezTo>
                  <a:close/>
                </a:path>
              </a:pathLst>
            </a:custGeom>
            <a:solidFill>
              <a:srgbClr val="BD1A1A"/>
            </a:solidFill>
            <a:ln w="12700" cap="flat">
              <a:noFill/>
              <a:miter lim="400000"/>
            </a:ln>
            <a:effectLst/>
          </p:spPr>
          <p:txBody>
            <a:bodyPr anchor="ctr"/>
            <a:lstStyle/>
            <a:p>
              <a:pPr algn="ctr"/>
              <a:endParaRPr>
                <a:latin typeface="+mn-lt"/>
                <a:ea typeface="+mn-ea"/>
                <a:cs typeface="+mn-ea"/>
                <a:sym typeface="+mn-lt"/>
              </a:endParaRPr>
            </a:p>
          </p:txBody>
        </p:sp>
      </p:grpSp>
      <p:sp>
        <p:nvSpPr>
          <p:cNvPr id="47" name="Rectangle 5">
            <a:extLst>
              <a:ext uri="{FF2B5EF4-FFF2-40B4-BE49-F238E27FC236}">
                <a16:creationId xmlns:a16="http://schemas.microsoft.com/office/drawing/2014/main" xmlns="" id="{E5E20CAD-2920-4011-9EEF-2C1AF202C3FF}"/>
              </a:ext>
            </a:extLst>
          </p:cNvPr>
          <p:cNvSpPr>
            <a:spLocks noChangeArrowheads="1"/>
          </p:cNvSpPr>
          <p:nvPr/>
        </p:nvSpPr>
        <p:spPr bwMode="auto">
          <a:xfrm>
            <a:off x="1115616" y="4410566"/>
            <a:ext cx="6840537"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r>
              <a:rPr lang="zh-CN" altLang="en-US" sz="2400" dirty="0">
                <a:solidFill>
                  <a:srgbClr val="C00000"/>
                </a:solidFill>
                <a:cs typeface="+mn-ea"/>
                <a:sym typeface="+mn-lt"/>
              </a:rPr>
              <a:t>远程教学过程的基本特点</a:t>
            </a:r>
            <a:endParaRPr lang="en-US" altLang="zh-CN" sz="2400" dirty="0">
              <a:solidFill>
                <a:srgbClr val="C00000"/>
              </a:solidFill>
              <a:cs typeface="+mn-ea"/>
              <a:sym typeface="+mn-lt"/>
            </a:endParaRPr>
          </a:p>
        </p:txBody>
      </p:sp>
      <p:sp>
        <p:nvSpPr>
          <p:cNvPr id="48" name="Rectangle 5">
            <a:extLst>
              <a:ext uri="{FF2B5EF4-FFF2-40B4-BE49-F238E27FC236}">
                <a16:creationId xmlns:a16="http://schemas.microsoft.com/office/drawing/2014/main" xmlns="" id="{00C34347-42FD-4A49-8570-DB5996585234}"/>
              </a:ext>
            </a:extLst>
          </p:cNvPr>
          <p:cNvSpPr>
            <a:spLocks noChangeArrowheads="1"/>
          </p:cNvSpPr>
          <p:nvPr/>
        </p:nvSpPr>
        <p:spPr bwMode="auto">
          <a:xfrm>
            <a:off x="653604" y="773291"/>
            <a:ext cx="15859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eaLnBrk="1" hangingPunct="1"/>
            <a:r>
              <a:rPr lang="zh-CN" altLang="en-US" sz="1800" dirty="0"/>
              <a:t>教学活动以学生为中心</a:t>
            </a:r>
            <a:endParaRPr lang="en-US" altLang="zh-CN" sz="1800" dirty="0"/>
          </a:p>
        </p:txBody>
      </p:sp>
      <p:sp>
        <p:nvSpPr>
          <p:cNvPr id="49" name="Rectangle 5">
            <a:extLst>
              <a:ext uri="{FF2B5EF4-FFF2-40B4-BE49-F238E27FC236}">
                <a16:creationId xmlns:a16="http://schemas.microsoft.com/office/drawing/2014/main" xmlns="" id="{68EAC652-4B5B-4020-B000-66FF297937D9}"/>
              </a:ext>
            </a:extLst>
          </p:cNvPr>
          <p:cNvSpPr>
            <a:spLocks noChangeArrowheads="1"/>
          </p:cNvSpPr>
          <p:nvPr/>
        </p:nvSpPr>
        <p:spPr bwMode="auto">
          <a:xfrm>
            <a:off x="2555776" y="708982"/>
            <a:ext cx="181687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spcBef>
                <a:spcPts val="600"/>
              </a:spcBef>
              <a:buFont typeface="Wingdings" pitchFamily="2" charset="2"/>
              <a:buNone/>
            </a:pPr>
            <a:r>
              <a:rPr lang="zh-CN" altLang="en-US" sz="1800" dirty="0"/>
              <a:t>教学信息通过多种媒体被学生选择与接收</a:t>
            </a:r>
            <a:endParaRPr lang="en-US" altLang="zh-CN" sz="1800" dirty="0"/>
          </a:p>
        </p:txBody>
      </p:sp>
      <p:sp>
        <p:nvSpPr>
          <p:cNvPr id="50" name="Rectangle 5">
            <a:extLst>
              <a:ext uri="{FF2B5EF4-FFF2-40B4-BE49-F238E27FC236}">
                <a16:creationId xmlns:a16="http://schemas.microsoft.com/office/drawing/2014/main" xmlns="" id="{0CFDF2E4-3612-4419-8216-F9D834C121B3}"/>
              </a:ext>
            </a:extLst>
          </p:cNvPr>
          <p:cNvSpPr>
            <a:spLocks noChangeArrowheads="1"/>
          </p:cNvSpPr>
          <p:nvPr/>
        </p:nvSpPr>
        <p:spPr bwMode="auto">
          <a:xfrm>
            <a:off x="4572000" y="712316"/>
            <a:ext cx="167129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spcBef>
                <a:spcPts val="1200"/>
              </a:spcBef>
              <a:buFont typeface="Wingdings" pitchFamily="2" charset="2"/>
              <a:buNone/>
            </a:pPr>
            <a:r>
              <a:rPr lang="zh-CN" altLang="en-US" sz="1800" dirty="0"/>
              <a:t>技术平台和软件工具融入到学习过程中</a:t>
            </a:r>
            <a:endParaRPr lang="en-US" altLang="zh-CN" sz="1800" dirty="0"/>
          </a:p>
        </p:txBody>
      </p:sp>
      <p:sp>
        <p:nvSpPr>
          <p:cNvPr id="51" name="Rectangle 5">
            <a:extLst>
              <a:ext uri="{FF2B5EF4-FFF2-40B4-BE49-F238E27FC236}">
                <a16:creationId xmlns:a16="http://schemas.microsoft.com/office/drawing/2014/main" xmlns="" id="{B4A12B77-ED6A-4D3D-B587-7FF5CF236F01}"/>
              </a:ext>
            </a:extLst>
          </p:cNvPr>
          <p:cNvSpPr>
            <a:spLocks noChangeArrowheads="1"/>
          </p:cNvSpPr>
          <p:nvPr/>
        </p:nvSpPr>
        <p:spPr bwMode="auto">
          <a:xfrm>
            <a:off x="6444208" y="712316"/>
            <a:ext cx="158417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spcAft>
                <a:spcPts val="600"/>
              </a:spcAft>
              <a:buFont typeface="Arial" charset="0"/>
              <a:defRPr sz="2000" b="1">
                <a:solidFill>
                  <a:schemeClr val="tx1"/>
                </a:solidFill>
                <a:latin typeface="微软雅黑" pitchFamily="34" charset="-122"/>
                <a:ea typeface="微软雅黑" pitchFamily="34" charset="-122"/>
              </a:defRPr>
            </a:lvl1pPr>
            <a:lvl2pPr marL="742950" indent="-285750" eaLnBrk="0" hangingPunct="0">
              <a:spcBef>
                <a:spcPct val="20000"/>
              </a:spcBef>
              <a:buClr>
                <a:schemeClr val="tx2"/>
              </a:buClr>
              <a:buFont typeface="Arial" charset="0"/>
              <a:buChar char="•"/>
              <a:defRPr sz="2000">
                <a:solidFill>
                  <a:schemeClr val="tx1"/>
                </a:solidFill>
                <a:latin typeface="微软雅黑" pitchFamily="34" charset="-122"/>
                <a:ea typeface="微软雅黑" pitchFamily="34" charset="-122"/>
              </a:defRPr>
            </a:lvl2pPr>
            <a:lvl3pPr marL="11430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3pPr>
            <a:lvl4pPr marL="16002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4pPr>
            <a:lvl5pPr marL="2057400" indent="-228600" eaLnBrk="0" hangingPunct="0">
              <a:spcBef>
                <a:spcPct val="20000"/>
              </a:spcBef>
              <a:buClr>
                <a:schemeClr val="tx2"/>
              </a:buClr>
              <a:buFont typeface="Arial" charset="0"/>
              <a:buChar char="•"/>
              <a:defRPr>
                <a:solidFill>
                  <a:schemeClr val="tx1"/>
                </a:solidFill>
                <a:latin typeface="微软雅黑" pitchFamily="34" charset="-122"/>
                <a:ea typeface="微软雅黑" pitchFamily="34" charset="-122"/>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微软雅黑" pitchFamily="34" charset="-122"/>
                <a:ea typeface="微软雅黑" pitchFamily="34" charset="-122"/>
              </a:defRPr>
            </a:lvl9pPr>
          </a:lstStyle>
          <a:p>
            <a:pPr algn="ctr">
              <a:spcBef>
                <a:spcPts val="1200"/>
              </a:spcBef>
              <a:buFont typeface="Wingdings" pitchFamily="2" charset="2"/>
              <a:buNone/>
            </a:pPr>
            <a:r>
              <a:rPr lang="zh-CN" altLang="en-US" sz="1800" dirty="0"/>
              <a:t>教师是教学过程的组织者和引导者</a:t>
            </a:r>
            <a:endParaRPr lang="en-US" altLang="zh-CN" sz="1800" dirty="0"/>
          </a:p>
        </p:txBody>
      </p:sp>
    </p:spTree>
    <p:extLst>
      <p:ext uri="{BB962C8B-B14F-4D97-AF65-F5344CB8AC3E}">
        <p14:creationId xmlns:p14="http://schemas.microsoft.com/office/powerpoint/2010/main" val="2690207266"/>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23528" y="0"/>
            <a:ext cx="4112439" cy="578162"/>
            <a:chOff x="323528" y="0"/>
            <a:chExt cx="1973456" cy="578162"/>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461747"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远程教学过程的基本特点</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23528" y="0"/>
              <a:ext cx="108012"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56" name="Rectangle 3"/>
          <p:cNvSpPr txBox="1">
            <a:spLocks noChangeArrowheads="1"/>
          </p:cNvSpPr>
          <p:nvPr/>
        </p:nvSpPr>
        <p:spPr>
          <a:xfrm>
            <a:off x="581099" y="987574"/>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600"/>
              </a:spcBef>
              <a:buFont typeface="Wingdings" panose="05000000000000000000" pitchFamily="2" charset="2"/>
              <a:buChar char="ü"/>
            </a:pPr>
            <a:r>
              <a:rPr lang="zh-CN" altLang="en-US" sz="1800" dirty="0">
                <a:solidFill>
                  <a:srgbClr val="C00000"/>
                </a:solidFill>
              </a:rPr>
              <a:t>教学活动以学生为中心</a:t>
            </a:r>
            <a:endParaRPr lang="en-US" altLang="zh-CN" sz="1800" dirty="0"/>
          </a:p>
          <a:p>
            <a:pPr marL="0" indent="0">
              <a:lnSpc>
                <a:spcPct val="150000"/>
              </a:lnSpc>
              <a:spcBef>
                <a:spcPts val="600"/>
              </a:spcBef>
              <a:buNone/>
            </a:pPr>
            <a:r>
              <a:rPr lang="en-US" altLang="zh-CN" sz="1800" dirty="0"/>
              <a:t>     </a:t>
            </a:r>
            <a:r>
              <a:rPr lang="zh-CN" altLang="en-US" sz="1800" dirty="0"/>
              <a:t>学生是远程教学过程中的认知主体，他们通过感知、筛选、归类、概括、搜集、重组等一系列心理活动和交互学习活动对外来的教学信息进行加工与融合，以独立自主的学习为主，因此是远程学习的中心。</a:t>
            </a:r>
            <a:endParaRPr lang="en-US" altLang="zh-CN" sz="1800" dirty="0"/>
          </a:p>
          <a:p>
            <a:pPr>
              <a:lnSpc>
                <a:spcPct val="150000"/>
              </a:lnSpc>
              <a:spcBef>
                <a:spcPts val="600"/>
              </a:spcBef>
              <a:buFont typeface="Wingdings" panose="05000000000000000000" pitchFamily="2" charset="2"/>
              <a:buChar char="ü"/>
            </a:pPr>
            <a:r>
              <a:rPr lang="zh-CN" altLang="en-US" sz="1800" dirty="0">
                <a:solidFill>
                  <a:srgbClr val="C00000"/>
                </a:solidFill>
              </a:rPr>
              <a:t>教学信息通过多种媒体被学生主动选择与接收</a:t>
            </a:r>
            <a:endParaRPr lang="en-US" altLang="zh-CN" sz="1800" dirty="0"/>
          </a:p>
          <a:p>
            <a:pPr marL="0" indent="0">
              <a:lnSpc>
                <a:spcPct val="150000"/>
              </a:lnSpc>
              <a:spcBef>
                <a:spcPts val="600"/>
              </a:spcBef>
              <a:buNone/>
            </a:pPr>
            <a:r>
              <a:rPr lang="en-US" altLang="zh-CN" sz="1800" dirty="0"/>
              <a:t>     </a:t>
            </a:r>
            <a:r>
              <a:rPr lang="zh-CN" altLang="en-US" sz="1800" dirty="0"/>
              <a:t>多种媒体承载的教学信息是学生接受与加工的对象，是学生主动探索的认知客体，与教师系统讲授和灌输教学内容有较大的不同。</a:t>
            </a:r>
            <a:r>
              <a:rPr lang="zh-CN" altLang="en-US" sz="2000" dirty="0"/>
              <a:t/>
            </a:r>
            <a:br>
              <a:rPr lang="zh-CN" altLang="en-US" sz="2000" dirty="0"/>
            </a:br>
            <a:endParaRPr lang="zh-CN" altLang="en-US" sz="2000" dirty="0"/>
          </a:p>
        </p:txBody>
      </p:sp>
    </p:spTree>
    <p:extLst>
      <p:ext uri="{BB962C8B-B14F-4D97-AF65-F5344CB8AC3E}">
        <p14:creationId xmlns:p14="http://schemas.microsoft.com/office/powerpoint/2010/main" val="1674690003"/>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23528" y="0"/>
            <a:ext cx="4104456" cy="578162"/>
            <a:chOff x="323528" y="0"/>
            <a:chExt cx="1969625" cy="578162"/>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45791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远程教学过程的基本特点</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23528" y="0"/>
              <a:ext cx="10366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6" name="Rectangle 3"/>
          <p:cNvSpPr txBox="1">
            <a:spLocks noChangeArrowheads="1"/>
          </p:cNvSpPr>
          <p:nvPr/>
        </p:nvSpPr>
        <p:spPr>
          <a:xfrm>
            <a:off x="570403" y="1131590"/>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1200"/>
              </a:spcBef>
              <a:buFont typeface="Wingdings" panose="05000000000000000000" pitchFamily="2" charset="2"/>
              <a:buChar char="ü"/>
            </a:pPr>
            <a:r>
              <a:rPr lang="zh-CN" altLang="en-US" sz="1800" dirty="0">
                <a:solidFill>
                  <a:srgbClr val="C00000"/>
                </a:solidFill>
              </a:rPr>
              <a:t>技术平台和软件工具融入到学习过程中</a:t>
            </a:r>
            <a:endParaRPr lang="en-US" altLang="zh-CN" sz="1800" dirty="0">
              <a:solidFill>
                <a:srgbClr val="C00000"/>
              </a:solidFill>
            </a:endParaRPr>
          </a:p>
          <a:p>
            <a:pPr marL="0" indent="0">
              <a:lnSpc>
                <a:spcPct val="150000"/>
              </a:lnSpc>
              <a:spcBef>
                <a:spcPts val="1200"/>
              </a:spcBef>
              <a:buNone/>
            </a:pPr>
            <a:r>
              <a:rPr lang="en-US" altLang="zh-CN" sz="1800" dirty="0"/>
              <a:t>     </a:t>
            </a:r>
            <a:r>
              <a:rPr lang="zh-CN" altLang="en-US" sz="1800" dirty="0"/>
              <a:t>各种技术手段是供学生创设学习环境并在其中进行个别化学习以及开展协作学习的工具。它为学生选用最有效的学习方法与技巧创造条件。</a:t>
            </a:r>
          </a:p>
          <a:p>
            <a:pPr>
              <a:lnSpc>
                <a:spcPct val="150000"/>
              </a:lnSpc>
              <a:spcBef>
                <a:spcPts val="1200"/>
              </a:spcBef>
              <a:buFont typeface="Wingdings" panose="05000000000000000000" pitchFamily="2" charset="2"/>
              <a:buChar char="ü"/>
            </a:pPr>
            <a:r>
              <a:rPr lang="zh-CN" altLang="en-US" sz="1800" dirty="0">
                <a:solidFill>
                  <a:srgbClr val="C00000"/>
                </a:solidFill>
              </a:rPr>
              <a:t>教师是教学过程的组织者和引导者</a:t>
            </a:r>
            <a:endParaRPr lang="en-US" altLang="zh-CN" sz="1800" dirty="0">
              <a:solidFill>
                <a:srgbClr val="C00000"/>
              </a:solidFill>
            </a:endParaRPr>
          </a:p>
          <a:p>
            <a:pPr marL="0" indent="0">
              <a:lnSpc>
                <a:spcPct val="150000"/>
              </a:lnSpc>
              <a:spcBef>
                <a:spcPts val="1200"/>
              </a:spcBef>
              <a:buNone/>
            </a:pPr>
            <a:r>
              <a:rPr lang="en-US" altLang="zh-CN" sz="1800" dirty="0"/>
              <a:t>     </a:t>
            </a:r>
            <a:r>
              <a:rPr lang="zh-CN" altLang="en-US" sz="1800" dirty="0"/>
              <a:t>教师参与学习媒体的预制，在学生对学习内容进行意义建构时予以指导，并在学生的学习过程中提供支持与服务，而不是进行过程控制。 </a:t>
            </a:r>
          </a:p>
        </p:txBody>
      </p:sp>
    </p:spTree>
    <p:extLst>
      <p:ext uri="{BB962C8B-B14F-4D97-AF65-F5344CB8AC3E}">
        <p14:creationId xmlns:p14="http://schemas.microsoft.com/office/powerpoint/2010/main" val="3117586636"/>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xmlns=""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xmlns=""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xmlns=""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xmlns=""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xmlns=""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3</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xmlns=""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a:solidFill>
                  <a:schemeClr val="accent6"/>
                </a:solidFill>
                <a:latin typeface="微软雅黑" pitchFamily="34" charset="-122"/>
                <a:ea typeface="微软雅黑" pitchFamily="34" charset="-122"/>
              </a:rPr>
              <a:t>远程教学中的教师</a:t>
            </a:r>
          </a:p>
        </p:txBody>
      </p:sp>
    </p:spTree>
    <p:extLst>
      <p:ext uri="{BB962C8B-B14F-4D97-AF65-F5344CB8AC3E}">
        <p14:creationId xmlns:p14="http://schemas.microsoft.com/office/powerpoint/2010/main" val="268202362"/>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63538" y="0"/>
            <a:ext cx="4978077" cy="889245"/>
            <a:chOff x="342728" y="0"/>
            <a:chExt cx="2388854" cy="889245"/>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496302" y="58248"/>
              <a:ext cx="2235280" cy="830997"/>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远程教育中的教师及工作人员</a:t>
              </a:r>
              <a:endParaRPr lang="en-US" altLang="zh-CN" sz="2400" dirty="0">
                <a:solidFill>
                  <a:srgbClr val="C00000"/>
                </a:solidFill>
                <a:latin typeface="+mn-lt"/>
                <a:ea typeface="+mn-ea"/>
                <a:cs typeface="+mn-ea"/>
                <a:sym typeface="+mn-lt"/>
              </a:endParaRPr>
            </a:p>
            <a:p>
              <a:pPr algn="just"/>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42728" y="0"/>
              <a:ext cx="111223"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17" name="Freeform 4"/>
          <p:cNvSpPr>
            <a:spLocks/>
          </p:cNvSpPr>
          <p:nvPr/>
        </p:nvSpPr>
        <p:spPr bwMode="auto">
          <a:xfrm>
            <a:off x="363538" y="972437"/>
            <a:ext cx="8469312" cy="4047585"/>
          </a:xfrm>
          <a:custGeom>
            <a:avLst/>
            <a:gdLst>
              <a:gd name="T0" fmla="*/ 0 w 5335"/>
              <a:gd name="T1" fmla="*/ 0 h 3515"/>
              <a:gd name="T2" fmla="*/ 0 w 5335"/>
              <a:gd name="T3" fmla="*/ 3514 h 3515"/>
              <a:gd name="T4" fmla="*/ 5334 w 5335"/>
              <a:gd name="T5" fmla="*/ 3514 h 3515"/>
              <a:gd name="T6" fmla="*/ 5334 w 5335"/>
              <a:gd name="T7" fmla="*/ 0 h 3515"/>
              <a:gd name="T8" fmla="*/ 0 w 5335"/>
              <a:gd name="T9" fmla="*/ 0 h 3515"/>
            </a:gdLst>
            <a:ahLst/>
            <a:cxnLst>
              <a:cxn ang="0">
                <a:pos x="T0" y="T1"/>
              </a:cxn>
              <a:cxn ang="0">
                <a:pos x="T2" y="T3"/>
              </a:cxn>
              <a:cxn ang="0">
                <a:pos x="T4" y="T5"/>
              </a:cxn>
              <a:cxn ang="0">
                <a:pos x="T6" y="T7"/>
              </a:cxn>
              <a:cxn ang="0">
                <a:pos x="T8" y="T9"/>
              </a:cxn>
            </a:cxnLst>
            <a:rect l="0" t="0" r="r" b="b"/>
            <a:pathLst>
              <a:path w="5335" h="3515">
                <a:moveTo>
                  <a:pt x="0" y="0"/>
                </a:moveTo>
                <a:lnTo>
                  <a:pt x="0" y="3514"/>
                </a:lnTo>
                <a:lnTo>
                  <a:pt x="5334" y="3514"/>
                </a:lnTo>
                <a:lnTo>
                  <a:pt x="5334" y="0"/>
                </a:lnTo>
                <a:lnTo>
                  <a:pt x="0"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nvGrpSpPr>
          <p:cNvPr id="18" name="Group 3"/>
          <p:cNvGrpSpPr>
            <a:grpSpLocks/>
          </p:cNvGrpSpPr>
          <p:nvPr/>
        </p:nvGrpSpPr>
        <p:grpSpPr bwMode="auto">
          <a:xfrm>
            <a:off x="363538" y="972437"/>
            <a:ext cx="8469312" cy="4047585"/>
            <a:chOff x="141" y="809"/>
            <a:chExt cx="5335" cy="3515"/>
          </a:xfrm>
        </p:grpSpPr>
        <p:sp>
          <p:nvSpPr>
            <p:cNvPr id="19" name="Freeform 4"/>
            <p:cNvSpPr>
              <a:spLocks/>
            </p:cNvSpPr>
            <p:nvPr/>
          </p:nvSpPr>
          <p:spPr bwMode="auto">
            <a:xfrm>
              <a:off x="141" y="809"/>
              <a:ext cx="5335" cy="3515"/>
            </a:xfrm>
            <a:custGeom>
              <a:avLst/>
              <a:gdLst>
                <a:gd name="T0" fmla="*/ 0 w 5335"/>
                <a:gd name="T1" fmla="*/ 0 h 3515"/>
                <a:gd name="T2" fmla="*/ 0 w 5335"/>
                <a:gd name="T3" fmla="*/ 3514 h 3515"/>
                <a:gd name="T4" fmla="*/ 5334 w 5335"/>
                <a:gd name="T5" fmla="*/ 3514 h 3515"/>
                <a:gd name="T6" fmla="*/ 5334 w 5335"/>
                <a:gd name="T7" fmla="*/ 0 h 3515"/>
                <a:gd name="T8" fmla="*/ 0 w 5335"/>
                <a:gd name="T9" fmla="*/ 0 h 3515"/>
              </a:gdLst>
              <a:ahLst/>
              <a:cxnLst>
                <a:cxn ang="0">
                  <a:pos x="T0" y="T1"/>
                </a:cxn>
                <a:cxn ang="0">
                  <a:pos x="T2" y="T3"/>
                </a:cxn>
                <a:cxn ang="0">
                  <a:pos x="T4" y="T5"/>
                </a:cxn>
                <a:cxn ang="0">
                  <a:pos x="T6" y="T7"/>
                </a:cxn>
                <a:cxn ang="0">
                  <a:pos x="T8" y="T9"/>
                </a:cxn>
              </a:cxnLst>
              <a:rect l="0" t="0" r="r" b="b"/>
              <a:pathLst>
                <a:path w="5335" h="3515">
                  <a:moveTo>
                    <a:pt x="0" y="0"/>
                  </a:moveTo>
                  <a:lnTo>
                    <a:pt x="0" y="3514"/>
                  </a:lnTo>
                  <a:lnTo>
                    <a:pt x="5334" y="3514"/>
                  </a:lnTo>
                  <a:lnTo>
                    <a:pt x="5334" y="0"/>
                  </a:lnTo>
                  <a:lnTo>
                    <a:pt x="0" y="0"/>
                  </a:lnTo>
                </a:path>
              </a:pathLst>
            </a:custGeom>
            <a:noFill/>
            <a:ln w="12700" cap="rnd"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0" name="Line 5"/>
            <p:cNvSpPr>
              <a:spLocks noChangeShapeType="1"/>
            </p:cNvSpPr>
            <p:nvPr/>
          </p:nvSpPr>
          <p:spPr bwMode="auto">
            <a:xfrm flipH="1" flipV="1">
              <a:off x="3531" y="2152"/>
              <a:ext cx="706" cy="70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1" name="Line 6"/>
            <p:cNvSpPr>
              <a:spLocks noChangeShapeType="1"/>
            </p:cNvSpPr>
            <p:nvPr/>
          </p:nvSpPr>
          <p:spPr bwMode="auto">
            <a:xfrm flipV="1">
              <a:off x="1484" y="2222"/>
              <a:ext cx="847" cy="63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2" name="Line 7"/>
            <p:cNvSpPr>
              <a:spLocks noChangeShapeType="1"/>
            </p:cNvSpPr>
            <p:nvPr/>
          </p:nvSpPr>
          <p:spPr bwMode="auto">
            <a:xfrm flipH="1">
              <a:off x="3461" y="1165"/>
              <a:ext cx="847" cy="63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3" name="Line 8"/>
            <p:cNvSpPr>
              <a:spLocks noChangeShapeType="1"/>
            </p:cNvSpPr>
            <p:nvPr/>
          </p:nvSpPr>
          <p:spPr bwMode="auto">
            <a:xfrm>
              <a:off x="1556" y="1235"/>
              <a:ext cx="846" cy="636"/>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nvGrpSpPr>
            <p:cNvPr id="24" name="Group 9"/>
            <p:cNvGrpSpPr>
              <a:grpSpLocks/>
            </p:cNvGrpSpPr>
            <p:nvPr/>
          </p:nvGrpSpPr>
          <p:grpSpPr bwMode="auto">
            <a:xfrm>
              <a:off x="141" y="868"/>
              <a:ext cx="5335" cy="3224"/>
              <a:chOff x="141" y="868"/>
              <a:chExt cx="5335" cy="3224"/>
            </a:xfrm>
          </p:grpSpPr>
          <p:sp>
            <p:nvSpPr>
              <p:cNvPr id="25" name="Line 23"/>
              <p:cNvSpPr>
                <a:spLocks noChangeShapeType="1"/>
              </p:cNvSpPr>
              <p:nvPr/>
            </p:nvSpPr>
            <p:spPr bwMode="auto">
              <a:xfrm>
                <a:off x="1697" y="2082"/>
                <a:ext cx="2399" cy="0"/>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6" name="Line 10"/>
              <p:cNvSpPr>
                <a:spLocks noChangeShapeType="1"/>
              </p:cNvSpPr>
              <p:nvPr/>
            </p:nvSpPr>
            <p:spPr bwMode="auto">
              <a:xfrm>
                <a:off x="2967" y="1306"/>
                <a:ext cx="0" cy="2611"/>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27" name="Rectangle 11"/>
              <p:cNvSpPr>
                <a:spLocks noChangeArrowheads="1"/>
              </p:cNvSpPr>
              <p:nvPr/>
            </p:nvSpPr>
            <p:spPr bwMode="auto">
              <a:xfrm>
                <a:off x="2263" y="923"/>
                <a:ext cx="1407" cy="351"/>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课程组负责人</a:t>
                </a:r>
              </a:p>
            </p:txBody>
          </p:sp>
          <p:sp>
            <p:nvSpPr>
              <p:cNvPr id="28" name="Rectangle 12"/>
              <p:cNvSpPr>
                <a:spLocks noChangeArrowheads="1"/>
              </p:cNvSpPr>
              <p:nvPr/>
            </p:nvSpPr>
            <p:spPr bwMode="auto">
              <a:xfrm>
                <a:off x="4051" y="1871"/>
                <a:ext cx="1407" cy="38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教育技术专业人员</a:t>
                </a:r>
              </a:p>
            </p:txBody>
          </p:sp>
          <p:sp>
            <p:nvSpPr>
              <p:cNvPr id="29" name="Rectangle 13"/>
              <p:cNvSpPr>
                <a:spLocks noChangeArrowheads="1"/>
              </p:cNvSpPr>
              <p:nvPr/>
            </p:nvSpPr>
            <p:spPr bwMode="auto">
              <a:xfrm>
                <a:off x="4063" y="3778"/>
                <a:ext cx="1407" cy="314"/>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图书服务人员</a:t>
                </a:r>
              </a:p>
            </p:txBody>
          </p:sp>
          <p:sp>
            <p:nvSpPr>
              <p:cNvPr id="30" name="Rectangle 14"/>
              <p:cNvSpPr>
                <a:spLocks noChangeArrowheads="1"/>
              </p:cNvSpPr>
              <p:nvPr/>
            </p:nvSpPr>
            <p:spPr bwMode="auto">
              <a:xfrm>
                <a:off x="287" y="3680"/>
                <a:ext cx="1408" cy="25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dirty="0">
                    <a:solidFill>
                      <a:srgbClr val="000000"/>
                    </a:solidFill>
                    <a:latin typeface="微软雅黑" panose="020B0503020204020204" pitchFamily="34" charset="-122"/>
                    <a:ea typeface="微软雅黑" panose="020B0503020204020204" pitchFamily="34" charset="-122"/>
                  </a:rPr>
                  <a:t>课程管理人员</a:t>
                </a:r>
              </a:p>
            </p:txBody>
          </p:sp>
          <p:sp>
            <p:nvSpPr>
              <p:cNvPr id="31" name="Rectangle 15"/>
              <p:cNvSpPr>
                <a:spLocks noChangeArrowheads="1"/>
              </p:cNvSpPr>
              <p:nvPr/>
            </p:nvSpPr>
            <p:spPr bwMode="auto">
              <a:xfrm>
                <a:off x="2263" y="3778"/>
                <a:ext cx="1407" cy="314"/>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辅导教师</a:t>
                </a:r>
              </a:p>
            </p:txBody>
          </p:sp>
          <p:sp>
            <p:nvSpPr>
              <p:cNvPr id="32" name="Rectangle 16"/>
              <p:cNvSpPr>
                <a:spLocks noChangeArrowheads="1"/>
              </p:cNvSpPr>
              <p:nvPr/>
            </p:nvSpPr>
            <p:spPr bwMode="auto">
              <a:xfrm>
                <a:off x="4063" y="2825"/>
                <a:ext cx="1407" cy="270"/>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dirty="0">
                    <a:solidFill>
                      <a:srgbClr val="000000"/>
                    </a:solidFill>
                    <a:latin typeface="微软雅黑" panose="020B0503020204020204" pitchFamily="34" charset="-122"/>
                    <a:ea typeface="微软雅黑" panose="020B0503020204020204" pitchFamily="34" charset="-122"/>
                  </a:rPr>
                  <a:t>软件设计人员</a:t>
                </a:r>
              </a:p>
            </p:txBody>
          </p:sp>
          <p:sp>
            <p:nvSpPr>
              <p:cNvPr id="33" name="Rectangle 17"/>
              <p:cNvSpPr>
                <a:spLocks noChangeArrowheads="1"/>
              </p:cNvSpPr>
              <p:nvPr/>
            </p:nvSpPr>
            <p:spPr bwMode="auto">
              <a:xfrm>
                <a:off x="4069" y="876"/>
                <a:ext cx="1407" cy="284"/>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学科专家</a:t>
                </a:r>
              </a:p>
            </p:txBody>
          </p:sp>
          <p:sp>
            <p:nvSpPr>
              <p:cNvPr id="34" name="Rectangle 18"/>
              <p:cNvSpPr>
                <a:spLocks noChangeArrowheads="1"/>
              </p:cNvSpPr>
              <p:nvPr/>
            </p:nvSpPr>
            <p:spPr bwMode="auto">
              <a:xfrm>
                <a:off x="2252" y="1906"/>
                <a:ext cx="1407" cy="31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课程组</a:t>
                </a:r>
              </a:p>
            </p:txBody>
          </p:sp>
          <p:sp>
            <p:nvSpPr>
              <p:cNvPr id="35" name="Rectangle 19"/>
              <p:cNvSpPr>
                <a:spLocks noChangeArrowheads="1"/>
              </p:cNvSpPr>
              <p:nvPr/>
            </p:nvSpPr>
            <p:spPr bwMode="auto">
              <a:xfrm>
                <a:off x="287" y="1837"/>
                <a:ext cx="1408" cy="385"/>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出版编辑</a:t>
                </a:r>
              </a:p>
            </p:txBody>
          </p:sp>
          <p:sp>
            <p:nvSpPr>
              <p:cNvPr id="36" name="Rectangle 20"/>
              <p:cNvSpPr>
                <a:spLocks noChangeArrowheads="1"/>
              </p:cNvSpPr>
              <p:nvPr/>
            </p:nvSpPr>
            <p:spPr bwMode="auto">
              <a:xfrm>
                <a:off x="287" y="2825"/>
                <a:ext cx="1408" cy="363"/>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美术设计人员</a:t>
                </a:r>
              </a:p>
            </p:txBody>
          </p:sp>
          <p:sp>
            <p:nvSpPr>
              <p:cNvPr id="37" name="Rectangle 21"/>
              <p:cNvSpPr>
                <a:spLocks noChangeArrowheads="1"/>
              </p:cNvSpPr>
              <p:nvPr/>
            </p:nvSpPr>
            <p:spPr bwMode="auto">
              <a:xfrm>
                <a:off x="2263" y="2825"/>
                <a:ext cx="1407" cy="363"/>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b="1">
                    <a:solidFill>
                      <a:srgbClr val="000000"/>
                    </a:solidFill>
                    <a:latin typeface="微软雅黑" panose="020B0503020204020204" pitchFamily="34" charset="-122"/>
                    <a:ea typeface="微软雅黑" panose="020B0503020204020204" pitchFamily="34" charset="-122"/>
                  </a:rPr>
                  <a:t>校外评估专家</a:t>
                </a:r>
              </a:p>
            </p:txBody>
          </p:sp>
          <p:sp>
            <p:nvSpPr>
              <p:cNvPr id="38" name="Rectangle 22"/>
              <p:cNvSpPr>
                <a:spLocks noChangeArrowheads="1"/>
              </p:cNvSpPr>
              <p:nvPr/>
            </p:nvSpPr>
            <p:spPr bwMode="auto">
              <a:xfrm>
                <a:off x="141" y="868"/>
                <a:ext cx="1690" cy="460"/>
              </a:xfrm>
              <a:prstGeom prst="rect">
                <a:avLst/>
              </a:prstGeom>
              <a:solidFill>
                <a:srgbClr val="FFCC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4138" tIns="41275" rIns="84138" bIns="41275"/>
              <a:lstStyle/>
              <a:p>
                <a:pPr algn="ctr"/>
                <a:r>
                  <a:rPr lang="zh-CN" altLang="en-US" sz="1600" b="1" dirty="0">
                    <a:solidFill>
                      <a:srgbClr val="000000"/>
                    </a:solidFill>
                    <a:latin typeface="微软雅黑" panose="020B0503020204020204" pitchFamily="34" charset="-122"/>
                    <a:ea typeface="微软雅黑" panose="020B0503020204020204" pitchFamily="34" charset="-122"/>
                  </a:rPr>
                  <a:t>电视</a:t>
                </a:r>
                <a:r>
                  <a:rPr lang="en-US" altLang="zh-CN" sz="1600" b="1" dirty="0">
                    <a:solidFill>
                      <a:srgbClr val="000000"/>
                    </a:solidFill>
                    <a:latin typeface="微软雅黑" panose="020B0503020204020204" pitchFamily="34" charset="-122"/>
                    <a:ea typeface="微软雅黑" panose="020B0503020204020204" pitchFamily="34" charset="-122"/>
                  </a:rPr>
                  <a:t>/</a:t>
                </a:r>
                <a:r>
                  <a:rPr lang="zh-CN" altLang="en-US" sz="1600" b="1" dirty="0">
                    <a:solidFill>
                      <a:srgbClr val="000000"/>
                    </a:solidFill>
                    <a:latin typeface="微软雅黑" panose="020B0503020204020204" pitchFamily="34" charset="-122"/>
                    <a:ea typeface="微软雅黑" panose="020B0503020204020204" pitchFamily="34" charset="-122"/>
                  </a:rPr>
                  <a:t>多媒体</a:t>
                </a:r>
              </a:p>
              <a:p>
                <a:pPr algn="ctr"/>
                <a:r>
                  <a:rPr lang="zh-CN" altLang="en-US" sz="1600" b="1" dirty="0">
                    <a:solidFill>
                      <a:srgbClr val="000000"/>
                    </a:solidFill>
                    <a:latin typeface="微软雅黑" panose="020B0503020204020204" pitchFamily="34" charset="-122"/>
                    <a:ea typeface="微软雅黑" panose="020B0503020204020204" pitchFamily="34" charset="-122"/>
                  </a:rPr>
                  <a:t>制作人员</a:t>
                </a:r>
              </a:p>
            </p:txBody>
          </p:sp>
          <p:sp>
            <p:nvSpPr>
              <p:cNvPr id="39" name="Line 24"/>
              <p:cNvSpPr>
                <a:spLocks noChangeShapeType="1"/>
              </p:cNvSpPr>
              <p:nvPr/>
            </p:nvSpPr>
            <p:spPr bwMode="auto">
              <a:xfrm flipH="1">
                <a:off x="1697" y="2222"/>
                <a:ext cx="820" cy="1483"/>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sp>
            <p:nvSpPr>
              <p:cNvPr id="40" name="Line 25"/>
              <p:cNvSpPr>
                <a:spLocks noChangeShapeType="1"/>
              </p:cNvSpPr>
              <p:nvPr/>
            </p:nvSpPr>
            <p:spPr bwMode="auto">
              <a:xfrm>
                <a:off x="3461" y="2222"/>
                <a:ext cx="705" cy="1625"/>
              </a:xfrm>
              <a:prstGeom prst="line">
                <a:avLst/>
              </a:prstGeom>
              <a:no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a:latin typeface="微软雅黑" panose="020B0503020204020204" pitchFamily="34" charset="-122"/>
                  <a:ea typeface="微软雅黑" panose="020B0503020204020204" pitchFamily="34" charset="-122"/>
                </a:endParaRPr>
              </a:p>
            </p:txBody>
          </p:sp>
        </p:grpSp>
      </p:grpSp>
      <p:sp>
        <p:nvSpPr>
          <p:cNvPr id="41" name="Line 26"/>
          <p:cNvSpPr>
            <a:spLocks noChangeShapeType="1"/>
          </p:cNvSpPr>
          <p:nvPr/>
        </p:nvSpPr>
        <p:spPr bwMode="auto">
          <a:xfrm>
            <a:off x="3419475" y="735807"/>
            <a:ext cx="0" cy="4212431"/>
          </a:xfrm>
          <a:prstGeom prst="line">
            <a:avLst/>
          </a:prstGeom>
          <a:noFill/>
          <a:ln w="57150" cmpd="thinThick">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42" name="Line 27"/>
          <p:cNvSpPr>
            <a:spLocks noChangeShapeType="1"/>
          </p:cNvSpPr>
          <p:nvPr/>
        </p:nvSpPr>
        <p:spPr bwMode="auto">
          <a:xfrm>
            <a:off x="6156325" y="735807"/>
            <a:ext cx="0" cy="4212431"/>
          </a:xfrm>
          <a:prstGeom prst="line">
            <a:avLst/>
          </a:prstGeom>
          <a:noFill/>
          <a:ln w="57150" cmpd="thinThick">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extLst>
      <p:ext uri="{BB962C8B-B14F-4D97-AF65-F5344CB8AC3E}">
        <p14:creationId xmlns:p14="http://schemas.microsoft.com/office/powerpoint/2010/main" val="3636727965"/>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95536" y="0"/>
            <a:ext cx="4112439" cy="578162"/>
            <a:chOff x="358083" y="0"/>
            <a:chExt cx="1973456" cy="578162"/>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496302"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58083" y="0"/>
              <a:ext cx="10366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17" name="Rectangle 3"/>
          <p:cNvSpPr txBox="1">
            <a:spLocks noChangeArrowheads="1"/>
          </p:cNvSpPr>
          <p:nvPr/>
        </p:nvSpPr>
        <p:spPr>
          <a:xfrm>
            <a:off x="683568" y="1419622"/>
            <a:ext cx="7848872" cy="2304256"/>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zh-CN" altLang="en-US" sz="1800" dirty="0"/>
              <a:t>课程的教师以一个</a:t>
            </a:r>
            <a:r>
              <a:rPr lang="zh-CN" altLang="en-US" sz="1800" dirty="0">
                <a:solidFill>
                  <a:srgbClr val="C00000"/>
                </a:solidFill>
              </a:rPr>
              <a:t>集体</a:t>
            </a:r>
            <a:r>
              <a:rPr lang="zh-CN" altLang="en-US" sz="1800" dirty="0"/>
              <a:t>或</a:t>
            </a:r>
            <a:r>
              <a:rPr lang="zh-CN" altLang="en-US" sz="1800" dirty="0">
                <a:solidFill>
                  <a:srgbClr val="C00000"/>
                </a:solidFill>
              </a:rPr>
              <a:t>团队</a:t>
            </a:r>
            <a:r>
              <a:rPr lang="zh-CN" altLang="en-US" sz="1800" dirty="0"/>
              <a:t>的形式出现；</a:t>
            </a:r>
          </a:p>
          <a:p>
            <a:pPr>
              <a:lnSpc>
                <a:spcPct val="150000"/>
              </a:lnSpc>
              <a:buFont typeface="Wingdings" panose="05000000000000000000" pitchFamily="2" charset="2"/>
              <a:buChar char="ü"/>
            </a:pPr>
            <a:r>
              <a:rPr lang="zh-CN" altLang="en-US" sz="1800" dirty="0"/>
              <a:t>团队中通常由辅导教师与学生</a:t>
            </a:r>
            <a:r>
              <a:rPr lang="zh-CN" altLang="en-US" sz="1800" dirty="0">
                <a:solidFill>
                  <a:srgbClr val="C00000"/>
                </a:solidFill>
              </a:rPr>
              <a:t>直接</a:t>
            </a:r>
            <a:r>
              <a:rPr lang="zh-CN" altLang="en-US" sz="1800" dirty="0"/>
              <a:t>产生交流与互动；</a:t>
            </a:r>
          </a:p>
          <a:p>
            <a:pPr>
              <a:lnSpc>
                <a:spcPct val="150000"/>
              </a:lnSpc>
              <a:buFont typeface="Wingdings" panose="05000000000000000000" pitchFamily="2" charset="2"/>
              <a:buChar char="ü"/>
            </a:pPr>
            <a:r>
              <a:rPr lang="zh-CN" altLang="en-US" sz="1800" dirty="0"/>
              <a:t>课程的设计、研究与建设人员通常</a:t>
            </a:r>
            <a:r>
              <a:rPr lang="zh-CN" altLang="en-US" sz="1800" dirty="0">
                <a:solidFill>
                  <a:srgbClr val="C00000"/>
                </a:solidFill>
              </a:rPr>
              <a:t>不</a:t>
            </a:r>
            <a:r>
              <a:rPr lang="zh-CN" altLang="en-US" sz="1800" dirty="0"/>
              <a:t>与</a:t>
            </a:r>
            <a:r>
              <a:rPr lang="zh-CN" altLang="en-US" sz="1800" dirty="0" smtClean="0"/>
              <a:t>学习者</a:t>
            </a:r>
            <a:r>
              <a:rPr lang="zh-CN" altLang="en-US" sz="1800" dirty="0" smtClean="0">
                <a:solidFill>
                  <a:srgbClr val="C00000"/>
                </a:solidFill>
              </a:rPr>
              <a:t>直接</a:t>
            </a:r>
            <a:r>
              <a:rPr lang="zh-CN" altLang="en-US" sz="1800" dirty="0"/>
              <a:t>产生交流。</a:t>
            </a:r>
          </a:p>
          <a:p>
            <a:pPr>
              <a:lnSpc>
                <a:spcPct val="150000"/>
              </a:lnSpc>
              <a:buFont typeface="Wingdings" panose="05000000000000000000" pitchFamily="2" charset="2"/>
              <a:buChar char="ü"/>
            </a:pPr>
            <a:r>
              <a:rPr lang="zh-CN" altLang="en-US" sz="1800" dirty="0"/>
              <a:t>教师的角色是学习的导学者和学习过程的</a:t>
            </a:r>
            <a:r>
              <a:rPr lang="zh-CN" altLang="en-US" sz="1800" dirty="0">
                <a:solidFill>
                  <a:srgbClr val="C00000"/>
                </a:solidFill>
              </a:rPr>
              <a:t>协调者</a:t>
            </a:r>
            <a:r>
              <a:rPr lang="zh-CN" altLang="en-US" sz="1800" dirty="0"/>
              <a:t>，而不仅是知识的传递者</a:t>
            </a:r>
          </a:p>
        </p:txBody>
      </p:sp>
    </p:spTree>
    <p:extLst>
      <p:ext uri="{BB962C8B-B14F-4D97-AF65-F5344CB8AC3E}">
        <p14:creationId xmlns:p14="http://schemas.microsoft.com/office/powerpoint/2010/main" val="8392330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anim calcmode="lin" valueType="num">
                                      <p:cBhvr additive="base">
                                        <p:cTn id="13" dur="500" fill="hold"/>
                                        <p:tgtEl>
                                          <p:spTgt spid="1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
                                            <p:txEl>
                                              <p:pRg st="2" end="2"/>
                                            </p:txEl>
                                          </p:spTgt>
                                        </p:tgtEl>
                                        <p:attrNameLst>
                                          <p:attrName>style.visibility</p:attrName>
                                        </p:attrNameLst>
                                      </p:cBhvr>
                                      <p:to>
                                        <p:strVal val="visible"/>
                                      </p:to>
                                    </p:set>
                                    <p:anim calcmode="lin" valueType="num">
                                      <p:cBhvr additive="base">
                                        <p:cTn id="19" dur="500" fill="hold"/>
                                        <p:tgtEl>
                                          <p:spTgt spid="1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
                                            <p:txEl>
                                              <p:pRg st="3" end="3"/>
                                            </p:txEl>
                                          </p:spTgt>
                                        </p:tgtEl>
                                        <p:attrNameLst>
                                          <p:attrName>style.visibility</p:attrName>
                                        </p:attrNameLst>
                                      </p:cBhvr>
                                      <p:to>
                                        <p:strVal val="visible"/>
                                      </p:to>
                                    </p:set>
                                    <p:anim calcmode="lin" valueType="num">
                                      <p:cBhvr additive="base">
                                        <p:cTn id="25" dur="500" fill="hold"/>
                                        <p:tgtEl>
                                          <p:spTgt spid="1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95536" y="0"/>
            <a:ext cx="4112439" cy="578162"/>
            <a:chOff x="358083" y="0"/>
            <a:chExt cx="1973456" cy="578162"/>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496302"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58083" y="0"/>
              <a:ext cx="10366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6" name="Rectangle 3"/>
          <p:cNvSpPr txBox="1">
            <a:spLocks noChangeArrowheads="1"/>
          </p:cNvSpPr>
          <p:nvPr/>
        </p:nvSpPr>
        <p:spPr>
          <a:xfrm>
            <a:off x="1043608" y="1203598"/>
            <a:ext cx="7807325" cy="3361580"/>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itchFamily="2" charset="2"/>
              <a:buNone/>
            </a:pPr>
            <a:r>
              <a:rPr lang="zh-CN" altLang="en-US" sz="2000" dirty="0"/>
              <a:t>分类</a:t>
            </a:r>
          </a:p>
          <a:p>
            <a:pPr>
              <a:lnSpc>
                <a:spcPct val="150000"/>
              </a:lnSpc>
              <a:buFont typeface="Wingdings" panose="05000000000000000000" pitchFamily="2" charset="2"/>
              <a:buChar char="ü"/>
            </a:pPr>
            <a:r>
              <a:rPr lang="zh-CN" altLang="en-US" sz="1800" dirty="0"/>
              <a:t>根据学生</a:t>
            </a:r>
            <a:r>
              <a:rPr lang="zh-CN" altLang="en-US" sz="1800" dirty="0">
                <a:solidFill>
                  <a:srgbClr val="C00000"/>
                </a:solidFill>
              </a:rPr>
              <a:t>感受程度不同</a:t>
            </a:r>
            <a:r>
              <a:rPr lang="zh-CN" altLang="en-US" sz="1800" dirty="0"/>
              <a:t>，有显性和隐性之分</a:t>
            </a:r>
          </a:p>
          <a:p>
            <a:pPr>
              <a:lnSpc>
                <a:spcPct val="150000"/>
              </a:lnSpc>
              <a:buFont typeface="Wingdings" panose="05000000000000000000" pitchFamily="2" charset="2"/>
              <a:buChar char="ü"/>
            </a:pPr>
            <a:r>
              <a:rPr lang="zh-CN" altLang="en-US" sz="1800" dirty="0"/>
              <a:t>根据教师在教学过程中</a:t>
            </a:r>
            <a:r>
              <a:rPr lang="zh-CN" altLang="en-US" sz="1800" dirty="0">
                <a:solidFill>
                  <a:srgbClr val="C00000"/>
                </a:solidFill>
              </a:rPr>
              <a:t>分工</a:t>
            </a:r>
            <a:r>
              <a:rPr lang="zh-CN" altLang="en-US" sz="1800" dirty="0"/>
              <a:t>不同，有主持、主讲、辅导之分</a:t>
            </a:r>
          </a:p>
          <a:p>
            <a:pPr>
              <a:lnSpc>
                <a:spcPct val="150000"/>
              </a:lnSpc>
              <a:buFont typeface="Wingdings" panose="05000000000000000000" pitchFamily="2" charset="2"/>
              <a:buChar char="ü"/>
            </a:pPr>
            <a:r>
              <a:rPr lang="zh-CN" altLang="en-US" sz="1800" dirty="0"/>
              <a:t>根据应用技术的</a:t>
            </a:r>
            <a:r>
              <a:rPr lang="zh-CN" altLang="en-US" sz="1800" dirty="0">
                <a:solidFill>
                  <a:srgbClr val="C00000"/>
                </a:solidFill>
              </a:rPr>
              <a:t>手段</a:t>
            </a:r>
            <a:r>
              <a:rPr lang="zh-CN" altLang="en-US" sz="1800" dirty="0"/>
              <a:t>不同，有网络（在线）、面授教师之分</a:t>
            </a:r>
          </a:p>
        </p:txBody>
      </p:sp>
    </p:spTree>
    <p:extLst>
      <p:ext uri="{BB962C8B-B14F-4D97-AF65-F5344CB8AC3E}">
        <p14:creationId xmlns:p14="http://schemas.microsoft.com/office/powerpoint/2010/main" val="172183951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3059832" y="2100992"/>
            <a:ext cx="2703006" cy="2703006"/>
          </a:xfrm>
          <a:prstGeom prst="ellipse">
            <a:avLst/>
          </a:prstGeom>
          <a:blipFill dpi="0" rotWithShape="1">
            <a:blip r:embed="rId3" cstate="screen">
              <a:extLst>
                <a:ext uri="{BEBA8EAE-BF5A-486C-A8C5-ECC9F3942E4B}">
                  <a14:imgProps xmlns:a14="http://schemas.microsoft.com/office/drawing/2010/main">
                    <a14:imgLayer r:embed="rId4">
                      <a14:imgEffect>
                        <a14:artisticBlur/>
                      </a14:imgEffect>
                      <a14:imgEffect>
                        <a14:brightnessContrast bright="40000"/>
                      </a14:imgEffect>
                    </a14:imgLayer>
                  </a14:imgProps>
                </a:ext>
                <a:ext uri="{28A0092B-C50C-407E-A947-70E740481C1C}">
                  <a14:useLocalDpi xmlns:a14="http://schemas.microsoft.com/office/drawing/2010/main"/>
                </a:ext>
              </a:extLst>
            </a:blip>
            <a:srcRect/>
            <a:stretch>
              <a:fillRect/>
            </a:stretch>
          </a:blip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2" name="组合 1"/>
          <p:cNvGrpSpPr/>
          <p:nvPr/>
        </p:nvGrpSpPr>
        <p:grpSpPr>
          <a:xfrm>
            <a:off x="2987824" y="2037466"/>
            <a:ext cx="2729214" cy="2592914"/>
            <a:chOff x="3207395" y="1275606"/>
            <a:chExt cx="2729214" cy="2592914"/>
          </a:xfrm>
        </p:grpSpPr>
        <p:grpSp>
          <p:nvGrpSpPr>
            <p:cNvPr id="5" name="组合 4"/>
            <p:cNvGrpSpPr/>
            <p:nvPr/>
          </p:nvGrpSpPr>
          <p:grpSpPr>
            <a:xfrm>
              <a:off x="4162531" y="1275606"/>
              <a:ext cx="818941" cy="820169"/>
              <a:chOff x="5550040" y="1612401"/>
              <a:chExt cx="1091921" cy="1093558"/>
            </a:xfrm>
          </p:grpSpPr>
          <p:sp>
            <p:nvSpPr>
              <p:cNvPr id="48" name="椭圆 47"/>
              <p:cNvSpPr/>
              <p:nvPr/>
            </p:nvSpPr>
            <p:spPr>
              <a:xfrm>
                <a:off x="5550040" y="1612401"/>
                <a:ext cx="1091921" cy="1093558"/>
              </a:xfrm>
              <a:prstGeom prst="ellipse">
                <a:avLst/>
              </a:prstGeom>
              <a:solidFill>
                <a:srgbClr val="272F43">
                  <a:alpha val="9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49" name="任意多边形 5"/>
              <p:cNvSpPr>
                <a:spLocks/>
              </p:cNvSpPr>
              <p:nvPr/>
            </p:nvSpPr>
            <p:spPr bwMode="auto">
              <a:xfrm>
                <a:off x="5824741" y="1915898"/>
                <a:ext cx="560621" cy="524114"/>
              </a:xfrm>
              <a:custGeom>
                <a:avLst/>
                <a:gdLst>
                  <a:gd name="T0" fmla="*/ 736 w 1492"/>
                  <a:gd name="T1" fmla="*/ 1230 h 1397"/>
                  <a:gd name="T2" fmla="*/ 830 w 1492"/>
                  <a:gd name="T3" fmla="*/ 903 h 1397"/>
                  <a:gd name="T4" fmla="*/ 950 w 1492"/>
                  <a:gd name="T5" fmla="*/ 791 h 1397"/>
                  <a:gd name="T6" fmla="*/ 1492 w 1492"/>
                  <a:gd name="T7" fmla="*/ 903 h 1397"/>
                  <a:gd name="T8" fmla="*/ 1492 w 1492"/>
                  <a:gd name="T9" fmla="*/ 1231 h 1397"/>
                  <a:gd name="T10" fmla="*/ 1371 w 1492"/>
                  <a:gd name="T11" fmla="*/ 1397 h 1397"/>
                  <a:gd name="T12" fmla="*/ 830 w 1492"/>
                  <a:gd name="T13" fmla="*/ 1286 h 1397"/>
                  <a:gd name="T14" fmla="*/ 120 w 1492"/>
                  <a:gd name="T15" fmla="*/ 0 h 1397"/>
                  <a:gd name="T16" fmla="*/ 625 w 1492"/>
                  <a:gd name="T17" fmla="*/ 30 h 1397"/>
                  <a:gd name="T18" fmla="*/ 661 w 1492"/>
                  <a:gd name="T19" fmla="*/ 438 h 1397"/>
                  <a:gd name="T20" fmla="*/ 625 w 1492"/>
                  <a:gd name="T21" fmla="*/ 573 h 1397"/>
                  <a:gd name="T22" fmla="*/ 366 w 1492"/>
                  <a:gd name="T23" fmla="*/ 644 h 1397"/>
                  <a:gd name="T24" fmla="*/ 295 w 1492"/>
                  <a:gd name="T25" fmla="*/ 605 h 1397"/>
                  <a:gd name="T26" fmla="*/ 0 w 1492"/>
                  <a:gd name="T27" fmla="*/ 493 h 1397"/>
                  <a:gd name="T28" fmla="*/ 0 w 1492"/>
                  <a:gd name="T29" fmla="*/ 437 h 1397"/>
                  <a:gd name="T30" fmla="*/ 36 w 1492"/>
                  <a:gd name="T31" fmla="*/ 30 h 1397"/>
                  <a:gd name="T32" fmla="*/ 541 w 1492"/>
                  <a:gd name="T33" fmla="*/ 71 h 1397"/>
                  <a:gd name="T34" fmla="*/ 85 w 1492"/>
                  <a:gd name="T35" fmla="*/ 84 h 1397"/>
                  <a:gd name="T36" fmla="*/ 71 w 1492"/>
                  <a:gd name="T37" fmla="*/ 110 h 1397"/>
                  <a:gd name="T38" fmla="*/ 589 w 1492"/>
                  <a:gd name="T39" fmla="*/ 110 h 1397"/>
                  <a:gd name="T40" fmla="*/ 541 w 1492"/>
                  <a:gd name="T41" fmla="*/ 71 h 1397"/>
                  <a:gd name="T42" fmla="*/ 71 w 1492"/>
                  <a:gd name="T43" fmla="*/ 493 h 1397"/>
                  <a:gd name="T44" fmla="*/ 541 w 1492"/>
                  <a:gd name="T45" fmla="*/ 533 h 1397"/>
                  <a:gd name="T46" fmla="*/ 589 w 1492"/>
                  <a:gd name="T47" fmla="*/ 474 h 1397"/>
                  <a:gd name="T48" fmla="*/ 902 w 1492"/>
                  <a:gd name="T49" fmla="*/ 1194 h 1397"/>
                  <a:gd name="T50" fmla="*/ 1420 w 1492"/>
                  <a:gd name="T51" fmla="*/ 903 h 1397"/>
                  <a:gd name="T52" fmla="*/ 950 w 1492"/>
                  <a:gd name="T53" fmla="*/ 863 h 1397"/>
                  <a:gd name="T54" fmla="*/ 902 w 1492"/>
                  <a:gd name="T55" fmla="*/ 903 h 1397"/>
                  <a:gd name="T56" fmla="*/ 1420 w 1492"/>
                  <a:gd name="T57" fmla="*/ 1266 h 1397"/>
                  <a:gd name="T58" fmla="*/ 902 w 1492"/>
                  <a:gd name="T59" fmla="*/ 1286 h 1397"/>
                  <a:gd name="T60" fmla="*/ 1371 w 1492"/>
                  <a:gd name="T61" fmla="*/ 1325 h 1397"/>
                  <a:gd name="T62" fmla="*/ 1420 w 1492"/>
                  <a:gd name="T63" fmla="*/ 1266 h 1397"/>
                  <a:gd name="T64" fmla="*/ 295 w 1492"/>
                  <a:gd name="T65" fmla="*/ 890 h 1397"/>
                  <a:gd name="T66" fmla="*/ 366 w 1492"/>
                  <a:gd name="T67" fmla="*/ 935 h 1397"/>
                  <a:gd name="T68" fmla="*/ 295 w 1492"/>
                  <a:gd name="T69" fmla="*/ 890 h 1397"/>
                  <a:gd name="T70" fmla="*/ 295 w 1492"/>
                  <a:gd name="T71" fmla="*/ 746 h 1397"/>
                  <a:gd name="T72" fmla="*/ 366 w 1492"/>
                  <a:gd name="T73" fmla="*/ 793 h 1397"/>
                  <a:gd name="T74" fmla="*/ 295 w 1492"/>
                  <a:gd name="T75" fmla="*/ 746 h 1397"/>
                  <a:gd name="T76" fmla="*/ 295 w 1492"/>
                  <a:gd name="T77" fmla="*/ 1031 h 1397"/>
                  <a:gd name="T78" fmla="*/ 366 w 1492"/>
                  <a:gd name="T79" fmla="*/ 1078 h 1397"/>
                  <a:gd name="T80" fmla="*/ 295 w 1492"/>
                  <a:gd name="T81" fmla="*/ 1031 h 1397"/>
                  <a:gd name="T82" fmla="*/ 536 w 1492"/>
                  <a:gd name="T83" fmla="*/ 1194 h 1397"/>
                  <a:gd name="T84" fmla="*/ 490 w 1492"/>
                  <a:gd name="T85" fmla="*/ 1266 h 1397"/>
                  <a:gd name="T86" fmla="*/ 536 w 1492"/>
                  <a:gd name="T87" fmla="*/ 1194 h 1397"/>
                  <a:gd name="T88" fmla="*/ 677 w 1492"/>
                  <a:gd name="T89" fmla="*/ 1194 h 1397"/>
                  <a:gd name="T90" fmla="*/ 630 w 1492"/>
                  <a:gd name="T91" fmla="*/ 1266 h 1397"/>
                  <a:gd name="T92" fmla="*/ 677 w 1492"/>
                  <a:gd name="T93" fmla="*/ 1194 h 1397"/>
                  <a:gd name="T94" fmla="*/ 295 w 1492"/>
                  <a:gd name="T95" fmla="*/ 1164 h 1397"/>
                  <a:gd name="T96" fmla="*/ 366 w 1492"/>
                  <a:gd name="T97" fmla="*/ 1194 h 1397"/>
                  <a:gd name="T98" fmla="*/ 396 w 1492"/>
                  <a:gd name="T99" fmla="*/ 1266 h 1397"/>
                  <a:gd name="T100" fmla="*/ 299 w 1492"/>
                  <a:gd name="T101" fmla="*/ 1249 h 1397"/>
                  <a:gd name="T102" fmla="*/ 299 w 1492"/>
                  <a:gd name="T103" fmla="*/ 1247 h 1397"/>
                  <a:gd name="T104" fmla="*/ 298 w 1492"/>
                  <a:gd name="T105" fmla="*/ 1246 h 1397"/>
                  <a:gd name="T106" fmla="*/ 297 w 1492"/>
                  <a:gd name="T107" fmla="*/ 1245 h 1397"/>
                  <a:gd name="T108" fmla="*/ 296 w 1492"/>
                  <a:gd name="T109" fmla="*/ 1242 h 1397"/>
                  <a:gd name="T110" fmla="*/ 295 w 1492"/>
                  <a:gd name="T111" fmla="*/ 1240 h 1397"/>
                  <a:gd name="T112" fmla="*/ 295 w 1492"/>
                  <a:gd name="T113" fmla="*/ 1237 h 1397"/>
                  <a:gd name="T114" fmla="*/ 295 w 1492"/>
                  <a:gd name="T115" fmla="*/ 1236 h 1397"/>
                  <a:gd name="T116" fmla="*/ 295 w 1492"/>
                  <a:gd name="T117" fmla="*/ 1233 h 1397"/>
                  <a:gd name="T118" fmla="*/ 295 w 1492"/>
                  <a:gd name="T119" fmla="*/ 1231 h 1397"/>
                  <a:gd name="T120" fmla="*/ 295 w 1492"/>
                  <a:gd name="T121" fmla="*/ 1230 h 1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92" h="1397">
                    <a:moveTo>
                      <a:pt x="830" y="1266"/>
                    </a:moveTo>
                    <a:cubicBezTo>
                      <a:pt x="772" y="1266"/>
                      <a:pt x="772" y="1266"/>
                      <a:pt x="772" y="1266"/>
                    </a:cubicBezTo>
                    <a:cubicBezTo>
                      <a:pt x="752" y="1266"/>
                      <a:pt x="736" y="1250"/>
                      <a:pt x="736" y="1230"/>
                    </a:cubicBezTo>
                    <a:cubicBezTo>
                      <a:pt x="736" y="1211"/>
                      <a:pt x="752" y="1194"/>
                      <a:pt x="772" y="1194"/>
                    </a:cubicBezTo>
                    <a:cubicBezTo>
                      <a:pt x="830" y="1194"/>
                      <a:pt x="830" y="1194"/>
                      <a:pt x="830" y="1194"/>
                    </a:cubicBezTo>
                    <a:cubicBezTo>
                      <a:pt x="830" y="903"/>
                      <a:pt x="830" y="903"/>
                      <a:pt x="830" y="903"/>
                    </a:cubicBezTo>
                    <a:cubicBezTo>
                      <a:pt x="830" y="872"/>
                      <a:pt x="844" y="843"/>
                      <a:pt x="866" y="823"/>
                    </a:cubicBezTo>
                    <a:cubicBezTo>
                      <a:pt x="869" y="821"/>
                      <a:pt x="869" y="821"/>
                      <a:pt x="869" y="821"/>
                    </a:cubicBezTo>
                    <a:cubicBezTo>
                      <a:pt x="891" y="802"/>
                      <a:pt x="920" y="791"/>
                      <a:pt x="950" y="791"/>
                    </a:cubicBezTo>
                    <a:cubicBezTo>
                      <a:pt x="1371" y="791"/>
                      <a:pt x="1371" y="791"/>
                      <a:pt x="1371" y="791"/>
                    </a:cubicBezTo>
                    <a:cubicBezTo>
                      <a:pt x="1404" y="791"/>
                      <a:pt x="1434" y="803"/>
                      <a:pt x="1455" y="823"/>
                    </a:cubicBezTo>
                    <a:cubicBezTo>
                      <a:pt x="1478" y="843"/>
                      <a:pt x="1492" y="872"/>
                      <a:pt x="1492" y="903"/>
                    </a:cubicBezTo>
                    <a:cubicBezTo>
                      <a:pt x="1492" y="1230"/>
                      <a:pt x="1492" y="1230"/>
                      <a:pt x="1492" y="1230"/>
                    </a:cubicBezTo>
                    <a:cubicBezTo>
                      <a:pt x="1492" y="1230"/>
                      <a:pt x="1492" y="1230"/>
                      <a:pt x="1492" y="1230"/>
                    </a:cubicBezTo>
                    <a:cubicBezTo>
                      <a:pt x="1492" y="1231"/>
                      <a:pt x="1492" y="1231"/>
                      <a:pt x="1492" y="1231"/>
                    </a:cubicBezTo>
                    <a:cubicBezTo>
                      <a:pt x="1492" y="1286"/>
                      <a:pt x="1492" y="1286"/>
                      <a:pt x="1492" y="1286"/>
                    </a:cubicBezTo>
                    <a:cubicBezTo>
                      <a:pt x="1492" y="1317"/>
                      <a:pt x="1478" y="1345"/>
                      <a:pt x="1455" y="1366"/>
                    </a:cubicBezTo>
                    <a:cubicBezTo>
                      <a:pt x="1434" y="1385"/>
                      <a:pt x="1404" y="1397"/>
                      <a:pt x="1371" y="1397"/>
                    </a:cubicBezTo>
                    <a:cubicBezTo>
                      <a:pt x="950" y="1397"/>
                      <a:pt x="950" y="1397"/>
                      <a:pt x="950" y="1397"/>
                    </a:cubicBezTo>
                    <a:cubicBezTo>
                      <a:pt x="918" y="1397"/>
                      <a:pt x="888" y="1385"/>
                      <a:pt x="867" y="1366"/>
                    </a:cubicBezTo>
                    <a:cubicBezTo>
                      <a:pt x="844" y="1345"/>
                      <a:pt x="830" y="1317"/>
                      <a:pt x="830" y="1286"/>
                    </a:cubicBezTo>
                    <a:cubicBezTo>
                      <a:pt x="830" y="1266"/>
                      <a:pt x="830" y="1266"/>
                      <a:pt x="830" y="1266"/>
                    </a:cubicBezTo>
                    <a:cubicBezTo>
                      <a:pt x="830" y="1266"/>
                      <a:pt x="830" y="1266"/>
                      <a:pt x="830" y="1266"/>
                    </a:cubicBezTo>
                    <a:close/>
                    <a:moveTo>
                      <a:pt x="120" y="0"/>
                    </a:moveTo>
                    <a:cubicBezTo>
                      <a:pt x="120" y="0"/>
                      <a:pt x="120" y="0"/>
                      <a:pt x="120" y="0"/>
                    </a:cubicBezTo>
                    <a:cubicBezTo>
                      <a:pt x="541" y="0"/>
                      <a:pt x="541" y="0"/>
                      <a:pt x="541" y="0"/>
                    </a:cubicBezTo>
                    <a:cubicBezTo>
                      <a:pt x="573" y="0"/>
                      <a:pt x="603" y="11"/>
                      <a:pt x="625" y="30"/>
                    </a:cubicBezTo>
                    <a:cubicBezTo>
                      <a:pt x="648" y="52"/>
                      <a:pt x="661" y="79"/>
                      <a:pt x="661" y="110"/>
                    </a:cubicBezTo>
                    <a:cubicBezTo>
                      <a:pt x="661" y="437"/>
                      <a:pt x="661" y="437"/>
                      <a:pt x="661" y="437"/>
                    </a:cubicBezTo>
                    <a:cubicBezTo>
                      <a:pt x="661" y="438"/>
                      <a:pt x="661" y="438"/>
                      <a:pt x="661" y="438"/>
                    </a:cubicBezTo>
                    <a:cubicBezTo>
                      <a:pt x="661" y="439"/>
                      <a:pt x="661" y="439"/>
                      <a:pt x="661" y="439"/>
                    </a:cubicBezTo>
                    <a:cubicBezTo>
                      <a:pt x="661" y="493"/>
                      <a:pt x="661" y="493"/>
                      <a:pt x="661" y="493"/>
                    </a:cubicBezTo>
                    <a:cubicBezTo>
                      <a:pt x="661" y="524"/>
                      <a:pt x="648" y="553"/>
                      <a:pt x="625" y="573"/>
                    </a:cubicBezTo>
                    <a:cubicBezTo>
                      <a:pt x="603" y="593"/>
                      <a:pt x="573" y="605"/>
                      <a:pt x="541" y="605"/>
                    </a:cubicBezTo>
                    <a:cubicBezTo>
                      <a:pt x="366" y="605"/>
                      <a:pt x="366" y="605"/>
                      <a:pt x="366" y="605"/>
                    </a:cubicBezTo>
                    <a:cubicBezTo>
                      <a:pt x="366" y="644"/>
                      <a:pt x="366" y="644"/>
                      <a:pt x="366" y="644"/>
                    </a:cubicBezTo>
                    <a:cubicBezTo>
                      <a:pt x="366" y="664"/>
                      <a:pt x="350" y="680"/>
                      <a:pt x="330" y="680"/>
                    </a:cubicBezTo>
                    <a:cubicBezTo>
                      <a:pt x="311" y="680"/>
                      <a:pt x="295" y="664"/>
                      <a:pt x="295" y="644"/>
                    </a:cubicBezTo>
                    <a:cubicBezTo>
                      <a:pt x="295" y="605"/>
                      <a:pt x="295" y="605"/>
                      <a:pt x="295" y="605"/>
                    </a:cubicBezTo>
                    <a:cubicBezTo>
                      <a:pt x="120" y="605"/>
                      <a:pt x="120" y="605"/>
                      <a:pt x="120" y="605"/>
                    </a:cubicBezTo>
                    <a:cubicBezTo>
                      <a:pt x="88" y="605"/>
                      <a:pt x="58" y="593"/>
                      <a:pt x="36" y="573"/>
                    </a:cubicBezTo>
                    <a:cubicBezTo>
                      <a:pt x="14" y="553"/>
                      <a:pt x="0" y="524"/>
                      <a:pt x="0" y="493"/>
                    </a:cubicBezTo>
                    <a:cubicBezTo>
                      <a:pt x="0" y="439"/>
                      <a:pt x="0" y="439"/>
                      <a:pt x="0" y="439"/>
                    </a:cubicBezTo>
                    <a:cubicBezTo>
                      <a:pt x="0" y="438"/>
                      <a:pt x="0" y="438"/>
                      <a:pt x="0" y="438"/>
                    </a:cubicBezTo>
                    <a:cubicBezTo>
                      <a:pt x="0" y="437"/>
                      <a:pt x="0" y="437"/>
                      <a:pt x="0" y="437"/>
                    </a:cubicBezTo>
                    <a:cubicBezTo>
                      <a:pt x="0" y="110"/>
                      <a:pt x="0" y="110"/>
                      <a:pt x="0" y="110"/>
                    </a:cubicBezTo>
                    <a:cubicBezTo>
                      <a:pt x="0" y="79"/>
                      <a:pt x="14" y="52"/>
                      <a:pt x="36" y="31"/>
                    </a:cubicBezTo>
                    <a:cubicBezTo>
                      <a:pt x="36" y="30"/>
                      <a:pt x="36" y="30"/>
                      <a:pt x="36" y="30"/>
                    </a:cubicBezTo>
                    <a:cubicBezTo>
                      <a:pt x="58" y="11"/>
                      <a:pt x="87" y="0"/>
                      <a:pt x="120" y="0"/>
                    </a:cubicBezTo>
                    <a:cubicBezTo>
                      <a:pt x="120" y="0"/>
                      <a:pt x="120" y="0"/>
                      <a:pt x="120" y="0"/>
                    </a:cubicBezTo>
                    <a:close/>
                    <a:moveTo>
                      <a:pt x="541" y="71"/>
                    </a:moveTo>
                    <a:cubicBezTo>
                      <a:pt x="541" y="71"/>
                      <a:pt x="541" y="71"/>
                      <a:pt x="541" y="71"/>
                    </a:cubicBezTo>
                    <a:cubicBezTo>
                      <a:pt x="120" y="71"/>
                      <a:pt x="120" y="71"/>
                      <a:pt x="120" y="71"/>
                    </a:cubicBezTo>
                    <a:cubicBezTo>
                      <a:pt x="106" y="71"/>
                      <a:pt x="93" y="76"/>
                      <a:pt x="85" y="84"/>
                    </a:cubicBezTo>
                    <a:cubicBezTo>
                      <a:pt x="85" y="84"/>
                      <a:pt x="85" y="84"/>
                      <a:pt x="85" y="84"/>
                    </a:cubicBezTo>
                    <a:cubicBezTo>
                      <a:pt x="85" y="84"/>
                      <a:pt x="85" y="84"/>
                      <a:pt x="85" y="84"/>
                    </a:cubicBezTo>
                    <a:cubicBezTo>
                      <a:pt x="76" y="91"/>
                      <a:pt x="71" y="100"/>
                      <a:pt x="71" y="110"/>
                    </a:cubicBezTo>
                    <a:cubicBezTo>
                      <a:pt x="71" y="402"/>
                      <a:pt x="71" y="402"/>
                      <a:pt x="71" y="402"/>
                    </a:cubicBezTo>
                    <a:cubicBezTo>
                      <a:pt x="589" y="402"/>
                      <a:pt x="589" y="402"/>
                      <a:pt x="589" y="402"/>
                    </a:cubicBezTo>
                    <a:cubicBezTo>
                      <a:pt x="589" y="110"/>
                      <a:pt x="589" y="110"/>
                      <a:pt x="589" y="110"/>
                    </a:cubicBezTo>
                    <a:cubicBezTo>
                      <a:pt x="589" y="100"/>
                      <a:pt x="584" y="91"/>
                      <a:pt x="577" y="84"/>
                    </a:cubicBezTo>
                    <a:cubicBezTo>
                      <a:pt x="567" y="76"/>
                      <a:pt x="555" y="71"/>
                      <a:pt x="541" y="71"/>
                    </a:cubicBezTo>
                    <a:cubicBezTo>
                      <a:pt x="541" y="71"/>
                      <a:pt x="541" y="71"/>
                      <a:pt x="541" y="71"/>
                    </a:cubicBezTo>
                    <a:close/>
                    <a:moveTo>
                      <a:pt x="71" y="474"/>
                    </a:moveTo>
                    <a:cubicBezTo>
                      <a:pt x="71" y="474"/>
                      <a:pt x="71" y="474"/>
                      <a:pt x="71" y="474"/>
                    </a:cubicBezTo>
                    <a:cubicBezTo>
                      <a:pt x="71" y="493"/>
                      <a:pt x="71" y="493"/>
                      <a:pt x="71" y="493"/>
                    </a:cubicBezTo>
                    <a:cubicBezTo>
                      <a:pt x="71" y="503"/>
                      <a:pt x="76" y="513"/>
                      <a:pt x="85" y="520"/>
                    </a:cubicBezTo>
                    <a:cubicBezTo>
                      <a:pt x="93" y="528"/>
                      <a:pt x="106" y="533"/>
                      <a:pt x="120" y="533"/>
                    </a:cubicBezTo>
                    <a:cubicBezTo>
                      <a:pt x="541" y="533"/>
                      <a:pt x="541" y="533"/>
                      <a:pt x="541" y="533"/>
                    </a:cubicBezTo>
                    <a:cubicBezTo>
                      <a:pt x="555" y="533"/>
                      <a:pt x="567" y="528"/>
                      <a:pt x="577" y="520"/>
                    </a:cubicBezTo>
                    <a:cubicBezTo>
                      <a:pt x="584" y="513"/>
                      <a:pt x="589" y="503"/>
                      <a:pt x="589" y="493"/>
                    </a:cubicBezTo>
                    <a:cubicBezTo>
                      <a:pt x="589" y="474"/>
                      <a:pt x="589" y="474"/>
                      <a:pt x="589" y="474"/>
                    </a:cubicBezTo>
                    <a:cubicBezTo>
                      <a:pt x="71" y="474"/>
                      <a:pt x="71" y="474"/>
                      <a:pt x="71" y="474"/>
                    </a:cubicBezTo>
                    <a:cubicBezTo>
                      <a:pt x="71" y="474"/>
                      <a:pt x="71" y="474"/>
                      <a:pt x="71" y="474"/>
                    </a:cubicBezTo>
                    <a:close/>
                    <a:moveTo>
                      <a:pt x="902" y="1194"/>
                    </a:moveTo>
                    <a:cubicBezTo>
                      <a:pt x="902" y="1194"/>
                      <a:pt x="902" y="1194"/>
                      <a:pt x="902" y="1194"/>
                    </a:cubicBezTo>
                    <a:cubicBezTo>
                      <a:pt x="1420" y="1194"/>
                      <a:pt x="1420" y="1194"/>
                      <a:pt x="1420" y="1194"/>
                    </a:cubicBezTo>
                    <a:cubicBezTo>
                      <a:pt x="1420" y="903"/>
                      <a:pt x="1420" y="903"/>
                      <a:pt x="1420" y="903"/>
                    </a:cubicBezTo>
                    <a:cubicBezTo>
                      <a:pt x="1420" y="893"/>
                      <a:pt x="1416" y="883"/>
                      <a:pt x="1407" y="876"/>
                    </a:cubicBezTo>
                    <a:cubicBezTo>
                      <a:pt x="1398" y="869"/>
                      <a:pt x="1386" y="863"/>
                      <a:pt x="1371" y="863"/>
                    </a:cubicBezTo>
                    <a:cubicBezTo>
                      <a:pt x="950" y="863"/>
                      <a:pt x="950" y="863"/>
                      <a:pt x="950" y="863"/>
                    </a:cubicBezTo>
                    <a:cubicBezTo>
                      <a:pt x="937" y="863"/>
                      <a:pt x="925" y="867"/>
                      <a:pt x="916" y="875"/>
                    </a:cubicBezTo>
                    <a:cubicBezTo>
                      <a:pt x="915" y="876"/>
                      <a:pt x="915" y="876"/>
                      <a:pt x="915" y="876"/>
                    </a:cubicBezTo>
                    <a:cubicBezTo>
                      <a:pt x="907" y="883"/>
                      <a:pt x="902" y="893"/>
                      <a:pt x="902" y="903"/>
                    </a:cubicBezTo>
                    <a:cubicBezTo>
                      <a:pt x="902" y="1194"/>
                      <a:pt x="902" y="1194"/>
                      <a:pt x="902" y="1194"/>
                    </a:cubicBezTo>
                    <a:cubicBezTo>
                      <a:pt x="902" y="1194"/>
                      <a:pt x="902" y="1194"/>
                      <a:pt x="902" y="1194"/>
                    </a:cubicBezTo>
                    <a:close/>
                    <a:moveTo>
                      <a:pt x="1420" y="1266"/>
                    </a:moveTo>
                    <a:cubicBezTo>
                      <a:pt x="1420" y="1266"/>
                      <a:pt x="1420" y="1266"/>
                      <a:pt x="1420" y="1266"/>
                    </a:cubicBezTo>
                    <a:cubicBezTo>
                      <a:pt x="902" y="1266"/>
                      <a:pt x="902" y="1266"/>
                      <a:pt x="902" y="1266"/>
                    </a:cubicBezTo>
                    <a:cubicBezTo>
                      <a:pt x="902" y="1286"/>
                      <a:pt x="902" y="1286"/>
                      <a:pt x="902" y="1286"/>
                    </a:cubicBezTo>
                    <a:cubicBezTo>
                      <a:pt x="902" y="1296"/>
                      <a:pt x="907" y="1305"/>
                      <a:pt x="915" y="1312"/>
                    </a:cubicBezTo>
                    <a:cubicBezTo>
                      <a:pt x="924" y="1320"/>
                      <a:pt x="936" y="1325"/>
                      <a:pt x="950" y="1325"/>
                    </a:cubicBezTo>
                    <a:cubicBezTo>
                      <a:pt x="1371" y="1325"/>
                      <a:pt x="1371" y="1325"/>
                      <a:pt x="1371" y="1325"/>
                    </a:cubicBezTo>
                    <a:cubicBezTo>
                      <a:pt x="1386" y="1325"/>
                      <a:pt x="1398" y="1320"/>
                      <a:pt x="1407" y="1312"/>
                    </a:cubicBezTo>
                    <a:cubicBezTo>
                      <a:pt x="1416" y="1305"/>
                      <a:pt x="1420" y="1296"/>
                      <a:pt x="1420" y="1286"/>
                    </a:cubicBezTo>
                    <a:cubicBezTo>
                      <a:pt x="1420" y="1266"/>
                      <a:pt x="1420" y="1266"/>
                      <a:pt x="1420" y="1266"/>
                    </a:cubicBezTo>
                    <a:cubicBezTo>
                      <a:pt x="1420" y="1266"/>
                      <a:pt x="1420" y="1266"/>
                      <a:pt x="1420" y="1266"/>
                    </a:cubicBezTo>
                    <a:close/>
                    <a:moveTo>
                      <a:pt x="295" y="890"/>
                    </a:moveTo>
                    <a:cubicBezTo>
                      <a:pt x="295" y="890"/>
                      <a:pt x="295" y="890"/>
                      <a:pt x="295" y="890"/>
                    </a:cubicBezTo>
                    <a:cubicBezTo>
                      <a:pt x="295" y="869"/>
                      <a:pt x="311" y="853"/>
                      <a:pt x="330" y="853"/>
                    </a:cubicBezTo>
                    <a:cubicBezTo>
                      <a:pt x="350" y="853"/>
                      <a:pt x="366" y="869"/>
                      <a:pt x="366" y="890"/>
                    </a:cubicBezTo>
                    <a:cubicBezTo>
                      <a:pt x="366" y="935"/>
                      <a:pt x="366" y="935"/>
                      <a:pt x="366" y="935"/>
                    </a:cubicBezTo>
                    <a:cubicBezTo>
                      <a:pt x="366" y="955"/>
                      <a:pt x="350" y="971"/>
                      <a:pt x="330" y="971"/>
                    </a:cubicBezTo>
                    <a:cubicBezTo>
                      <a:pt x="311" y="971"/>
                      <a:pt x="295" y="955"/>
                      <a:pt x="295" y="935"/>
                    </a:cubicBezTo>
                    <a:cubicBezTo>
                      <a:pt x="295" y="890"/>
                      <a:pt x="295" y="890"/>
                      <a:pt x="295" y="890"/>
                    </a:cubicBezTo>
                    <a:cubicBezTo>
                      <a:pt x="295" y="890"/>
                      <a:pt x="295" y="890"/>
                      <a:pt x="295" y="890"/>
                    </a:cubicBezTo>
                    <a:close/>
                    <a:moveTo>
                      <a:pt x="295" y="746"/>
                    </a:moveTo>
                    <a:cubicBezTo>
                      <a:pt x="295" y="746"/>
                      <a:pt x="295" y="746"/>
                      <a:pt x="295" y="746"/>
                    </a:cubicBezTo>
                    <a:cubicBezTo>
                      <a:pt x="295" y="727"/>
                      <a:pt x="311" y="710"/>
                      <a:pt x="330" y="710"/>
                    </a:cubicBezTo>
                    <a:cubicBezTo>
                      <a:pt x="350" y="710"/>
                      <a:pt x="366" y="727"/>
                      <a:pt x="366" y="746"/>
                    </a:cubicBezTo>
                    <a:cubicBezTo>
                      <a:pt x="366" y="793"/>
                      <a:pt x="366" y="793"/>
                      <a:pt x="366" y="793"/>
                    </a:cubicBezTo>
                    <a:cubicBezTo>
                      <a:pt x="366" y="812"/>
                      <a:pt x="350" y="829"/>
                      <a:pt x="330" y="829"/>
                    </a:cubicBezTo>
                    <a:cubicBezTo>
                      <a:pt x="311" y="829"/>
                      <a:pt x="295" y="812"/>
                      <a:pt x="295" y="793"/>
                    </a:cubicBezTo>
                    <a:cubicBezTo>
                      <a:pt x="295" y="746"/>
                      <a:pt x="295" y="746"/>
                      <a:pt x="295" y="746"/>
                    </a:cubicBezTo>
                    <a:cubicBezTo>
                      <a:pt x="295" y="746"/>
                      <a:pt x="295" y="746"/>
                      <a:pt x="295" y="746"/>
                    </a:cubicBezTo>
                    <a:close/>
                    <a:moveTo>
                      <a:pt x="295" y="1031"/>
                    </a:moveTo>
                    <a:cubicBezTo>
                      <a:pt x="295" y="1031"/>
                      <a:pt x="295" y="1031"/>
                      <a:pt x="295" y="1031"/>
                    </a:cubicBezTo>
                    <a:cubicBezTo>
                      <a:pt x="295" y="1012"/>
                      <a:pt x="311" y="996"/>
                      <a:pt x="330" y="996"/>
                    </a:cubicBezTo>
                    <a:cubicBezTo>
                      <a:pt x="350" y="996"/>
                      <a:pt x="366" y="1012"/>
                      <a:pt x="366" y="1031"/>
                    </a:cubicBezTo>
                    <a:cubicBezTo>
                      <a:pt x="366" y="1078"/>
                      <a:pt x="366" y="1078"/>
                      <a:pt x="366" y="1078"/>
                    </a:cubicBezTo>
                    <a:cubicBezTo>
                      <a:pt x="366" y="1098"/>
                      <a:pt x="350" y="1114"/>
                      <a:pt x="330" y="1114"/>
                    </a:cubicBezTo>
                    <a:cubicBezTo>
                      <a:pt x="311" y="1114"/>
                      <a:pt x="295" y="1098"/>
                      <a:pt x="295" y="1078"/>
                    </a:cubicBezTo>
                    <a:cubicBezTo>
                      <a:pt x="295" y="1031"/>
                      <a:pt x="295" y="1031"/>
                      <a:pt x="295" y="1031"/>
                    </a:cubicBezTo>
                    <a:cubicBezTo>
                      <a:pt x="295" y="1031"/>
                      <a:pt x="295" y="1031"/>
                      <a:pt x="295" y="1031"/>
                    </a:cubicBezTo>
                    <a:close/>
                    <a:moveTo>
                      <a:pt x="536" y="1194"/>
                    </a:moveTo>
                    <a:cubicBezTo>
                      <a:pt x="536" y="1194"/>
                      <a:pt x="536" y="1194"/>
                      <a:pt x="536" y="1194"/>
                    </a:cubicBezTo>
                    <a:cubicBezTo>
                      <a:pt x="556" y="1194"/>
                      <a:pt x="573" y="1211"/>
                      <a:pt x="573" y="1230"/>
                    </a:cubicBezTo>
                    <a:cubicBezTo>
                      <a:pt x="573" y="1250"/>
                      <a:pt x="556" y="1266"/>
                      <a:pt x="536" y="1266"/>
                    </a:cubicBezTo>
                    <a:cubicBezTo>
                      <a:pt x="490" y="1266"/>
                      <a:pt x="490" y="1266"/>
                      <a:pt x="490" y="1266"/>
                    </a:cubicBezTo>
                    <a:cubicBezTo>
                      <a:pt x="470" y="1266"/>
                      <a:pt x="454" y="1250"/>
                      <a:pt x="454" y="1230"/>
                    </a:cubicBezTo>
                    <a:cubicBezTo>
                      <a:pt x="454" y="1211"/>
                      <a:pt x="470" y="1194"/>
                      <a:pt x="490" y="1194"/>
                    </a:cubicBezTo>
                    <a:cubicBezTo>
                      <a:pt x="536" y="1194"/>
                      <a:pt x="536" y="1194"/>
                      <a:pt x="536" y="1194"/>
                    </a:cubicBezTo>
                    <a:cubicBezTo>
                      <a:pt x="536" y="1194"/>
                      <a:pt x="536" y="1194"/>
                      <a:pt x="536" y="1194"/>
                    </a:cubicBezTo>
                    <a:close/>
                    <a:moveTo>
                      <a:pt x="677" y="1194"/>
                    </a:moveTo>
                    <a:cubicBezTo>
                      <a:pt x="677" y="1194"/>
                      <a:pt x="677" y="1194"/>
                      <a:pt x="677" y="1194"/>
                    </a:cubicBezTo>
                    <a:cubicBezTo>
                      <a:pt x="696" y="1194"/>
                      <a:pt x="712" y="1211"/>
                      <a:pt x="712" y="1230"/>
                    </a:cubicBezTo>
                    <a:cubicBezTo>
                      <a:pt x="712" y="1250"/>
                      <a:pt x="696" y="1266"/>
                      <a:pt x="677" y="1266"/>
                    </a:cubicBezTo>
                    <a:cubicBezTo>
                      <a:pt x="630" y="1266"/>
                      <a:pt x="630" y="1266"/>
                      <a:pt x="630" y="1266"/>
                    </a:cubicBezTo>
                    <a:cubicBezTo>
                      <a:pt x="610" y="1266"/>
                      <a:pt x="595" y="1250"/>
                      <a:pt x="595" y="1230"/>
                    </a:cubicBezTo>
                    <a:cubicBezTo>
                      <a:pt x="595" y="1211"/>
                      <a:pt x="610" y="1194"/>
                      <a:pt x="630" y="1194"/>
                    </a:cubicBezTo>
                    <a:cubicBezTo>
                      <a:pt x="677" y="1194"/>
                      <a:pt x="677" y="1194"/>
                      <a:pt x="677" y="1194"/>
                    </a:cubicBezTo>
                    <a:cubicBezTo>
                      <a:pt x="677" y="1194"/>
                      <a:pt x="677" y="1194"/>
                      <a:pt x="677" y="1194"/>
                    </a:cubicBezTo>
                    <a:close/>
                    <a:moveTo>
                      <a:pt x="295" y="1164"/>
                    </a:moveTo>
                    <a:cubicBezTo>
                      <a:pt x="295" y="1164"/>
                      <a:pt x="295" y="1164"/>
                      <a:pt x="295" y="1164"/>
                    </a:cubicBezTo>
                    <a:cubicBezTo>
                      <a:pt x="295" y="1144"/>
                      <a:pt x="311" y="1129"/>
                      <a:pt x="330" y="1129"/>
                    </a:cubicBezTo>
                    <a:cubicBezTo>
                      <a:pt x="350" y="1129"/>
                      <a:pt x="366" y="1144"/>
                      <a:pt x="366" y="1164"/>
                    </a:cubicBezTo>
                    <a:cubicBezTo>
                      <a:pt x="366" y="1194"/>
                      <a:pt x="366" y="1194"/>
                      <a:pt x="366" y="1194"/>
                    </a:cubicBezTo>
                    <a:cubicBezTo>
                      <a:pt x="396" y="1194"/>
                      <a:pt x="396" y="1194"/>
                      <a:pt x="396" y="1194"/>
                    </a:cubicBezTo>
                    <a:cubicBezTo>
                      <a:pt x="416" y="1194"/>
                      <a:pt x="433" y="1211"/>
                      <a:pt x="433" y="1230"/>
                    </a:cubicBezTo>
                    <a:cubicBezTo>
                      <a:pt x="433" y="1250"/>
                      <a:pt x="416" y="1266"/>
                      <a:pt x="396" y="1266"/>
                    </a:cubicBezTo>
                    <a:cubicBezTo>
                      <a:pt x="333" y="1266"/>
                      <a:pt x="333" y="1266"/>
                      <a:pt x="333" y="1266"/>
                    </a:cubicBezTo>
                    <a:cubicBezTo>
                      <a:pt x="330" y="1266"/>
                      <a:pt x="330" y="1266"/>
                      <a:pt x="330" y="1266"/>
                    </a:cubicBezTo>
                    <a:cubicBezTo>
                      <a:pt x="317" y="1266"/>
                      <a:pt x="305" y="1260"/>
                      <a:pt x="299" y="1249"/>
                    </a:cubicBezTo>
                    <a:cubicBezTo>
                      <a:pt x="299" y="1248"/>
                      <a:pt x="299" y="1248"/>
                      <a:pt x="299" y="1248"/>
                    </a:cubicBezTo>
                    <a:cubicBezTo>
                      <a:pt x="299" y="1248"/>
                      <a:pt x="299" y="1248"/>
                      <a:pt x="299" y="1248"/>
                    </a:cubicBezTo>
                    <a:cubicBezTo>
                      <a:pt x="299" y="1247"/>
                      <a:pt x="299" y="1247"/>
                      <a:pt x="299" y="1247"/>
                    </a:cubicBezTo>
                    <a:cubicBezTo>
                      <a:pt x="299" y="1246"/>
                      <a:pt x="299" y="1246"/>
                      <a:pt x="299" y="1246"/>
                    </a:cubicBezTo>
                    <a:cubicBezTo>
                      <a:pt x="298" y="1246"/>
                      <a:pt x="298" y="1246"/>
                      <a:pt x="298" y="1246"/>
                    </a:cubicBezTo>
                    <a:cubicBezTo>
                      <a:pt x="298" y="1246"/>
                      <a:pt x="298" y="1246"/>
                      <a:pt x="298" y="1246"/>
                    </a:cubicBezTo>
                    <a:cubicBezTo>
                      <a:pt x="298" y="1245"/>
                      <a:pt x="298" y="1245"/>
                      <a:pt x="298" y="1245"/>
                    </a:cubicBezTo>
                    <a:cubicBezTo>
                      <a:pt x="298" y="1245"/>
                      <a:pt x="298" y="1245"/>
                      <a:pt x="298" y="1245"/>
                    </a:cubicBezTo>
                    <a:cubicBezTo>
                      <a:pt x="297" y="1245"/>
                      <a:pt x="297" y="1245"/>
                      <a:pt x="297" y="1245"/>
                    </a:cubicBezTo>
                    <a:cubicBezTo>
                      <a:pt x="297" y="1244"/>
                      <a:pt x="297" y="1244"/>
                      <a:pt x="297" y="1244"/>
                    </a:cubicBezTo>
                    <a:cubicBezTo>
                      <a:pt x="296" y="1243"/>
                      <a:pt x="296" y="1243"/>
                      <a:pt x="296" y="1243"/>
                    </a:cubicBezTo>
                    <a:cubicBezTo>
                      <a:pt x="296" y="1242"/>
                      <a:pt x="296" y="1242"/>
                      <a:pt x="296" y="1242"/>
                    </a:cubicBezTo>
                    <a:cubicBezTo>
                      <a:pt x="296" y="1241"/>
                      <a:pt x="296" y="1241"/>
                      <a:pt x="296" y="1241"/>
                    </a:cubicBezTo>
                    <a:cubicBezTo>
                      <a:pt x="295" y="1240"/>
                      <a:pt x="295" y="1240"/>
                      <a:pt x="295" y="1240"/>
                    </a:cubicBezTo>
                    <a:cubicBezTo>
                      <a:pt x="295" y="1240"/>
                      <a:pt x="295" y="1240"/>
                      <a:pt x="295" y="1240"/>
                    </a:cubicBezTo>
                    <a:cubicBezTo>
                      <a:pt x="295" y="1239"/>
                      <a:pt x="295" y="1239"/>
                      <a:pt x="295" y="1239"/>
                    </a:cubicBezTo>
                    <a:cubicBezTo>
                      <a:pt x="295" y="1238"/>
                      <a:pt x="295" y="1238"/>
                      <a:pt x="295" y="1238"/>
                    </a:cubicBezTo>
                    <a:cubicBezTo>
                      <a:pt x="295" y="1237"/>
                      <a:pt x="295" y="1237"/>
                      <a:pt x="295" y="1237"/>
                    </a:cubicBezTo>
                    <a:cubicBezTo>
                      <a:pt x="295" y="1237"/>
                      <a:pt x="295" y="1237"/>
                      <a:pt x="295" y="1237"/>
                    </a:cubicBezTo>
                    <a:cubicBezTo>
                      <a:pt x="295" y="1236"/>
                      <a:pt x="295" y="1236"/>
                      <a:pt x="295" y="1236"/>
                    </a:cubicBezTo>
                    <a:cubicBezTo>
                      <a:pt x="295" y="1236"/>
                      <a:pt x="295" y="1236"/>
                      <a:pt x="295" y="1236"/>
                    </a:cubicBezTo>
                    <a:cubicBezTo>
                      <a:pt x="295" y="1235"/>
                      <a:pt x="295" y="1235"/>
                      <a:pt x="295" y="1235"/>
                    </a:cubicBezTo>
                    <a:cubicBezTo>
                      <a:pt x="295" y="1234"/>
                      <a:pt x="295" y="1234"/>
                      <a:pt x="295" y="1234"/>
                    </a:cubicBezTo>
                    <a:cubicBezTo>
                      <a:pt x="295" y="1233"/>
                      <a:pt x="295" y="1233"/>
                      <a:pt x="295" y="1233"/>
                    </a:cubicBezTo>
                    <a:cubicBezTo>
                      <a:pt x="295" y="1232"/>
                      <a:pt x="295" y="1232"/>
                      <a:pt x="295" y="1232"/>
                    </a:cubicBezTo>
                    <a:cubicBezTo>
                      <a:pt x="295" y="1232"/>
                      <a:pt x="295" y="1232"/>
                      <a:pt x="295" y="1232"/>
                    </a:cubicBezTo>
                    <a:cubicBezTo>
                      <a:pt x="295" y="1231"/>
                      <a:pt x="295" y="1231"/>
                      <a:pt x="295" y="1231"/>
                    </a:cubicBezTo>
                    <a:cubicBezTo>
                      <a:pt x="295" y="1231"/>
                      <a:pt x="295" y="1231"/>
                      <a:pt x="295" y="1231"/>
                    </a:cubicBezTo>
                    <a:cubicBezTo>
                      <a:pt x="295" y="1230"/>
                      <a:pt x="295" y="1230"/>
                      <a:pt x="295" y="1230"/>
                    </a:cubicBezTo>
                    <a:cubicBezTo>
                      <a:pt x="295" y="1230"/>
                      <a:pt x="295" y="1230"/>
                      <a:pt x="295" y="1230"/>
                    </a:cubicBezTo>
                    <a:cubicBezTo>
                      <a:pt x="295" y="1164"/>
                      <a:pt x="295" y="1164"/>
                      <a:pt x="295" y="1164"/>
                    </a:cubicBezTo>
                    <a:cubicBezTo>
                      <a:pt x="295" y="1164"/>
                      <a:pt x="295" y="1164"/>
                      <a:pt x="295" y="1164"/>
                    </a:cubicBezTo>
                    <a:close/>
                  </a:path>
                </a:pathLst>
              </a:custGeom>
              <a:solidFill>
                <a:schemeClr val="bg1"/>
              </a:solidFill>
              <a:ln>
                <a:noFill/>
              </a:ln>
            </p:spPr>
            <p:txBody>
              <a:bodyPr anchor="ctr"/>
              <a:lstStyle/>
              <a:p>
                <a:pPr algn="ctr"/>
                <a:endParaRPr>
                  <a:latin typeface="+mn-lt"/>
                  <a:ea typeface="+mn-ea"/>
                  <a:cs typeface="+mn-ea"/>
                  <a:sym typeface="+mn-lt"/>
                </a:endParaRPr>
              </a:p>
            </p:txBody>
          </p:sp>
        </p:grpSp>
        <p:grpSp>
          <p:nvGrpSpPr>
            <p:cNvPr id="39" name="组合 38"/>
            <p:cNvGrpSpPr/>
            <p:nvPr/>
          </p:nvGrpSpPr>
          <p:grpSpPr>
            <a:xfrm>
              <a:off x="3418230" y="1970321"/>
              <a:ext cx="397271" cy="396364"/>
              <a:chOff x="1855787" y="2568158"/>
              <a:chExt cx="1139825" cy="1137224"/>
            </a:xfrm>
            <a:solidFill>
              <a:schemeClr val="bg1"/>
            </a:solidFill>
          </p:grpSpPr>
          <p:sp>
            <p:nvSpPr>
              <p:cNvPr id="40" name="任意多边形 9"/>
              <p:cNvSpPr>
                <a:spLocks/>
              </p:cNvSpPr>
              <p:nvPr/>
            </p:nvSpPr>
            <p:spPr bwMode="auto">
              <a:xfrm>
                <a:off x="2022261" y="2573360"/>
                <a:ext cx="333468" cy="274682"/>
              </a:xfrm>
              <a:custGeom>
                <a:avLst/>
                <a:gdLst>
                  <a:gd name="T0" fmla="*/ 0 w 308"/>
                  <a:gd name="T1" fmla="*/ 254 h 254"/>
                  <a:gd name="T2" fmla="*/ 308 w 308"/>
                  <a:gd name="T3" fmla="*/ 0 h 254"/>
                  <a:gd name="T4" fmla="*/ 237 w 308"/>
                  <a:gd name="T5" fmla="*/ 136 h 254"/>
                  <a:gd name="T6" fmla="*/ 146 w 308"/>
                  <a:gd name="T7" fmla="*/ 203 h 254"/>
                  <a:gd name="T8" fmla="*/ 0 w 308"/>
                  <a:gd name="T9" fmla="*/ 254 h 254"/>
                  <a:gd name="T10" fmla="*/ 0 w 308"/>
                  <a:gd name="T11" fmla="*/ 254 h 254"/>
                  <a:gd name="T12" fmla="*/ 0 w 308"/>
                  <a:gd name="T13" fmla="*/ 254 h 254"/>
                  <a:gd name="T14" fmla="*/ 0 w 308"/>
                  <a:gd name="T15" fmla="*/ 254 h 2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8" h="254">
                    <a:moveTo>
                      <a:pt x="0" y="254"/>
                    </a:moveTo>
                    <a:cubicBezTo>
                      <a:pt x="0" y="254"/>
                      <a:pt x="69" y="40"/>
                      <a:pt x="308" y="0"/>
                    </a:cubicBezTo>
                    <a:cubicBezTo>
                      <a:pt x="308" y="0"/>
                      <a:pt x="272" y="53"/>
                      <a:pt x="237" y="136"/>
                    </a:cubicBezTo>
                    <a:cubicBezTo>
                      <a:pt x="237" y="136"/>
                      <a:pt x="163" y="128"/>
                      <a:pt x="146" y="203"/>
                    </a:cubicBezTo>
                    <a:cubicBezTo>
                      <a:pt x="146" y="203"/>
                      <a:pt x="68" y="217"/>
                      <a:pt x="0" y="254"/>
                    </a:cubicBezTo>
                    <a:cubicBezTo>
                      <a:pt x="0" y="254"/>
                      <a:pt x="0" y="254"/>
                      <a:pt x="0" y="254"/>
                    </a:cubicBezTo>
                    <a:moveTo>
                      <a:pt x="0" y="254"/>
                    </a:moveTo>
                    <a:cubicBezTo>
                      <a:pt x="0" y="254"/>
                      <a:pt x="0" y="254"/>
                      <a:pt x="0" y="2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1" name="任意多边形 10"/>
              <p:cNvSpPr>
                <a:spLocks/>
              </p:cNvSpPr>
              <p:nvPr/>
            </p:nvSpPr>
            <p:spPr bwMode="auto">
              <a:xfrm>
                <a:off x="1967116" y="2839718"/>
                <a:ext cx="306416" cy="390173"/>
              </a:xfrm>
              <a:custGeom>
                <a:avLst/>
                <a:gdLst>
                  <a:gd name="T0" fmla="*/ 199 w 283"/>
                  <a:gd name="T1" fmla="*/ 0 h 361"/>
                  <a:gd name="T2" fmla="*/ 34 w 283"/>
                  <a:gd name="T3" fmla="*/ 69 h 361"/>
                  <a:gd name="T4" fmla="*/ 81 w 283"/>
                  <a:gd name="T5" fmla="*/ 343 h 361"/>
                  <a:gd name="T6" fmla="*/ 249 w 283"/>
                  <a:gd name="T7" fmla="*/ 353 h 361"/>
                  <a:gd name="T8" fmla="*/ 283 w 283"/>
                  <a:gd name="T9" fmla="*/ 274 h 361"/>
                  <a:gd name="T10" fmla="*/ 252 w 283"/>
                  <a:gd name="T11" fmla="*/ 53 h 361"/>
                  <a:gd name="T12" fmla="*/ 199 w 283"/>
                  <a:gd name="T13" fmla="*/ 0 h 361"/>
                  <a:gd name="T14" fmla="*/ 199 w 283"/>
                  <a:gd name="T15" fmla="*/ 0 h 361"/>
                  <a:gd name="T16" fmla="*/ 199 w 283"/>
                  <a:gd name="T17" fmla="*/ 0 h 361"/>
                  <a:gd name="T18" fmla="*/ 199 w 283"/>
                  <a:gd name="T19" fmla="*/ 0 h 3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3" h="361">
                    <a:moveTo>
                      <a:pt x="199" y="0"/>
                    </a:moveTo>
                    <a:cubicBezTo>
                      <a:pt x="199" y="0"/>
                      <a:pt x="98" y="21"/>
                      <a:pt x="34" y="69"/>
                    </a:cubicBezTo>
                    <a:cubicBezTo>
                      <a:pt x="34" y="69"/>
                      <a:pt x="0" y="210"/>
                      <a:pt x="81" y="343"/>
                    </a:cubicBezTo>
                    <a:cubicBezTo>
                      <a:pt x="81" y="343"/>
                      <a:pt x="165" y="361"/>
                      <a:pt x="249" y="353"/>
                    </a:cubicBezTo>
                    <a:cubicBezTo>
                      <a:pt x="249" y="353"/>
                      <a:pt x="249" y="300"/>
                      <a:pt x="283" y="274"/>
                    </a:cubicBezTo>
                    <a:cubicBezTo>
                      <a:pt x="283" y="274"/>
                      <a:pt x="241" y="167"/>
                      <a:pt x="252" y="53"/>
                    </a:cubicBezTo>
                    <a:cubicBezTo>
                      <a:pt x="252" y="53"/>
                      <a:pt x="209" y="43"/>
                      <a:pt x="199" y="0"/>
                    </a:cubicBezTo>
                    <a:cubicBezTo>
                      <a:pt x="199" y="0"/>
                      <a:pt x="199" y="0"/>
                      <a:pt x="199" y="0"/>
                    </a:cubicBezTo>
                    <a:moveTo>
                      <a:pt x="199" y="0"/>
                    </a:moveTo>
                    <a:cubicBezTo>
                      <a:pt x="199" y="0"/>
                      <a:pt x="199" y="0"/>
                      <a:pt x="19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2" name="任意多边形 11"/>
              <p:cNvSpPr>
                <a:spLocks/>
              </p:cNvSpPr>
              <p:nvPr/>
            </p:nvSpPr>
            <p:spPr bwMode="auto">
              <a:xfrm>
                <a:off x="2091972" y="3263186"/>
                <a:ext cx="383930" cy="178439"/>
              </a:xfrm>
              <a:custGeom>
                <a:avLst/>
                <a:gdLst>
                  <a:gd name="T0" fmla="*/ 0 w 355"/>
                  <a:gd name="T1" fmla="*/ 0 h 165"/>
                  <a:gd name="T2" fmla="*/ 355 w 355"/>
                  <a:gd name="T3" fmla="*/ 142 h 165"/>
                  <a:gd name="T4" fmla="*/ 248 w 355"/>
                  <a:gd name="T5" fmla="*/ 32 h 165"/>
                  <a:gd name="T6" fmla="*/ 156 w 355"/>
                  <a:gd name="T7" fmla="*/ 0 h 165"/>
                  <a:gd name="T8" fmla="*/ 0 w 355"/>
                  <a:gd name="T9" fmla="*/ 0 h 165"/>
                  <a:gd name="T10" fmla="*/ 0 w 355"/>
                  <a:gd name="T11" fmla="*/ 0 h 165"/>
                  <a:gd name="T12" fmla="*/ 0 w 355"/>
                  <a:gd name="T13" fmla="*/ 0 h 165"/>
                  <a:gd name="T14" fmla="*/ 0 w 355"/>
                  <a:gd name="T15" fmla="*/ 0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165">
                    <a:moveTo>
                      <a:pt x="0" y="0"/>
                    </a:moveTo>
                    <a:cubicBezTo>
                      <a:pt x="0" y="0"/>
                      <a:pt x="107" y="165"/>
                      <a:pt x="355" y="142"/>
                    </a:cubicBezTo>
                    <a:cubicBezTo>
                      <a:pt x="355" y="142"/>
                      <a:pt x="267" y="59"/>
                      <a:pt x="248" y="32"/>
                    </a:cubicBezTo>
                    <a:cubicBezTo>
                      <a:pt x="248" y="32"/>
                      <a:pt x="179" y="49"/>
                      <a:pt x="156" y="0"/>
                    </a:cubicBezTo>
                    <a:cubicBezTo>
                      <a:pt x="156" y="0"/>
                      <a:pt x="66" y="14"/>
                      <a:pt x="0" y="0"/>
                    </a:cubicBezTo>
                    <a:cubicBezTo>
                      <a:pt x="0" y="0"/>
                      <a:pt x="0" y="0"/>
                      <a:pt x="0" y="0"/>
                    </a:cubicBezTo>
                    <a:moveTo>
                      <a:pt x="0" y="0"/>
                    </a:moveTo>
                    <a:cubicBezTo>
                      <a:pt x="0" y="0"/>
                      <a:pt x="0" y="0"/>
                      <a:pt x="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3" name="任意多边形 12"/>
              <p:cNvSpPr>
                <a:spLocks/>
              </p:cNvSpPr>
              <p:nvPr/>
            </p:nvSpPr>
            <p:spPr bwMode="auto">
              <a:xfrm>
                <a:off x="2397867" y="3011394"/>
                <a:ext cx="419306" cy="393294"/>
              </a:xfrm>
              <a:custGeom>
                <a:avLst/>
                <a:gdLst>
                  <a:gd name="T0" fmla="*/ 0 w 387"/>
                  <a:gd name="T1" fmla="*/ 239 h 364"/>
                  <a:gd name="T2" fmla="*/ 24 w 387"/>
                  <a:gd name="T3" fmla="*/ 190 h 364"/>
                  <a:gd name="T4" fmla="*/ 246 w 387"/>
                  <a:gd name="T5" fmla="*/ 13 h 364"/>
                  <a:gd name="T6" fmla="*/ 292 w 387"/>
                  <a:gd name="T7" fmla="*/ 0 h 364"/>
                  <a:gd name="T8" fmla="*/ 387 w 387"/>
                  <a:gd name="T9" fmla="*/ 138 h 364"/>
                  <a:gd name="T10" fmla="*/ 133 w 387"/>
                  <a:gd name="T11" fmla="*/ 364 h 364"/>
                  <a:gd name="T12" fmla="*/ 0 w 387"/>
                  <a:gd name="T13" fmla="*/ 239 h 364"/>
                  <a:gd name="T14" fmla="*/ 0 w 387"/>
                  <a:gd name="T15" fmla="*/ 239 h 364"/>
                  <a:gd name="T16" fmla="*/ 0 w 387"/>
                  <a:gd name="T17" fmla="*/ 239 h 364"/>
                  <a:gd name="T18" fmla="*/ 0 w 387"/>
                  <a:gd name="T19" fmla="*/ 239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7" h="364">
                    <a:moveTo>
                      <a:pt x="0" y="239"/>
                    </a:moveTo>
                    <a:cubicBezTo>
                      <a:pt x="0" y="239"/>
                      <a:pt x="17" y="232"/>
                      <a:pt x="24" y="190"/>
                    </a:cubicBezTo>
                    <a:cubicBezTo>
                      <a:pt x="24" y="190"/>
                      <a:pt x="161" y="142"/>
                      <a:pt x="246" y="13"/>
                    </a:cubicBezTo>
                    <a:cubicBezTo>
                      <a:pt x="246" y="13"/>
                      <a:pt x="273" y="15"/>
                      <a:pt x="292" y="0"/>
                    </a:cubicBezTo>
                    <a:cubicBezTo>
                      <a:pt x="292" y="0"/>
                      <a:pt x="356" y="60"/>
                      <a:pt x="387" y="138"/>
                    </a:cubicBezTo>
                    <a:cubicBezTo>
                      <a:pt x="387" y="138"/>
                      <a:pt x="327" y="309"/>
                      <a:pt x="133" y="364"/>
                    </a:cubicBezTo>
                    <a:cubicBezTo>
                      <a:pt x="133" y="364"/>
                      <a:pt x="45" y="307"/>
                      <a:pt x="0" y="239"/>
                    </a:cubicBezTo>
                    <a:cubicBezTo>
                      <a:pt x="0" y="239"/>
                      <a:pt x="0" y="239"/>
                      <a:pt x="0" y="239"/>
                    </a:cubicBezTo>
                    <a:moveTo>
                      <a:pt x="0" y="239"/>
                    </a:moveTo>
                    <a:cubicBezTo>
                      <a:pt x="0" y="239"/>
                      <a:pt x="0" y="239"/>
                      <a:pt x="0" y="23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4" name="任意多边形 13"/>
              <p:cNvSpPr>
                <a:spLocks/>
              </p:cNvSpPr>
              <p:nvPr/>
            </p:nvSpPr>
            <p:spPr bwMode="auto">
              <a:xfrm>
                <a:off x="2745381" y="2762724"/>
                <a:ext cx="143063" cy="333988"/>
              </a:xfrm>
              <a:custGeom>
                <a:avLst/>
                <a:gdLst>
                  <a:gd name="T0" fmla="*/ 31 w 132"/>
                  <a:gd name="T1" fmla="*/ 0 h 309"/>
                  <a:gd name="T2" fmla="*/ 86 w 132"/>
                  <a:gd name="T3" fmla="*/ 309 h 309"/>
                  <a:gd name="T4" fmla="*/ 3 w 132"/>
                  <a:gd name="T5" fmla="*/ 199 h 309"/>
                  <a:gd name="T6" fmla="*/ 0 w 132"/>
                  <a:gd name="T7" fmla="*/ 116 h 309"/>
                  <a:gd name="T8" fmla="*/ 31 w 132"/>
                  <a:gd name="T9" fmla="*/ 0 h 309"/>
                  <a:gd name="T10" fmla="*/ 31 w 132"/>
                  <a:gd name="T11" fmla="*/ 0 h 309"/>
                  <a:gd name="T12" fmla="*/ 31 w 132"/>
                  <a:gd name="T13" fmla="*/ 0 h 309"/>
                  <a:gd name="T14" fmla="*/ 31 w 132"/>
                  <a:gd name="T15" fmla="*/ 0 h 3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309">
                    <a:moveTo>
                      <a:pt x="31" y="0"/>
                    </a:moveTo>
                    <a:cubicBezTo>
                      <a:pt x="31" y="0"/>
                      <a:pt x="132" y="115"/>
                      <a:pt x="86" y="309"/>
                    </a:cubicBezTo>
                    <a:cubicBezTo>
                      <a:pt x="86" y="309"/>
                      <a:pt x="31" y="220"/>
                      <a:pt x="3" y="199"/>
                    </a:cubicBezTo>
                    <a:cubicBezTo>
                      <a:pt x="3" y="199"/>
                      <a:pt x="28" y="151"/>
                      <a:pt x="0" y="116"/>
                    </a:cubicBezTo>
                    <a:cubicBezTo>
                      <a:pt x="0" y="116"/>
                      <a:pt x="26" y="64"/>
                      <a:pt x="31" y="0"/>
                    </a:cubicBezTo>
                    <a:cubicBezTo>
                      <a:pt x="31" y="0"/>
                      <a:pt x="31" y="0"/>
                      <a:pt x="31" y="0"/>
                    </a:cubicBezTo>
                    <a:moveTo>
                      <a:pt x="31" y="0"/>
                    </a:moveTo>
                    <a:cubicBezTo>
                      <a:pt x="31" y="0"/>
                      <a:pt x="31" y="0"/>
                      <a:pt x="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5" name="任意多边形 14"/>
              <p:cNvSpPr>
                <a:spLocks/>
              </p:cNvSpPr>
              <p:nvPr/>
            </p:nvSpPr>
            <p:spPr bwMode="auto">
              <a:xfrm>
                <a:off x="2323474" y="2568158"/>
                <a:ext cx="418786" cy="297052"/>
              </a:xfrm>
              <a:custGeom>
                <a:avLst/>
                <a:gdLst>
                  <a:gd name="T0" fmla="*/ 0 w 387"/>
                  <a:gd name="T1" fmla="*/ 154 h 275"/>
                  <a:gd name="T2" fmla="*/ 30 w 387"/>
                  <a:gd name="T3" fmla="*/ 200 h 275"/>
                  <a:gd name="T4" fmla="*/ 262 w 387"/>
                  <a:gd name="T5" fmla="*/ 275 h 275"/>
                  <a:gd name="T6" fmla="*/ 356 w 387"/>
                  <a:gd name="T7" fmla="*/ 265 h 275"/>
                  <a:gd name="T8" fmla="*/ 387 w 387"/>
                  <a:gd name="T9" fmla="*/ 131 h 275"/>
                  <a:gd name="T10" fmla="*/ 91 w 387"/>
                  <a:gd name="T11" fmla="*/ 0 h 275"/>
                  <a:gd name="T12" fmla="*/ 0 w 387"/>
                  <a:gd name="T13" fmla="*/ 154 h 275"/>
                  <a:gd name="T14" fmla="*/ 0 w 387"/>
                  <a:gd name="T15" fmla="*/ 154 h 275"/>
                  <a:gd name="T16" fmla="*/ 0 w 387"/>
                  <a:gd name="T17" fmla="*/ 154 h 275"/>
                  <a:gd name="T18" fmla="*/ 0 w 387"/>
                  <a:gd name="T19" fmla="*/ 15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7" h="275">
                    <a:moveTo>
                      <a:pt x="0" y="154"/>
                    </a:moveTo>
                    <a:cubicBezTo>
                      <a:pt x="0" y="154"/>
                      <a:pt x="29" y="178"/>
                      <a:pt x="30" y="200"/>
                    </a:cubicBezTo>
                    <a:cubicBezTo>
                      <a:pt x="30" y="200"/>
                      <a:pt x="154" y="207"/>
                      <a:pt x="262" y="275"/>
                    </a:cubicBezTo>
                    <a:cubicBezTo>
                      <a:pt x="262" y="275"/>
                      <a:pt x="310" y="235"/>
                      <a:pt x="356" y="265"/>
                    </a:cubicBezTo>
                    <a:cubicBezTo>
                      <a:pt x="356" y="265"/>
                      <a:pt x="382" y="217"/>
                      <a:pt x="387" y="131"/>
                    </a:cubicBezTo>
                    <a:cubicBezTo>
                      <a:pt x="387" y="131"/>
                      <a:pt x="291" y="4"/>
                      <a:pt x="91" y="0"/>
                    </a:cubicBezTo>
                    <a:cubicBezTo>
                      <a:pt x="91" y="0"/>
                      <a:pt x="13" y="106"/>
                      <a:pt x="0" y="154"/>
                    </a:cubicBezTo>
                    <a:cubicBezTo>
                      <a:pt x="0" y="154"/>
                      <a:pt x="0" y="154"/>
                      <a:pt x="0" y="154"/>
                    </a:cubicBezTo>
                    <a:moveTo>
                      <a:pt x="0" y="154"/>
                    </a:moveTo>
                    <a:cubicBezTo>
                      <a:pt x="0" y="154"/>
                      <a:pt x="0" y="154"/>
                      <a:pt x="0" y="1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6" name="任意多边形 15"/>
              <p:cNvSpPr>
                <a:spLocks/>
              </p:cNvSpPr>
              <p:nvPr/>
            </p:nvSpPr>
            <p:spPr bwMode="auto">
              <a:xfrm>
                <a:off x="2285497" y="2829834"/>
                <a:ext cx="333468" cy="340231"/>
              </a:xfrm>
              <a:custGeom>
                <a:avLst/>
                <a:gdLst>
                  <a:gd name="T0" fmla="*/ 0 w 308"/>
                  <a:gd name="T1" fmla="*/ 65 h 315"/>
                  <a:gd name="T2" fmla="*/ 68 w 308"/>
                  <a:gd name="T3" fmla="*/ 0 h 315"/>
                  <a:gd name="T4" fmla="*/ 274 w 308"/>
                  <a:gd name="T5" fmla="*/ 65 h 315"/>
                  <a:gd name="T6" fmla="*/ 308 w 308"/>
                  <a:gd name="T7" fmla="*/ 168 h 315"/>
                  <a:gd name="T8" fmla="*/ 121 w 308"/>
                  <a:gd name="T9" fmla="*/ 315 h 315"/>
                  <a:gd name="T10" fmla="*/ 28 w 308"/>
                  <a:gd name="T11" fmla="*/ 267 h 315"/>
                  <a:gd name="T12" fmla="*/ 0 w 308"/>
                  <a:gd name="T13" fmla="*/ 65 h 315"/>
                  <a:gd name="T14" fmla="*/ 0 w 308"/>
                  <a:gd name="T15" fmla="*/ 65 h 315"/>
                  <a:gd name="T16" fmla="*/ 0 w 308"/>
                  <a:gd name="T17" fmla="*/ 65 h 315"/>
                  <a:gd name="T18" fmla="*/ 0 w 308"/>
                  <a:gd name="T19" fmla="*/ 6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315">
                    <a:moveTo>
                      <a:pt x="0" y="65"/>
                    </a:moveTo>
                    <a:cubicBezTo>
                      <a:pt x="0" y="65"/>
                      <a:pt x="58" y="69"/>
                      <a:pt x="68" y="0"/>
                    </a:cubicBezTo>
                    <a:cubicBezTo>
                      <a:pt x="68" y="0"/>
                      <a:pt x="182" y="11"/>
                      <a:pt x="274" y="65"/>
                    </a:cubicBezTo>
                    <a:cubicBezTo>
                      <a:pt x="274" y="65"/>
                      <a:pt x="252" y="134"/>
                      <a:pt x="308" y="168"/>
                    </a:cubicBezTo>
                    <a:cubicBezTo>
                      <a:pt x="308" y="168"/>
                      <a:pt x="251" y="254"/>
                      <a:pt x="121" y="315"/>
                    </a:cubicBezTo>
                    <a:cubicBezTo>
                      <a:pt x="121" y="315"/>
                      <a:pt x="96" y="256"/>
                      <a:pt x="28" y="267"/>
                    </a:cubicBezTo>
                    <a:cubicBezTo>
                      <a:pt x="29" y="267"/>
                      <a:pt x="1" y="214"/>
                      <a:pt x="0" y="65"/>
                    </a:cubicBezTo>
                    <a:cubicBezTo>
                      <a:pt x="0" y="65"/>
                      <a:pt x="0" y="65"/>
                      <a:pt x="0" y="65"/>
                    </a:cubicBezTo>
                    <a:moveTo>
                      <a:pt x="0" y="65"/>
                    </a:moveTo>
                    <a:cubicBezTo>
                      <a:pt x="0" y="65"/>
                      <a:pt x="0" y="65"/>
                      <a:pt x="0"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7" name="任意多边形 16"/>
              <p:cNvSpPr>
                <a:spLocks/>
              </p:cNvSpPr>
              <p:nvPr/>
            </p:nvSpPr>
            <p:spPr bwMode="auto">
              <a:xfrm>
                <a:off x="1855787" y="3448908"/>
                <a:ext cx="1139825" cy="256474"/>
              </a:xfrm>
              <a:custGeom>
                <a:avLst/>
                <a:gdLst>
                  <a:gd name="T0" fmla="*/ 999 w 1053"/>
                  <a:gd name="T1" fmla="*/ 90 h 237"/>
                  <a:gd name="T2" fmla="*/ 603 w 1053"/>
                  <a:gd name="T3" fmla="*/ 90 h 237"/>
                  <a:gd name="T4" fmla="*/ 572 w 1053"/>
                  <a:gd name="T5" fmla="*/ 58 h 237"/>
                  <a:gd name="T6" fmla="*/ 572 w 1053"/>
                  <a:gd name="T7" fmla="*/ 0 h 237"/>
                  <a:gd name="T8" fmla="*/ 469 w 1053"/>
                  <a:gd name="T9" fmla="*/ 0 h 237"/>
                  <a:gd name="T10" fmla="*/ 469 w 1053"/>
                  <a:gd name="T11" fmla="*/ 58 h 237"/>
                  <a:gd name="T12" fmla="*/ 438 w 1053"/>
                  <a:gd name="T13" fmla="*/ 90 h 237"/>
                  <a:gd name="T14" fmla="*/ 54 w 1053"/>
                  <a:gd name="T15" fmla="*/ 90 h 237"/>
                  <a:gd name="T16" fmla="*/ 0 w 1053"/>
                  <a:gd name="T17" fmla="*/ 144 h 237"/>
                  <a:gd name="T18" fmla="*/ 0 w 1053"/>
                  <a:gd name="T19" fmla="*/ 144 h 237"/>
                  <a:gd name="T20" fmla="*/ 54 w 1053"/>
                  <a:gd name="T21" fmla="*/ 198 h 237"/>
                  <a:gd name="T22" fmla="*/ 443 w 1053"/>
                  <a:gd name="T23" fmla="*/ 198 h 237"/>
                  <a:gd name="T24" fmla="*/ 520 w 1053"/>
                  <a:gd name="T25" fmla="*/ 237 h 237"/>
                  <a:gd name="T26" fmla="*/ 598 w 1053"/>
                  <a:gd name="T27" fmla="*/ 198 h 237"/>
                  <a:gd name="T28" fmla="*/ 999 w 1053"/>
                  <a:gd name="T29" fmla="*/ 198 h 237"/>
                  <a:gd name="T30" fmla="*/ 1053 w 1053"/>
                  <a:gd name="T31" fmla="*/ 144 h 237"/>
                  <a:gd name="T32" fmla="*/ 1053 w 1053"/>
                  <a:gd name="T33" fmla="*/ 144 h 237"/>
                  <a:gd name="T34" fmla="*/ 999 w 1053"/>
                  <a:gd name="T35" fmla="*/ 9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53" h="237">
                    <a:moveTo>
                      <a:pt x="999" y="90"/>
                    </a:moveTo>
                    <a:cubicBezTo>
                      <a:pt x="603" y="90"/>
                      <a:pt x="603" y="90"/>
                      <a:pt x="603" y="90"/>
                    </a:cubicBezTo>
                    <a:cubicBezTo>
                      <a:pt x="595" y="77"/>
                      <a:pt x="585" y="66"/>
                      <a:pt x="572" y="58"/>
                    </a:cubicBezTo>
                    <a:cubicBezTo>
                      <a:pt x="572" y="0"/>
                      <a:pt x="572" y="0"/>
                      <a:pt x="572" y="0"/>
                    </a:cubicBezTo>
                    <a:cubicBezTo>
                      <a:pt x="469" y="0"/>
                      <a:pt x="469" y="0"/>
                      <a:pt x="469" y="0"/>
                    </a:cubicBezTo>
                    <a:cubicBezTo>
                      <a:pt x="469" y="58"/>
                      <a:pt x="469" y="58"/>
                      <a:pt x="469" y="58"/>
                    </a:cubicBezTo>
                    <a:cubicBezTo>
                      <a:pt x="456" y="66"/>
                      <a:pt x="446" y="77"/>
                      <a:pt x="438" y="90"/>
                    </a:cubicBezTo>
                    <a:cubicBezTo>
                      <a:pt x="54" y="90"/>
                      <a:pt x="54" y="90"/>
                      <a:pt x="54" y="90"/>
                    </a:cubicBezTo>
                    <a:cubicBezTo>
                      <a:pt x="24" y="90"/>
                      <a:pt x="0" y="114"/>
                      <a:pt x="0" y="144"/>
                    </a:cubicBezTo>
                    <a:cubicBezTo>
                      <a:pt x="0" y="144"/>
                      <a:pt x="0" y="144"/>
                      <a:pt x="0" y="144"/>
                    </a:cubicBezTo>
                    <a:cubicBezTo>
                      <a:pt x="0" y="174"/>
                      <a:pt x="24" y="198"/>
                      <a:pt x="54" y="198"/>
                    </a:cubicBezTo>
                    <a:cubicBezTo>
                      <a:pt x="443" y="198"/>
                      <a:pt x="443" y="198"/>
                      <a:pt x="443" y="198"/>
                    </a:cubicBezTo>
                    <a:cubicBezTo>
                      <a:pt x="461" y="222"/>
                      <a:pt x="489" y="237"/>
                      <a:pt x="520" y="237"/>
                    </a:cubicBezTo>
                    <a:cubicBezTo>
                      <a:pt x="552" y="237"/>
                      <a:pt x="580" y="222"/>
                      <a:pt x="598" y="198"/>
                    </a:cubicBezTo>
                    <a:cubicBezTo>
                      <a:pt x="999" y="198"/>
                      <a:pt x="999" y="198"/>
                      <a:pt x="999" y="198"/>
                    </a:cubicBezTo>
                    <a:cubicBezTo>
                      <a:pt x="1029" y="198"/>
                      <a:pt x="1053" y="174"/>
                      <a:pt x="1053" y="144"/>
                    </a:cubicBezTo>
                    <a:cubicBezTo>
                      <a:pt x="1053" y="144"/>
                      <a:pt x="1053" y="144"/>
                      <a:pt x="1053" y="144"/>
                    </a:cubicBezTo>
                    <a:cubicBezTo>
                      <a:pt x="1053" y="114"/>
                      <a:pt x="1029" y="90"/>
                      <a:pt x="999" y="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sp>
          <p:nvSpPr>
            <p:cNvPr id="37" name="任意多边形 19"/>
            <p:cNvSpPr>
              <a:spLocks/>
            </p:cNvSpPr>
            <p:nvPr/>
          </p:nvSpPr>
          <p:spPr bwMode="auto">
            <a:xfrm>
              <a:off x="4389891" y="3486531"/>
              <a:ext cx="364221" cy="381989"/>
            </a:xfrm>
            <a:custGeom>
              <a:avLst/>
              <a:gdLst>
                <a:gd name="T0" fmla="*/ 994 w 1104"/>
                <a:gd name="T1" fmla="*/ 355 h 1159"/>
                <a:gd name="T2" fmla="*/ 994 w 1104"/>
                <a:gd name="T3" fmla="*/ 607 h 1159"/>
                <a:gd name="T4" fmla="*/ 735 w 1104"/>
                <a:gd name="T5" fmla="*/ 607 h 1159"/>
                <a:gd name="T6" fmla="*/ 552 w 1104"/>
                <a:gd name="T7" fmla="*/ 746 h 1159"/>
                <a:gd name="T8" fmla="*/ 369 w 1104"/>
                <a:gd name="T9" fmla="*/ 607 h 1159"/>
                <a:gd name="T10" fmla="*/ 221 w 1104"/>
                <a:gd name="T11" fmla="*/ 607 h 1159"/>
                <a:gd name="T12" fmla="*/ 221 w 1104"/>
                <a:gd name="T13" fmla="*/ 775 h 1159"/>
                <a:gd name="T14" fmla="*/ 386 w 1104"/>
                <a:gd name="T15" fmla="*/ 966 h 1159"/>
                <a:gd name="T16" fmla="*/ 193 w 1104"/>
                <a:gd name="T17" fmla="*/ 1159 h 1159"/>
                <a:gd name="T18" fmla="*/ 0 w 1104"/>
                <a:gd name="T19" fmla="*/ 966 h 1159"/>
                <a:gd name="T20" fmla="*/ 110 w 1104"/>
                <a:gd name="T21" fmla="*/ 792 h 1159"/>
                <a:gd name="T22" fmla="*/ 110 w 1104"/>
                <a:gd name="T23" fmla="*/ 497 h 1159"/>
                <a:gd name="T24" fmla="*/ 374 w 1104"/>
                <a:gd name="T25" fmla="*/ 497 h 1159"/>
                <a:gd name="T26" fmla="*/ 552 w 1104"/>
                <a:gd name="T27" fmla="*/ 374 h 1159"/>
                <a:gd name="T28" fmla="*/ 730 w 1104"/>
                <a:gd name="T29" fmla="*/ 497 h 1159"/>
                <a:gd name="T30" fmla="*/ 883 w 1104"/>
                <a:gd name="T31" fmla="*/ 497 h 1159"/>
                <a:gd name="T32" fmla="*/ 879 w 1104"/>
                <a:gd name="T33" fmla="*/ 369 h 1159"/>
                <a:gd name="T34" fmla="*/ 724 w 1104"/>
                <a:gd name="T35" fmla="*/ 186 h 1159"/>
                <a:gd name="T36" fmla="*/ 914 w 1104"/>
                <a:gd name="T37" fmla="*/ 0 h 1159"/>
                <a:gd name="T38" fmla="*/ 1104 w 1104"/>
                <a:gd name="T39" fmla="*/ 186 h 1159"/>
                <a:gd name="T40" fmla="*/ 994 w 1104"/>
                <a:gd name="T41" fmla="*/ 355 h 1159"/>
                <a:gd name="T42" fmla="*/ 76 w 1104"/>
                <a:gd name="T43" fmla="*/ 973 h 1159"/>
                <a:gd name="T44" fmla="*/ 191 w 1104"/>
                <a:gd name="T45" fmla="*/ 1087 h 1159"/>
                <a:gd name="T46" fmla="*/ 305 w 1104"/>
                <a:gd name="T47" fmla="*/ 973 h 1159"/>
                <a:gd name="T48" fmla="*/ 191 w 1104"/>
                <a:gd name="T49" fmla="*/ 860 h 1159"/>
                <a:gd name="T50" fmla="*/ 76 w 1104"/>
                <a:gd name="T51" fmla="*/ 973 h 1159"/>
                <a:gd name="T52" fmla="*/ 552 w 1104"/>
                <a:gd name="T53" fmla="*/ 447 h 1159"/>
                <a:gd name="T54" fmla="*/ 438 w 1104"/>
                <a:gd name="T55" fmla="*/ 561 h 1159"/>
                <a:gd name="T56" fmla="*/ 552 w 1104"/>
                <a:gd name="T57" fmla="*/ 674 h 1159"/>
                <a:gd name="T58" fmla="*/ 667 w 1104"/>
                <a:gd name="T59" fmla="*/ 561 h 1159"/>
                <a:gd name="T60" fmla="*/ 552 w 1104"/>
                <a:gd name="T61" fmla="*/ 447 h 1159"/>
                <a:gd name="T62" fmla="*/ 914 w 1104"/>
                <a:gd name="T63" fmla="*/ 73 h 1159"/>
                <a:gd name="T64" fmla="*/ 799 w 1104"/>
                <a:gd name="T65" fmla="*/ 187 h 1159"/>
                <a:gd name="T66" fmla="*/ 914 w 1104"/>
                <a:gd name="T67" fmla="*/ 300 h 1159"/>
                <a:gd name="T68" fmla="*/ 1029 w 1104"/>
                <a:gd name="T69" fmla="*/ 187 h 1159"/>
                <a:gd name="T70" fmla="*/ 914 w 1104"/>
                <a:gd name="T71" fmla="*/ 73 h 1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04" h="1159">
                  <a:moveTo>
                    <a:pt x="994" y="355"/>
                  </a:moveTo>
                  <a:cubicBezTo>
                    <a:pt x="994" y="607"/>
                    <a:pt x="994" y="607"/>
                    <a:pt x="994" y="607"/>
                  </a:cubicBezTo>
                  <a:cubicBezTo>
                    <a:pt x="735" y="607"/>
                    <a:pt x="735" y="607"/>
                    <a:pt x="735" y="607"/>
                  </a:cubicBezTo>
                  <a:cubicBezTo>
                    <a:pt x="714" y="687"/>
                    <a:pt x="640" y="746"/>
                    <a:pt x="552" y="746"/>
                  </a:cubicBezTo>
                  <a:cubicBezTo>
                    <a:pt x="464" y="746"/>
                    <a:pt x="390" y="687"/>
                    <a:pt x="369" y="607"/>
                  </a:cubicBezTo>
                  <a:cubicBezTo>
                    <a:pt x="221" y="607"/>
                    <a:pt x="221" y="607"/>
                    <a:pt x="221" y="607"/>
                  </a:cubicBezTo>
                  <a:cubicBezTo>
                    <a:pt x="221" y="775"/>
                    <a:pt x="221" y="775"/>
                    <a:pt x="221" y="775"/>
                  </a:cubicBezTo>
                  <a:cubicBezTo>
                    <a:pt x="314" y="789"/>
                    <a:pt x="386" y="869"/>
                    <a:pt x="386" y="966"/>
                  </a:cubicBezTo>
                  <a:cubicBezTo>
                    <a:pt x="386" y="1072"/>
                    <a:pt x="300" y="1159"/>
                    <a:pt x="193" y="1159"/>
                  </a:cubicBezTo>
                  <a:cubicBezTo>
                    <a:pt x="87" y="1159"/>
                    <a:pt x="0" y="1072"/>
                    <a:pt x="0" y="966"/>
                  </a:cubicBezTo>
                  <a:cubicBezTo>
                    <a:pt x="0" y="889"/>
                    <a:pt x="45" y="823"/>
                    <a:pt x="110" y="792"/>
                  </a:cubicBezTo>
                  <a:cubicBezTo>
                    <a:pt x="110" y="497"/>
                    <a:pt x="110" y="497"/>
                    <a:pt x="110" y="497"/>
                  </a:cubicBezTo>
                  <a:cubicBezTo>
                    <a:pt x="374" y="497"/>
                    <a:pt x="374" y="497"/>
                    <a:pt x="374" y="497"/>
                  </a:cubicBezTo>
                  <a:cubicBezTo>
                    <a:pt x="400" y="425"/>
                    <a:pt x="470" y="374"/>
                    <a:pt x="552" y="374"/>
                  </a:cubicBezTo>
                  <a:cubicBezTo>
                    <a:pt x="634" y="374"/>
                    <a:pt x="704" y="425"/>
                    <a:pt x="730" y="497"/>
                  </a:cubicBezTo>
                  <a:cubicBezTo>
                    <a:pt x="883" y="497"/>
                    <a:pt x="883" y="497"/>
                    <a:pt x="883" y="497"/>
                  </a:cubicBezTo>
                  <a:cubicBezTo>
                    <a:pt x="879" y="369"/>
                    <a:pt x="879" y="369"/>
                    <a:pt x="879" y="369"/>
                  </a:cubicBezTo>
                  <a:cubicBezTo>
                    <a:pt x="790" y="353"/>
                    <a:pt x="724" y="277"/>
                    <a:pt x="724" y="186"/>
                  </a:cubicBezTo>
                  <a:cubicBezTo>
                    <a:pt x="724" y="83"/>
                    <a:pt x="809" y="0"/>
                    <a:pt x="914" y="0"/>
                  </a:cubicBezTo>
                  <a:cubicBezTo>
                    <a:pt x="1019" y="0"/>
                    <a:pt x="1104" y="83"/>
                    <a:pt x="1104" y="186"/>
                  </a:cubicBezTo>
                  <a:cubicBezTo>
                    <a:pt x="1104" y="261"/>
                    <a:pt x="1059" y="325"/>
                    <a:pt x="994" y="355"/>
                  </a:cubicBezTo>
                  <a:close/>
                  <a:moveTo>
                    <a:pt x="76" y="973"/>
                  </a:moveTo>
                  <a:cubicBezTo>
                    <a:pt x="76" y="1036"/>
                    <a:pt x="127" y="1087"/>
                    <a:pt x="191" y="1087"/>
                  </a:cubicBezTo>
                  <a:cubicBezTo>
                    <a:pt x="254" y="1087"/>
                    <a:pt x="305" y="1036"/>
                    <a:pt x="305" y="973"/>
                  </a:cubicBezTo>
                  <a:cubicBezTo>
                    <a:pt x="305" y="911"/>
                    <a:pt x="254" y="860"/>
                    <a:pt x="191" y="860"/>
                  </a:cubicBezTo>
                  <a:cubicBezTo>
                    <a:pt x="127" y="860"/>
                    <a:pt x="76" y="911"/>
                    <a:pt x="76" y="973"/>
                  </a:cubicBezTo>
                  <a:close/>
                  <a:moveTo>
                    <a:pt x="552" y="447"/>
                  </a:moveTo>
                  <a:cubicBezTo>
                    <a:pt x="489" y="447"/>
                    <a:pt x="438" y="498"/>
                    <a:pt x="438" y="561"/>
                  </a:cubicBezTo>
                  <a:cubicBezTo>
                    <a:pt x="438" y="623"/>
                    <a:pt x="489" y="674"/>
                    <a:pt x="552" y="674"/>
                  </a:cubicBezTo>
                  <a:cubicBezTo>
                    <a:pt x="616" y="674"/>
                    <a:pt x="667" y="623"/>
                    <a:pt x="667" y="561"/>
                  </a:cubicBezTo>
                  <a:cubicBezTo>
                    <a:pt x="667" y="498"/>
                    <a:pt x="616" y="447"/>
                    <a:pt x="552" y="447"/>
                  </a:cubicBezTo>
                  <a:close/>
                  <a:moveTo>
                    <a:pt x="914" y="73"/>
                  </a:moveTo>
                  <a:cubicBezTo>
                    <a:pt x="851" y="73"/>
                    <a:pt x="799" y="124"/>
                    <a:pt x="799" y="187"/>
                  </a:cubicBezTo>
                  <a:cubicBezTo>
                    <a:pt x="799" y="249"/>
                    <a:pt x="851" y="300"/>
                    <a:pt x="914" y="300"/>
                  </a:cubicBezTo>
                  <a:cubicBezTo>
                    <a:pt x="977" y="300"/>
                    <a:pt x="1029" y="249"/>
                    <a:pt x="1029" y="187"/>
                  </a:cubicBezTo>
                  <a:cubicBezTo>
                    <a:pt x="1029" y="124"/>
                    <a:pt x="977" y="73"/>
                    <a:pt x="914" y="73"/>
                  </a:cubicBezTo>
                  <a:close/>
                </a:path>
              </a:pathLst>
            </a:custGeom>
            <a:solidFill>
              <a:schemeClr val="bg1"/>
            </a:solidFill>
            <a:ln>
              <a:noFill/>
            </a:ln>
          </p:spPr>
          <p:txBody>
            <a:bodyPr anchor="ctr"/>
            <a:lstStyle/>
            <a:p>
              <a:pPr algn="ctr"/>
              <a:endParaRPr>
                <a:latin typeface="+mn-lt"/>
                <a:ea typeface="+mn-ea"/>
                <a:cs typeface="+mn-ea"/>
                <a:sym typeface="+mn-lt"/>
              </a:endParaRPr>
            </a:p>
          </p:txBody>
        </p:sp>
        <p:grpSp>
          <p:nvGrpSpPr>
            <p:cNvPr id="8" name="组合 7"/>
            <p:cNvGrpSpPr/>
            <p:nvPr/>
          </p:nvGrpSpPr>
          <p:grpSpPr>
            <a:xfrm>
              <a:off x="5117668" y="2797396"/>
              <a:ext cx="818941" cy="820170"/>
              <a:chOff x="6823556" y="3641454"/>
              <a:chExt cx="1091921" cy="1093560"/>
            </a:xfrm>
          </p:grpSpPr>
          <p:sp>
            <p:nvSpPr>
              <p:cNvPr id="29" name="椭圆 28"/>
              <p:cNvSpPr/>
              <p:nvPr/>
            </p:nvSpPr>
            <p:spPr>
              <a:xfrm flipV="1">
                <a:off x="6823556" y="3641454"/>
                <a:ext cx="1091921" cy="1093560"/>
              </a:xfrm>
              <a:prstGeom prst="ellipse">
                <a:avLst/>
              </a:prstGeom>
              <a:solidFill>
                <a:srgbClr val="272F43">
                  <a:alpha val="9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30" name="组合 29"/>
              <p:cNvGrpSpPr/>
              <p:nvPr/>
            </p:nvGrpSpPr>
            <p:grpSpPr>
              <a:xfrm>
                <a:off x="7167926" y="3879957"/>
                <a:ext cx="529194" cy="526452"/>
                <a:chOff x="6689328" y="3781703"/>
                <a:chExt cx="508205" cy="505574"/>
              </a:xfrm>
            </p:grpSpPr>
            <p:sp>
              <p:nvSpPr>
                <p:cNvPr id="31" name="任意多边形 23"/>
                <p:cNvSpPr>
                  <a:spLocks/>
                </p:cNvSpPr>
                <p:nvPr/>
              </p:nvSpPr>
              <p:spPr bwMode="auto">
                <a:xfrm>
                  <a:off x="6689328" y="4032649"/>
                  <a:ext cx="341171" cy="254628"/>
                </a:xfrm>
                <a:custGeom>
                  <a:avLst/>
                  <a:gdLst>
                    <a:gd name="T0" fmla="*/ 623 w 623"/>
                    <a:gd name="T1" fmla="*/ 427 h 466"/>
                    <a:gd name="T2" fmla="*/ 618 w 623"/>
                    <a:gd name="T3" fmla="*/ 428 h 466"/>
                    <a:gd name="T4" fmla="*/ 607 w 623"/>
                    <a:gd name="T5" fmla="*/ 425 h 466"/>
                    <a:gd name="T6" fmla="*/ 541 w 623"/>
                    <a:gd name="T7" fmla="*/ 390 h 466"/>
                    <a:gd name="T8" fmla="*/ 475 w 623"/>
                    <a:gd name="T9" fmla="*/ 425 h 466"/>
                    <a:gd name="T10" fmla="*/ 464 w 623"/>
                    <a:gd name="T11" fmla="*/ 428 h 466"/>
                    <a:gd name="T12" fmla="*/ 449 w 623"/>
                    <a:gd name="T13" fmla="*/ 423 h 466"/>
                    <a:gd name="T14" fmla="*/ 440 w 623"/>
                    <a:gd name="T15" fmla="*/ 399 h 466"/>
                    <a:gd name="T16" fmla="*/ 452 w 623"/>
                    <a:gd name="T17" fmla="*/ 326 h 466"/>
                    <a:gd name="T18" fmla="*/ 399 w 623"/>
                    <a:gd name="T19" fmla="*/ 273 h 466"/>
                    <a:gd name="T20" fmla="*/ 392 w 623"/>
                    <a:gd name="T21" fmla="*/ 249 h 466"/>
                    <a:gd name="T22" fmla="*/ 412 w 623"/>
                    <a:gd name="T23" fmla="*/ 232 h 466"/>
                    <a:gd name="T24" fmla="*/ 486 w 623"/>
                    <a:gd name="T25" fmla="*/ 221 h 466"/>
                    <a:gd name="T26" fmla="*/ 519 w 623"/>
                    <a:gd name="T27" fmla="*/ 154 h 466"/>
                    <a:gd name="T28" fmla="*/ 541 w 623"/>
                    <a:gd name="T29" fmla="*/ 141 h 466"/>
                    <a:gd name="T30" fmla="*/ 563 w 623"/>
                    <a:gd name="T31" fmla="*/ 154 h 466"/>
                    <a:gd name="T32" fmla="*/ 582 w 623"/>
                    <a:gd name="T33" fmla="*/ 192 h 466"/>
                    <a:gd name="T34" fmla="*/ 529 w 623"/>
                    <a:gd name="T35" fmla="*/ 78 h 466"/>
                    <a:gd name="T36" fmla="*/ 407 w 623"/>
                    <a:gd name="T37" fmla="*/ 1 h 466"/>
                    <a:gd name="T38" fmla="*/ 391 w 623"/>
                    <a:gd name="T39" fmla="*/ 7 h 466"/>
                    <a:gd name="T40" fmla="*/ 351 w 623"/>
                    <a:gd name="T41" fmla="*/ 63 h 466"/>
                    <a:gd name="T42" fmla="*/ 307 w 623"/>
                    <a:gd name="T43" fmla="*/ 3 h 466"/>
                    <a:gd name="T44" fmla="*/ 338 w 623"/>
                    <a:gd name="T45" fmla="*/ 107 h 466"/>
                    <a:gd name="T46" fmla="*/ 338 w 623"/>
                    <a:gd name="T47" fmla="*/ 115 h 466"/>
                    <a:gd name="T48" fmla="*/ 306 w 623"/>
                    <a:gd name="T49" fmla="*/ 262 h 466"/>
                    <a:gd name="T50" fmla="*/ 306 w 623"/>
                    <a:gd name="T51" fmla="*/ 264 h 466"/>
                    <a:gd name="T52" fmla="*/ 306 w 623"/>
                    <a:gd name="T53" fmla="*/ 265 h 466"/>
                    <a:gd name="T54" fmla="*/ 306 w 623"/>
                    <a:gd name="T55" fmla="*/ 264 h 466"/>
                    <a:gd name="T56" fmla="*/ 306 w 623"/>
                    <a:gd name="T57" fmla="*/ 263 h 466"/>
                    <a:gd name="T58" fmla="*/ 271 w 623"/>
                    <a:gd name="T59" fmla="*/ 115 h 466"/>
                    <a:gd name="T60" fmla="*/ 272 w 623"/>
                    <a:gd name="T61" fmla="*/ 107 h 466"/>
                    <a:gd name="T62" fmla="*/ 305 w 623"/>
                    <a:gd name="T63" fmla="*/ 1 h 466"/>
                    <a:gd name="T64" fmla="*/ 259 w 623"/>
                    <a:gd name="T65" fmla="*/ 65 h 466"/>
                    <a:gd name="T66" fmla="*/ 219 w 623"/>
                    <a:gd name="T67" fmla="*/ 11 h 466"/>
                    <a:gd name="T68" fmla="*/ 202 w 623"/>
                    <a:gd name="T69" fmla="*/ 5 h 466"/>
                    <a:gd name="T70" fmla="*/ 98 w 623"/>
                    <a:gd name="T71" fmla="*/ 74 h 466"/>
                    <a:gd name="T72" fmla="*/ 95 w 623"/>
                    <a:gd name="T73" fmla="*/ 78 h 466"/>
                    <a:gd name="T74" fmla="*/ 93 w 623"/>
                    <a:gd name="T75" fmla="*/ 80 h 466"/>
                    <a:gd name="T76" fmla="*/ 87 w 623"/>
                    <a:gd name="T77" fmla="*/ 91 h 466"/>
                    <a:gd name="T78" fmla="*/ 88 w 623"/>
                    <a:gd name="T79" fmla="*/ 91 h 466"/>
                    <a:gd name="T80" fmla="*/ 75 w 623"/>
                    <a:gd name="T81" fmla="*/ 119 h 466"/>
                    <a:gd name="T82" fmla="*/ 74 w 623"/>
                    <a:gd name="T83" fmla="*/ 118 h 466"/>
                    <a:gd name="T84" fmla="*/ 0 w 623"/>
                    <a:gd name="T85" fmla="*/ 411 h 466"/>
                    <a:gd name="T86" fmla="*/ 2 w 623"/>
                    <a:gd name="T87" fmla="*/ 411 h 466"/>
                    <a:gd name="T88" fmla="*/ 66 w 623"/>
                    <a:gd name="T89" fmla="*/ 465 h 466"/>
                    <a:gd name="T90" fmla="*/ 556 w 623"/>
                    <a:gd name="T91" fmla="*/ 465 h 466"/>
                    <a:gd name="T92" fmla="*/ 623 w 623"/>
                    <a:gd name="T93" fmla="*/ 427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23" h="466">
                      <a:moveTo>
                        <a:pt x="623" y="427"/>
                      </a:moveTo>
                      <a:cubicBezTo>
                        <a:pt x="622" y="428"/>
                        <a:pt x="620" y="428"/>
                        <a:pt x="618" y="428"/>
                      </a:cubicBezTo>
                      <a:cubicBezTo>
                        <a:pt x="614" y="428"/>
                        <a:pt x="611" y="427"/>
                        <a:pt x="607" y="425"/>
                      </a:cubicBezTo>
                      <a:cubicBezTo>
                        <a:pt x="541" y="390"/>
                        <a:pt x="541" y="390"/>
                        <a:pt x="541" y="390"/>
                      </a:cubicBezTo>
                      <a:cubicBezTo>
                        <a:pt x="475" y="425"/>
                        <a:pt x="475" y="425"/>
                        <a:pt x="475" y="425"/>
                      </a:cubicBezTo>
                      <a:cubicBezTo>
                        <a:pt x="471" y="427"/>
                        <a:pt x="468" y="428"/>
                        <a:pt x="464" y="428"/>
                      </a:cubicBezTo>
                      <a:cubicBezTo>
                        <a:pt x="458" y="428"/>
                        <a:pt x="453" y="426"/>
                        <a:pt x="449" y="423"/>
                      </a:cubicBezTo>
                      <a:cubicBezTo>
                        <a:pt x="442" y="418"/>
                        <a:pt x="438" y="408"/>
                        <a:pt x="440" y="399"/>
                      </a:cubicBezTo>
                      <a:cubicBezTo>
                        <a:pt x="452" y="326"/>
                        <a:pt x="452" y="326"/>
                        <a:pt x="452" y="326"/>
                      </a:cubicBezTo>
                      <a:cubicBezTo>
                        <a:pt x="399" y="273"/>
                        <a:pt x="399" y="273"/>
                        <a:pt x="399" y="273"/>
                      </a:cubicBezTo>
                      <a:cubicBezTo>
                        <a:pt x="392" y="267"/>
                        <a:pt x="390" y="257"/>
                        <a:pt x="392" y="249"/>
                      </a:cubicBezTo>
                      <a:cubicBezTo>
                        <a:pt x="395" y="240"/>
                        <a:pt x="403" y="233"/>
                        <a:pt x="412" y="232"/>
                      </a:cubicBezTo>
                      <a:cubicBezTo>
                        <a:pt x="486" y="221"/>
                        <a:pt x="486" y="221"/>
                        <a:pt x="486" y="221"/>
                      </a:cubicBezTo>
                      <a:cubicBezTo>
                        <a:pt x="519" y="154"/>
                        <a:pt x="519" y="154"/>
                        <a:pt x="519" y="154"/>
                      </a:cubicBezTo>
                      <a:cubicBezTo>
                        <a:pt x="523" y="146"/>
                        <a:pt x="532" y="141"/>
                        <a:pt x="541" y="141"/>
                      </a:cubicBezTo>
                      <a:cubicBezTo>
                        <a:pt x="550" y="141"/>
                        <a:pt x="559" y="146"/>
                        <a:pt x="563" y="154"/>
                      </a:cubicBezTo>
                      <a:cubicBezTo>
                        <a:pt x="582" y="192"/>
                        <a:pt x="582" y="192"/>
                        <a:pt x="582" y="192"/>
                      </a:cubicBezTo>
                      <a:cubicBezTo>
                        <a:pt x="567" y="147"/>
                        <a:pt x="550" y="104"/>
                        <a:pt x="529" y="78"/>
                      </a:cubicBezTo>
                      <a:cubicBezTo>
                        <a:pt x="498" y="26"/>
                        <a:pt x="447" y="7"/>
                        <a:pt x="407" y="1"/>
                      </a:cubicBezTo>
                      <a:cubicBezTo>
                        <a:pt x="401" y="0"/>
                        <a:pt x="395" y="2"/>
                        <a:pt x="391" y="7"/>
                      </a:cubicBezTo>
                      <a:cubicBezTo>
                        <a:pt x="351" y="63"/>
                        <a:pt x="351" y="63"/>
                        <a:pt x="351" y="63"/>
                      </a:cubicBezTo>
                      <a:cubicBezTo>
                        <a:pt x="307" y="3"/>
                        <a:pt x="307" y="3"/>
                        <a:pt x="307" y="3"/>
                      </a:cubicBezTo>
                      <a:cubicBezTo>
                        <a:pt x="338" y="107"/>
                        <a:pt x="338" y="107"/>
                        <a:pt x="338" y="107"/>
                      </a:cubicBezTo>
                      <a:cubicBezTo>
                        <a:pt x="338" y="110"/>
                        <a:pt x="338" y="112"/>
                        <a:pt x="338" y="115"/>
                      </a:cubicBezTo>
                      <a:cubicBezTo>
                        <a:pt x="306" y="262"/>
                        <a:pt x="306" y="262"/>
                        <a:pt x="306" y="262"/>
                      </a:cubicBezTo>
                      <a:cubicBezTo>
                        <a:pt x="306" y="263"/>
                        <a:pt x="306" y="263"/>
                        <a:pt x="306" y="264"/>
                      </a:cubicBezTo>
                      <a:cubicBezTo>
                        <a:pt x="306" y="265"/>
                        <a:pt x="306" y="265"/>
                        <a:pt x="306" y="265"/>
                      </a:cubicBezTo>
                      <a:cubicBezTo>
                        <a:pt x="306" y="264"/>
                        <a:pt x="306" y="264"/>
                        <a:pt x="306" y="264"/>
                      </a:cubicBezTo>
                      <a:cubicBezTo>
                        <a:pt x="306" y="263"/>
                        <a:pt x="306" y="263"/>
                        <a:pt x="306" y="263"/>
                      </a:cubicBezTo>
                      <a:cubicBezTo>
                        <a:pt x="271" y="115"/>
                        <a:pt x="271" y="115"/>
                        <a:pt x="271" y="115"/>
                      </a:cubicBezTo>
                      <a:cubicBezTo>
                        <a:pt x="271" y="112"/>
                        <a:pt x="271" y="109"/>
                        <a:pt x="272" y="107"/>
                      </a:cubicBezTo>
                      <a:cubicBezTo>
                        <a:pt x="305" y="1"/>
                        <a:pt x="305" y="1"/>
                        <a:pt x="305" y="1"/>
                      </a:cubicBezTo>
                      <a:cubicBezTo>
                        <a:pt x="259" y="65"/>
                        <a:pt x="259" y="65"/>
                        <a:pt x="259" y="65"/>
                      </a:cubicBezTo>
                      <a:cubicBezTo>
                        <a:pt x="219" y="11"/>
                        <a:pt x="219" y="11"/>
                        <a:pt x="219" y="11"/>
                      </a:cubicBezTo>
                      <a:cubicBezTo>
                        <a:pt x="215" y="6"/>
                        <a:pt x="208" y="3"/>
                        <a:pt x="202" y="5"/>
                      </a:cubicBezTo>
                      <a:cubicBezTo>
                        <a:pt x="170" y="13"/>
                        <a:pt x="128" y="32"/>
                        <a:pt x="98" y="74"/>
                      </a:cubicBezTo>
                      <a:cubicBezTo>
                        <a:pt x="97" y="76"/>
                        <a:pt x="96" y="77"/>
                        <a:pt x="95" y="78"/>
                      </a:cubicBezTo>
                      <a:cubicBezTo>
                        <a:pt x="95" y="79"/>
                        <a:pt x="94" y="80"/>
                        <a:pt x="93" y="80"/>
                      </a:cubicBezTo>
                      <a:cubicBezTo>
                        <a:pt x="91" y="84"/>
                        <a:pt x="89" y="87"/>
                        <a:pt x="87" y="91"/>
                      </a:cubicBezTo>
                      <a:cubicBezTo>
                        <a:pt x="87" y="91"/>
                        <a:pt x="88" y="91"/>
                        <a:pt x="88" y="91"/>
                      </a:cubicBezTo>
                      <a:cubicBezTo>
                        <a:pt x="84" y="99"/>
                        <a:pt x="79" y="109"/>
                        <a:pt x="75" y="119"/>
                      </a:cubicBezTo>
                      <a:cubicBezTo>
                        <a:pt x="75" y="118"/>
                        <a:pt x="74" y="118"/>
                        <a:pt x="74" y="118"/>
                      </a:cubicBezTo>
                      <a:cubicBezTo>
                        <a:pt x="35" y="210"/>
                        <a:pt x="0" y="394"/>
                        <a:pt x="0" y="411"/>
                      </a:cubicBezTo>
                      <a:cubicBezTo>
                        <a:pt x="2" y="411"/>
                        <a:pt x="2" y="411"/>
                        <a:pt x="2" y="411"/>
                      </a:cubicBezTo>
                      <a:cubicBezTo>
                        <a:pt x="2" y="429"/>
                        <a:pt x="9" y="466"/>
                        <a:pt x="66" y="465"/>
                      </a:cubicBezTo>
                      <a:cubicBezTo>
                        <a:pt x="556" y="465"/>
                        <a:pt x="556" y="465"/>
                        <a:pt x="556" y="465"/>
                      </a:cubicBezTo>
                      <a:cubicBezTo>
                        <a:pt x="556" y="465"/>
                        <a:pt x="607" y="466"/>
                        <a:pt x="623" y="4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2" name="椭圆 31"/>
                <p:cNvSpPr>
                  <a:spLocks/>
                </p:cNvSpPr>
                <p:nvPr/>
              </p:nvSpPr>
              <p:spPr bwMode="auto">
                <a:xfrm>
                  <a:off x="6737992" y="3781703"/>
                  <a:ext cx="235163" cy="23384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3" name="任意多边形 25"/>
                <p:cNvSpPr>
                  <a:spLocks/>
                </p:cNvSpPr>
                <p:nvPr/>
              </p:nvSpPr>
              <p:spPr bwMode="auto">
                <a:xfrm>
                  <a:off x="6922124" y="4128397"/>
                  <a:ext cx="125999" cy="119686"/>
                </a:xfrm>
                <a:custGeom>
                  <a:avLst/>
                  <a:gdLst>
                    <a:gd name="T0" fmla="*/ 107 w 230"/>
                    <a:gd name="T1" fmla="*/ 5 h 219"/>
                    <a:gd name="T2" fmla="*/ 115 w 230"/>
                    <a:gd name="T3" fmla="*/ 0 h 219"/>
                    <a:gd name="T4" fmla="*/ 123 w 230"/>
                    <a:gd name="T5" fmla="*/ 5 h 219"/>
                    <a:gd name="T6" fmla="*/ 154 w 230"/>
                    <a:gd name="T7" fmla="*/ 67 h 219"/>
                    <a:gd name="T8" fmla="*/ 222 w 230"/>
                    <a:gd name="T9" fmla="*/ 77 h 219"/>
                    <a:gd name="T10" fmla="*/ 229 w 230"/>
                    <a:gd name="T11" fmla="*/ 83 h 219"/>
                    <a:gd name="T12" fmla="*/ 227 w 230"/>
                    <a:gd name="T13" fmla="*/ 92 h 219"/>
                    <a:gd name="T14" fmla="*/ 178 w 230"/>
                    <a:gd name="T15" fmla="*/ 140 h 219"/>
                    <a:gd name="T16" fmla="*/ 189 w 230"/>
                    <a:gd name="T17" fmla="*/ 208 h 219"/>
                    <a:gd name="T18" fmla="*/ 186 w 230"/>
                    <a:gd name="T19" fmla="*/ 217 h 219"/>
                    <a:gd name="T20" fmla="*/ 176 w 230"/>
                    <a:gd name="T21" fmla="*/ 218 h 219"/>
                    <a:gd name="T22" fmla="*/ 115 w 230"/>
                    <a:gd name="T23" fmla="*/ 186 h 219"/>
                    <a:gd name="T24" fmla="*/ 54 w 230"/>
                    <a:gd name="T25" fmla="*/ 218 h 219"/>
                    <a:gd name="T26" fmla="*/ 44 w 230"/>
                    <a:gd name="T27" fmla="*/ 217 h 219"/>
                    <a:gd name="T28" fmla="*/ 41 w 230"/>
                    <a:gd name="T29" fmla="*/ 208 h 219"/>
                    <a:gd name="T30" fmla="*/ 52 w 230"/>
                    <a:gd name="T31" fmla="*/ 140 h 219"/>
                    <a:gd name="T32" fmla="*/ 3 w 230"/>
                    <a:gd name="T33" fmla="*/ 92 h 219"/>
                    <a:gd name="T34" fmla="*/ 1 w 230"/>
                    <a:gd name="T35" fmla="*/ 83 h 219"/>
                    <a:gd name="T36" fmla="*/ 8 w 230"/>
                    <a:gd name="T37" fmla="*/ 77 h 219"/>
                    <a:gd name="T38" fmla="*/ 76 w 230"/>
                    <a:gd name="T39" fmla="*/ 67 h 219"/>
                    <a:gd name="T40" fmla="*/ 107 w 230"/>
                    <a:gd name="T41" fmla="*/ 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0" h="219">
                      <a:moveTo>
                        <a:pt x="107" y="5"/>
                      </a:moveTo>
                      <a:cubicBezTo>
                        <a:pt x="108" y="2"/>
                        <a:pt x="112" y="0"/>
                        <a:pt x="115" y="0"/>
                      </a:cubicBezTo>
                      <a:cubicBezTo>
                        <a:pt x="119" y="0"/>
                        <a:pt x="122" y="2"/>
                        <a:pt x="123" y="5"/>
                      </a:cubicBezTo>
                      <a:cubicBezTo>
                        <a:pt x="154" y="67"/>
                        <a:pt x="154" y="67"/>
                        <a:pt x="154" y="67"/>
                      </a:cubicBezTo>
                      <a:cubicBezTo>
                        <a:pt x="222" y="77"/>
                        <a:pt x="222" y="77"/>
                        <a:pt x="222" y="77"/>
                      </a:cubicBezTo>
                      <a:cubicBezTo>
                        <a:pt x="225" y="77"/>
                        <a:pt x="228" y="80"/>
                        <a:pt x="229" y="83"/>
                      </a:cubicBezTo>
                      <a:cubicBezTo>
                        <a:pt x="230" y="86"/>
                        <a:pt x="229" y="90"/>
                        <a:pt x="227" y="92"/>
                      </a:cubicBezTo>
                      <a:cubicBezTo>
                        <a:pt x="178" y="140"/>
                        <a:pt x="178" y="140"/>
                        <a:pt x="178" y="140"/>
                      </a:cubicBezTo>
                      <a:cubicBezTo>
                        <a:pt x="189" y="208"/>
                        <a:pt x="189" y="208"/>
                        <a:pt x="189" y="208"/>
                      </a:cubicBezTo>
                      <a:cubicBezTo>
                        <a:pt x="190" y="211"/>
                        <a:pt x="188" y="215"/>
                        <a:pt x="186" y="217"/>
                      </a:cubicBezTo>
                      <a:cubicBezTo>
                        <a:pt x="183" y="219"/>
                        <a:pt x="179" y="219"/>
                        <a:pt x="176" y="218"/>
                      </a:cubicBezTo>
                      <a:cubicBezTo>
                        <a:pt x="115" y="186"/>
                        <a:pt x="115" y="186"/>
                        <a:pt x="115" y="186"/>
                      </a:cubicBezTo>
                      <a:cubicBezTo>
                        <a:pt x="54" y="218"/>
                        <a:pt x="54" y="218"/>
                        <a:pt x="54" y="218"/>
                      </a:cubicBezTo>
                      <a:cubicBezTo>
                        <a:pt x="51" y="219"/>
                        <a:pt x="47" y="219"/>
                        <a:pt x="44" y="217"/>
                      </a:cubicBezTo>
                      <a:cubicBezTo>
                        <a:pt x="42" y="215"/>
                        <a:pt x="40" y="212"/>
                        <a:pt x="41" y="208"/>
                      </a:cubicBezTo>
                      <a:cubicBezTo>
                        <a:pt x="52" y="140"/>
                        <a:pt x="52" y="140"/>
                        <a:pt x="52" y="140"/>
                      </a:cubicBezTo>
                      <a:cubicBezTo>
                        <a:pt x="3" y="92"/>
                        <a:pt x="3" y="92"/>
                        <a:pt x="3" y="92"/>
                      </a:cubicBezTo>
                      <a:cubicBezTo>
                        <a:pt x="1" y="90"/>
                        <a:pt x="0" y="86"/>
                        <a:pt x="1" y="83"/>
                      </a:cubicBezTo>
                      <a:cubicBezTo>
                        <a:pt x="2" y="80"/>
                        <a:pt x="5" y="77"/>
                        <a:pt x="8" y="77"/>
                      </a:cubicBezTo>
                      <a:cubicBezTo>
                        <a:pt x="76" y="67"/>
                        <a:pt x="76" y="67"/>
                        <a:pt x="76" y="67"/>
                      </a:cubicBezTo>
                      <a:cubicBezTo>
                        <a:pt x="107" y="5"/>
                        <a:pt x="107" y="5"/>
                        <a:pt x="107"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4" name="任意多边形 26"/>
                <p:cNvSpPr>
                  <a:spLocks/>
                </p:cNvSpPr>
                <p:nvPr/>
              </p:nvSpPr>
              <p:spPr bwMode="auto">
                <a:xfrm>
                  <a:off x="7071008" y="4128397"/>
                  <a:ext cx="126525" cy="119686"/>
                </a:xfrm>
                <a:custGeom>
                  <a:avLst/>
                  <a:gdLst>
                    <a:gd name="T0" fmla="*/ 107 w 231"/>
                    <a:gd name="T1" fmla="*/ 5 h 219"/>
                    <a:gd name="T2" fmla="*/ 116 w 231"/>
                    <a:gd name="T3" fmla="*/ 0 h 219"/>
                    <a:gd name="T4" fmla="*/ 124 w 231"/>
                    <a:gd name="T5" fmla="*/ 5 h 219"/>
                    <a:gd name="T6" fmla="*/ 154 w 231"/>
                    <a:gd name="T7" fmla="*/ 67 h 219"/>
                    <a:gd name="T8" fmla="*/ 222 w 231"/>
                    <a:gd name="T9" fmla="*/ 77 h 219"/>
                    <a:gd name="T10" fmla="*/ 230 w 231"/>
                    <a:gd name="T11" fmla="*/ 83 h 219"/>
                    <a:gd name="T12" fmla="*/ 227 w 231"/>
                    <a:gd name="T13" fmla="*/ 92 h 219"/>
                    <a:gd name="T14" fmla="*/ 178 w 231"/>
                    <a:gd name="T15" fmla="*/ 140 h 219"/>
                    <a:gd name="T16" fmla="*/ 190 w 231"/>
                    <a:gd name="T17" fmla="*/ 208 h 219"/>
                    <a:gd name="T18" fmla="*/ 186 w 231"/>
                    <a:gd name="T19" fmla="*/ 217 h 219"/>
                    <a:gd name="T20" fmla="*/ 176 w 231"/>
                    <a:gd name="T21" fmla="*/ 218 h 219"/>
                    <a:gd name="T22" fmla="*/ 116 w 231"/>
                    <a:gd name="T23" fmla="*/ 186 h 219"/>
                    <a:gd name="T24" fmla="*/ 55 w 231"/>
                    <a:gd name="T25" fmla="*/ 218 h 219"/>
                    <a:gd name="T26" fmla="*/ 45 w 231"/>
                    <a:gd name="T27" fmla="*/ 217 h 219"/>
                    <a:gd name="T28" fmla="*/ 41 w 231"/>
                    <a:gd name="T29" fmla="*/ 208 h 219"/>
                    <a:gd name="T30" fmla="*/ 53 w 231"/>
                    <a:gd name="T31" fmla="*/ 140 h 219"/>
                    <a:gd name="T32" fmla="*/ 4 w 231"/>
                    <a:gd name="T33" fmla="*/ 92 h 219"/>
                    <a:gd name="T34" fmla="*/ 1 w 231"/>
                    <a:gd name="T35" fmla="*/ 83 h 219"/>
                    <a:gd name="T36" fmla="*/ 9 w 231"/>
                    <a:gd name="T37" fmla="*/ 77 h 219"/>
                    <a:gd name="T38" fmla="*/ 77 w 231"/>
                    <a:gd name="T39" fmla="*/ 67 h 219"/>
                    <a:gd name="T40" fmla="*/ 107 w 231"/>
                    <a:gd name="T41" fmla="*/ 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1" h="219">
                      <a:moveTo>
                        <a:pt x="107" y="5"/>
                      </a:moveTo>
                      <a:cubicBezTo>
                        <a:pt x="109" y="2"/>
                        <a:pt x="112" y="0"/>
                        <a:pt x="116" y="0"/>
                      </a:cubicBezTo>
                      <a:cubicBezTo>
                        <a:pt x="119" y="0"/>
                        <a:pt x="122" y="2"/>
                        <a:pt x="124" y="5"/>
                      </a:cubicBezTo>
                      <a:cubicBezTo>
                        <a:pt x="154" y="67"/>
                        <a:pt x="154" y="67"/>
                        <a:pt x="154" y="67"/>
                      </a:cubicBezTo>
                      <a:cubicBezTo>
                        <a:pt x="222" y="77"/>
                        <a:pt x="222" y="77"/>
                        <a:pt x="222" y="77"/>
                      </a:cubicBezTo>
                      <a:cubicBezTo>
                        <a:pt x="226" y="77"/>
                        <a:pt x="229" y="79"/>
                        <a:pt x="230" y="83"/>
                      </a:cubicBezTo>
                      <a:cubicBezTo>
                        <a:pt x="231" y="86"/>
                        <a:pt x="230" y="90"/>
                        <a:pt x="227" y="92"/>
                      </a:cubicBezTo>
                      <a:cubicBezTo>
                        <a:pt x="178" y="140"/>
                        <a:pt x="178" y="140"/>
                        <a:pt x="178" y="140"/>
                      </a:cubicBezTo>
                      <a:cubicBezTo>
                        <a:pt x="190" y="208"/>
                        <a:pt x="190" y="208"/>
                        <a:pt x="190" y="208"/>
                      </a:cubicBezTo>
                      <a:cubicBezTo>
                        <a:pt x="190" y="211"/>
                        <a:pt x="189" y="215"/>
                        <a:pt x="186" y="217"/>
                      </a:cubicBezTo>
                      <a:cubicBezTo>
                        <a:pt x="183" y="219"/>
                        <a:pt x="180" y="219"/>
                        <a:pt x="176" y="218"/>
                      </a:cubicBezTo>
                      <a:cubicBezTo>
                        <a:pt x="116" y="186"/>
                        <a:pt x="116" y="186"/>
                        <a:pt x="116" y="186"/>
                      </a:cubicBezTo>
                      <a:cubicBezTo>
                        <a:pt x="55" y="218"/>
                        <a:pt x="55" y="218"/>
                        <a:pt x="55" y="218"/>
                      </a:cubicBezTo>
                      <a:cubicBezTo>
                        <a:pt x="52" y="219"/>
                        <a:pt x="48" y="219"/>
                        <a:pt x="45" y="217"/>
                      </a:cubicBezTo>
                      <a:cubicBezTo>
                        <a:pt x="42" y="215"/>
                        <a:pt x="41" y="211"/>
                        <a:pt x="41" y="208"/>
                      </a:cubicBezTo>
                      <a:cubicBezTo>
                        <a:pt x="53" y="140"/>
                        <a:pt x="53" y="140"/>
                        <a:pt x="53" y="140"/>
                      </a:cubicBezTo>
                      <a:cubicBezTo>
                        <a:pt x="4" y="92"/>
                        <a:pt x="4" y="92"/>
                        <a:pt x="4" y="92"/>
                      </a:cubicBezTo>
                      <a:cubicBezTo>
                        <a:pt x="1" y="90"/>
                        <a:pt x="0" y="86"/>
                        <a:pt x="1" y="83"/>
                      </a:cubicBezTo>
                      <a:cubicBezTo>
                        <a:pt x="2" y="79"/>
                        <a:pt x="5" y="77"/>
                        <a:pt x="9" y="77"/>
                      </a:cubicBezTo>
                      <a:cubicBezTo>
                        <a:pt x="77" y="67"/>
                        <a:pt x="77" y="67"/>
                        <a:pt x="77" y="67"/>
                      </a:cubicBezTo>
                      <a:cubicBezTo>
                        <a:pt x="107" y="5"/>
                        <a:pt x="107" y="5"/>
                        <a:pt x="107"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35" name="任意多边形 27"/>
                <p:cNvSpPr>
                  <a:spLocks/>
                </p:cNvSpPr>
                <p:nvPr/>
              </p:nvSpPr>
              <p:spPr bwMode="auto">
                <a:xfrm>
                  <a:off x="6992620" y="4000294"/>
                  <a:ext cx="125999" cy="120212"/>
                </a:xfrm>
                <a:custGeom>
                  <a:avLst/>
                  <a:gdLst>
                    <a:gd name="T0" fmla="*/ 107 w 230"/>
                    <a:gd name="T1" fmla="*/ 5 h 220"/>
                    <a:gd name="T2" fmla="*/ 115 w 230"/>
                    <a:gd name="T3" fmla="*/ 0 h 220"/>
                    <a:gd name="T4" fmla="*/ 123 w 230"/>
                    <a:gd name="T5" fmla="*/ 6 h 220"/>
                    <a:gd name="T6" fmla="*/ 154 w 230"/>
                    <a:gd name="T7" fmla="*/ 67 h 220"/>
                    <a:gd name="T8" fmla="*/ 222 w 230"/>
                    <a:gd name="T9" fmla="*/ 77 h 220"/>
                    <a:gd name="T10" fmla="*/ 229 w 230"/>
                    <a:gd name="T11" fmla="*/ 83 h 220"/>
                    <a:gd name="T12" fmla="*/ 227 w 230"/>
                    <a:gd name="T13" fmla="*/ 93 h 220"/>
                    <a:gd name="T14" fmla="*/ 178 w 230"/>
                    <a:gd name="T15" fmla="*/ 141 h 220"/>
                    <a:gd name="T16" fmla="*/ 189 w 230"/>
                    <a:gd name="T17" fmla="*/ 208 h 220"/>
                    <a:gd name="T18" fmla="*/ 186 w 230"/>
                    <a:gd name="T19" fmla="*/ 217 h 220"/>
                    <a:gd name="T20" fmla="*/ 176 w 230"/>
                    <a:gd name="T21" fmla="*/ 218 h 220"/>
                    <a:gd name="T22" fmla="*/ 115 w 230"/>
                    <a:gd name="T23" fmla="*/ 186 h 220"/>
                    <a:gd name="T24" fmla="*/ 54 w 230"/>
                    <a:gd name="T25" fmla="*/ 218 h 220"/>
                    <a:gd name="T26" fmla="*/ 45 w 230"/>
                    <a:gd name="T27" fmla="*/ 217 h 220"/>
                    <a:gd name="T28" fmla="*/ 41 w 230"/>
                    <a:gd name="T29" fmla="*/ 208 h 220"/>
                    <a:gd name="T30" fmla="*/ 52 w 230"/>
                    <a:gd name="T31" fmla="*/ 141 h 220"/>
                    <a:gd name="T32" fmla="*/ 3 w 230"/>
                    <a:gd name="T33" fmla="*/ 93 h 220"/>
                    <a:gd name="T34" fmla="*/ 1 w 230"/>
                    <a:gd name="T35" fmla="*/ 83 h 220"/>
                    <a:gd name="T36" fmla="*/ 8 w 230"/>
                    <a:gd name="T37" fmla="*/ 77 h 220"/>
                    <a:gd name="T38" fmla="*/ 76 w 230"/>
                    <a:gd name="T39" fmla="*/ 67 h 220"/>
                    <a:gd name="T40" fmla="*/ 107 w 230"/>
                    <a:gd name="T41" fmla="*/ 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30" h="220">
                      <a:moveTo>
                        <a:pt x="107" y="5"/>
                      </a:moveTo>
                      <a:cubicBezTo>
                        <a:pt x="108" y="2"/>
                        <a:pt x="112" y="0"/>
                        <a:pt x="115" y="0"/>
                      </a:cubicBezTo>
                      <a:cubicBezTo>
                        <a:pt x="119" y="0"/>
                        <a:pt x="122" y="2"/>
                        <a:pt x="123" y="6"/>
                      </a:cubicBezTo>
                      <a:cubicBezTo>
                        <a:pt x="154" y="67"/>
                        <a:pt x="154" y="67"/>
                        <a:pt x="154" y="67"/>
                      </a:cubicBezTo>
                      <a:cubicBezTo>
                        <a:pt x="222" y="77"/>
                        <a:pt x="222" y="77"/>
                        <a:pt x="222" y="77"/>
                      </a:cubicBezTo>
                      <a:cubicBezTo>
                        <a:pt x="225" y="77"/>
                        <a:pt x="228" y="80"/>
                        <a:pt x="229" y="83"/>
                      </a:cubicBezTo>
                      <a:cubicBezTo>
                        <a:pt x="230" y="87"/>
                        <a:pt x="229" y="90"/>
                        <a:pt x="227" y="93"/>
                      </a:cubicBezTo>
                      <a:cubicBezTo>
                        <a:pt x="178" y="141"/>
                        <a:pt x="178" y="141"/>
                        <a:pt x="178" y="141"/>
                      </a:cubicBezTo>
                      <a:cubicBezTo>
                        <a:pt x="189" y="208"/>
                        <a:pt x="189" y="208"/>
                        <a:pt x="189" y="208"/>
                      </a:cubicBezTo>
                      <a:cubicBezTo>
                        <a:pt x="190" y="212"/>
                        <a:pt x="188" y="215"/>
                        <a:pt x="186" y="217"/>
                      </a:cubicBezTo>
                      <a:cubicBezTo>
                        <a:pt x="183" y="220"/>
                        <a:pt x="179" y="220"/>
                        <a:pt x="176" y="218"/>
                      </a:cubicBezTo>
                      <a:cubicBezTo>
                        <a:pt x="115" y="186"/>
                        <a:pt x="115" y="186"/>
                        <a:pt x="115" y="186"/>
                      </a:cubicBezTo>
                      <a:cubicBezTo>
                        <a:pt x="54" y="218"/>
                        <a:pt x="54" y="218"/>
                        <a:pt x="54" y="218"/>
                      </a:cubicBezTo>
                      <a:cubicBezTo>
                        <a:pt x="51" y="220"/>
                        <a:pt x="47" y="220"/>
                        <a:pt x="45" y="217"/>
                      </a:cubicBezTo>
                      <a:cubicBezTo>
                        <a:pt x="42" y="215"/>
                        <a:pt x="40" y="212"/>
                        <a:pt x="41" y="208"/>
                      </a:cubicBezTo>
                      <a:cubicBezTo>
                        <a:pt x="52" y="141"/>
                        <a:pt x="52" y="141"/>
                        <a:pt x="52" y="141"/>
                      </a:cubicBezTo>
                      <a:cubicBezTo>
                        <a:pt x="3" y="93"/>
                        <a:pt x="3" y="93"/>
                        <a:pt x="3" y="93"/>
                      </a:cubicBezTo>
                      <a:cubicBezTo>
                        <a:pt x="1" y="90"/>
                        <a:pt x="0" y="87"/>
                        <a:pt x="1" y="83"/>
                      </a:cubicBezTo>
                      <a:cubicBezTo>
                        <a:pt x="2" y="80"/>
                        <a:pt x="5" y="77"/>
                        <a:pt x="8" y="77"/>
                      </a:cubicBezTo>
                      <a:cubicBezTo>
                        <a:pt x="76" y="67"/>
                        <a:pt x="76" y="67"/>
                        <a:pt x="76" y="67"/>
                      </a:cubicBezTo>
                      <a:cubicBezTo>
                        <a:pt x="107" y="5"/>
                        <a:pt x="107" y="5"/>
                        <a:pt x="107" y="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grpSp>
        <p:grpSp>
          <p:nvGrpSpPr>
            <p:cNvPr id="9" name="组合 8"/>
            <p:cNvGrpSpPr/>
            <p:nvPr/>
          </p:nvGrpSpPr>
          <p:grpSpPr>
            <a:xfrm>
              <a:off x="3207395" y="2797396"/>
              <a:ext cx="818941" cy="820170"/>
              <a:chOff x="4276526" y="3641454"/>
              <a:chExt cx="1091921" cy="1093560"/>
            </a:xfrm>
          </p:grpSpPr>
          <p:sp>
            <p:nvSpPr>
              <p:cNvPr id="27" name="椭圆 26"/>
              <p:cNvSpPr/>
              <p:nvPr/>
            </p:nvSpPr>
            <p:spPr>
              <a:xfrm flipV="1">
                <a:off x="4276526" y="3641454"/>
                <a:ext cx="1091921" cy="1093560"/>
              </a:xfrm>
              <a:prstGeom prst="ellipse">
                <a:avLst/>
              </a:prstGeom>
              <a:solidFill>
                <a:srgbClr val="272F43">
                  <a:alpha val="90000"/>
                </a:srgb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8" name="任意多边形 30"/>
              <p:cNvSpPr>
                <a:spLocks/>
              </p:cNvSpPr>
              <p:nvPr/>
            </p:nvSpPr>
            <p:spPr bwMode="auto">
              <a:xfrm>
                <a:off x="4549927" y="3922850"/>
                <a:ext cx="545119" cy="545119"/>
              </a:xfrm>
              <a:custGeom>
                <a:avLst/>
                <a:gdLst>
                  <a:gd name="T0" fmla="*/ 1083 w 1083"/>
                  <a:gd name="T1" fmla="*/ 542 h 1084"/>
                  <a:gd name="T2" fmla="*/ 158 w 1083"/>
                  <a:gd name="T3" fmla="*/ 926 h 1084"/>
                  <a:gd name="T4" fmla="*/ 542 w 1083"/>
                  <a:gd name="T5" fmla="*/ 0 h 1084"/>
                  <a:gd name="T6" fmla="*/ 517 w 1083"/>
                  <a:gd name="T7" fmla="*/ 1000 h 1084"/>
                  <a:gd name="T8" fmla="*/ 357 w 1083"/>
                  <a:gd name="T9" fmla="*/ 861 h 1084"/>
                  <a:gd name="T10" fmla="*/ 517 w 1083"/>
                  <a:gd name="T11" fmla="*/ 1000 h 1084"/>
                  <a:gd name="T12" fmla="*/ 866 w 1083"/>
                  <a:gd name="T13" fmla="*/ 218 h 1084"/>
                  <a:gd name="T14" fmla="*/ 842 w 1083"/>
                  <a:gd name="T15" fmla="*/ 517 h 1084"/>
                  <a:gd name="T16" fmla="*/ 866 w 1083"/>
                  <a:gd name="T17" fmla="*/ 218 h 1084"/>
                  <a:gd name="T18" fmla="*/ 722 w 1083"/>
                  <a:gd name="T19" fmla="*/ 120 h 1084"/>
                  <a:gd name="T20" fmla="*/ 815 w 1083"/>
                  <a:gd name="T21" fmla="*/ 174 h 1084"/>
                  <a:gd name="T22" fmla="*/ 617 w 1083"/>
                  <a:gd name="T23" fmla="*/ 90 h 1084"/>
                  <a:gd name="T24" fmla="*/ 707 w 1083"/>
                  <a:gd name="T25" fmla="*/ 231 h 1084"/>
                  <a:gd name="T26" fmla="*/ 617 w 1083"/>
                  <a:gd name="T27" fmla="*/ 90 h 1084"/>
                  <a:gd name="T28" fmla="*/ 517 w 1083"/>
                  <a:gd name="T29" fmla="*/ 84 h 1084"/>
                  <a:gd name="T30" fmla="*/ 357 w 1083"/>
                  <a:gd name="T31" fmla="*/ 224 h 1084"/>
                  <a:gd name="T32" fmla="*/ 517 w 1083"/>
                  <a:gd name="T33" fmla="*/ 84 h 1084"/>
                  <a:gd name="T34" fmla="*/ 362 w 1083"/>
                  <a:gd name="T35" fmla="*/ 120 h 1084"/>
                  <a:gd name="T36" fmla="*/ 325 w 1083"/>
                  <a:gd name="T37" fmla="*/ 177 h 1084"/>
                  <a:gd name="T38" fmla="*/ 229 w 1083"/>
                  <a:gd name="T39" fmla="*/ 207 h 1084"/>
                  <a:gd name="T40" fmla="*/ 84 w 1083"/>
                  <a:gd name="T41" fmla="*/ 517 h 1084"/>
                  <a:gd name="T42" fmla="*/ 229 w 1083"/>
                  <a:gd name="T43" fmla="*/ 207 h 1084"/>
                  <a:gd name="T44" fmla="*/ 84 w 1083"/>
                  <a:gd name="T45" fmla="*/ 567 h 1084"/>
                  <a:gd name="T46" fmla="*/ 292 w 1083"/>
                  <a:gd name="T47" fmla="*/ 837 h 1084"/>
                  <a:gd name="T48" fmla="*/ 84 w 1083"/>
                  <a:gd name="T49" fmla="*/ 567 h 1084"/>
                  <a:gd name="T50" fmla="*/ 362 w 1083"/>
                  <a:gd name="T51" fmla="*/ 964 h 1084"/>
                  <a:gd name="T52" fmla="*/ 268 w 1083"/>
                  <a:gd name="T53" fmla="*/ 911 h 1084"/>
                  <a:gd name="T54" fmla="*/ 567 w 1083"/>
                  <a:gd name="T55" fmla="*/ 1000 h 1084"/>
                  <a:gd name="T56" fmla="*/ 726 w 1083"/>
                  <a:gd name="T57" fmla="*/ 861 h 1084"/>
                  <a:gd name="T58" fmla="*/ 566 w 1083"/>
                  <a:gd name="T59" fmla="*/ 1000 h 1084"/>
                  <a:gd name="T60" fmla="*/ 722 w 1083"/>
                  <a:gd name="T61" fmla="*/ 964 h 1084"/>
                  <a:gd name="T62" fmla="*/ 758 w 1083"/>
                  <a:gd name="T63" fmla="*/ 908 h 1084"/>
                  <a:gd name="T64" fmla="*/ 855 w 1083"/>
                  <a:gd name="T65" fmla="*/ 878 h 1084"/>
                  <a:gd name="T66" fmla="*/ 1000 w 1083"/>
                  <a:gd name="T67" fmla="*/ 567 h 1084"/>
                  <a:gd name="T68" fmla="*/ 855 w 1083"/>
                  <a:gd name="T69" fmla="*/ 878 h 1084"/>
                  <a:gd name="T70" fmla="*/ 746 w 1083"/>
                  <a:gd name="T71" fmla="*/ 269 h 1084"/>
                  <a:gd name="T72" fmla="*/ 567 w 1083"/>
                  <a:gd name="T73" fmla="*/ 517 h 1084"/>
                  <a:gd name="T74" fmla="*/ 746 w 1083"/>
                  <a:gd name="T75" fmla="*/ 269 h 1084"/>
                  <a:gd name="T76" fmla="*/ 358 w 1083"/>
                  <a:gd name="T77" fmla="*/ 278 h 1084"/>
                  <a:gd name="T78" fmla="*/ 517 w 1083"/>
                  <a:gd name="T79" fmla="*/ 517 h 1084"/>
                  <a:gd name="T80" fmla="*/ 517 w 1083"/>
                  <a:gd name="T81" fmla="*/ 775 h 1084"/>
                  <a:gd name="T82" fmla="*/ 292 w 1083"/>
                  <a:gd name="T83" fmla="*/ 567 h 1084"/>
                  <a:gd name="T84" fmla="*/ 517 w 1083"/>
                  <a:gd name="T85" fmla="*/ 775 h 1084"/>
                  <a:gd name="T86" fmla="*/ 567 w 1083"/>
                  <a:gd name="T87" fmla="*/ 775 h 1084"/>
                  <a:gd name="T88" fmla="*/ 792 w 1083"/>
                  <a:gd name="T89" fmla="*/ 567 h 1084"/>
                  <a:gd name="T90" fmla="*/ 567 w 1083"/>
                  <a:gd name="T91" fmla="*/ 775 h 10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83" h="1084">
                    <a:moveTo>
                      <a:pt x="542" y="0"/>
                    </a:moveTo>
                    <a:cubicBezTo>
                      <a:pt x="691" y="0"/>
                      <a:pt x="827" y="61"/>
                      <a:pt x="925" y="159"/>
                    </a:cubicBezTo>
                    <a:cubicBezTo>
                      <a:pt x="1023" y="258"/>
                      <a:pt x="1083" y="393"/>
                      <a:pt x="1083" y="542"/>
                    </a:cubicBezTo>
                    <a:cubicBezTo>
                      <a:pt x="1083" y="692"/>
                      <a:pt x="1023" y="827"/>
                      <a:pt x="925" y="926"/>
                    </a:cubicBezTo>
                    <a:cubicBezTo>
                      <a:pt x="827" y="1024"/>
                      <a:pt x="691" y="1084"/>
                      <a:pt x="542" y="1084"/>
                    </a:cubicBezTo>
                    <a:cubicBezTo>
                      <a:pt x="392" y="1084"/>
                      <a:pt x="257" y="1024"/>
                      <a:pt x="158" y="926"/>
                    </a:cubicBezTo>
                    <a:cubicBezTo>
                      <a:pt x="60" y="827"/>
                      <a:pt x="0" y="692"/>
                      <a:pt x="0" y="542"/>
                    </a:cubicBezTo>
                    <a:cubicBezTo>
                      <a:pt x="0" y="393"/>
                      <a:pt x="60" y="258"/>
                      <a:pt x="158" y="159"/>
                    </a:cubicBezTo>
                    <a:cubicBezTo>
                      <a:pt x="257" y="61"/>
                      <a:pt x="392" y="0"/>
                      <a:pt x="542" y="0"/>
                    </a:cubicBezTo>
                    <a:cubicBezTo>
                      <a:pt x="542" y="0"/>
                      <a:pt x="542" y="0"/>
                      <a:pt x="542" y="0"/>
                    </a:cubicBezTo>
                    <a:close/>
                    <a:moveTo>
                      <a:pt x="517" y="1000"/>
                    </a:moveTo>
                    <a:cubicBezTo>
                      <a:pt x="517" y="1000"/>
                      <a:pt x="517" y="1000"/>
                      <a:pt x="517" y="1000"/>
                    </a:cubicBezTo>
                    <a:cubicBezTo>
                      <a:pt x="517" y="825"/>
                      <a:pt x="517" y="825"/>
                      <a:pt x="517" y="825"/>
                    </a:cubicBezTo>
                    <a:cubicBezTo>
                      <a:pt x="468" y="827"/>
                      <a:pt x="420" y="837"/>
                      <a:pt x="376" y="854"/>
                    </a:cubicBezTo>
                    <a:cubicBezTo>
                      <a:pt x="370" y="856"/>
                      <a:pt x="363" y="859"/>
                      <a:pt x="357" y="861"/>
                    </a:cubicBezTo>
                    <a:cubicBezTo>
                      <a:pt x="361" y="869"/>
                      <a:pt x="365" y="877"/>
                      <a:pt x="369" y="884"/>
                    </a:cubicBezTo>
                    <a:cubicBezTo>
                      <a:pt x="396" y="934"/>
                      <a:pt x="430" y="972"/>
                      <a:pt x="466" y="995"/>
                    </a:cubicBezTo>
                    <a:cubicBezTo>
                      <a:pt x="483" y="998"/>
                      <a:pt x="500" y="1000"/>
                      <a:pt x="517" y="1000"/>
                    </a:cubicBezTo>
                    <a:cubicBezTo>
                      <a:pt x="517" y="1000"/>
                      <a:pt x="517" y="1000"/>
                      <a:pt x="517" y="1000"/>
                    </a:cubicBezTo>
                    <a:close/>
                    <a:moveTo>
                      <a:pt x="866" y="218"/>
                    </a:moveTo>
                    <a:cubicBezTo>
                      <a:pt x="866" y="218"/>
                      <a:pt x="866" y="218"/>
                      <a:pt x="866" y="218"/>
                    </a:cubicBezTo>
                    <a:cubicBezTo>
                      <a:pt x="862" y="214"/>
                      <a:pt x="858" y="211"/>
                      <a:pt x="855" y="207"/>
                    </a:cubicBezTo>
                    <a:cubicBezTo>
                      <a:pt x="835" y="223"/>
                      <a:pt x="813" y="236"/>
                      <a:pt x="791" y="248"/>
                    </a:cubicBezTo>
                    <a:cubicBezTo>
                      <a:pt x="820" y="325"/>
                      <a:pt x="839" y="418"/>
                      <a:pt x="842" y="517"/>
                    </a:cubicBezTo>
                    <a:cubicBezTo>
                      <a:pt x="1000" y="517"/>
                      <a:pt x="1000" y="517"/>
                      <a:pt x="1000" y="517"/>
                    </a:cubicBezTo>
                    <a:cubicBezTo>
                      <a:pt x="993" y="401"/>
                      <a:pt x="943" y="296"/>
                      <a:pt x="866" y="218"/>
                    </a:cubicBezTo>
                    <a:cubicBezTo>
                      <a:pt x="866" y="218"/>
                      <a:pt x="866" y="218"/>
                      <a:pt x="866" y="218"/>
                    </a:cubicBezTo>
                    <a:close/>
                    <a:moveTo>
                      <a:pt x="815" y="174"/>
                    </a:moveTo>
                    <a:cubicBezTo>
                      <a:pt x="815" y="174"/>
                      <a:pt x="815" y="174"/>
                      <a:pt x="815" y="174"/>
                    </a:cubicBezTo>
                    <a:cubicBezTo>
                      <a:pt x="787" y="153"/>
                      <a:pt x="755" y="135"/>
                      <a:pt x="722" y="120"/>
                    </a:cubicBezTo>
                    <a:cubicBezTo>
                      <a:pt x="735" y="138"/>
                      <a:pt x="747" y="156"/>
                      <a:pt x="758" y="177"/>
                    </a:cubicBezTo>
                    <a:cubicBezTo>
                      <a:pt x="763" y="185"/>
                      <a:pt x="767" y="193"/>
                      <a:pt x="771" y="202"/>
                    </a:cubicBezTo>
                    <a:cubicBezTo>
                      <a:pt x="787" y="194"/>
                      <a:pt x="801" y="184"/>
                      <a:pt x="815" y="174"/>
                    </a:cubicBezTo>
                    <a:cubicBezTo>
                      <a:pt x="815" y="174"/>
                      <a:pt x="815" y="174"/>
                      <a:pt x="815" y="174"/>
                    </a:cubicBezTo>
                    <a:close/>
                    <a:moveTo>
                      <a:pt x="617" y="90"/>
                    </a:moveTo>
                    <a:cubicBezTo>
                      <a:pt x="617" y="90"/>
                      <a:pt x="617" y="90"/>
                      <a:pt x="617" y="90"/>
                    </a:cubicBezTo>
                    <a:cubicBezTo>
                      <a:pt x="601" y="87"/>
                      <a:pt x="584" y="85"/>
                      <a:pt x="567" y="84"/>
                    </a:cubicBezTo>
                    <a:cubicBezTo>
                      <a:pt x="567" y="260"/>
                      <a:pt x="567" y="260"/>
                      <a:pt x="567" y="260"/>
                    </a:cubicBezTo>
                    <a:cubicBezTo>
                      <a:pt x="616" y="258"/>
                      <a:pt x="664" y="247"/>
                      <a:pt x="707" y="231"/>
                    </a:cubicBezTo>
                    <a:cubicBezTo>
                      <a:pt x="714" y="229"/>
                      <a:pt x="720" y="226"/>
                      <a:pt x="726" y="224"/>
                    </a:cubicBezTo>
                    <a:cubicBezTo>
                      <a:pt x="723" y="216"/>
                      <a:pt x="719" y="208"/>
                      <a:pt x="714" y="201"/>
                    </a:cubicBezTo>
                    <a:cubicBezTo>
                      <a:pt x="687" y="151"/>
                      <a:pt x="654" y="112"/>
                      <a:pt x="617" y="90"/>
                    </a:cubicBezTo>
                    <a:cubicBezTo>
                      <a:pt x="617" y="90"/>
                      <a:pt x="617" y="90"/>
                      <a:pt x="617" y="90"/>
                    </a:cubicBezTo>
                    <a:close/>
                    <a:moveTo>
                      <a:pt x="517" y="84"/>
                    </a:moveTo>
                    <a:cubicBezTo>
                      <a:pt x="517" y="84"/>
                      <a:pt x="517" y="84"/>
                      <a:pt x="517" y="84"/>
                    </a:cubicBezTo>
                    <a:cubicBezTo>
                      <a:pt x="500" y="85"/>
                      <a:pt x="483" y="88"/>
                      <a:pt x="466" y="90"/>
                    </a:cubicBezTo>
                    <a:cubicBezTo>
                      <a:pt x="430" y="112"/>
                      <a:pt x="396" y="151"/>
                      <a:pt x="369" y="201"/>
                    </a:cubicBezTo>
                    <a:cubicBezTo>
                      <a:pt x="365" y="208"/>
                      <a:pt x="361" y="216"/>
                      <a:pt x="357" y="224"/>
                    </a:cubicBezTo>
                    <a:cubicBezTo>
                      <a:pt x="363" y="226"/>
                      <a:pt x="370" y="229"/>
                      <a:pt x="376" y="231"/>
                    </a:cubicBezTo>
                    <a:cubicBezTo>
                      <a:pt x="420" y="247"/>
                      <a:pt x="467" y="258"/>
                      <a:pt x="517" y="260"/>
                    </a:cubicBezTo>
                    <a:cubicBezTo>
                      <a:pt x="517" y="84"/>
                      <a:pt x="517" y="84"/>
                      <a:pt x="517" y="84"/>
                    </a:cubicBezTo>
                    <a:cubicBezTo>
                      <a:pt x="517" y="84"/>
                      <a:pt x="517" y="84"/>
                      <a:pt x="517" y="84"/>
                    </a:cubicBezTo>
                    <a:close/>
                    <a:moveTo>
                      <a:pt x="362" y="120"/>
                    </a:moveTo>
                    <a:cubicBezTo>
                      <a:pt x="362" y="120"/>
                      <a:pt x="362" y="120"/>
                      <a:pt x="362" y="120"/>
                    </a:cubicBezTo>
                    <a:cubicBezTo>
                      <a:pt x="328" y="135"/>
                      <a:pt x="297" y="153"/>
                      <a:pt x="268" y="174"/>
                    </a:cubicBezTo>
                    <a:cubicBezTo>
                      <a:pt x="283" y="184"/>
                      <a:pt x="297" y="194"/>
                      <a:pt x="312" y="202"/>
                    </a:cubicBezTo>
                    <a:cubicBezTo>
                      <a:pt x="316" y="193"/>
                      <a:pt x="320" y="185"/>
                      <a:pt x="325" y="177"/>
                    </a:cubicBezTo>
                    <a:cubicBezTo>
                      <a:pt x="336" y="156"/>
                      <a:pt x="349" y="138"/>
                      <a:pt x="362" y="120"/>
                    </a:cubicBezTo>
                    <a:cubicBezTo>
                      <a:pt x="362" y="120"/>
                      <a:pt x="362" y="120"/>
                      <a:pt x="362" y="120"/>
                    </a:cubicBezTo>
                    <a:close/>
                    <a:moveTo>
                      <a:pt x="229" y="207"/>
                    </a:moveTo>
                    <a:cubicBezTo>
                      <a:pt x="229" y="207"/>
                      <a:pt x="229" y="207"/>
                      <a:pt x="229" y="207"/>
                    </a:cubicBezTo>
                    <a:cubicBezTo>
                      <a:pt x="225" y="211"/>
                      <a:pt x="221" y="214"/>
                      <a:pt x="218" y="218"/>
                    </a:cubicBezTo>
                    <a:cubicBezTo>
                      <a:pt x="140" y="296"/>
                      <a:pt x="90" y="401"/>
                      <a:pt x="84" y="517"/>
                    </a:cubicBezTo>
                    <a:cubicBezTo>
                      <a:pt x="242" y="517"/>
                      <a:pt x="242" y="517"/>
                      <a:pt x="242" y="517"/>
                    </a:cubicBezTo>
                    <a:cubicBezTo>
                      <a:pt x="245" y="418"/>
                      <a:pt x="263" y="325"/>
                      <a:pt x="292" y="248"/>
                    </a:cubicBezTo>
                    <a:cubicBezTo>
                      <a:pt x="270" y="236"/>
                      <a:pt x="249" y="223"/>
                      <a:pt x="229" y="207"/>
                    </a:cubicBezTo>
                    <a:cubicBezTo>
                      <a:pt x="229" y="207"/>
                      <a:pt x="229" y="207"/>
                      <a:pt x="229" y="207"/>
                    </a:cubicBezTo>
                    <a:close/>
                    <a:moveTo>
                      <a:pt x="84" y="567"/>
                    </a:moveTo>
                    <a:cubicBezTo>
                      <a:pt x="84" y="567"/>
                      <a:pt x="84" y="567"/>
                      <a:pt x="84" y="567"/>
                    </a:cubicBezTo>
                    <a:cubicBezTo>
                      <a:pt x="90" y="684"/>
                      <a:pt x="140" y="789"/>
                      <a:pt x="218" y="867"/>
                    </a:cubicBezTo>
                    <a:cubicBezTo>
                      <a:pt x="229" y="878"/>
                      <a:pt x="229" y="878"/>
                      <a:pt x="229" y="878"/>
                    </a:cubicBezTo>
                    <a:cubicBezTo>
                      <a:pt x="249" y="863"/>
                      <a:pt x="270" y="849"/>
                      <a:pt x="292" y="837"/>
                    </a:cubicBezTo>
                    <a:cubicBezTo>
                      <a:pt x="263" y="760"/>
                      <a:pt x="245" y="667"/>
                      <a:pt x="242" y="567"/>
                    </a:cubicBezTo>
                    <a:cubicBezTo>
                      <a:pt x="84" y="567"/>
                      <a:pt x="84" y="567"/>
                      <a:pt x="84" y="567"/>
                    </a:cubicBezTo>
                    <a:cubicBezTo>
                      <a:pt x="84" y="567"/>
                      <a:pt x="84" y="567"/>
                      <a:pt x="84" y="567"/>
                    </a:cubicBezTo>
                    <a:close/>
                    <a:moveTo>
                      <a:pt x="268" y="911"/>
                    </a:moveTo>
                    <a:cubicBezTo>
                      <a:pt x="268" y="911"/>
                      <a:pt x="268" y="911"/>
                      <a:pt x="268" y="911"/>
                    </a:cubicBezTo>
                    <a:cubicBezTo>
                      <a:pt x="297" y="932"/>
                      <a:pt x="328" y="950"/>
                      <a:pt x="362" y="964"/>
                    </a:cubicBezTo>
                    <a:cubicBezTo>
                      <a:pt x="349" y="948"/>
                      <a:pt x="336" y="929"/>
                      <a:pt x="325" y="908"/>
                    </a:cubicBezTo>
                    <a:cubicBezTo>
                      <a:pt x="320" y="900"/>
                      <a:pt x="316" y="892"/>
                      <a:pt x="312" y="883"/>
                    </a:cubicBezTo>
                    <a:cubicBezTo>
                      <a:pt x="297" y="891"/>
                      <a:pt x="283" y="900"/>
                      <a:pt x="268" y="911"/>
                    </a:cubicBezTo>
                    <a:cubicBezTo>
                      <a:pt x="268" y="911"/>
                      <a:pt x="268" y="911"/>
                      <a:pt x="268" y="911"/>
                    </a:cubicBezTo>
                    <a:close/>
                    <a:moveTo>
                      <a:pt x="567" y="1000"/>
                    </a:moveTo>
                    <a:cubicBezTo>
                      <a:pt x="567" y="1000"/>
                      <a:pt x="567" y="1000"/>
                      <a:pt x="567" y="1000"/>
                    </a:cubicBezTo>
                    <a:cubicBezTo>
                      <a:pt x="584" y="1000"/>
                      <a:pt x="601" y="998"/>
                      <a:pt x="617" y="995"/>
                    </a:cubicBezTo>
                    <a:cubicBezTo>
                      <a:pt x="654" y="972"/>
                      <a:pt x="687" y="934"/>
                      <a:pt x="714" y="884"/>
                    </a:cubicBezTo>
                    <a:cubicBezTo>
                      <a:pt x="719" y="877"/>
                      <a:pt x="723" y="869"/>
                      <a:pt x="726" y="861"/>
                    </a:cubicBezTo>
                    <a:cubicBezTo>
                      <a:pt x="720" y="859"/>
                      <a:pt x="714" y="856"/>
                      <a:pt x="707" y="854"/>
                    </a:cubicBezTo>
                    <a:cubicBezTo>
                      <a:pt x="664" y="837"/>
                      <a:pt x="616" y="828"/>
                      <a:pt x="566" y="825"/>
                    </a:cubicBezTo>
                    <a:cubicBezTo>
                      <a:pt x="566" y="1000"/>
                      <a:pt x="566" y="1000"/>
                      <a:pt x="566" y="1000"/>
                    </a:cubicBezTo>
                    <a:cubicBezTo>
                      <a:pt x="567" y="1000"/>
                      <a:pt x="567" y="1000"/>
                      <a:pt x="567" y="1000"/>
                    </a:cubicBezTo>
                    <a:close/>
                    <a:moveTo>
                      <a:pt x="722" y="964"/>
                    </a:moveTo>
                    <a:cubicBezTo>
                      <a:pt x="722" y="964"/>
                      <a:pt x="722" y="964"/>
                      <a:pt x="722" y="964"/>
                    </a:cubicBezTo>
                    <a:cubicBezTo>
                      <a:pt x="755" y="950"/>
                      <a:pt x="787" y="932"/>
                      <a:pt x="815" y="911"/>
                    </a:cubicBezTo>
                    <a:cubicBezTo>
                      <a:pt x="801" y="900"/>
                      <a:pt x="787" y="891"/>
                      <a:pt x="771" y="883"/>
                    </a:cubicBezTo>
                    <a:cubicBezTo>
                      <a:pt x="767" y="892"/>
                      <a:pt x="763" y="900"/>
                      <a:pt x="758" y="908"/>
                    </a:cubicBezTo>
                    <a:cubicBezTo>
                      <a:pt x="747" y="929"/>
                      <a:pt x="735" y="948"/>
                      <a:pt x="722" y="964"/>
                    </a:cubicBezTo>
                    <a:cubicBezTo>
                      <a:pt x="722" y="964"/>
                      <a:pt x="722" y="964"/>
                      <a:pt x="722" y="964"/>
                    </a:cubicBezTo>
                    <a:close/>
                    <a:moveTo>
                      <a:pt x="855" y="878"/>
                    </a:moveTo>
                    <a:cubicBezTo>
                      <a:pt x="855" y="878"/>
                      <a:pt x="855" y="878"/>
                      <a:pt x="855" y="878"/>
                    </a:cubicBezTo>
                    <a:cubicBezTo>
                      <a:pt x="866" y="867"/>
                      <a:pt x="866" y="867"/>
                      <a:pt x="866" y="867"/>
                    </a:cubicBezTo>
                    <a:cubicBezTo>
                      <a:pt x="943" y="789"/>
                      <a:pt x="993" y="684"/>
                      <a:pt x="1000" y="567"/>
                    </a:cubicBezTo>
                    <a:cubicBezTo>
                      <a:pt x="842" y="567"/>
                      <a:pt x="842" y="567"/>
                      <a:pt x="842" y="567"/>
                    </a:cubicBezTo>
                    <a:cubicBezTo>
                      <a:pt x="839" y="667"/>
                      <a:pt x="820" y="760"/>
                      <a:pt x="791" y="837"/>
                    </a:cubicBezTo>
                    <a:cubicBezTo>
                      <a:pt x="813" y="849"/>
                      <a:pt x="835" y="863"/>
                      <a:pt x="855" y="878"/>
                    </a:cubicBezTo>
                    <a:cubicBezTo>
                      <a:pt x="855" y="878"/>
                      <a:pt x="855" y="878"/>
                      <a:pt x="855" y="878"/>
                    </a:cubicBezTo>
                    <a:close/>
                    <a:moveTo>
                      <a:pt x="746" y="269"/>
                    </a:moveTo>
                    <a:cubicBezTo>
                      <a:pt x="746" y="269"/>
                      <a:pt x="746" y="269"/>
                      <a:pt x="746" y="269"/>
                    </a:cubicBezTo>
                    <a:cubicBezTo>
                      <a:pt x="739" y="272"/>
                      <a:pt x="732" y="275"/>
                      <a:pt x="725" y="278"/>
                    </a:cubicBezTo>
                    <a:cubicBezTo>
                      <a:pt x="675" y="296"/>
                      <a:pt x="622" y="308"/>
                      <a:pt x="567" y="310"/>
                    </a:cubicBezTo>
                    <a:cubicBezTo>
                      <a:pt x="567" y="517"/>
                      <a:pt x="567" y="517"/>
                      <a:pt x="567" y="517"/>
                    </a:cubicBezTo>
                    <a:cubicBezTo>
                      <a:pt x="792" y="517"/>
                      <a:pt x="792" y="517"/>
                      <a:pt x="792" y="517"/>
                    </a:cubicBezTo>
                    <a:cubicBezTo>
                      <a:pt x="789" y="425"/>
                      <a:pt x="772" y="340"/>
                      <a:pt x="746" y="269"/>
                    </a:cubicBezTo>
                    <a:cubicBezTo>
                      <a:pt x="746" y="269"/>
                      <a:pt x="746" y="269"/>
                      <a:pt x="746" y="269"/>
                    </a:cubicBezTo>
                    <a:close/>
                    <a:moveTo>
                      <a:pt x="517" y="310"/>
                    </a:moveTo>
                    <a:cubicBezTo>
                      <a:pt x="517" y="310"/>
                      <a:pt x="517" y="310"/>
                      <a:pt x="517" y="310"/>
                    </a:cubicBezTo>
                    <a:cubicBezTo>
                      <a:pt x="462" y="308"/>
                      <a:pt x="409" y="296"/>
                      <a:pt x="358" y="278"/>
                    </a:cubicBezTo>
                    <a:cubicBezTo>
                      <a:pt x="352" y="275"/>
                      <a:pt x="345" y="272"/>
                      <a:pt x="338" y="269"/>
                    </a:cubicBezTo>
                    <a:cubicBezTo>
                      <a:pt x="311" y="340"/>
                      <a:pt x="294" y="425"/>
                      <a:pt x="292" y="517"/>
                    </a:cubicBezTo>
                    <a:cubicBezTo>
                      <a:pt x="517" y="517"/>
                      <a:pt x="517" y="517"/>
                      <a:pt x="517" y="517"/>
                    </a:cubicBezTo>
                    <a:cubicBezTo>
                      <a:pt x="517" y="310"/>
                      <a:pt x="517" y="310"/>
                      <a:pt x="517" y="310"/>
                    </a:cubicBezTo>
                    <a:cubicBezTo>
                      <a:pt x="517" y="310"/>
                      <a:pt x="517" y="310"/>
                      <a:pt x="517" y="310"/>
                    </a:cubicBezTo>
                    <a:close/>
                    <a:moveTo>
                      <a:pt x="517" y="775"/>
                    </a:moveTo>
                    <a:cubicBezTo>
                      <a:pt x="517" y="775"/>
                      <a:pt x="517" y="775"/>
                      <a:pt x="517" y="775"/>
                    </a:cubicBezTo>
                    <a:cubicBezTo>
                      <a:pt x="517" y="567"/>
                      <a:pt x="517" y="567"/>
                      <a:pt x="517" y="567"/>
                    </a:cubicBezTo>
                    <a:cubicBezTo>
                      <a:pt x="292" y="567"/>
                      <a:pt x="292" y="567"/>
                      <a:pt x="292" y="567"/>
                    </a:cubicBezTo>
                    <a:cubicBezTo>
                      <a:pt x="294" y="659"/>
                      <a:pt x="311" y="744"/>
                      <a:pt x="338" y="815"/>
                    </a:cubicBezTo>
                    <a:cubicBezTo>
                      <a:pt x="345" y="813"/>
                      <a:pt x="352" y="810"/>
                      <a:pt x="359" y="807"/>
                    </a:cubicBezTo>
                    <a:cubicBezTo>
                      <a:pt x="409" y="789"/>
                      <a:pt x="462" y="777"/>
                      <a:pt x="517" y="775"/>
                    </a:cubicBezTo>
                    <a:cubicBezTo>
                      <a:pt x="517" y="775"/>
                      <a:pt x="517" y="775"/>
                      <a:pt x="517" y="775"/>
                    </a:cubicBezTo>
                    <a:close/>
                    <a:moveTo>
                      <a:pt x="567" y="775"/>
                    </a:moveTo>
                    <a:cubicBezTo>
                      <a:pt x="567" y="775"/>
                      <a:pt x="567" y="775"/>
                      <a:pt x="567" y="775"/>
                    </a:cubicBezTo>
                    <a:cubicBezTo>
                      <a:pt x="622" y="778"/>
                      <a:pt x="675" y="789"/>
                      <a:pt x="725" y="807"/>
                    </a:cubicBezTo>
                    <a:cubicBezTo>
                      <a:pt x="732" y="810"/>
                      <a:pt x="739" y="813"/>
                      <a:pt x="746" y="815"/>
                    </a:cubicBezTo>
                    <a:cubicBezTo>
                      <a:pt x="772" y="744"/>
                      <a:pt x="789" y="659"/>
                      <a:pt x="792" y="567"/>
                    </a:cubicBezTo>
                    <a:cubicBezTo>
                      <a:pt x="567" y="567"/>
                      <a:pt x="567" y="567"/>
                      <a:pt x="567" y="567"/>
                    </a:cubicBezTo>
                    <a:cubicBezTo>
                      <a:pt x="567" y="775"/>
                      <a:pt x="567" y="775"/>
                      <a:pt x="567" y="775"/>
                    </a:cubicBezTo>
                    <a:cubicBezTo>
                      <a:pt x="567" y="775"/>
                      <a:pt x="567" y="775"/>
                      <a:pt x="567" y="775"/>
                    </a:cubicBezTo>
                    <a:close/>
                  </a:path>
                </a:pathLst>
              </a:custGeom>
              <a:solidFill>
                <a:schemeClr val="bg1"/>
              </a:solidFill>
              <a:ln>
                <a:noFill/>
              </a:ln>
            </p:spPr>
            <p:txBody>
              <a:bodyPr anchor="ctr"/>
              <a:lstStyle/>
              <a:p>
                <a:pPr algn="ctr"/>
                <a:endParaRPr>
                  <a:latin typeface="+mn-lt"/>
                  <a:ea typeface="+mn-ea"/>
                  <a:cs typeface="+mn-ea"/>
                  <a:sym typeface="+mn-lt"/>
                </a:endParaRPr>
              </a:p>
            </p:txBody>
          </p:sp>
        </p:grpSp>
        <p:sp>
          <p:nvSpPr>
            <p:cNvPr id="26" name="任意多边形 33"/>
            <p:cNvSpPr>
              <a:spLocks/>
            </p:cNvSpPr>
            <p:nvPr/>
          </p:nvSpPr>
          <p:spPr bwMode="auto">
            <a:xfrm>
              <a:off x="5329632" y="2026013"/>
              <a:ext cx="395011" cy="295549"/>
            </a:xfrm>
            <a:custGeom>
              <a:avLst/>
              <a:gdLst>
                <a:gd name="T0" fmla="*/ 828 w 1296"/>
                <a:gd name="T1" fmla="*/ 522 h 972"/>
                <a:gd name="T2" fmla="*/ 504 w 1296"/>
                <a:gd name="T3" fmla="*/ 288 h 972"/>
                <a:gd name="T4" fmla="*/ 445 w 1296"/>
                <a:gd name="T5" fmla="*/ 648 h 972"/>
                <a:gd name="T6" fmla="*/ 1175 w 1296"/>
                <a:gd name="T7" fmla="*/ 0 h 972"/>
                <a:gd name="T8" fmla="*/ 0 w 1296"/>
                <a:gd name="T9" fmla="*/ 122 h 972"/>
                <a:gd name="T10" fmla="*/ 121 w 1296"/>
                <a:gd name="T11" fmla="*/ 972 h 972"/>
                <a:gd name="T12" fmla="*/ 1296 w 1296"/>
                <a:gd name="T13" fmla="*/ 850 h 972"/>
                <a:gd name="T14" fmla="*/ 1175 w 1296"/>
                <a:gd name="T15" fmla="*/ 0 h 972"/>
                <a:gd name="T16" fmla="*/ 202 w 1296"/>
                <a:gd name="T17" fmla="*/ 891 h 972"/>
                <a:gd name="T18" fmla="*/ 81 w 1296"/>
                <a:gd name="T19" fmla="*/ 850 h 972"/>
                <a:gd name="T20" fmla="*/ 122 w 1296"/>
                <a:gd name="T21" fmla="*/ 729 h 972"/>
                <a:gd name="T22" fmla="*/ 243 w 1296"/>
                <a:gd name="T23" fmla="*/ 770 h 972"/>
                <a:gd name="T24" fmla="*/ 243 w 1296"/>
                <a:gd name="T25" fmla="*/ 526 h 972"/>
                <a:gd name="T26" fmla="*/ 122 w 1296"/>
                <a:gd name="T27" fmla="*/ 567 h 972"/>
                <a:gd name="T28" fmla="*/ 81 w 1296"/>
                <a:gd name="T29" fmla="*/ 446 h 972"/>
                <a:gd name="T30" fmla="*/ 202 w 1296"/>
                <a:gd name="T31" fmla="*/ 405 h 972"/>
                <a:gd name="T32" fmla="*/ 243 w 1296"/>
                <a:gd name="T33" fmla="*/ 526 h 972"/>
                <a:gd name="T34" fmla="*/ 202 w 1296"/>
                <a:gd name="T35" fmla="*/ 243 h 972"/>
                <a:gd name="T36" fmla="*/ 81 w 1296"/>
                <a:gd name="T37" fmla="*/ 202 h 972"/>
                <a:gd name="T38" fmla="*/ 122 w 1296"/>
                <a:gd name="T39" fmla="*/ 81 h 972"/>
                <a:gd name="T40" fmla="*/ 243 w 1296"/>
                <a:gd name="T41" fmla="*/ 122 h 972"/>
                <a:gd name="T42" fmla="*/ 972 w 1296"/>
                <a:gd name="T43" fmla="*/ 891 h 972"/>
                <a:gd name="T44" fmla="*/ 324 w 1296"/>
                <a:gd name="T45" fmla="*/ 81 h 972"/>
                <a:gd name="T46" fmla="*/ 972 w 1296"/>
                <a:gd name="T47" fmla="*/ 891 h 972"/>
                <a:gd name="T48" fmla="*/ 1174 w 1296"/>
                <a:gd name="T49" fmla="*/ 891 h 972"/>
                <a:gd name="T50" fmla="*/ 1053 w 1296"/>
                <a:gd name="T51" fmla="*/ 850 h 972"/>
                <a:gd name="T52" fmla="*/ 1094 w 1296"/>
                <a:gd name="T53" fmla="*/ 729 h 972"/>
                <a:gd name="T54" fmla="*/ 1215 w 1296"/>
                <a:gd name="T55" fmla="*/ 770 h 972"/>
                <a:gd name="T56" fmla="*/ 1215 w 1296"/>
                <a:gd name="T57" fmla="*/ 526 h 972"/>
                <a:gd name="T58" fmla="*/ 1094 w 1296"/>
                <a:gd name="T59" fmla="*/ 567 h 972"/>
                <a:gd name="T60" fmla="*/ 1053 w 1296"/>
                <a:gd name="T61" fmla="*/ 446 h 972"/>
                <a:gd name="T62" fmla="*/ 1174 w 1296"/>
                <a:gd name="T63" fmla="*/ 405 h 972"/>
                <a:gd name="T64" fmla="*/ 1215 w 1296"/>
                <a:gd name="T65" fmla="*/ 526 h 972"/>
                <a:gd name="T66" fmla="*/ 1174 w 1296"/>
                <a:gd name="T67" fmla="*/ 243 h 972"/>
                <a:gd name="T68" fmla="*/ 1053 w 1296"/>
                <a:gd name="T69" fmla="*/ 202 h 972"/>
                <a:gd name="T70" fmla="*/ 1094 w 1296"/>
                <a:gd name="T71" fmla="*/ 81 h 972"/>
                <a:gd name="T72" fmla="*/ 1215 w 1296"/>
                <a:gd name="T73" fmla="*/ 12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96" h="972">
                  <a:moveTo>
                    <a:pt x="504" y="684"/>
                  </a:moveTo>
                  <a:cubicBezTo>
                    <a:pt x="828" y="522"/>
                    <a:pt x="828" y="522"/>
                    <a:pt x="828" y="522"/>
                  </a:cubicBezTo>
                  <a:cubicBezTo>
                    <a:pt x="858" y="507"/>
                    <a:pt x="858" y="465"/>
                    <a:pt x="828" y="450"/>
                  </a:cubicBezTo>
                  <a:cubicBezTo>
                    <a:pt x="504" y="288"/>
                    <a:pt x="504" y="288"/>
                    <a:pt x="504" y="288"/>
                  </a:cubicBezTo>
                  <a:cubicBezTo>
                    <a:pt x="477" y="274"/>
                    <a:pt x="445" y="294"/>
                    <a:pt x="445" y="324"/>
                  </a:cubicBezTo>
                  <a:cubicBezTo>
                    <a:pt x="445" y="648"/>
                    <a:pt x="445" y="648"/>
                    <a:pt x="445" y="648"/>
                  </a:cubicBezTo>
                  <a:cubicBezTo>
                    <a:pt x="445" y="678"/>
                    <a:pt x="477" y="698"/>
                    <a:pt x="504" y="684"/>
                  </a:cubicBezTo>
                  <a:close/>
                  <a:moveTo>
                    <a:pt x="1175" y="0"/>
                  </a:moveTo>
                  <a:cubicBezTo>
                    <a:pt x="121" y="0"/>
                    <a:pt x="121" y="0"/>
                    <a:pt x="121" y="0"/>
                  </a:cubicBezTo>
                  <a:cubicBezTo>
                    <a:pt x="54" y="0"/>
                    <a:pt x="0" y="55"/>
                    <a:pt x="0" y="122"/>
                  </a:cubicBezTo>
                  <a:cubicBezTo>
                    <a:pt x="0" y="850"/>
                    <a:pt x="0" y="850"/>
                    <a:pt x="0" y="850"/>
                  </a:cubicBezTo>
                  <a:cubicBezTo>
                    <a:pt x="0" y="917"/>
                    <a:pt x="54" y="972"/>
                    <a:pt x="121" y="972"/>
                  </a:cubicBezTo>
                  <a:cubicBezTo>
                    <a:pt x="1175" y="972"/>
                    <a:pt x="1175" y="972"/>
                    <a:pt x="1175" y="972"/>
                  </a:cubicBezTo>
                  <a:cubicBezTo>
                    <a:pt x="1242" y="972"/>
                    <a:pt x="1296" y="917"/>
                    <a:pt x="1296" y="850"/>
                  </a:cubicBezTo>
                  <a:cubicBezTo>
                    <a:pt x="1296" y="122"/>
                    <a:pt x="1296" y="122"/>
                    <a:pt x="1296" y="122"/>
                  </a:cubicBezTo>
                  <a:cubicBezTo>
                    <a:pt x="1296" y="55"/>
                    <a:pt x="1242" y="0"/>
                    <a:pt x="1175" y="0"/>
                  </a:cubicBezTo>
                  <a:close/>
                  <a:moveTo>
                    <a:pt x="243" y="850"/>
                  </a:moveTo>
                  <a:cubicBezTo>
                    <a:pt x="243" y="873"/>
                    <a:pt x="226" y="891"/>
                    <a:pt x="202" y="891"/>
                  </a:cubicBezTo>
                  <a:cubicBezTo>
                    <a:pt x="122" y="891"/>
                    <a:pt x="122" y="891"/>
                    <a:pt x="122" y="891"/>
                  </a:cubicBezTo>
                  <a:cubicBezTo>
                    <a:pt x="99" y="891"/>
                    <a:pt x="81" y="874"/>
                    <a:pt x="81" y="850"/>
                  </a:cubicBezTo>
                  <a:cubicBezTo>
                    <a:pt x="81" y="770"/>
                    <a:pt x="81" y="770"/>
                    <a:pt x="81" y="770"/>
                  </a:cubicBezTo>
                  <a:cubicBezTo>
                    <a:pt x="81" y="747"/>
                    <a:pt x="98" y="729"/>
                    <a:pt x="122" y="729"/>
                  </a:cubicBezTo>
                  <a:cubicBezTo>
                    <a:pt x="202" y="729"/>
                    <a:pt x="202" y="729"/>
                    <a:pt x="202" y="729"/>
                  </a:cubicBezTo>
                  <a:cubicBezTo>
                    <a:pt x="225" y="729"/>
                    <a:pt x="243" y="746"/>
                    <a:pt x="243" y="770"/>
                  </a:cubicBezTo>
                  <a:cubicBezTo>
                    <a:pt x="243" y="850"/>
                    <a:pt x="243" y="850"/>
                    <a:pt x="243" y="850"/>
                  </a:cubicBezTo>
                  <a:close/>
                  <a:moveTo>
                    <a:pt x="243" y="526"/>
                  </a:moveTo>
                  <a:cubicBezTo>
                    <a:pt x="243" y="549"/>
                    <a:pt x="226" y="567"/>
                    <a:pt x="202" y="567"/>
                  </a:cubicBezTo>
                  <a:cubicBezTo>
                    <a:pt x="122" y="567"/>
                    <a:pt x="122" y="567"/>
                    <a:pt x="122" y="567"/>
                  </a:cubicBezTo>
                  <a:cubicBezTo>
                    <a:pt x="99" y="567"/>
                    <a:pt x="81" y="550"/>
                    <a:pt x="81" y="526"/>
                  </a:cubicBezTo>
                  <a:cubicBezTo>
                    <a:pt x="81" y="446"/>
                    <a:pt x="81" y="446"/>
                    <a:pt x="81" y="446"/>
                  </a:cubicBezTo>
                  <a:cubicBezTo>
                    <a:pt x="81" y="423"/>
                    <a:pt x="98" y="405"/>
                    <a:pt x="122" y="405"/>
                  </a:cubicBezTo>
                  <a:cubicBezTo>
                    <a:pt x="202" y="405"/>
                    <a:pt x="202" y="405"/>
                    <a:pt x="202" y="405"/>
                  </a:cubicBezTo>
                  <a:cubicBezTo>
                    <a:pt x="225" y="405"/>
                    <a:pt x="243" y="422"/>
                    <a:pt x="243" y="446"/>
                  </a:cubicBezTo>
                  <a:cubicBezTo>
                    <a:pt x="243" y="526"/>
                    <a:pt x="243" y="526"/>
                    <a:pt x="243" y="526"/>
                  </a:cubicBezTo>
                  <a:close/>
                  <a:moveTo>
                    <a:pt x="243" y="202"/>
                  </a:moveTo>
                  <a:cubicBezTo>
                    <a:pt x="243" y="225"/>
                    <a:pt x="226" y="243"/>
                    <a:pt x="202" y="243"/>
                  </a:cubicBezTo>
                  <a:cubicBezTo>
                    <a:pt x="122" y="243"/>
                    <a:pt x="122" y="243"/>
                    <a:pt x="122" y="243"/>
                  </a:cubicBezTo>
                  <a:cubicBezTo>
                    <a:pt x="99" y="243"/>
                    <a:pt x="81" y="226"/>
                    <a:pt x="81" y="202"/>
                  </a:cubicBezTo>
                  <a:cubicBezTo>
                    <a:pt x="81" y="122"/>
                    <a:pt x="81" y="122"/>
                    <a:pt x="81" y="122"/>
                  </a:cubicBezTo>
                  <a:cubicBezTo>
                    <a:pt x="81" y="99"/>
                    <a:pt x="98" y="81"/>
                    <a:pt x="122" y="81"/>
                  </a:cubicBezTo>
                  <a:cubicBezTo>
                    <a:pt x="202" y="81"/>
                    <a:pt x="202" y="81"/>
                    <a:pt x="202" y="81"/>
                  </a:cubicBezTo>
                  <a:cubicBezTo>
                    <a:pt x="225" y="81"/>
                    <a:pt x="243" y="98"/>
                    <a:pt x="243" y="122"/>
                  </a:cubicBezTo>
                  <a:cubicBezTo>
                    <a:pt x="243" y="202"/>
                    <a:pt x="243" y="202"/>
                    <a:pt x="243" y="202"/>
                  </a:cubicBezTo>
                  <a:close/>
                  <a:moveTo>
                    <a:pt x="972" y="891"/>
                  </a:moveTo>
                  <a:cubicBezTo>
                    <a:pt x="324" y="891"/>
                    <a:pt x="324" y="891"/>
                    <a:pt x="324" y="891"/>
                  </a:cubicBezTo>
                  <a:cubicBezTo>
                    <a:pt x="324" y="81"/>
                    <a:pt x="324" y="81"/>
                    <a:pt x="324" y="81"/>
                  </a:cubicBezTo>
                  <a:cubicBezTo>
                    <a:pt x="972" y="81"/>
                    <a:pt x="972" y="81"/>
                    <a:pt x="972" y="81"/>
                  </a:cubicBezTo>
                  <a:cubicBezTo>
                    <a:pt x="972" y="891"/>
                    <a:pt x="972" y="891"/>
                    <a:pt x="972" y="891"/>
                  </a:cubicBezTo>
                  <a:close/>
                  <a:moveTo>
                    <a:pt x="1215" y="850"/>
                  </a:moveTo>
                  <a:cubicBezTo>
                    <a:pt x="1215" y="873"/>
                    <a:pt x="1198" y="891"/>
                    <a:pt x="1174" y="891"/>
                  </a:cubicBezTo>
                  <a:cubicBezTo>
                    <a:pt x="1094" y="891"/>
                    <a:pt x="1094" y="891"/>
                    <a:pt x="1094" y="891"/>
                  </a:cubicBezTo>
                  <a:cubicBezTo>
                    <a:pt x="1071" y="891"/>
                    <a:pt x="1053" y="874"/>
                    <a:pt x="1053" y="850"/>
                  </a:cubicBezTo>
                  <a:cubicBezTo>
                    <a:pt x="1053" y="770"/>
                    <a:pt x="1053" y="770"/>
                    <a:pt x="1053" y="770"/>
                  </a:cubicBezTo>
                  <a:cubicBezTo>
                    <a:pt x="1053" y="747"/>
                    <a:pt x="1070" y="729"/>
                    <a:pt x="1094" y="729"/>
                  </a:cubicBezTo>
                  <a:cubicBezTo>
                    <a:pt x="1174" y="729"/>
                    <a:pt x="1174" y="729"/>
                    <a:pt x="1174" y="729"/>
                  </a:cubicBezTo>
                  <a:cubicBezTo>
                    <a:pt x="1197" y="729"/>
                    <a:pt x="1215" y="746"/>
                    <a:pt x="1215" y="770"/>
                  </a:cubicBezTo>
                  <a:cubicBezTo>
                    <a:pt x="1215" y="850"/>
                    <a:pt x="1215" y="850"/>
                    <a:pt x="1215" y="850"/>
                  </a:cubicBezTo>
                  <a:close/>
                  <a:moveTo>
                    <a:pt x="1215" y="526"/>
                  </a:moveTo>
                  <a:cubicBezTo>
                    <a:pt x="1215" y="549"/>
                    <a:pt x="1198" y="567"/>
                    <a:pt x="1174" y="567"/>
                  </a:cubicBezTo>
                  <a:cubicBezTo>
                    <a:pt x="1094" y="567"/>
                    <a:pt x="1094" y="567"/>
                    <a:pt x="1094" y="567"/>
                  </a:cubicBezTo>
                  <a:cubicBezTo>
                    <a:pt x="1071" y="567"/>
                    <a:pt x="1053" y="550"/>
                    <a:pt x="1053" y="526"/>
                  </a:cubicBezTo>
                  <a:cubicBezTo>
                    <a:pt x="1053" y="446"/>
                    <a:pt x="1053" y="446"/>
                    <a:pt x="1053" y="446"/>
                  </a:cubicBezTo>
                  <a:cubicBezTo>
                    <a:pt x="1053" y="423"/>
                    <a:pt x="1070" y="405"/>
                    <a:pt x="1094" y="405"/>
                  </a:cubicBezTo>
                  <a:cubicBezTo>
                    <a:pt x="1174" y="405"/>
                    <a:pt x="1174" y="405"/>
                    <a:pt x="1174" y="405"/>
                  </a:cubicBezTo>
                  <a:cubicBezTo>
                    <a:pt x="1197" y="405"/>
                    <a:pt x="1215" y="422"/>
                    <a:pt x="1215" y="446"/>
                  </a:cubicBezTo>
                  <a:cubicBezTo>
                    <a:pt x="1215" y="526"/>
                    <a:pt x="1215" y="526"/>
                    <a:pt x="1215" y="526"/>
                  </a:cubicBezTo>
                  <a:close/>
                  <a:moveTo>
                    <a:pt x="1215" y="202"/>
                  </a:moveTo>
                  <a:cubicBezTo>
                    <a:pt x="1215" y="225"/>
                    <a:pt x="1198" y="243"/>
                    <a:pt x="1174" y="243"/>
                  </a:cubicBezTo>
                  <a:cubicBezTo>
                    <a:pt x="1094" y="243"/>
                    <a:pt x="1094" y="243"/>
                    <a:pt x="1094" y="243"/>
                  </a:cubicBezTo>
                  <a:cubicBezTo>
                    <a:pt x="1071" y="243"/>
                    <a:pt x="1053" y="226"/>
                    <a:pt x="1053" y="202"/>
                  </a:cubicBezTo>
                  <a:cubicBezTo>
                    <a:pt x="1053" y="122"/>
                    <a:pt x="1053" y="122"/>
                    <a:pt x="1053" y="122"/>
                  </a:cubicBezTo>
                  <a:cubicBezTo>
                    <a:pt x="1053" y="99"/>
                    <a:pt x="1070" y="81"/>
                    <a:pt x="1094" y="81"/>
                  </a:cubicBezTo>
                  <a:cubicBezTo>
                    <a:pt x="1174" y="81"/>
                    <a:pt x="1174" y="81"/>
                    <a:pt x="1174" y="81"/>
                  </a:cubicBezTo>
                  <a:cubicBezTo>
                    <a:pt x="1197" y="81"/>
                    <a:pt x="1215" y="98"/>
                    <a:pt x="1215" y="122"/>
                  </a:cubicBezTo>
                  <a:cubicBezTo>
                    <a:pt x="1215" y="202"/>
                    <a:pt x="1215" y="202"/>
                    <a:pt x="1215" y="202"/>
                  </a:cubicBezTo>
                  <a:close/>
                </a:path>
              </a:pathLst>
            </a:custGeom>
            <a:solidFill>
              <a:schemeClr val="bg1"/>
            </a:solidFill>
            <a:ln>
              <a:noFill/>
            </a:ln>
          </p:spPr>
          <p:txBody>
            <a:bodyPr anchor="ctr"/>
            <a:lstStyle/>
            <a:p>
              <a:pPr algn="ctr"/>
              <a:endParaRPr>
                <a:latin typeface="+mn-lt"/>
                <a:ea typeface="+mn-ea"/>
                <a:cs typeface="+mn-ea"/>
                <a:sym typeface="+mn-lt"/>
              </a:endParaRPr>
            </a:p>
          </p:txBody>
        </p:sp>
      </p:grpSp>
      <p:grpSp>
        <p:nvGrpSpPr>
          <p:cNvPr id="51" name="组合 50">
            <a:extLst>
              <a:ext uri="{FF2B5EF4-FFF2-40B4-BE49-F238E27FC236}">
                <a16:creationId xmlns:a16="http://schemas.microsoft.com/office/drawing/2014/main" xmlns="" id="{19235A71-D38E-4F43-8F2D-2D27F22C9471}"/>
              </a:ext>
            </a:extLst>
          </p:cNvPr>
          <p:cNvGrpSpPr/>
          <p:nvPr/>
        </p:nvGrpSpPr>
        <p:grpSpPr>
          <a:xfrm>
            <a:off x="323528" y="0"/>
            <a:ext cx="3024336" cy="578162"/>
            <a:chOff x="323528" y="0"/>
            <a:chExt cx="3024336" cy="578162"/>
          </a:xfrm>
        </p:grpSpPr>
        <p:sp>
          <p:nvSpPr>
            <p:cNvPr id="52" name="TextBox 86">
              <a:extLst>
                <a:ext uri="{FF2B5EF4-FFF2-40B4-BE49-F238E27FC236}">
                  <a16:creationId xmlns:a16="http://schemas.microsoft.com/office/drawing/2014/main" xmlns="" id="{A92D715E-2EB7-443A-9DB4-B6ECECA52CDC}"/>
                </a:ext>
              </a:extLst>
            </p:cNvPr>
            <p:cNvSpPr txBox="1"/>
            <p:nvPr/>
          </p:nvSpPr>
          <p:spPr>
            <a:xfrm>
              <a:off x="576196" y="58248"/>
              <a:ext cx="2771668"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53" name="矩形 52">
              <a:extLst>
                <a:ext uri="{FF2B5EF4-FFF2-40B4-BE49-F238E27FC236}">
                  <a16:creationId xmlns:a16="http://schemas.microsoft.com/office/drawing/2014/main" xmlns="" id="{7B0C2857-EFF1-40A0-B5FC-B2F65C36EEF2}"/>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4" name="Rectangle 4">
            <a:extLst>
              <a:ext uri="{FF2B5EF4-FFF2-40B4-BE49-F238E27FC236}">
                <a16:creationId xmlns:a16="http://schemas.microsoft.com/office/drawing/2014/main" xmlns="" id="{D0D2F4A8-51DE-4B5F-9230-3B6994B99858}"/>
              </a:ext>
            </a:extLst>
          </p:cNvPr>
          <p:cNvSpPr>
            <a:spLocks noChangeArrowheads="1"/>
          </p:cNvSpPr>
          <p:nvPr/>
        </p:nvSpPr>
        <p:spPr bwMode="auto">
          <a:xfrm>
            <a:off x="3690936" y="724510"/>
            <a:ext cx="4032448"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负责课程的教学大纲、教学内容和网络教学工作</a:t>
            </a:r>
            <a:endParaRPr lang="en-US" altLang="zh-CN" sz="1400"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组建课程组</a:t>
            </a: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负责网络课程的总体设计、主持网络课程建设</a:t>
            </a:r>
            <a:endParaRPr lang="en-US" altLang="zh-CN" sz="1400"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保证网络课程的教学质量</a:t>
            </a:r>
          </a:p>
          <a:p>
            <a:pPr marL="914400" lvl="1" indent="-457200" eaLnBrk="1" hangingPunct="1">
              <a:buFont typeface="Wingdings" pitchFamily="2" charset="2"/>
              <a:buChar char="v"/>
            </a:pPr>
            <a:endParaRPr lang="zh-CN" altLang="en-US" sz="1600" dirty="0">
              <a:solidFill>
                <a:schemeClr val="tx1">
                  <a:lumMod val="95000"/>
                  <a:lumOff val="5000"/>
                </a:schemeClr>
              </a:solidFill>
              <a:latin typeface="+mn-ea"/>
              <a:ea typeface="+mn-ea"/>
            </a:endParaRPr>
          </a:p>
        </p:txBody>
      </p:sp>
      <p:sp>
        <p:nvSpPr>
          <p:cNvPr id="12" name="矩形 11">
            <a:extLst>
              <a:ext uri="{FF2B5EF4-FFF2-40B4-BE49-F238E27FC236}">
                <a16:creationId xmlns:a16="http://schemas.microsoft.com/office/drawing/2014/main" xmlns="" id="{03C724E5-CE27-45AE-88F1-C322B995A4E7}"/>
              </a:ext>
            </a:extLst>
          </p:cNvPr>
          <p:cNvSpPr/>
          <p:nvPr/>
        </p:nvSpPr>
        <p:spPr>
          <a:xfrm>
            <a:off x="3059832" y="1251011"/>
            <a:ext cx="1107996" cy="369332"/>
          </a:xfrm>
          <a:prstGeom prst="rect">
            <a:avLst/>
          </a:prstGeom>
        </p:spPr>
        <p:txBody>
          <a:bodyPr wrap="none">
            <a:spAutoFit/>
          </a:bodyPr>
          <a:lstStyle/>
          <a:p>
            <a:pPr eaLnBrk="1" hangingPunct="1"/>
            <a:r>
              <a:rPr lang="zh-CN" altLang="en-US" b="1" dirty="0">
                <a:solidFill>
                  <a:srgbClr val="BD1A1A"/>
                </a:solidFill>
                <a:latin typeface="+mn-ea"/>
                <a:ea typeface="+mn-ea"/>
              </a:rPr>
              <a:t>主持教师</a:t>
            </a:r>
            <a:endParaRPr lang="zh-CN" altLang="en-US" sz="1100" b="1" dirty="0">
              <a:solidFill>
                <a:srgbClr val="BD1A1A"/>
              </a:solidFill>
              <a:latin typeface="+mn-ea"/>
              <a:ea typeface="+mn-ea"/>
            </a:endParaRPr>
          </a:p>
        </p:txBody>
      </p:sp>
      <p:sp>
        <p:nvSpPr>
          <p:cNvPr id="56" name="Rectangle 4">
            <a:extLst>
              <a:ext uri="{FF2B5EF4-FFF2-40B4-BE49-F238E27FC236}">
                <a16:creationId xmlns:a16="http://schemas.microsoft.com/office/drawing/2014/main" xmlns="" id="{8E3FBA12-33C7-425D-AA54-FB163CA99C4E}"/>
              </a:ext>
            </a:extLst>
          </p:cNvPr>
          <p:cNvSpPr>
            <a:spLocks noChangeArrowheads="1"/>
          </p:cNvSpPr>
          <p:nvPr/>
        </p:nvSpPr>
        <p:spPr bwMode="auto">
          <a:xfrm>
            <a:off x="-423898" y="2781862"/>
            <a:ext cx="3422007"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辅助主持或主讲教师给学生提供课程学习方面的支持</a:t>
            </a:r>
            <a:endParaRPr lang="zh-CN" altLang="en-US"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建立学生与教师之间的联系</a:t>
            </a:r>
            <a:endParaRPr lang="en-US" altLang="zh-CN" sz="1400"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反馈学生在学习中遇到的问题</a:t>
            </a:r>
          </a:p>
          <a:p>
            <a:pPr marL="914400" lvl="1" indent="-457200" eaLnBrk="1" hangingPunct="1">
              <a:buFont typeface="Wingdings" pitchFamily="2" charset="2"/>
              <a:buChar char="v"/>
            </a:pPr>
            <a:r>
              <a:rPr lang="zh-CN" altLang="en-US" sz="1400" dirty="0">
                <a:latin typeface="微软雅黑" panose="020B0503020204020204" pitchFamily="34" charset="-122"/>
                <a:ea typeface="微软雅黑" panose="020B0503020204020204" pitchFamily="34" charset="-122"/>
              </a:rPr>
              <a:t>促进学生的学习与教师的教学</a:t>
            </a:r>
          </a:p>
          <a:p>
            <a:pPr marL="914400" lvl="1" indent="-457200" eaLnBrk="1" hangingPunct="1">
              <a:buFont typeface="Wingdings" pitchFamily="2" charset="2"/>
              <a:buChar char="v"/>
            </a:pPr>
            <a:endParaRPr lang="zh-CN" altLang="en-US" dirty="0">
              <a:latin typeface="微软雅黑" panose="020B0503020204020204" pitchFamily="34" charset="-122"/>
              <a:ea typeface="微软雅黑" panose="020B0503020204020204" pitchFamily="34" charset="-122"/>
            </a:endParaRPr>
          </a:p>
          <a:p>
            <a:pPr marL="914400" lvl="1" indent="-457200" eaLnBrk="1" hangingPunct="1">
              <a:buFont typeface="Wingdings" pitchFamily="2" charset="2"/>
              <a:buChar char="v"/>
            </a:pPr>
            <a:endParaRPr lang="zh-CN" altLang="en-US" dirty="0">
              <a:solidFill>
                <a:schemeClr val="tx1">
                  <a:lumMod val="95000"/>
                  <a:lumOff val="5000"/>
                </a:schemeClr>
              </a:solidFill>
              <a:latin typeface="+mn-ea"/>
              <a:ea typeface="+mn-ea"/>
            </a:endParaRPr>
          </a:p>
        </p:txBody>
      </p:sp>
      <p:sp>
        <p:nvSpPr>
          <p:cNvPr id="57" name="矩形 56">
            <a:extLst>
              <a:ext uri="{FF2B5EF4-FFF2-40B4-BE49-F238E27FC236}">
                <a16:creationId xmlns:a16="http://schemas.microsoft.com/office/drawing/2014/main" xmlns="" id="{C270C647-B7FC-4980-A7D2-E73857EA48DA}"/>
              </a:ext>
            </a:extLst>
          </p:cNvPr>
          <p:cNvSpPr/>
          <p:nvPr/>
        </p:nvSpPr>
        <p:spPr>
          <a:xfrm>
            <a:off x="1158745" y="3969341"/>
            <a:ext cx="1107996" cy="369332"/>
          </a:xfrm>
          <a:prstGeom prst="rect">
            <a:avLst/>
          </a:prstGeom>
        </p:spPr>
        <p:txBody>
          <a:bodyPr wrap="none">
            <a:spAutoFit/>
          </a:bodyPr>
          <a:lstStyle/>
          <a:p>
            <a:pPr eaLnBrk="1" hangingPunct="1"/>
            <a:r>
              <a:rPr lang="zh-CN" altLang="en-US" b="1" dirty="0">
                <a:solidFill>
                  <a:srgbClr val="BD1A1A"/>
                </a:solidFill>
                <a:latin typeface="+mn-ea"/>
                <a:ea typeface="+mn-ea"/>
              </a:rPr>
              <a:t>辅导教师</a:t>
            </a:r>
          </a:p>
        </p:txBody>
      </p:sp>
      <p:sp>
        <p:nvSpPr>
          <p:cNvPr id="58" name="矩形 57">
            <a:extLst>
              <a:ext uri="{FF2B5EF4-FFF2-40B4-BE49-F238E27FC236}">
                <a16:creationId xmlns:a16="http://schemas.microsoft.com/office/drawing/2014/main" xmlns="" id="{7ACEE9FC-E65F-4FA1-9431-7DDE729E0AC0}"/>
              </a:ext>
            </a:extLst>
          </p:cNvPr>
          <p:cNvSpPr/>
          <p:nvPr/>
        </p:nvSpPr>
        <p:spPr>
          <a:xfrm>
            <a:off x="6228184" y="3021674"/>
            <a:ext cx="1107996" cy="369332"/>
          </a:xfrm>
          <a:prstGeom prst="rect">
            <a:avLst/>
          </a:prstGeom>
        </p:spPr>
        <p:txBody>
          <a:bodyPr wrap="none">
            <a:spAutoFit/>
          </a:bodyPr>
          <a:lstStyle/>
          <a:p>
            <a:pPr eaLnBrk="1" hangingPunct="1"/>
            <a:r>
              <a:rPr lang="zh-CN" altLang="en-US" b="1" dirty="0">
                <a:solidFill>
                  <a:srgbClr val="BD1A1A"/>
                </a:solidFill>
                <a:latin typeface="+mn-ea"/>
                <a:ea typeface="+mn-ea"/>
              </a:rPr>
              <a:t>主讲教师</a:t>
            </a:r>
          </a:p>
        </p:txBody>
      </p:sp>
      <p:sp>
        <p:nvSpPr>
          <p:cNvPr id="59" name="Rectangle 4">
            <a:extLst>
              <a:ext uri="{FF2B5EF4-FFF2-40B4-BE49-F238E27FC236}">
                <a16:creationId xmlns:a16="http://schemas.microsoft.com/office/drawing/2014/main" xmlns="" id="{1E7D15CA-D5F8-48D7-82AB-7D82602E76E8}"/>
              </a:ext>
            </a:extLst>
          </p:cNvPr>
          <p:cNvSpPr>
            <a:spLocks noChangeArrowheads="1"/>
          </p:cNvSpPr>
          <p:nvPr/>
        </p:nvSpPr>
        <p:spPr bwMode="auto">
          <a:xfrm>
            <a:off x="5337237" y="3478733"/>
            <a:ext cx="372192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通过媒体授课</a:t>
            </a:r>
            <a:endParaRPr lang="en-US" altLang="zh-CN"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进行课程讲解</a:t>
            </a:r>
            <a:endParaRPr lang="en-US" altLang="zh-CN"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组织教学活动、答疑、批改作业</a:t>
            </a:r>
            <a:endParaRPr lang="en-US" altLang="zh-CN" sz="1400" dirty="0">
              <a:solidFill>
                <a:schemeClr val="tx1">
                  <a:lumMod val="95000"/>
                  <a:lumOff val="5000"/>
                </a:schemeClr>
              </a:solidFill>
              <a:latin typeface="+mn-ea"/>
              <a:ea typeface="+mn-ea"/>
            </a:endParaRPr>
          </a:p>
          <a:p>
            <a:pPr marL="914400" lvl="1" indent="-457200" eaLnBrk="1" hangingPunct="1">
              <a:buFont typeface="Wingdings" pitchFamily="2" charset="2"/>
              <a:buChar char="v"/>
            </a:pPr>
            <a:r>
              <a:rPr lang="zh-CN" altLang="en-US" sz="1400" dirty="0">
                <a:solidFill>
                  <a:schemeClr val="tx1">
                    <a:lumMod val="95000"/>
                    <a:lumOff val="5000"/>
                  </a:schemeClr>
                </a:solidFill>
                <a:latin typeface="+mn-ea"/>
                <a:ea typeface="+mn-ea"/>
              </a:rPr>
              <a:t>具有一定资质：教授、专家</a:t>
            </a:r>
          </a:p>
        </p:txBody>
      </p:sp>
    </p:spTree>
    <p:extLst>
      <p:ext uri="{BB962C8B-B14F-4D97-AF65-F5344CB8AC3E}">
        <p14:creationId xmlns:p14="http://schemas.microsoft.com/office/powerpoint/2010/main" val="1063089843"/>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23528" y="0"/>
            <a:ext cx="4184447" cy="578162"/>
            <a:chOff x="323528" y="0"/>
            <a:chExt cx="2008011" cy="578162"/>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496302"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远程教学中的教师</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23528" y="0"/>
              <a:ext cx="108012"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7" name="Rectangle 3"/>
          <p:cNvSpPr>
            <a:spLocks noChangeArrowheads="1"/>
          </p:cNvSpPr>
          <p:nvPr/>
        </p:nvSpPr>
        <p:spPr bwMode="auto">
          <a:xfrm>
            <a:off x="323800" y="786159"/>
            <a:ext cx="7848600" cy="777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pPr>
              <a:spcBef>
                <a:spcPct val="20000"/>
              </a:spcBef>
            </a:pPr>
            <a:r>
              <a:rPr lang="zh-CN" altLang="en-US" sz="2000"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现有“导学教师”、“在线教师”、“网络教师”等对远程教师的称谓。可以用下图来表示他们之间的关系。</a:t>
            </a:r>
            <a:endParaRPr lang="zh-CN" altLang="en-US" sz="2000" dirty="0">
              <a:latin typeface="微软雅黑" panose="020B0503020204020204" pitchFamily="34" charset="-122"/>
              <a:ea typeface="微软雅黑" panose="020B0503020204020204" pitchFamily="34" charset="-122"/>
            </a:endParaRPr>
          </a:p>
        </p:txBody>
      </p:sp>
      <p:sp>
        <p:nvSpPr>
          <p:cNvPr id="8" name="Rectangle 4"/>
          <p:cNvSpPr>
            <a:spLocks noChangeArrowheads="1"/>
          </p:cNvSpPr>
          <p:nvPr/>
        </p:nvSpPr>
        <p:spPr bwMode="auto">
          <a:xfrm>
            <a:off x="395981" y="1893494"/>
            <a:ext cx="8362950" cy="992981"/>
          </a:xfrm>
          <a:prstGeom prst="rect">
            <a:avLst/>
          </a:prstGeom>
          <a:solidFill>
            <a:srgbClr val="ECE2E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fontAlgn="base">
              <a:spcBef>
                <a:spcPct val="0"/>
              </a:spcBef>
              <a:spcAft>
                <a:spcPct val="0"/>
              </a:spcAft>
              <a:defRPr>
                <a:solidFill>
                  <a:schemeClr val="tx1"/>
                </a:solidFill>
                <a:latin typeface="Arial" charset="0"/>
                <a:ea typeface="宋体" pitchFamily="2" charset="-122"/>
              </a:defRPr>
            </a:lvl6pPr>
            <a:lvl7pPr marL="2971800" indent="-228600" fontAlgn="base">
              <a:spcBef>
                <a:spcPct val="0"/>
              </a:spcBef>
              <a:spcAft>
                <a:spcPct val="0"/>
              </a:spcAft>
              <a:defRPr>
                <a:solidFill>
                  <a:schemeClr val="tx1"/>
                </a:solidFill>
                <a:latin typeface="Arial" charset="0"/>
                <a:ea typeface="宋体" pitchFamily="2" charset="-122"/>
              </a:defRPr>
            </a:lvl7pPr>
            <a:lvl8pPr marL="3429000" indent="-228600" fontAlgn="base">
              <a:spcBef>
                <a:spcPct val="0"/>
              </a:spcBef>
              <a:spcAft>
                <a:spcPct val="0"/>
              </a:spcAft>
              <a:defRPr>
                <a:solidFill>
                  <a:schemeClr val="tx1"/>
                </a:solidFill>
                <a:latin typeface="Arial" charset="0"/>
                <a:ea typeface="宋体" pitchFamily="2" charset="-122"/>
              </a:defRPr>
            </a:lvl8pPr>
            <a:lvl9pPr marL="3886200" indent="-228600" fontAlgn="base">
              <a:spcBef>
                <a:spcPct val="0"/>
              </a:spcBef>
              <a:spcAft>
                <a:spcPct val="0"/>
              </a:spcAft>
              <a:defRPr>
                <a:solidFill>
                  <a:schemeClr val="tx1"/>
                </a:solidFill>
                <a:latin typeface="Arial" charset="0"/>
                <a:ea typeface="宋体" pitchFamily="2" charset="-122"/>
              </a:defRPr>
            </a:lvl9pPr>
          </a:lstStyle>
          <a:p>
            <a:pPr>
              <a:spcBef>
                <a:spcPct val="20000"/>
              </a:spcBef>
            </a:pPr>
            <a:r>
              <a:rPr lang="zh-CN" altLang="en-US" sz="2800" dirty="0">
                <a:latin typeface="微软雅黑" panose="020B0503020204020204" pitchFamily="34" charset="-122"/>
                <a:ea typeface="微软雅黑" panose="020B0503020204020204" pitchFamily="34" charset="-122"/>
              </a:rPr>
              <a:t>远程教师</a:t>
            </a:r>
          </a:p>
        </p:txBody>
      </p:sp>
      <p:sp>
        <p:nvSpPr>
          <p:cNvPr id="9" name="Rectangle 5"/>
          <p:cNvSpPr>
            <a:spLocks noChangeArrowheads="1"/>
          </p:cNvSpPr>
          <p:nvPr/>
        </p:nvSpPr>
        <p:spPr bwMode="auto">
          <a:xfrm>
            <a:off x="2412106" y="2355726"/>
            <a:ext cx="6337300" cy="523862"/>
          </a:xfrm>
          <a:prstGeom prst="rect">
            <a:avLst/>
          </a:prstGeom>
          <a:solidFill>
            <a:srgbClr val="EDF2C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marL="342900" indent="-342900">
              <a:spcBef>
                <a:spcPct val="20000"/>
              </a:spcBef>
            </a:pPr>
            <a:r>
              <a:rPr lang="zh-CN" altLang="en-US" sz="2800" dirty="0">
                <a:latin typeface="微软雅黑" panose="020B0503020204020204" pitchFamily="34" charset="-122"/>
                <a:ea typeface="微软雅黑" panose="020B0503020204020204" pitchFamily="34" charset="-122"/>
              </a:rPr>
              <a:t>        网络教师         （在线教师）</a:t>
            </a:r>
          </a:p>
        </p:txBody>
      </p:sp>
      <p:sp>
        <p:nvSpPr>
          <p:cNvPr id="10" name="Line 6"/>
          <p:cNvSpPr>
            <a:spLocks noChangeShapeType="1"/>
          </p:cNvSpPr>
          <p:nvPr/>
        </p:nvSpPr>
        <p:spPr bwMode="auto">
          <a:xfrm>
            <a:off x="1115119" y="2865044"/>
            <a:ext cx="0" cy="5405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 name="Line 7"/>
          <p:cNvSpPr>
            <a:spLocks noChangeShapeType="1"/>
          </p:cNvSpPr>
          <p:nvPr/>
        </p:nvSpPr>
        <p:spPr bwMode="auto">
          <a:xfrm>
            <a:off x="4067669" y="2865044"/>
            <a:ext cx="0" cy="5405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2" name="Line 8"/>
          <p:cNvSpPr>
            <a:spLocks noChangeShapeType="1"/>
          </p:cNvSpPr>
          <p:nvPr/>
        </p:nvSpPr>
        <p:spPr bwMode="auto">
          <a:xfrm>
            <a:off x="6805339" y="2865044"/>
            <a:ext cx="0" cy="54054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3" name="Rectangle 9"/>
          <p:cNvSpPr>
            <a:spLocks noChangeArrowheads="1"/>
          </p:cNvSpPr>
          <p:nvPr/>
        </p:nvSpPr>
        <p:spPr bwMode="auto">
          <a:xfrm>
            <a:off x="251520" y="3405587"/>
            <a:ext cx="1728787"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zh-CN" altLang="en-US" sz="1600" dirty="0">
                <a:latin typeface="微软雅黑" panose="020B0503020204020204" pitchFamily="34" charset="-122"/>
                <a:ea typeface="微软雅黑" panose="020B0503020204020204" pitchFamily="34" charset="-122"/>
              </a:rPr>
              <a:t>主持教师</a:t>
            </a:r>
          </a:p>
        </p:txBody>
      </p:sp>
      <p:sp>
        <p:nvSpPr>
          <p:cNvPr id="14" name="Rectangle 10"/>
          <p:cNvSpPr>
            <a:spLocks noChangeArrowheads="1"/>
          </p:cNvSpPr>
          <p:nvPr/>
        </p:nvSpPr>
        <p:spPr bwMode="auto">
          <a:xfrm>
            <a:off x="3275508" y="3405587"/>
            <a:ext cx="1728787"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zh-CN" altLang="en-US" sz="1600">
                <a:latin typeface="微软雅黑" panose="020B0503020204020204" pitchFamily="34" charset="-122"/>
                <a:ea typeface="微软雅黑" panose="020B0503020204020204" pitchFamily="34" charset="-122"/>
              </a:rPr>
              <a:t>主讲教师</a:t>
            </a:r>
          </a:p>
        </p:txBody>
      </p:sp>
      <p:sp>
        <p:nvSpPr>
          <p:cNvPr id="15" name="Rectangle 11"/>
          <p:cNvSpPr>
            <a:spLocks noChangeArrowheads="1"/>
          </p:cNvSpPr>
          <p:nvPr/>
        </p:nvSpPr>
        <p:spPr bwMode="auto">
          <a:xfrm>
            <a:off x="5508351" y="3405587"/>
            <a:ext cx="3455988" cy="33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zh-CN" altLang="en-US" sz="1600" dirty="0">
                <a:latin typeface="微软雅黑" panose="020B0503020204020204" pitchFamily="34" charset="-122"/>
                <a:ea typeface="微软雅黑" panose="020B0503020204020204" pitchFamily="34" charset="-122"/>
              </a:rPr>
              <a:t>辅导教师（导学教师）</a:t>
            </a:r>
          </a:p>
        </p:txBody>
      </p:sp>
      <p:sp>
        <p:nvSpPr>
          <p:cNvPr id="16" name="Rectangle 17"/>
          <p:cNvSpPr>
            <a:spLocks noChangeArrowheads="1"/>
          </p:cNvSpPr>
          <p:nvPr/>
        </p:nvSpPr>
        <p:spPr bwMode="auto">
          <a:xfrm>
            <a:off x="611560" y="4317082"/>
            <a:ext cx="7919665"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zh-CN" altLang="en-US" sz="1600" dirty="0">
                <a:latin typeface="微软雅黑" panose="020B0503020204020204" pitchFamily="34" charset="-122"/>
                <a:ea typeface="微软雅黑" panose="020B0503020204020204" pitchFamily="34" charset="-122"/>
              </a:rPr>
              <a:t>核心技能：学业咨询、反馈沟通、促进讨论、激励学生、主持互动交流、教授新技术</a:t>
            </a:r>
          </a:p>
        </p:txBody>
      </p:sp>
    </p:spTree>
    <p:extLst>
      <p:ext uri="{BB962C8B-B14F-4D97-AF65-F5344CB8AC3E}">
        <p14:creationId xmlns:p14="http://schemas.microsoft.com/office/powerpoint/2010/main" val="100814926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1000" fill="hold"/>
                                        <p:tgtEl>
                                          <p:spTgt spid="16"/>
                                        </p:tgtEl>
                                        <p:attrNameLst>
                                          <p:attrName>ppt_x</p:attrName>
                                        </p:attrNameLst>
                                      </p:cBhvr>
                                      <p:tavLst>
                                        <p:tav tm="0">
                                          <p:val>
                                            <p:strVal val="1+#ppt_w/2"/>
                                          </p:val>
                                        </p:tav>
                                        <p:tav tm="100000">
                                          <p:val>
                                            <p:strVal val="#ppt_x"/>
                                          </p:val>
                                        </p:tav>
                                      </p:tavLst>
                                    </p:anim>
                                    <p:anim calcmode="lin" valueType="num">
                                      <p:cBhvr additive="base">
                                        <p:cTn id="8"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a:extLst>
              <a:ext uri="{FF2B5EF4-FFF2-40B4-BE49-F238E27FC236}">
                <a16:creationId xmlns:a16="http://schemas.microsoft.com/office/drawing/2014/main" xmlns="" id="{834A1351-5BE9-4DA9-A097-EEA474749305}"/>
              </a:ext>
            </a:extLst>
          </p:cNvPr>
          <p:cNvGrpSpPr/>
          <p:nvPr/>
        </p:nvGrpSpPr>
        <p:grpSpPr>
          <a:xfrm>
            <a:off x="323528" y="0"/>
            <a:ext cx="3960440" cy="578162"/>
            <a:chOff x="323528" y="0"/>
            <a:chExt cx="3799468" cy="578162"/>
          </a:xfrm>
        </p:grpSpPr>
        <p:sp>
          <p:nvSpPr>
            <p:cNvPr id="30" name="TextBox 86">
              <a:extLst>
                <a:ext uri="{FF2B5EF4-FFF2-40B4-BE49-F238E27FC236}">
                  <a16:creationId xmlns:a16="http://schemas.microsoft.com/office/drawing/2014/main" xmlns="" id="{1FE48E2F-0539-4E75-8765-DB73E870110A}"/>
                </a:ext>
              </a:extLst>
            </p:cNvPr>
            <p:cNvSpPr txBox="1"/>
            <p:nvPr/>
          </p:nvSpPr>
          <p:spPr>
            <a:xfrm>
              <a:off x="576195" y="58248"/>
              <a:ext cx="3546801"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远程教与学的基本特点</a:t>
              </a:r>
              <a:endParaRPr lang="en-US" altLang="zh-CN" sz="2400" dirty="0">
                <a:solidFill>
                  <a:srgbClr val="C00000"/>
                </a:solidFill>
                <a:latin typeface="+mn-lt"/>
                <a:ea typeface="+mn-ea"/>
                <a:cs typeface="+mn-ea"/>
                <a:sym typeface="+mn-lt"/>
              </a:endParaRPr>
            </a:p>
          </p:txBody>
        </p:sp>
        <p:sp>
          <p:nvSpPr>
            <p:cNvPr id="31" name="矩形 30">
              <a:extLst>
                <a:ext uri="{FF2B5EF4-FFF2-40B4-BE49-F238E27FC236}">
                  <a16:creationId xmlns:a16="http://schemas.microsoft.com/office/drawing/2014/main" xmlns="" id="{09CF13B7-7CB6-4AA6-957C-457AC51DE45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7" name="矩形 46">
            <a:extLst>
              <a:ext uri="{FF2B5EF4-FFF2-40B4-BE49-F238E27FC236}">
                <a16:creationId xmlns:a16="http://schemas.microsoft.com/office/drawing/2014/main" xmlns="" id="{2117C6CC-C3D6-4F2F-94A3-4D0AB6CA42F0}"/>
              </a:ext>
            </a:extLst>
          </p:cNvPr>
          <p:cNvSpPr/>
          <p:nvPr/>
        </p:nvSpPr>
        <p:spPr bwMode="auto">
          <a:xfrm>
            <a:off x="1000129" y="1067645"/>
            <a:ext cx="3253979" cy="626558"/>
          </a:xfrm>
          <a:prstGeom prst="rect">
            <a:avLst/>
          </a:prstGeom>
          <a:solidFill>
            <a:schemeClr val="accent1">
              <a:lumMod val="100000"/>
            </a:schemeClr>
          </a:solidFill>
          <a:ln w="19050">
            <a:noFill/>
            <a:round/>
            <a:headEnd/>
            <a:tailEnd/>
          </a:ln>
        </p:spPr>
        <p:txBody>
          <a:bodyPr lIns="68580" tIns="34290" rIns="68580" bIns="34290" anchor="ctr"/>
          <a:lstStyle/>
          <a:p>
            <a:pPr algn="ctr"/>
            <a:endParaRPr>
              <a:latin typeface="+mn-lt"/>
              <a:ea typeface="+mn-ea"/>
              <a:cs typeface="+mn-ea"/>
              <a:sym typeface="+mn-lt"/>
            </a:endParaRPr>
          </a:p>
        </p:txBody>
      </p:sp>
      <p:sp>
        <p:nvSpPr>
          <p:cNvPr id="48" name="矩形 47">
            <a:extLst>
              <a:ext uri="{FF2B5EF4-FFF2-40B4-BE49-F238E27FC236}">
                <a16:creationId xmlns:a16="http://schemas.microsoft.com/office/drawing/2014/main" xmlns="" id="{50DB9A4C-DFA4-4E52-806D-38AC9B4257FC}"/>
              </a:ext>
            </a:extLst>
          </p:cNvPr>
          <p:cNvSpPr/>
          <p:nvPr/>
        </p:nvSpPr>
        <p:spPr>
          <a:xfrm>
            <a:off x="1827509" y="1184717"/>
            <a:ext cx="1719702" cy="392415"/>
          </a:xfrm>
          <a:prstGeom prst="rect">
            <a:avLst/>
          </a:prstGeom>
        </p:spPr>
        <p:txBody>
          <a:bodyPr wrap="none" lIns="68580" tIns="34290" rIns="68580" bIns="34290">
            <a:spAutoFit/>
          </a:bodyPr>
          <a:lstStyle/>
          <a:p>
            <a:pPr defTabSz="685800" fontAlgn="auto">
              <a:spcBef>
                <a:spcPts val="0"/>
              </a:spcBef>
              <a:spcAft>
                <a:spcPts val="0"/>
              </a:spcAft>
              <a:defRPr/>
            </a:pPr>
            <a:r>
              <a:rPr lang="zh-CN" altLang="en-US" sz="2100" b="1" kern="0" cap="all" spc="-45" dirty="0">
                <a:solidFill>
                  <a:schemeClr val="bg1"/>
                </a:solidFill>
                <a:latin typeface="+mj-lt"/>
                <a:ea typeface="微软雅黑" panose="020B0503020204020204" pitchFamily="34" charset="-122"/>
                <a:cs typeface="+mj-cs"/>
              </a:rPr>
              <a:t>以学生为中心</a:t>
            </a:r>
            <a:endParaRPr lang="zh-CN" altLang="en-US" sz="1100" b="1" kern="0" dirty="0">
              <a:solidFill>
                <a:schemeClr val="bg1"/>
              </a:solidFill>
              <a:latin typeface="+mj-lt"/>
            </a:endParaRPr>
          </a:p>
        </p:txBody>
      </p:sp>
      <p:sp>
        <p:nvSpPr>
          <p:cNvPr id="49" name="矩形 48">
            <a:extLst>
              <a:ext uri="{FF2B5EF4-FFF2-40B4-BE49-F238E27FC236}">
                <a16:creationId xmlns:a16="http://schemas.microsoft.com/office/drawing/2014/main" xmlns="" id="{EE171922-CA6F-44F7-8334-D72E4F9D3BEA}"/>
              </a:ext>
            </a:extLst>
          </p:cNvPr>
          <p:cNvSpPr/>
          <p:nvPr/>
        </p:nvSpPr>
        <p:spPr>
          <a:xfrm>
            <a:off x="841265" y="2115144"/>
            <a:ext cx="3571708" cy="2377574"/>
          </a:xfrm>
          <a:prstGeom prst="rect">
            <a:avLst/>
          </a:prstGeom>
        </p:spPr>
        <p:txBody>
          <a:bodyPr wrap="square" lIns="68580" tIns="34290" rIns="68580" bIns="34290">
            <a:spAutoFit/>
          </a:bodyPr>
          <a:lstStyle/>
          <a:p>
            <a:pPr marL="342900" indent="-342900">
              <a:lnSpc>
                <a:spcPct val="150000"/>
              </a:lnSpc>
              <a:buFont typeface="Wingdings" panose="05000000000000000000" pitchFamily="2" charset="2"/>
              <a:buChar char="ü"/>
            </a:pPr>
            <a:r>
              <a:rPr lang="zh-CN" altLang="en-US" dirty="0">
                <a:latin typeface="+mn-ea"/>
                <a:ea typeface="+mn-ea"/>
              </a:rPr>
              <a:t>以生为本，尊重学生，方便学生，发展学生</a:t>
            </a:r>
            <a:endParaRPr lang="en-US" altLang="zh-CN" dirty="0">
              <a:latin typeface="+mn-ea"/>
              <a:ea typeface="+mn-ea"/>
            </a:endParaRPr>
          </a:p>
          <a:p>
            <a:pPr marL="342900" indent="-342900">
              <a:lnSpc>
                <a:spcPct val="150000"/>
              </a:lnSpc>
              <a:buFont typeface="Wingdings" panose="05000000000000000000" pitchFamily="2" charset="2"/>
              <a:buChar char="ü"/>
            </a:pPr>
            <a:r>
              <a:rPr lang="zh-CN" altLang="en-US" dirty="0">
                <a:latin typeface="+mn-ea"/>
                <a:ea typeface="+mn-ea"/>
              </a:rPr>
              <a:t>自学为主，教学为辅</a:t>
            </a:r>
            <a:endParaRPr lang="en-US" altLang="zh-CN" dirty="0">
              <a:latin typeface="+mn-ea"/>
              <a:ea typeface="+mn-ea"/>
            </a:endParaRPr>
          </a:p>
          <a:p>
            <a:pPr marL="342900" indent="-342900">
              <a:lnSpc>
                <a:spcPct val="150000"/>
              </a:lnSpc>
              <a:buFont typeface="Wingdings" panose="05000000000000000000" pitchFamily="2" charset="2"/>
              <a:buChar char="ü"/>
            </a:pPr>
            <a:r>
              <a:rPr lang="en-US" altLang="zh-CN" dirty="0"/>
              <a:t>Self-regulated learning</a:t>
            </a:r>
          </a:p>
          <a:p>
            <a:pPr marL="342900" lvl="1" indent="-342900">
              <a:lnSpc>
                <a:spcPct val="150000"/>
              </a:lnSpc>
              <a:buFont typeface="Wingdings" panose="05000000000000000000" pitchFamily="2" charset="2"/>
              <a:buChar char="ü"/>
            </a:pPr>
            <a:r>
              <a:rPr lang="en-US" altLang="zh-CN" dirty="0"/>
              <a:t>Self-directed learning</a:t>
            </a:r>
            <a:endParaRPr lang="zh-CN" altLang="en-US" dirty="0"/>
          </a:p>
          <a:p>
            <a:pPr marL="257175" indent="-257175">
              <a:buFont typeface="Wingdings" panose="05000000000000000000" pitchFamily="2" charset="2"/>
              <a:buChar char="p"/>
            </a:pPr>
            <a:endParaRPr lang="en-US" altLang="zh-CN" sz="1500" dirty="0"/>
          </a:p>
        </p:txBody>
      </p:sp>
      <p:graphicFrame>
        <p:nvGraphicFramePr>
          <p:cNvPr id="50" name="图示 49"/>
          <p:cNvGraphicFramePr/>
          <p:nvPr>
            <p:extLst>
              <p:ext uri="{D42A27DB-BD31-4B8C-83A1-F6EECF244321}">
                <p14:modId xmlns:p14="http://schemas.microsoft.com/office/powerpoint/2010/main" val="2931400870"/>
              </p:ext>
            </p:extLst>
          </p:nvPr>
        </p:nvGraphicFramePr>
        <p:xfrm>
          <a:off x="4499992" y="1523172"/>
          <a:ext cx="4211960" cy="3208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2" name="直接连接符 51">
            <a:extLst>
              <a:ext uri="{FF2B5EF4-FFF2-40B4-BE49-F238E27FC236}">
                <a16:creationId xmlns:a16="http://schemas.microsoft.com/office/drawing/2014/main" xmlns="" id="{E7E5E56E-9715-43E4-85FE-4D30C2AB68E6}"/>
              </a:ext>
            </a:extLst>
          </p:cNvPr>
          <p:cNvCxnSpPr>
            <a:cxnSpLocks/>
          </p:cNvCxnSpPr>
          <p:nvPr/>
        </p:nvCxnSpPr>
        <p:spPr>
          <a:xfrm>
            <a:off x="4687749" y="2283718"/>
            <a:ext cx="0" cy="2088232"/>
          </a:xfrm>
          <a:prstGeom prst="line">
            <a:avLst/>
          </a:prstGeom>
          <a:ln w="15875">
            <a:prstDash val="sys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3651646"/>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xmlns=""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xmlns=""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远程教育教师的素养</a:t>
              </a:r>
            </a:p>
          </p:txBody>
        </p:sp>
        <p:sp>
          <p:nvSpPr>
            <p:cNvPr id="67" name="矩形 66">
              <a:extLst>
                <a:ext uri="{FF2B5EF4-FFF2-40B4-BE49-F238E27FC236}">
                  <a16:creationId xmlns:a16="http://schemas.microsoft.com/office/drawing/2014/main" xmlns=""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9" name="Rectangle 4">
            <a:extLst>
              <a:ext uri="{FF2B5EF4-FFF2-40B4-BE49-F238E27FC236}">
                <a16:creationId xmlns:a16="http://schemas.microsoft.com/office/drawing/2014/main" xmlns="" id="{B45A8904-B43B-4FB0-8282-975F51E3D668}"/>
              </a:ext>
            </a:extLst>
          </p:cNvPr>
          <p:cNvSpPr>
            <a:spLocks noChangeArrowheads="1"/>
          </p:cNvSpPr>
          <p:nvPr/>
        </p:nvSpPr>
        <p:spPr bwMode="auto">
          <a:xfrm>
            <a:off x="683568" y="643409"/>
            <a:ext cx="8047171" cy="1289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just" eaLnBrk="1" hangingPunct="1">
              <a:lnSpc>
                <a:spcPct val="150000"/>
              </a:lnSpc>
              <a:defRPr/>
            </a:pPr>
            <a:r>
              <a:rPr lang="en-US" altLang="zh-CN" dirty="0">
                <a:latin typeface="+mj-ea"/>
                <a:ea typeface="+mj-ea"/>
                <a:sym typeface="Wingdings 2" panose="05020102010507070707" pitchFamily="18" charset="2"/>
              </a:rPr>
              <a:t> </a:t>
            </a:r>
            <a:r>
              <a:rPr lang="zh-CN" altLang="en-US" dirty="0">
                <a:solidFill>
                  <a:srgbClr val="C00000"/>
                </a:solidFill>
                <a:latin typeface="+mj-ea"/>
                <a:ea typeface="+mj-ea"/>
                <a:sym typeface="Wingdings 2" panose="05020102010507070707" pitchFamily="18" charset="2"/>
              </a:rPr>
              <a:t>交互与参与   </a:t>
            </a:r>
            <a:r>
              <a:rPr lang="zh-CN" altLang="en-US" dirty="0">
                <a:latin typeface="微软雅黑" panose="020B0503020204020204" pitchFamily="34" charset="-122"/>
                <a:ea typeface="微软雅黑" panose="020B0503020204020204" pitchFamily="34" charset="-122"/>
              </a:rPr>
              <a:t>与学生在网络进行实时或非实时交互。教师在网络上的交互和参与程度，直接影响学生的在网络学习中的参与性。</a:t>
            </a:r>
          </a:p>
          <a:p>
            <a:pPr algn="just" eaLnBrk="1" hangingPunct="1">
              <a:lnSpc>
                <a:spcPct val="150000"/>
              </a:lnSpc>
              <a:defRPr/>
            </a:pPr>
            <a:endParaRPr lang="zh-CN" altLang="en-US" dirty="0">
              <a:latin typeface="+mj-ea"/>
              <a:ea typeface="+mj-ea"/>
            </a:endParaRPr>
          </a:p>
        </p:txBody>
      </p:sp>
      <p:sp>
        <p:nvSpPr>
          <p:cNvPr id="70" name="Rectangle 4">
            <a:extLst>
              <a:ext uri="{FF2B5EF4-FFF2-40B4-BE49-F238E27FC236}">
                <a16:creationId xmlns:a16="http://schemas.microsoft.com/office/drawing/2014/main" xmlns="" id="{51D67FB2-9357-4A4E-9381-20C09261E015}"/>
              </a:ext>
            </a:extLst>
          </p:cNvPr>
          <p:cNvSpPr>
            <a:spLocks noChangeArrowheads="1"/>
          </p:cNvSpPr>
          <p:nvPr/>
        </p:nvSpPr>
        <p:spPr bwMode="auto">
          <a:xfrm>
            <a:off x="683568" y="1781403"/>
            <a:ext cx="811918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dirty="0">
                <a:latin typeface="+mj-ea"/>
                <a:sym typeface="Wingdings 2" panose="05020102010507070707" pitchFamily="18" charset="2"/>
              </a:rPr>
              <a:t> </a:t>
            </a:r>
            <a:r>
              <a:rPr lang="zh-CN" altLang="en-US" dirty="0">
                <a:solidFill>
                  <a:srgbClr val="C00000"/>
                </a:solidFill>
                <a:latin typeface="+mj-ea"/>
                <a:ea typeface="+mj-ea"/>
              </a:rPr>
              <a:t>反馈   </a:t>
            </a:r>
            <a:r>
              <a:rPr lang="zh-CN" altLang="en-US" dirty="0">
                <a:latin typeface="微软雅黑" panose="020B0503020204020204" pitchFamily="34" charset="-122"/>
                <a:ea typeface="微软雅黑" panose="020B0503020204020204" pitchFamily="34" charset="-122"/>
              </a:rPr>
              <a:t>教师的一个主要任务是为学生提供反馈。通过学习平台、通讯工具等瑟学生沟通与反馈。理想的情况是，教师为每个学生提供个性化的反馈。</a:t>
            </a:r>
          </a:p>
        </p:txBody>
      </p:sp>
      <p:sp>
        <p:nvSpPr>
          <p:cNvPr id="71" name="Rectangle 4">
            <a:extLst>
              <a:ext uri="{FF2B5EF4-FFF2-40B4-BE49-F238E27FC236}">
                <a16:creationId xmlns:a16="http://schemas.microsoft.com/office/drawing/2014/main" xmlns="" id="{11C2ECF9-E7DE-4605-83B1-4C5062DDD10B}"/>
              </a:ext>
            </a:extLst>
          </p:cNvPr>
          <p:cNvSpPr>
            <a:spLocks noChangeArrowheads="1"/>
          </p:cNvSpPr>
          <p:nvPr/>
        </p:nvSpPr>
        <p:spPr bwMode="auto">
          <a:xfrm>
            <a:off x="687933" y="2800548"/>
            <a:ext cx="799780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dirty="0">
                <a:latin typeface="+mj-ea"/>
                <a:sym typeface="Wingdings 2" panose="05020102010507070707" pitchFamily="18" charset="2"/>
              </a:rPr>
              <a:t> </a:t>
            </a:r>
            <a:r>
              <a:rPr lang="zh-CN" altLang="en-US" dirty="0">
                <a:solidFill>
                  <a:srgbClr val="C00000"/>
                </a:solidFill>
                <a:latin typeface="+mj-ea"/>
                <a:ea typeface="+mj-ea"/>
              </a:rPr>
              <a:t>调试与帮助    </a:t>
            </a:r>
            <a:r>
              <a:rPr lang="zh-CN" altLang="en-US" dirty="0">
                <a:latin typeface="微软雅黑" panose="020B0503020204020204" pitchFamily="34" charset="-122"/>
                <a:ea typeface="微软雅黑" panose="020B0503020204020204" pitchFamily="34" charset="-122"/>
              </a:rPr>
              <a:t>鼓励学生参与在线学习活动，确保不会有学生一直占主导，使讨论集中于一个主题，总结和分析讨论重点。给学生提供能帮助完成作业的信息，在课程进行中提出建议和观点。</a:t>
            </a:r>
          </a:p>
        </p:txBody>
      </p:sp>
      <p:sp>
        <p:nvSpPr>
          <p:cNvPr id="12" name="Rectangle 4">
            <a:extLst>
              <a:ext uri="{FF2B5EF4-FFF2-40B4-BE49-F238E27FC236}">
                <a16:creationId xmlns:a16="http://schemas.microsoft.com/office/drawing/2014/main" xmlns="" id="{11C2ECF9-E7DE-4605-83B1-4C5062DDD10B}"/>
              </a:ext>
            </a:extLst>
          </p:cNvPr>
          <p:cNvSpPr>
            <a:spLocks noChangeArrowheads="1"/>
          </p:cNvSpPr>
          <p:nvPr/>
        </p:nvSpPr>
        <p:spPr bwMode="auto">
          <a:xfrm>
            <a:off x="683568" y="4085659"/>
            <a:ext cx="79978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en-US" altLang="zh-CN" dirty="0">
                <a:latin typeface="+mj-ea"/>
                <a:sym typeface="Wingdings 2" panose="05020102010507070707" pitchFamily="18" charset="2"/>
              </a:rPr>
              <a:t> </a:t>
            </a:r>
            <a:r>
              <a:rPr lang="zh-CN" altLang="en-US" dirty="0">
                <a:solidFill>
                  <a:srgbClr val="C00000"/>
                </a:solidFill>
                <a:latin typeface="微软雅黑" panose="020B0503020204020204" pitchFamily="34" charset="-122"/>
                <a:ea typeface="微软雅黑" panose="020B0503020204020204" pitchFamily="34" charset="-122"/>
              </a:rPr>
              <a:t>教师协作   </a:t>
            </a:r>
            <a:r>
              <a:rPr lang="zh-CN" altLang="en-US" dirty="0">
                <a:latin typeface="微软雅黑" panose="020B0503020204020204" pitchFamily="34" charset="-122"/>
                <a:ea typeface="微软雅黑" panose="020B0503020204020204" pitchFamily="34" charset="-122"/>
              </a:rPr>
              <a:t>教师共同参与一门课程的设计、制作；共同主持一门课程的教师参与部分章节的授课或答疑等。</a:t>
            </a:r>
          </a:p>
        </p:txBody>
      </p:sp>
      <p:cxnSp>
        <p:nvCxnSpPr>
          <p:cNvPr id="3" name="直接连接符 2"/>
          <p:cNvCxnSpPr>
            <a:cxnSpLocks/>
          </p:cNvCxnSpPr>
          <p:nvPr/>
        </p:nvCxnSpPr>
        <p:spPr>
          <a:xfrm>
            <a:off x="762546" y="1635646"/>
            <a:ext cx="7769894"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1043608" y="3795886"/>
            <a:ext cx="7128792"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1043608" y="2571750"/>
            <a:ext cx="7128792"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xmlns="" id="{59268484-55A1-49DE-B7AD-19D3A1999ACB}"/>
              </a:ext>
            </a:extLst>
          </p:cNvPr>
          <p:cNvCxnSpPr>
            <a:cxnSpLocks/>
          </p:cNvCxnSpPr>
          <p:nvPr/>
        </p:nvCxnSpPr>
        <p:spPr>
          <a:xfrm>
            <a:off x="762546" y="2571750"/>
            <a:ext cx="7769894"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xmlns="" id="{8D7F2870-D5CC-4015-93EC-A978DF3C4EC7}"/>
              </a:ext>
            </a:extLst>
          </p:cNvPr>
          <p:cNvCxnSpPr>
            <a:cxnSpLocks/>
          </p:cNvCxnSpPr>
          <p:nvPr/>
        </p:nvCxnSpPr>
        <p:spPr>
          <a:xfrm>
            <a:off x="762546" y="3795886"/>
            <a:ext cx="7769894" cy="0"/>
          </a:xfrm>
          <a:prstGeom prst="line">
            <a:avLst/>
          </a:prstGeom>
          <a:ln w="12700" cmpd="sng">
            <a:gradFill flip="none" rotWithShape="1">
              <a:gsLst>
                <a:gs pos="0">
                  <a:schemeClr val="accent1">
                    <a:tint val="66000"/>
                    <a:satMod val="160000"/>
                    <a:alpha val="41000"/>
                  </a:schemeClr>
                </a:gs>
                <a:gs pos="50000">
                  <a:schemeClr val="accent1">
                    <a:tint val="44500"/>
                    <a:satMod val="160000"/>
                  </a:schemeClr>
                </a:gs>
                <a:gs pos="100000">
                  <a:schemeClr val="accent1">
                    <a:tint val="23500"/>
                    <a:satMod val="160000"/>
                  </a:schemeClr>
                </a:gs>
              </a:gsLst>
              <a:lin ang="810000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9025222"/>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xmlns=""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xmlns=""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xmlns=""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xmlns=""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xmlns=""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4</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xmlns=""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a:solidFill>
                  <a:schemeClr val="accent6"/>
                </a:solidFill>
                <a:latin typeface="微软雅黑" pitchFamily="34" charset="-122"/>
                <a:ea typeface="微软雅黑" pitchFamily="34" charset="-122"/>
              </a:rPr>
              <a:t>远程教学中的学生</a:t>
            </a:r>
          </a:p>
        </p:txBody>
      </p:sp>
    </p:spTree>
    <p:extLst>
      <p:ext uri="{BB962C8B-B14F-4D97-AF65-F5344CB8AC3E}">
        <p14:creationId xmlns:p14="http://schemas.microsoft.com/office/powerpoint/2010/main" val="2491393091"/>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533898" y="1275606"/>
            <a:ext cx="4326134" cy="3100570"/>
            <a:chOff x="5992254" y="1319230"/>
            <a:chExt cx="5583695" cy="4883810"/>
          </a:xfrm>
        </p:grpSpPr>
        <p:sp>
          <p:nvSpPr>
            <p:cNvPr id="32" name="任意多边形: 形状 31"/>
            <p:cNvSpPr>
              <a:spLocks/>
            </p:cNvSpPr>
            <p:nvPr/>
          </p:nvSpPr>
          <p:spPr bwMode="auto">
            <a:xfrm>
              <a:off x="6813657" y="3698837"/>
              <a:ext cx="3940889" cy="902928"/>
            </a:xfrm>
            <a:custGeom>
              <a:avLst/>
              <a:gdLst>
                <a:gd name="T0" fmla="*/ 2154 w 2562"/>
                <a:gd name="T1" fmla="*/ 0 h 587"/>
                <a:gd name="T2" fmla="*/ 408 w 2562"/>
                <a:gd name="T3" fmla="*/ 0 h 587"/>
                <a:gd name="T4" fmla="*/ 0 w 2562"/>
                <a:gd name="T5" fmla="*/ 587 h 587"/>
                <a:gd name="T6" fmla="*/ 2562 w 2562"/>
                <a:gd name="T7" fmla="*/ 587 h 587"/>
                <a:gd name="T8" fmla="*/ 2154 w 2562"/>
                <a:gd name="T9" fmla="*/ 0 h 587"/>
              </a:gdLst>
              <a:ahLst/>
              <a:cxnLst>
                <a:cxn ang="0">
                  <a:pos x="T0" y="T1"/>
                </a:cxn>
                <a:cxn ang="0">
                  <a:pos x="T2" y="T3"/>
                </a:cxn>
                <a:cxn ang="0">
                  <a:pos x="T4" y="T5"/>
                </a:cxn>
                <a:cxn ang="0">
                  <a:pos x="T6" y="T7"/>
                </a:cxn>
                <a:cxn ang="0">
                  <a:pos x="T8" y="T9"/>
                </a:cxn>
              </a:cxnLst>
              <a:rect l="0" t="0" r="r" b="b"/>
              <a:pathLst>
                <a:path w="2562" h="587">
                  <a:moveTo>
                    <a:pt x="2154" y="0"/>
                  </a:moveTo>
                  <a:lnTo>
                    <a:pt x="408" y="0"/>
                  </a:lnTo>
                  <a:lnTo>
                    <a:pt x="0" y="587"/>
                  </a:lnTo>
                  <a:lnTo>
                    <a:pt x="2562" y="587"/>
                  </a:lnTo>
                  <a:lnTo>
                    <a:pt x="2154" y="0"/>
                  </a:lnTo>
                  <a:close/>
                </a:path>
              </a:pathLst>
            </a:custGeom>
            <a:solidFill>
              <a:schemeClr val="accent1"/>
            </a:solidFill>
            <a:ln>
              <a:noFill/>
            </a:ln>
          </p:spPr>
          <p:txBody>
            <a:bodyPr anchor="ctr"/>
            <a:lstStyle/>
            <a:p>
              <a:pPr algn="ctr"/>
              <a:endParaRPr>
                <a:latin typeface="+mn-lt"/>
                <a:ea typeface="+mn-ea"/>
                <a:cs typeface="+mn-ea"/>
                <a:sym typeface="+mn-lt"/>
              </a:endParaRPr>
            </a:p>
          </p:txBody>
        </p:sp>
        <p:sp>
          <p:nvSpPr>
            <p:cNvPr id="33" name="任意多边形: 形状 32"/>
            <p:cNvSpPr>
              <a:spLocks/>
            </p:cNvSpPr>
            <p:nvPr/>
          </p:nvSpPr>
          <p:spPr bwMode="auto">
            <a:xfrm>
              <a:off x="5992254" y="5518538"/>
              <a:ext cx="5583695" cy="684502"/>
            </a:xfrm>
            <a:custGeom>
              <a:avLst/>
              <a:gdLst>
                <a:gd name="T0" fmla="*/ 306 w 3630"/>
                <a:gd name="T1" fmla="*/ 0 h 445"/>
                <a:gd name="T2" fmla="*/ 0 w 3630"/>
                <a:gd name="T3" fmla="*/ 445 h 445"/>
                <a:gd name="T4" fmla="*/ 3630 w 3630"/>
                <a:gd name="T5" fmla="*/ 445 h 445"/>
                <a:gd name="T6" fmla="*/ 3324 w 3630"/>
                <a:gd name="T7" fmla="*/ 0 h 445"/>
                <a:gd name="T8" fmla="*/ 306 w 3630"/>
                <a:gd name="T9" fmla="*/ 0 h 445"/>
              </a:gdLst>
              <a:ahLst/>
              <a:cxnLst>
                <a:cxn ang="0">
                  <a:pos x="T0" y="T1"/>
                </a:cxn>
                <a:cxn ang="0">
                  <a:pos x="T2" y="T3"/>
                </a:cxn>
                <a:cxn ang="0">
                  <a:pos x="T4" y="T5"/>
                </a:cxn>
                <a:cxn ang="0">
                  <a:pos x="T6" y="T7"/>
                </a:cxn>
                <a:cxn ang="0">
                  <a:pos x="T8" y="T9"/>
                </a:cxn>
              </a:cxnLst>
              <a:rect l="0" t="0" r="r" b="b"/>
              <a:pathLst>
                <a:path w="3630" h="445">
                  <a:moveTo>
                    <a:pt x="306" y="0"/>
                  </a:moveTo>
                  <a:lnTo>
                    <a:pt x="0" y="445"/>
                  </a:lnTo>
                  <a:lnTo>
                    <a:pt x="3630" y="445"/>
                  </a:lnTo>
                  <a:lnTo>
                    <a:pt x="3324" y="0"/>
                  </a:lnTo>
                  <a:lnTo>
                    <a:pt x="306" y="0"/>
                  </a:lnTo>
                  <a:close/>
                </a:path>
              </a:pathLst>
            </a:custGeom>
            <a:solidFill>
              <a:schemeClr val="accent3"/>
            </a:solidFill>
            <a:ln>
              <a:noFill/>
            </a:ln>
          </p:spPr>
          <p:txBody>
            <a:bodyPr anchor="ctr"/>
            <a:lstStyle/>
            <a:p>
              <a:pPr algn="ctr"/>
              <a:endParaRPr>
                <a:latin typeface="+mn-lt"/>
                <a:ea typeface="+mn-ea"/>
                <a:cs typeface="+mn-ea"/>
                <a:sym typeface="+mn-lt"/>
              </a:endParaRPr>
            </a:p>
          </p:txBody>
        </p:sp>
        <p:sp>
          <p:nvSpPr>
            <p:cNvPr id="34" name="任意多边形: 形状 33"/>
            <p:cNvSpPr>
              <a:spLocks/>
            </p:cNvSpPr>
            <p:nvPr/>
          </p:nvSpPr>
          <p:spPr bwMode="auto">
            <a:xfrm>
              <a:off x="7793496" y="1319230"/>
              <a:ext cx="1981212" cy="1444377"/>
            </a:xfrm>
            <a:custGeom>
              <a:avLst/>
              <a:gdLst>
                <a:gd name="T0" fmla="*/ 1288 w 1288"/>
                <a:gd name="T1" fmla="*/ 939 h 939"/>
                <a:gd name="T2" fmla="*/ 644 w 1288"/>
                <a:gd name="T3" fmla="*/ 0 h 939"/>
                <a:gd name="T4" fmla="*/ 0 w 1288"/>
                <a:gd name="T5" fmla="*/ 939 h 939"/>
                <a:gd name="T6" fmla="*/ 1288 w 1288"/>
                <a:gd name="T7" fmla="*/ 939 h 939"/>
              </a:gdLst>
              <a:ahLst/>
              <a:cxnLst>
                <a:cxn ang="0">
                  <a:pos x="T0" y="T1"/>
                </a:cxn>
                <a:cxn ang="0">
                  <a:pos x="T2" y="T3"/>
                </a:cxn>
                <a:cxn ang="0">
                  <a:pos x="T4" y="T5"/>
                </a:cxn>
                <a:cxn ang="0">
                  <a:pos x="T6" y="T7"/>
                </a:cxn>
              </a:cxnLst>
              <a:rect l="0" t="0" r="r" b="b"/>
              <a:pathLst>
                <a:path w="1288" h="939">
                  <a:moveTo>
                    <a:pt x="1288" y="939"/>
                  </a:moveTo>
                  <a:lnTo>
                    <a:pt x="644" y="0"/>
                  </a:lnTo>
                  <a:lnTo>
                    <a:pt x="0" y="939"/>
                  </a:lnTo>
                  <a:lnTo>
                    <a:pt x="1288" y="939"/>
                  </a:lnTo>
                  <a:close/>
                </a:path>
              </a:pathLst>
            </a:custGeom>
            <a:solidFill>
              <a:schemeClr val="accent2"/>
            </a:solidFill>
            <a:ln>
              <a:noFill/>
            </a:ln>
          </p:spPr>
          <p:txBody>
            <a:bodyPr anchor="ctr"/>
            <a:lstStyle/>
            <a:p>
              <a:pPr algn="ctr"/>
              <a:endParaRPr>
                <a:latin typeface="+mn-lt"/>
                <a:ea typeface="+mn-ea"/>
                <a:cs typeface="+mn-ea"/>
                <a:sym typeface="+mn-lt"/>
              </a:endParaRPr>
            </a:p>
          </p:txBody>
        </p:sp>
        <p:grpSp>
          <p:nvGrpSpPr>
            <p:cNvPr id="35" name="组合 34"/>
            <p:cNvGrpSpPr/>
            <p:nvPr/>
          </p:nvGrpSpPr>
          <p:grpSpPr>
            <a:xfrm>
              <a:off x="6752123" y="4627910"/>
              <a:ext cx="4063940" cy="872162"/>
              <a:chOff x="3995738" y="4686300"/>
              <a:chExt cx="4194176" cy="900112"/>
            </a:xfrm>
            <a:solidFill>
              <a:schemeClr val="accent3"/>
            </a:solidFill>
          </p:grpSpPr>
          <p:sp>
            <p:nvSpPr>
              <p:cNvPr id="48" name="椭圆 47"/>
              <p:cNvSpPr>
                <a:spLocks/>
              </p:cNvSpPr>
              <p:nvPr/>
            </p:nvSpPr>
            <p:spPr bwMode="auto">
              <a:xfrm>
                <a:off x="4719638"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9" name="任意多边形: 形状 48"/>
              <p:cNvSpPr>
                <a:spLocks/>
              </p:cNvSpPr>
              <p:nvPr/>
            </p:nvSpPr>
            <p:spPr bwMode="auto">
              <a:xfrm>
                <a:off x="4513263"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0" name="椭圆 49"/>
              <p:cNvSpPr>
                <a:spLocks/>
              </p:cNvSpPr>
              <p:nvPr/>
            </p:nvSpPr>
            <p:spPr bwMode="auto">
              <a:xfrm>
                <a:off x="4202113"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1" name="任意多边形: 形状 50"/>
              <p:cNvSpPr>
                <a:spLocks/>
              </p:cNvSpPr>
              <p:nvPr/>
            </p:nvSpPr>
            <p:spPr bwMode="auto">
              <a:xfrm>
                <a:off x="3995738" y="4686300"/>
                <a:ext cx="568325"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2" name="椭圆 51"/>
              <p:cNvSpPr>
                <a:spLocks/>
              </p:cNvSpPr>
              <p:nvPr/>
            </p:nvSpPr>
            <p:spPr bwMode="auto">
              <a:xfrm>
                <a:off x="5238751"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3" name="任意多边形: 形状 52"/>
              <p:cNvSpPr>
                <a:spLocks/>
              </p:cNvSpPr>
              <p:nvPr/>
            </p:nvSpPr>
            <p:spPr bwMode="auto">
              <a:xfrm>
                <a:off x="5030788"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4" name="椭圆 53"/>
              <p:cNvSpPr>
                <a:spLocks/>
              </p:cNvSpPr>
              <p:nvPr/>
            </p:nvSpPr>
            <p:spPr bwMode="auto">
              <a:xfrm>
                <a:off x="5756276"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5" name="任意多边形: 形状 54"/>
              <p:cNvSpPr>
                <a:spLocks/>
              </p:cNvSpPr>
              <p:nvPr/>
            </p:nvSpPr>
            <p:spPr bwMode="auto">
              <a:xfrm>
                <a:off x="5548313"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6" name="椭圆 55"/>
              <p:cNvSpPr>
                <a:spLocks/>
              </p:cNvSpPr>
              <p:nvPr/>
            </p:nvSpPr>
            <p:spPr bwMode="auto">
              <a:xfrm>
                <a:off x="6273801"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7" name="任意多边形: 形状 56"/>
              <p:cNvSpPr>
                <a:spLocks/>
              </p:cNvSpPr>
              <p:nvPr/>
            </p:nvSpPr>
            <p:spPr bwMode="auto">
              <a:xfrm>
                <a:off x="6067426"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8" name="椭圆 57"/>
              <p:cNvSpPr>
                <a:spLocks/>
              </p:cNvSpPr>
              <p:nvPr/>
            </p:nvSpPr>
            <p:spPr bwMode="auto">
              <a:xfrm>
                <a:off x="6791326"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9" name="任意多边形: 形状 58"/>
              <p:cNvSpPr>
                <a:spLocks/>
              </p:cNvSpPr>
              <p:nvPr/>
            </p:nvSpPr>
            <p:spPr bwMode="auto">
              <a:xfrm>
                <a:off x="6584951"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0" name="椭圆 59"/>
              <p:cNvSpPr>
                <a:spLocks/>
              </p:cNvSpPr>
              <p:nvPr/>
            </p:nvSpPr>
            <p:spPr bwMode="auto">
              <a:xfrm>
                <a:off x="7310438"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1" name="任意多边形: 形状 60"/>
              <p:cNvSpPr>
                <a:spLocks/>
              </p:cNvSpPr>
              <p:nvPr/>
            </p:nvSpPr>
            <p:spPr bwMode="auto">
              <a:xfrm>
                <a:off x="7102476"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2" name="椭圆 61"/>
              <p:cNvSpPr>
                <a:spLocks/>
              </p:cNvSpPr>
              <p:nvPr/>
            </p:nvSpPr>
            <p:spPr bwMode="auto">
              <a:xfrm>
                <a:off x="7827963" y="4724400"/>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3" name="任意多边形: 形状 62"/>
              <p:cNvSpPr>
                <a:spLocks/>
              </p:cNvSpPr>
              <p:nvPr/>
            </p:nvSpPr>
            <p:spPr bwMode="auto">
              <a:xfrm>
                <a:off x="7620001" y="46863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grpSp>
          <p:nvGrpSpPr>
            <p:cNvPr id="36" name="组合 35"/>
            <p:cNvGrpSpPr/>
            <p:nvPr/>
          </p:nvGrpSpPr>
          <p:grpSpPr>
            <a:xfrm>
              <a:off x="7755032" y="2794368"/>
              <a:ext cx="2058120" cy="872162"/>
              <a:chOff x="5030788" y="2794000"/>
              <a:chExt cx="2124076" cy="900112"/>
            </a:xfrm>
            <a:solidFill>
              <a:schemeClr val="accent1"/>
            </a:solidFill>
          </p:grpSpPr>
          <p:sp>
            <p:nvSpPr>
              <p:cNvPr id="40" name="椭圆 39"/>
              <p:cNvSpPr>
                <a:spLocks/>
              </p:cNvSpPr>
              <p:nvPr/>
            </p:nvSpPr>
            <p:spPr bwMode="auto">
              <a:xfrm>
                <a:off x="5238751"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1" name="任意多边形: 形状 40"/>
              <p:cNvSpPr>
                <a:spLocks/>
              </p:cNvSpPr>
              <p:nvPr/>
            </p:nvSpPr>
            <p:spPr bwMode="auto">
              <a:xfrm>
                <a:off x="5030788"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2" name="椭圆 41"/>
              <p:cNvSpPr>
                <a:spLocks/>
              </p:cNvSpPr>
              <p:nvPr/>
            </p:nvSpPr>
            <p:spPr bwMode="auto">
              <a:xfrm>
                <a:off x="5756276"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3" name="任意多边形: 形状 42"/>
              <p:cNvSpPr>
                <a:spLocks/>
              </p:cNvSpPr>
              <p:nvPr/>
            </p:nvSpPr>
            <p:spPr bwMode="auto">
              <a:xfrm>
                <a:off x="5548313"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4" name="椭圆 43"/>
              <p:cNvSpPr>
                <a:spLocks/>
              </p:cNvSpPr>
              <p:nvPr/>
            </p:nvSpPr>
            <p:spPr bwMode="auto">
              <a:xfrm>
                <a:off x="6273801"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5" name="任意多边形: 形状 44"/>
              <p:cNvSpPr>
                <a:spLocks/>
              </p:cNvSpPr>
              <p:nvPr/>
            </p:nvSpPr>
            <p:spPr bwMode="auto">
              <a:xfrm>
                <a:off x="6067426"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6" name="椭圆 45"/>
              <p:cNvSpPr>
                <a:spLocks/>
              </p:cNvSpPr>
              <p:nvPr/>
            </p:nvSpPr>
            <p:spPr bwMode="auto">
              <a:xfrm>
                <a:off x="6791326" y="2833688"/>
                <a:ext cx="161925" cy="1619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7" name="任意多边形: 形状 46"/>
              <p:cNvSpPr>
                <a:spLocks/>
              </p:cNvSpPr>
              <p:nvPr/>
            </p:nvSpPr>
            <p:spPr bwMode="auto">
              <a:xfrm>
                <a:off x="6584951" y="2794000"/>
                <a:ext cx="569913" cy="900112"/>
              </a:xfrm>
              <a:custGeom>
                <a:avLst/>
                <a:gdLst>
                  <a:gd name="T0" fmla="*/ 86 w 88"/>
                  <a:gd name="T1" fmla="*/ 0 h 139"/>
                  <a:gd name="T2" fmla="*/ 83 w 88"/>
                  <a:gd name="T3" fmla="*/ 0 h 139"/>
                  <a:gd name="T4" fmla="*/ 80 w 88"/>
                  <a:gd name="T5" fmla="*/ 2 h 139"/>
                  <a:gd name="T6" fmla="*/ 80 w 88"/>
                  <a:gd name="T7" fmla="*/ 2 h 139"/>
                  <a:gd name="T8" fmla="*/ 58 w 88"/>
                  <a:gd name="T9" fmla="*/ 34 h 139"/>
                  <a:gd name="T10" fmla="*/ 30 w 88"/>
                  <a:gd name="T11" fmla="*/ 34 h 139"/>
                  <a:gd name="T12" fmla="*/ 9 w 88"/>
                  <a:gd name="T13" fmla="*/ 2 h 139"/>
                  <a:gd name="T14" fmla="*/ 9 w 88"/>
                  <a:gd name="T15" fmla="*/ 2 h 139"/>
                  <a:gd name="T16" fmla="*/ 5 w 88"/>
                  <a:gd name="T17" fmla="*/ 0 h 139"/>
                  <a:gd name="T18" fmla="*/ 3 w 88"/>
                  <a:gd name="T19" fmla="*/ 0 h 139"/>
                  <a:gd name="T20" fmla="*/ 1 w 88"/>
                  <a:gd name="T21" fmla="*/ 7 h 139"/>
                  <a:gd name="T22" fmla="*/ 24 w 88"/>
                  <a:gd name="T23" fmla="*/ 41 h 139"/>
                  <a:gd name="T24" fmla="*/ 28 w 88"/>
                  <a:gd name="T25" fmla="*/ 43 h 139"/>
                  <a:gd name="T26" fmla="*/ 29 w 88"/>
                  <a:gd name="T27" fmla="*/ 43 h 139"/>
                  <a:gd name="T28" fmla="*/ 29 w 88"/>
                  <a:gd name="T29" fmla="*/ 132 h 139"/>
                  <a:gd name="T30" fmla="*/ 36 w 88"/>
                  <a:gd name="T31" fmla="*/ 139 h 139"/>
                  <a:gd name="T32" fmla="*/ 43 w 88"/>
                  <a:gd name="T33" fmla="*/ 132 h 139"/>
                  <a:gd name="T34" fmla="*/ 43 w 88"/>
                  <a:gd name="T35" fmla="*/ 81 h 139"/>
                  <a:gd name="T36" fmla="*/ 45 w 88"/>
                  <a:gd name="T37" fmla="*/ 81 h 139"/>
                  <a:gd name="T38" fmla="*/ 45 w 88"/>
                  <a:gd name="T39" fmla="*/ 132 h 139"/>
                  <a:gd name="T40" fmla="*/ 52 w 88"/>
                  <a:gd name="T41" fmla="*/ 139 h 139"/>
                  <a:gd name="T42" fmla="*/ 59 w 88"/>
                  <a:gd name="T43" fmla="*/ 132 h 139"/>
                  <a:gd name="T44" fmla="*/ 59 w 88"/>
                  <a:gd name="T45" fmla="*/ 43 h 139"/>
                  <a:gd name="T46" fmla="*/ 61 w 88"/>
                  <a:gd name="T47" fmla="*/ 43 h 139"/>
                  <a:gd name="T48" fmla="*/ 64 w 88"/>
                  <a:gd name="T49" fmla="*/ 41 h 139"/>
                  <a:gd name="T50" fmla="*/ 87 w 88"/>
                  <a:gd name="T51" fmla="*/ 7 h 139"/>
                  <a:gd name="T52" fmla="*/ 86 w 8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 h="139">
                    <a:moveTo>
                      <a:pt x="86" y="0"/>
                    </a:moveTo>
                    <a:cubicBezTo>
                      <a:pt x="85" y="0"/>
                      <a:pt x="84" y="0"/>
                      <a:pt x="83" y="0"/>
                    </a:cubicBezTo>
                    <a:cubicBezTo>
                      <a:pt x="82" y="0"/>
                      <a:pt x="80" y="0"/>
                      <a:pt x="80" y="2"/>
                    </a:cubicBezTo>
                    <a:cubicBezTo>
                      <a:pt x="80" y="2"/>
                      <a:pt x="80" y="2"/>
                      <a:pt x="80" y="2"/>
                    </a:cubicBezTo>
                    <a:cubicBezTo>
                      <a:pt x="58" y="34"/>
                      <a:pt x="58" y="34"/>
                      <a:pt x="58" y="34"/>
                    </a:cubicBezTo>
                    <a:cubicBezTo>
                      <a:pt x="30" y="34"/>
                      <a:pt x="30" y="34"/>
                      <a:pt x="30" y="34"/>
                    </a:cubicBezTo>
                    <a:cubicBezTo>
                      <a:pt x="9" y="2"/>
                      <a:pt x="9" y="2"/>
                      <a:pt x="9" y="2"/>
                    </a:cubicBezTo>
                    <a:cubicBezTo>
                      <a:pt x="9" y="2"/>
                      <a:pt x="9" y="2"/>
                      <a:pt x="9" y="2"/>
                    </a:cubicBezTo>
                    <a:cubicBezTo>
                      <a:pt x="8" y="0"/>
                      <a:pt x="6" y="0"/>
                      <a:pt x="5" y="0"/>
                    </a:cubicBezTo>
                    <a:cubicBezTo>
                      <a:pt x="4" y="0"/>
                      <a:pt x="3" y="0"/>
                      <a:pt x="3" y="0"/>
                    </a:cubicBezTo>
                    <a:cubicBezTo>
                      <a:pt x="0" y="2"/>
                      <a:pt x="0" y="5"/>
                      <a:pt x="1" y="7"/>
                    </a:cubicBezTo>
                    <a:cubicBezTo>
                      <a:pt x="24" y="41"/>
                      <a:pt x="24" y="41"/>
                      <a:pt x="24" y="41"/>
                    </a:cubicBezTo>
                    <a:cubicBezTo>
                      <a:pt x="25" y="42"/>
                      <a:pt x="26" y="43"/>
                      <a:pt x="28" y="43"/>
                    </a:cubicBezTo>
                    <a:cubicBezTo>
                      <a:pt x="29" y="43"/>
                      <a:pt x="29" y="43"/>
                      <a:pt x="29" y="43"/>
                    </a:cubicBezTo>
                    <a:cubicBezTo>
                      <a:pt x="29" y="132"/>
                      <a:pt x="29" y="132"/>
                      <a:pt x="29" y="132"/>
                    </a:cubicBezTo>
                    <a:cubicBezTo>
                      <a:pt x="29" y="135"/>
                      <a:pt x="32" y="139"/>
                      <a:pt x="36" y="139"/>
                    </a:cubicBezTo>
                    <a:cubicBezTo>
                      <a:pt x="40" y="139"/>
                      <a:pt x="43" y="135"/>
                      <a:pt x="43" y="132"/>
                    </a:cubicBezTo>
                    <a:cubicBezTo>
                      <a:pt x="43" y="81"/>
                      <a:pt x="43" y="81"/>
                      <a:pt x="43" y="81"/>
                    </a:cubicBezTo>
                    <a:cubicBezTo>
                      <a:pt x="45" y="81"/>
                      <a:pt x="45" y="81"/>
                      <a:pt x="45" y="81"/>
                    </a:cubicBezTo>
                    <a:cubicBezTo>
                      <a:pt x="45" y="132"/>
                      <a:pt x="45" y="132"/>
                      <a:pt x="45" y="132"/>
                    </a:cubicBezTo>
                    <a:cubicBezTo>
                      <a:pt x="45" y="135"/>
                      <a:pt x="49" y="139"/>
                      <a:pt x="52" y="139"/>
                    </a:cubicBezTo>
                    <a:cubicBezTo>
                      <a:pt x="56" y="139"/>
                      <a:pt x="59" y="135"/>
                      <a:pt x="59" y="132"/>
                    </a:cubicBezTo>
                    <a:cubicBezTo>
                      <a:pt x="59" y="43"/>
                      <a:pt x="59" y="43"/>
                      <a:pt x="59" y="43"/>
                    </a:cubicBezTo>
                    <a:cubicBezTo>
                      <a:pt x="61" y="43"/>
                      <a:pt x="61" y="43"/>
                      <a:pt x="61" y="43"/>
                    </a:cubicBezTo>
                    <a:cubicBezTo>
                      <a:pt x="62" y="43"/>
                      <a:pt x="63" y="42"/>
                      <a:pt x="64" y="41"/>
                    </a:cubicBezTo>
                    <a:cubicBezTo>
                      <a:pt x="87" y="7"/>
                      <a:pt x="87" y="7"/>
                      <a:pt x="87" y="7"/>
                    </a:cubicBezTo>
                    <a:cubicBezTo>
                      <a:pt x="88" y="5"/>
                      <a:pt x="88" y="2"/>
                      <a:pt x="8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grpSp>
      </p:grpSp>
      <p:grpSp>
        <p:nvGrpSpPr>
          <p:cNvPr id="65" name="组合 64">
            <a:extLst>
              <a:ext uri="{FF2B5EF4-FFF2-40B4-BE49-F238E27FC236}">
                <a16:creationId xmlns:a16="http://schemas.microsoft.com/office/drawing/2014/main" xmlns=""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xmlns=""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远程教育中的学生</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xmlns=""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9" name="Rectangle 4">
            <a:extLst>
              <a:ext uri="{FF2B5EF4-FFF2-40B4-BE49-F238E27FC236}">
                <a16:creationId xmlns:a16="http://schemas.microsoft.com/office/drawing/2014/main" xmlns="" id="{B45A8904-B43B-4FB0-8282-975F51E3D668}"/>
              </a:ext>
            </a:extLst>
          </p:cNvPr>
          <p:cNvSpPr>
            <a:spLocks noChangeArrowheads="1"/>
          </p:cNvSpPr>
          <p:nvPr/>
        </p:nvSpPr>
        <p:spPr bwMode="auto">
          <a:xfrm>
            <a:off x="4715754" y="1460324"/>
            <a:ext cx="4744921"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2">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buFont typeface="Wingdings" panose="05000000000000000000" pitchFamily="2" charset="2"/>
              <a:buChar char="ü"/>
            </a:pPr>
            <a:r>
              <a:rPr lang="zh-CN" altLang="en-US" sz="1400" dirty="0">
                <a:latin typeface="+mn-ea"/>
                <a:ea typeface="+mn-ea"/>
              </a:rPr>
              <a:t>学习目的明确</a:t>
            </a:r>
          </a:p>
          <a:p>
            <a:pPr marL="285750" indent="-285750">
              <a:buFont typeface="Wingdings" panose="05000000000000000000" pitchFamily="2" charset="2"/>
              <a:buChar char="ü"/>
            </a:pPr>
            <a:r>
              <a:rPr lang="zh-CN" altLang="en-US" sz="1400" dirty="0">
                <a:latin typeface="+mn-ea"/>
                <a:ea typeface="+mn-ea"/>
              </a:rPr>
              <a:t>注重教学效果</a:t>
            </a:r>
          </a:p>
          <a:p>
            <a:pPr marL="285750" indent="-285750">
              <a:buFont typeface="Wingdings" panose="05000000000000000000" pitchFamily="2" charset="2"/>
              <a:buChar char="ü"/>
            </a:pPr>
            <a:r>
              <a:rPr lang="zh-CN" altLang="en-US" sz="1400" dirty="0">
                <a:latin typeface="+mn-ea"/>
                <a:ea typeface="+mn-ea"/>
              </a:rPr>
              <a:t>实践经验丰富</a:t>
            </a:r>
            <a:endParaRPr lang="en-US" altLang="zh-CN" sz="1400" dirty="0">
              <a:latin typeface="+mn-ea"/>
              <a:ea typeface="+mn-ea"/>
            </a:endParaRPr>
          </a:p>
          <a:p>
            <a:endParaRPr lang="en-US" altLang="zh-CN" sz="1400" dirty="0">
              <a:latin typeface="+mn-ea"/>
              <a:ea typeface="+mn-ea"/>
            </a:endParaRPr>
          </a:p>
          <a:p>
            <a:endParaRPr lang="zh-CN" altLang="en-US" sz="1400" dirty="0">
              <a:latin typeface="+mn-ea"/>
              <a:ea typeface="+mn-ea"/>
            </a:endParaRPr>
          </a:p>
          <a:p>
            <a:pPr marL="285750" indent="-285750">
              <a:buFont typeface="Wingdings" panose="05000000000000000000" pitchFamily="2" charset="2"/>
              <a:buChar char="ü"/>
            </a:pPr>
            <a:r>
              <a:rPr lang="zh-CN" altLang="en-US" sz="1400" dirty="0">
                <a:latin typeface="+mn-ea"/>
                <a:ea typeface="+mn-ea"/>
              </a:rPr>
              <a:t>独立性强</a:t>
            </a:r>
          </a:p>
          <a:p>
            <a:pPr marL="285750" indent="-285750">
              <a:buFont typeface="Wingdings" panose="05000000000000000000" pitchFamily="2" charset="2"/>
              <a:buChar char="ü"/>
            </a:pPr>
            <a:r>
              <a:rPr lang="zh-CN" altLang="en-US" sz="1400" dirty="0">
                <a:latin typeface="+mn-ea"/>
                <a:ea typeface="+mn-ea"/>
              </a:rPr>
              <a:t>参与教学决策</a:t>
            </a:r>
          </a:p>
        </p:txBody>
      </p:sp>
      <p:sp>
        <p:nvSpPr>
          <p:cNvPr id="70" name="Rectangle 4">
            <a:extLst>
              <a:ext uri="{FF2B5EF4-FFF2-40B4-BE49-F238E27FC236}">
                <a16:creationId xmlns:a16="http://schemas.microsoft.com/office/drawing/2014/main" xmlns="" id="{51D67FB2-9357-4A4E-9381-20C09261E015}"/>
              </a:ext>
            </a:extLst>
          </p:cNvPr>
          <p:cNvSpPr>
            <a:spLocks noChangeArrowheads="1"/>
          </p:cNvSpPr>
          <p:nvPr/>
        </p:nvSpPr>
        <p:spPr bwMode="auto">
          <a:xfrm>
            <a:off x="4716977" y="2786340"/>
            <a:ext cx="474080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2">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buFont typeface="Wingdings" panose="05000000000000000000" pitchFamily="2" charset="2"/>
              <a:buChar char="ü"/>
            </a:pPr>
            <a:r>
              <a:rPr lang="zh-CN" altLang="en-US" sz="1400" dirty="0">
                <a:latin typeface="+mn-ea"/>
                <a:ea typeface="+mn-ea"/>
              </a:rPr>
              <a:t>学习初期易焦虑</a:t>
            </a:r>
          </a:p>
          <a:p>
            <a:pPr marL="285750" indent="-285750">
              <a:buFont typeface="Wingdings" panose="05000000000000000000" pitchFamily="2" charset="2"/>
              <a:buChar char="ü"/>
            </a:pPr>
            <a:r>
              <a:rPr lang="zh-CN" altLang="en-US" sz="1400" dirty="0">
                <a:latin typeface="+mn-ea"/>
                <a:ea typeface="+mn-ea"/>
              </a:rPr>
              <a:t>学习持续性较弱</a:t>
            </a:r>
            <a:endParaRPr lang="en-US" altLang="zh-CN" sz="1400" dirty="0">
              <a:latin typeface="+mn-ea"/>
              <a:ea typeface="+mn-ea"/>
            </a:endParaRPr>
          </a:p>
          <a:p>
            <a:pPr marL="285750" indent="-285750">
              <a:buFont typeface="Wingdings" panose="05000000000000000000" pitchFamily="2" charset="2"/>
              <a:buChar char="ü"/>
            </a:pPr>
            <a:endParaRPr lang="en-US" altLang="zh-CN" sz="1400" dirty="0">
              <a:latin typeface="+mn-ea"/>
              <a:ea typeface="+mn-ea"/>
            </a:endParaRPr>
          </a:p>
          <a:p>
            <a:pPr marL="285750" indent="-285750">
              <a:buFont typeface="Wingdings" panose="05000000000000000000" pitchFamily="2" charset="2"/>
              <a:buChar char="ü"/>
            </a:pPr>
            <a:endParaRPr lang="zh-CN" altLang="en-US" sz="1400" dirty="0">
              <a:latin typeface="+mn-ea"/>
              <a:ea typeface="+mn-ea"/>
            </a:endParaRPr>
          </a:p>
          <a:p>
            <a:pPr marL="285750" indent="-285750">
              <a:buFont typeface="Wingdings" panose="05000000000000000000" pitchFamily="2" charset="2"/>
              <a:buChar char="ü"/>
            </a:pPr>
            <a:r>
              <a:rPr lang="zh-CN" altLang="en-US" sz="1400" dirty="0">
                <a:latin typeface="+mn-ea"/>
                <a:ea typeface="+mn-ea"/>
              </a:rPr>
              <a:t>学习主动性较强</a:t>
            </a:r>
          </a:p>
          <a:p>
            <a:pPr marL="285750" indent="-285750">
              <a:buFont typeface="Wingdings" panose="05000000000000000000" pitchFamily="2" charset="2"/>
              <a:buChar char="ü"/>
            </a:pPr>
            <a:r>
              <a:rPr lang="zh-CN" altLang="en-US" sz="1400" dirty="0">
                <a:latin typeface="+mn-ea"/>
                <a:ea typeface="+mn-ea"/>
              </a:rPr>
              <a:t>学习互动性强烈</a:t>
            </a:r>
          </a:p>
        </p:txBody>
      </p:sp>
      <p:sp>
        <p:nvSpPr>
          <p:cNvPr id="71" name="Rectangle 4">
            <a:extLst>
              <a:ext uri="{FF2B5EF4-FFF2-40B4-BE49-F238E27FC236}">
                <a16:creationId xmlns:a16="http://schemas.microsoft.com/office/drawing/2014/main" xmlns="" id="{11C2ECF9-E7DE-4605-83B1-4C5062DDD10B}"/>
              </a:ext>
            </a:extLst>
          </p:cNvPr>
          <p:cNvSpPr>
            <a:spLocks noChangeArrowheads="1"/>
          </p:cNvSpPr>
          <p:nvPr/>
        </p:nvSpPr>
        <p:spPr bwMode="auto">
          <a:xfrm>
            <a:off x="4770063" y="3895091"/>
            <a:ext cx="468771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2">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buFont typeface="Wingdings" panose="05000000000000000000" pitchFamily="2" charset="2"/>
              <a:buChar char="ü"/>
            </a:pPr>
            <a:r>
              <a:rPr lang="zh-CN" altLang="en-US" sz="1400" dirty="0">
                <a:latin typeface="+mn-ea"/>
                <a:ea typeface="+mn-ea"/>
              </a:rPr>
              <a:t>灵活学习的模式</a:t>
            </a:r>
          </a:p>
          <a:p>
            <a:pPr marL="285750" indent="-285750">
              <a:buFont typeface="Wingdings" panose="05000000000000000000" pitchFamily="2" charset="2"/>
              <a:buChar char="ü"/>
            </a:pPr>
            <a:r>
              <a:rPr lang="zh-CN" altLang="en-US" sz="1400" dirty="0">
                <a:latin typeface="+mn-ea"/>
                <a:ea typeface="+mn-ea"/>
              </a:rPr>
              <a:t>自主掌握学习安排</a:t>
            </a:r>
            <a:endParaRPr lang="en-US" altLang="zh-CN" sz="1400" dirty="0">
              <a:latin typeface="+mn-ea"/>
              <a:ea typeface="+mn-ea"/>
            </a:endParaRPr>
          </a:p>
          <a:p>
            <a:pPr marL="285750" indent="-285750">
              <a:buFont typeface="Wingdings" panose="05000000000000000000" pitchFamily="2" charset="2"/>
              <a:buChar char="ü"/>
            </a:pPr>
            <a:endParaRPr lang="zh-CN" altLang="en-US" sz="1400" dirty="0">
              <a:latin typeface="+mn-ea"/>
              <a:ea typeface="+mn-ea"/>
            </a:endParaRPr>
          </a:p>
          <a:p>
            <a:pPr marL="285750" indent="-285750">
              <a:buFont typeface="Wingdings" panose="05000000000000000000" pitchFamily="2" charset="2"/>
              <a:buChar char="ü"/>
            </a:pPr>
            <a:r>
              <a:rPr lang="zh-CN" altLang="en-US" sz="1400" dirty="0">
                <a:latin typeface="+mn-ea"/>
                <a:ea typeface="+mn-ea"/>
              </a:rPr>
              <a:t>时空自由</a:t>
            </a:r>
          </a:p>
        </p:txBody>
      </p:sp>
      <p:sp>
        <p:nvSpPr>
          <p:cNvPr id="72" name="Rectangle 4">
            <a:extLst>
              <a:ext uri="{FF2B5EF4-FFF2-40B4-BE49-F238E27FC236}">
                <a16:creationId xmlns:a16="http://schemas.microsoft.com/office/drawing/2014/main" xmlns="" id="{3AF5A33D-BB4D-49AF-8FA9-723E824220CD}"/>
              </a:ext>
            </a:extLst>
          </p:cNvPr>
          <p:cNvSpPr>
            <a:spLocks noChangeArrowheads="1"/>
          </p:cNvSpPr>
          <p:nvPr/>
        </p:nvSpPr>
        <p:spPr bwMode="auto">
          <a:xfrm>
            <a:off x="1494441" y="1858693"/>
            <a:ext cx="24573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ctr" eaLnBrk="1" hangingPunct="1">
              <a:defRPr/>
            </a:pPr>
            <a:r>
              <a:rPr lang="zh-CN" altLang="en-US" dirty="0">
                <a:solidFill>
                  <a:schemeClr val="bg1"/>
                </a:solidFill>
                <a:latin typeface="+mj-ea"/>
                <a:ea typeface="+mj-ea"/>
              </a:rPr>
              <a:t>成人学习者</a:t>
            </a:r>
          </a:p>
        </p:txBody>
      </p:sp>
      <p:sp>
        <p:nvSpPr>
          <p:cNvPr id="74" name="Rectangle 4">
            <a:extLst>
              <a:ext uri="{FF2B5EF4-FFF2-40B4-BE49-F238E27FC236}">
                <a16:creationId xmlns:a16="http://schemas.microsoft.com/office/drawing/2014/main" xmlns="" id="{7B96200F-077B-464C-825F-1C28B7DF11EA}"/>
              </a:ext>
            </a:extLst>
          </p:cNvPr>
          <p:cNvSpPr>
            <a:spLocks noChangeArrowheads="1"/>
          </p:cNvSpPr>
          <p:nvPr/>
        </p:nvSpPr>
        <p:spPr bwMode="auto">
          <a:xfrm>
            <a:off x="2075468" y="3003798"/>
            <a:ext cx="16362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zh-CN" altLang="en-US" dirty="0">
                <a:solidFill>
                  <a:schemeClr val="bg1"/>
                </a:solidFill>
                <a:latin typeface="+mj-ea"/>
                <a:ea typeface="+mj-ea"/>
              </a:rPr>
              <a:t>独立学习者</a:t>
            </a:r>
          </a:p>
        </p:txBody>
      </p:sp>
      <p:sp>
        <p:nvSpPr>
          <p:cNvPr id="75" name="Rectangle 4">
            <a:extLst>
              <a:ext uri="{FF2B5EF4-FFF2-40B4-BE49-F238E27FC236}">
                <a16:creationId xmlns:a16="http://schemas.microsoft.com/office/drawing/2014/main" xmlns="" id="{4D04C5B4-BA88-4785-BE89-171D27DD0F55}"/>
              </a:ext>
            </a:extLst>
          </p:cNvPr>
          <p:cNvSpPr>
            <a:spLocks noChangeArrowheads="1"/>
          </p:cNvSpPr>
          <p:nvPr/>
        </p:nvSpPr>
        <p:spPr bwMode="auto">
          <a:xfrm>
            <a:off x="1684020" y="4011910"/>
            <a:ext cx="22559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zh-CN" altLang="en-US" dirty="0">
                <a:solidFill>
                  <a:schemeClr val="bg1"/>
                </a:solidFill>
                <a:latin typeface="+mj-ea"/>
                <a:ea typeface="+mj-ea"/>
              </a:rPr>
              <a:t>    自主学习者</a:t>
            </a:r>
          </a:p>
        </p:txBody>
      </p:sp>
      <p:cxnSp>
        <p:nvCxnSpPr>
          <p:cNvPr id="3" name="直接连接符 2">
            <a:extLst>
              <a:ext uri="{FF2B5EF4-FFF2-40B4-BE49-F238E27FC236}">
                <a16:creationId xmlns:a16="http://schemas.microsoft.com/office/drawing/2014/main" xmlns="" id="{2B8ACC94-4266-4E90-AEE0-8F3883EF58F0}"/>
              </a:ext>
            </a:extLst>
          </p:cNvPr>
          <p:cNvCxnSpPr>
            <a:stCxn id="34" idx="0"/>
          </p:cNvCxnSpPr>
          <p:nvPr/>
        </p:nvCxnSpPr>
        <p:spPr>
          <a:xfrm flipV="1">
            <a:off x="3464467" y="2181898"/>
            <a:ext cx="4995965" cy="106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直接连接符 63">
            <a:extLst>
              <a:ext uri="{FF2B5EF4-FFF2-40B4-BE49-F238E27FC236}">
                <a16:creationId xmlns:a16="http://schemas.microsoft.com/office/drawing/2014/main" xmlns="" id="{80B18225-AC7E-4611-AC7A-B99D5D1413FB}"/>
              </a:ext>
            </a:extLst>
          </p:cNvPr>
          <p:cNvCxnSpPr>
            <a:cxnSpLocks/>
          </p:cNvCxnSpPr>
          <p:nvPr/>
        </p:nvCxnSpPr>
        <p:spPr>
          <a:xfrm flipV="1">
            <a:off x="4198825" y="3354409"/>
            <a:ext cx="4363073"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接连接符 67">
            <a:extLst>
              <a:ext uri="{FF2B5EF4-FFF2-40B4-BE49-F238E27FC236}">
                <a16:creationId xmlns:a16="http://schemas.microsoft.com/office/drawing/2014/main" xmlns="" id="{BF5FBAA3-E6B8-4653-B947-25880384397C}"/>
              </a:ext>
            </a:extLst>
          </p:cNvPr>
          <p:cNvCxnSpPr>
            <a:cxnSpLocks/>
          </p:cNvCxnSpPr>
          <p:nvPr/>
        </p:nvCxnSpPr>
        <p:spPr>
          <a:xfrm>
            <a:off x="4799664" y="4371446"/>
            <a:ext cx="3701866" cy="946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9442053"/>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23528" y="0"/>
            <a:ext cx="4350936" cy="578162"/>
            <a:chOff x="323528" y="0"/>
            <a:chExt cx="2087905" cy="578162"/>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影响远程学习的主要因素</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a:p>
          </p:txBody>
        </p:sp>
      </p:grpSp>
      <p:sp>
        <p:nvSpPr>
          <p:cNvPr id="6" name="Rectangle 3"/>
          <p:cNvSpPr txBox="1">
            <a:spLocks noChangeArrowheads="1"/>
          </p:cNvSpPr>
          <p:nvPr/>
        </p:nvSpPr>
        <p:spPr>
          <a:xfrm>
            <a:off x="611560" y="1131590"/>
            <a:ext cx="7807325" cy="3361580"/>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1200"/>
              </a:spcBef>
              <a:buFont typeface="Wingdings" panose="05000000000000000000" pitchFamily="2" charset="2"/>
              <a:buChar char="ü"/>
            </a:pPr>
            <a:r>
              <a:rPr lang="zh-CN" altLang="en-US" sz="1800" dirty="0"/>
              <a:t>动机：远程学习者与常规教学中学习者</a:t>
            </a:r>
            <a:r>
              <a:rPr lang="zh-CN" altLang="en-US" sz="1800" dirty="0">
                <a:solidFill>
                  <a:srgbClr val="C00000"/>
                </a:solidFill>
              </a:rPr>
              <a:t>最大的区别</a:t>
            </a:r>
            <a:r>
              <a:rPr lang="zh-CN" altLang="en-US" sz="1800" dirty="0"/>
              <a:t>在于学习动机不同。国外远程教育学生的动机较传统学习者高，他们享受在进行远程教育时能认识更广泛分布的同学并形成固定的联系。</a:t>
            </a:r>
          </a:p>
          <a:p>
            <a:pPr>
              <a:lnSpc>
                <a:spcPct val="150000"/>
              </a:lnSpc>
              <a:spcBef>
                <a:spcPts val="1200"/>
              </a:spcBef>
              <a:buFont typeface="Wingdings" panose="05000000000000000000" pitchFamily="2" charset="2"/>
              <a:buChar char="ü"/>
            </a:pPr>
            <a:r>
              <a:rPr lang="zh-CN" altLang="en-US" sz="1800" dirty="0"/>
              <a:t>学习经验：远程学习者过往的学习经验对于他们的远程学习也有影响。</a:t>
            </a:r>
          </a:p>
          <a:p>
            <a:pPr>
              <a:lnSpc>
                <a:spcPct val="150000"/>
              </a:lnSpc>
              <a:spcBef>
                <a:spcPts val="1200"/>
              </a:spcBef>
              <a:buFont typeface="Wingdings" panose="05000000000000000000" pitchFamily="2" charset="2"/>
              <a:buChar char="ü"/>
            </a:pPr>
            <a:r>
              <a:rPr lang="zh-CN" altLang="en-US" sz="1800" dirty="0"/>
              <a:t>认知特点和学习风格</a:t>
            </a:r>
            <a:endParaRPr lang="en-US" altLang="zh-CN" sz="1800" dirty="0"/>
          </a:p>
          <a:p>
            <a:pPr>
              <a:lnSpc>
                <a:spcPct val="150000"/>
              </a:lnSpc>
              <a:spcBef>
                <a:spcPts val="1200"/>
              </a:spcBef>
              <a:buFont typeface="Wingdings" panose="05000000000000000000" pitchFamily="2" charset="2"/>
              <a:buChar char="ü"/>
            </a:pPr>
            <a:r>
              <a:rPr lang="zh-CN" altLang="en-US" sz="1800" dirty="0"/>
              <a:t>技术应用技能和在线学习的方法</a:t>
            </a:r>
          </a:p>
        </p:txBody>
      </p:sp>
    </p:spTree>
    <p:extLst>
      <p:ext uri="{BB962C8B-B14F-4D97-AF65-F5344CB8AC3E}">
        <p14:creationId xmlns:p14="http://schemas.microsoft.com/office/powerpoint/2010/main" val="2081620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组合 61">
            <a:extLst>
              <a:ext uri="{FF2B5EF4-FFF2-40B4-BE49-F238E27FC236}">
                <a16:creationId xmlns:a16="http://schemas.microsoft.com/office/drawing/2014/main" xmlns="" id="{1262A393-396C-4836-83A8-0C10E398972B}"/>
              </a:ext>
            </a:extLst>
          </p:cNvPr>
          <p:cNvGrpSpPr/>
          <p:nvPr/>
        </p:nvGrpSpPr>
        <p:grpSpPr>
          <a:xfrm>
            <a:off x="323528" y="0"/>
            <a:ext cx="4350936" cy="578162"/>
            <a:chOff x="323528" y="0"/>
            <a:chExt cx="2087905" cy="578162"/>
          </a:xfrm>
        </p:grpSpPr>
        <p:sp>
          <p:nvSpPr>
            <p:cNvPr id="63" name="TextBox 86">
              <a:extLst>
                <a:ext uri="{FF2B5EF4-FFF2-40B4-BE49-F238E27FC236}">
                  <a16:creationId xmlns:a16="http://schemas.microsoft.com/office/drawing/2014/main" xmlns="" id="{0D440555-EB1F-4887-A6CA-384C87A70FB3}"/>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远程教育学生的基本素养</a:t>
              </a:r>
              <a:endParaRPr lang="en-US" altLang="zh-CN" sz="2400" dirty="0">
                <a:solidFill>
                  <a:srgbClr val="C00000"/>
                </a:solidFill>
                <a:latin typeface="+mn-lt"/>
                <a:ea typeface="+mn-ea"/>
                <a:cs typeface="+mn-ea"/>
                <a:sym typeface="+mn-lt"/>
              </a:endParaRPr>
            </a:p>
          </p:txBody>
        </p:sp>
        <p:sp>
          <p:nvSpPr>
            <p:cNvPr id="64" name="矩形 63">
              <a:extLst>
                <a:ext uri="{FF2B5EF4-FFF2-40B4-BE49-F238E27FC236}">
                  <a16:creationId xmlns:a16="http://schemas.microsoft.com/office/drawing/2014/main" xmlns="" id="{11A0E9D9-3FFF-4CCD-A27D-1C1C6A82DA0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grpSp>
        <p:nvGrpSpPr>
          <p:cNvPr id="75" name="Group 74">
            <a:extLst>
              <a:ext uri="{FF2B5EF4-FFF2-40B4-BE49-F238E27FC236}">
                <a16:creationId xmlns:a16="http://schemas.microsoft.com/office/drawing/2014/main" xmlns="" id="{4693338D-18B3-4D9D-A755-62418525A364}"/>
              </a:ext>
            </a:extLst>
          </p:cNvPr>
          <p:cNvGrpSpPr/>
          <p:nvPr/>
        </p:nvGrpSpPr>
        <p:grpSpPr>
          <a:xfrm>
            <a:off x="505707" y="1135309"/>
            <a:ext cx="453213" cy="426058"/>
            <a:chOff x="1303877" y="-7712680"/>
            <a:chExt cx="1520692" cy="1429580"/>
          </a:xfrm>
        </p:grpSpPr>
        <p:sp>
          <p:nvSpPr>
            <p:cNvPr id="97" name="Heptagon 75">
              <a:extLst>
                <a:ext uri="{FF2B5EF4-FFF2-40B4-BE49-F238E27FC236}">
                  <a16:creationId xmlns:a16="http://schemas.microsoft.com/office/drawing/2014/main" xmlns="" id="{DB046E9E-CE5E-4571-8D38-6EE637C87A25}"/>
                </a:ext>
              </a:extLst>
            </p:cNvPr>
            <p:cNvSpPr/>
            <p:nvPr/>
          </p:nvSpPr>
          <p:spPr>
            <a:xfrm>
              <a:off x="1303877" y="-7712680"/>
              <a:ext cx="1520692" cy="1429580"/>
            </a:xfrm>
            <a:prstGeom prst="heptagon">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8" name="Freeform: Shape 76">
              <a:extLst>
                <a:ext uri="{FF2B5EF4-FFF2-40B4-BE49-F238E27FC236}">
                  <a16:creationId xmlns:a16="http://schemas.microsoft.com/office/drawing/2014/main" xmlns="" id="{E1697DF4-80D2-4BED-BA42-5D8EDA7847BE}"/>
                </a:ext>
              </a:extLst>
            </p:cNvPr>
            <p:cNvSpPr>
              <a:spLocks/>
            </p:cNvSpPr>
            <p:nvPr/>
          </p:nvSpPr>
          <p:spPr bwMode="auto">
            <a:xfrm>
              <a:off x="1635112" y="-7429970"/>
              <a:ext cx="858217" cy="858218"/>
            </a:xfrm>
            <a:custGeom>
              <a:avLst/>
              <a:gdLst>
                <a:gd name="T0" fmla="*/ 130 w 236"/>
                <a:gd name="T1" fmla="*/ 1 h 236"/>
                <a:gd name="T2" fmla="*/ 118 w 236"/>
                <a:gd name="T3" fmla="*/ 0 h 236"/>
                <a:gd name="T4" fmla="*/ 30 w 236"/>
                <a:gd name="T5" fmla="*/ 40 h 236"/>
                <a:gd name="T6" fmla="*/ 68 w 236"/>
                <a:gd name="T7" fmla="*/ 105 h 236"/>
                <a:gd name="T8" fmla="*/ 130 w 236"/>
                <a:gd name="T9" fmla="*/ 1 h 236"/>
                <a:gd name="T10" fmla="*/ 20 w 236"/>
                <a:gd name="T11" fmla="*/ 52 h 236"/>
                <a:gd name="T12" fmla="*/ 0 w 236"/>
                <a:gd name="T13" fmla="*/ 118 h 236"/>
                <a:gd name="T14" fmla="*/ 5 w 236"/>
                <a:gd name="T15" fmla="*/ 153 h 236"/>
                <a:gd name="T16" fmla="*/ 81 w 236"/>
                <a:gd name="T17" fmla="*/ 153 h 236"/>
                <a:gd name="T18" fmla="*/ 20 w 236"/>
                <a:gd name="T19" fmla="*/ 52 h 236"/>
                <a:gd name="T20" fmla="*/ 225 w 236"/>
                <a:gd name="T21" fmla="*/ 68 h 236"/>
                <a:gd name="T22" fmla="*/ 145 w 236"/>
                <a:gd name="T23" fmla="*/ 3 h 236"/>
                <a:gd name="T24" fmla="*/ 106 w 236"/>
                <a:gd name="T25" fmla="*/ 68 h 236"/>
                <a:gd name="T26" fmla="*/ 225 w 236"/>
                <a:gd name="T27" fmla="*/ 68 h 236"/>
                <a:gd name="T28" fmla="*/ 130 w 236"/>
                <a:gd name="T29" fmla="*/ 167 h 236"/>
                <a:gd name="T30" fmla="*/ 11 w 236"/>
                <a:gd name="T31" fmla="*/ 167 h 236"/>
                <a:gd name="T32" fmla="*/ 96 w 236"/>
                <a:gd name="T33" fmla="*/ 234 h 236"/>
                <a:gd name="T34" fmla="*/ 93 w 236"/>
                <a:gd name="T35" fmla="*/ 232 h 236"/>
                <a:gd name="T36" fmla="*/ 130 w 236"/>
                <a:gd name="T37" fmla="*/ 167 h 236"/>
                <a:gd name="T38" fmla="*/ 230 w 236"/>
                <a:gd name="T39" fmla="*/ 82 h 236"/>
                <a:gd name="T40" fmla="*/ 155 w 236"/>
                <a:gd name="T41" fmla="*/ 82 h 236"/>
                <a:gd name="T42" fmla="*/ 215 w 236"/>
                <a:gd name="T43" fmla="*/ 186 h 236"/>
                <a:gd name="T44" fmla="*/ 236 w 236"/>
                <a:gd name="T45" fmla="*/ 118 h 236"/>
                <a:gd name="T46" fmla="*/ 230 w 236"/>
                <a:gd name="T47" fmla="*/ 82 h 236"/>
                <a:gd name="T48" fmla="*/ 108 w 236"/>
                <a:gd name="T49" fmla="*/ 236 h 236"/>
                <a:gd name="T50" fmla="*/ 118 w 236"/>
                <a:gd name="T51" fmla="*/ 236 h 236"/>
                <a:gd name="T52" fmla="*/ 205 w 236"/>
                <a:gd name="T53" fmla="*/ 198 h 236"/>
                <a:gd name="T54" fmla="*/ 167 w 236"/>
                <a:gd name="T55" fmla="*/ 132 h 236"/>
                <a:gd name="T56" fmla="*/ 108 w 236"/>
                <a:gd name="T57" fmla="*/ 236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36" h="236">
                  <a:moveTo>
                    <a:pt x="130" y="1"/>
                  </a:moveTo>
                  <a:cubicBezTo>
                    <a:pt x="126" y="0"/>
                    <a:pt x="122" y="0"/>
                    <a:pt x="118" y="0"/>
                  </a:cubicBezTo>
                  <a:cubicBezTo>
                    <a:pt x="83" y="0"/>
                    <a:pt x="51" y="16"/>
                    <a:pt x="30" y="40"/>
                  </a:cubicBezTo>
                  <a:cubicBezTo>
                    <a:pt x="68" y="105"/>
                    <a:pt x="68" y="105"/>
                    <a:pt x="68" y="105"/>
                  </a:cubicBezTo>
                  <a:lnTo>
                    <a:pt x="130" y="1"/>
                  </a:lnTo>
                  <a:close/>
                  <a:moveTo>
                    <a:pt x="20" y="52"/>
                  </a:moveTo>
                  <a:cubicBezTo>
                    <a:pt x="7" y="71"/>
                    <a:pt x="0" y="94"/>
                    <a:pt x="0" y="118"/>
                  </a:cubicBezTo>
                  <a:cubicBezTo>
                    <a:pt x="0" y="130"/>
                    <a:pt x="2" y="142"/>
                    <a:pt x="5" y="153"/>
                  </a:cubicBezTo>
                  <a:cubicBezTo>
                    <a:pt x="81" y="153"/>
                    <a:pt x="81" y="153"/>
                    <a:pt x="81" y="153"/>
                  </a:cubicBezTo>
                  <a:lnTo>
                    <a:pt x="20" y="52"/>
                  </a:lnTo>
                  <a:close/>
                  <a:moveTo>
                    <a:pt x="225" y="68"/>
                  </a:moveTo>
                  <a:cubicBezTo>
                    <a:pt x="210" y="36"/>
                    <a:pt x="180" y="11"/>
                    <a:pt x="145" y="3"/>
                  </a:cubicBezTo>
                  <a:cubicBezTo>
                    <a:pt x="106" y="68"/>
                    <a:pt x="106" y="68"/>
                    <a:pt x="106" y="68"/>
                  </a:cubicBezTo>
                  <a:lnTo>
                    <a:pt x="225" y="68"/>
                  </a:lnTo>
                  <a:close/>
                  <a:moveTo>
                    <a:pt x="130" y="167"/>
                  </a:moveTo>
                  <a:cubicBezTo>
                    <a:pt x="11" y="167"/>
                    <a:pt x="11" y="167"/>
                    <a:pt x="11" y="167"/>
                  </a:cubicBezTo>
                  <a:cubicBezTo>
                    <a:pt x="26" y="201"/>
                    <a:pt x="58" y="227"/>
                    <a:pt x="96" y="234"/>
                  </a:cubicBezTo>
                  <a:cubicBezTo>
                    <a:pt x="93" y="232"/>
                    <a:pt x="93" y="232"/>
                    <a:pt x="93" y="232"/>
                  </a:cubicBezTo>
                  <a:lnTo>
                    <a:pt x="130" y="167"/>
                  </a:lnTo>
                  <a:close/>
                  <a:moveTo>
                    <a:pt x="230" y="82"/>
                  </a:moveTo>
                  <a:cubicBezTo>
                    <a:pt x="155" y="82"/>
                    <a:pt x="155" y="82"/>
                    <a:pt x="155" y="82"/>
                  </a:cubicBezTo>
                  <a:cubicBezTo>
                    <a:pt x="215" y="186"/>
                    <a:pt x="215" y="186"/>
                    <a:pt x="215" y="186"/>
                  </a:cubicBezTo>
                  <a:cubicBezTo>
                    <a:pt x="228" y="167"/>
                    <a:pt x="236" y="143"/>
                    <a:pt x="236" y="118"/>
                  </a:cubicBezTo>
                  <a:cubicBezTo>
                    <a:pt x="236" y="106"/>
                    <a:pt x="234" y="94"/>
                    <a:pt x="230" y="82"/>
                  </a:cubicBezTo>
                  <a:close/>
                  <a:moveTo>
                    <a:pt x="108" y="236"/>
                  </a:moveTo>
                  <a:cubicBezTo>
                    <a:pt x="111" y="236"/>
                    <a:pt x="115" y="236"/>
                    <a:pt x="118" y="236"/>
                  </a:cubicBezTo>
                  <a:cubicBezTo>
                    <a:pt x="152" y="236"/>
                    <a:pt x="183" y="221"/>
                    <a:pt x="205" y="198"/>
                  </a:cubicBezTo>
                  <a:cubicBezTo>
                    <a:pt x="167" y="132"/>
                    <a:pt x="167" y="132"/>
                    <a:pt x="167" y="132"/>
                  </a:cubicBezTo>
                  <a:lnTo>
                    <a:pt x="108" y="236"/>
                  </a:lnTo>
                  <a:close/>
                </a:path>
              </a:pathLst>
            </a:custGeom>
            <a:solidFill>
              <a:schemeClr val="bg1"/>
            </a:solidFill>
            <a:ln>
              <a:noFill/>
            </a:ln>
            <a:extLst/>
          </p:spPr>
          <p:txBody>
            <a:bodyPr anchor="ctr"/>
            <a:lstStyle/>
            <a:p>
              <a:pPr algn="ctr"/>
              <a:endParaRPr>
                <a:latin typeface="+mn-lt"/>
                <a:ea typeface="+mn-ea"/>
                <a:cs typeface="+mn-ea"/>
                <a:sym typeface="+mn-lt"/>
              </a:endParaRPr>
            </a:p>
          </p:txBody>
        </p:sp>
      </p:grpSp>
      <p:grpSp>
        <p:nvGrpSpPr>
          <p:cNvPr id="77" name="Group 80">
            <a:extLst>
              <a:ext uri="{FF2B5EF4-FFF2-40B4-BE49-F238E27FC236}">
                <a16:creationId xmlns:a16="http://schemas.microsoft.com/office/drawing/2014/main" xmlns="" id="{E9940117-048B-4BAD-85E5-80D75D301EA3}"/>
              </a:ext>
            </a:extLst>
          </p:cNvPr>
          <p:cNvGrpSpPr/>
          <p:nvPr/>
        </p:nvGrpSpPr>
        <p:grpSpPr>
          <a:xfrm flipH="1">
            <a:off x="484025" y="2473428"/>
            <a:ext cx="487575" cy="458362"/>
            <a:chOff x="10021594" y="-857605"/>
            <a:chExt cx="1520692" cy="1429580"/>
          </a:xfrm>
        </p:grpSpPr>
        <p:sp>
          <p:nvSpPr>
            <p:cNvPr id="93" name="Heptagon 81">
              <a:extLst>
                <a:ext uri="{FF2B5EF4-FFF2-40B4-BE49-F238E27FC236}">
                  <a16:creationId xmlns:a16="http://schemas.microsoft.com/office/drawing/2014/main" xmlns="" id="{FDD5935B-FB7A-43A8-ABFA-2F3C85DFD044}"/>
                </a:ext>
              </a:extLst>
            </p:cNvPr>
            <p:cNvSpPr/>
            <p:nvPr/>
          </p:nvSpPr>
          <p:spPr>
            <a:xfrm>
              <a:off x="10021594" y="-857605"/>
              <a:ext cx="1520692" cy="1429580"/>
            </a:xfrm>
            <a:prstGeom prst="heptagon">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4" name="Freeform: Shape 82">
              <a:extLst>
                <a:ext uri="{FF2B5EF4-FFF2-40B4-BE49-F238E27FC236}">
                  <a16:creationId xmlns:a16="http://schemas.microsoft.com/office/drawing/2014/main" xmlns="" id="{B76D321F-0D4D-40A6-A7A4-3D39518519D4}"/>
                </a:ext>
              </a:extLst>
            </p:cNvPr>
            <p:cNvSpPr>
              <a:spLocks/>
            </p:cNvSpPr>
            <p:nvPr/>
          </p:nvSpPr>
          <p:spPr bwMode="auto">
            <a:xfrm>
              <a:off x="10352829" y="-513592"/>
              <a:ext cx="858218" cy="858218"/>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bg1"/>
            </a:solidFill>
            <a:ln>
              <a:noFill/>
            </a:ln>
            <a:extLst/>
          </p:spPr>
          <p:txBody>
            <a:bodyPr anchor="ctr"/>
            <a:lstStyle/>
            <a:p>
              <a:pPr algn="ctr"/>
              <a:endParaRPr>
                <a:latin typeface="+mn-lt"/>
                <a:ea typeface="+mn-ea"/>
                <a:cs typeface="+mn-ea"/>
                <a:sym typeface="+mn-lt"/>
              </a:endParaRPr>
            </a:p>
          </p:txBody>
        </p:sp>
      </p:grpSp>
      <p:grpSp>
        <p:nvGrpSpPr>
          <p:cNvPr id="78" name="Group 86">
            <a:extLst>
              <a:ext uri="{FF2B5EF4-FFF2-40B4-BE49-F238E27FC236}">
                <a16:creationId xmlns:a16="http://schemas.microsoft.com/office/drawing/2014/main" xmlns="" id="{A65D4CE7-EC9F-47A2-8538-D223FBF10E81}"/>
              </a:ext>
            </a:extLst>
          </p:cNvPr>
          <p:cNvGrpSpPr/>
          <p:nvPr/>
        </p:nvGrpSpPr>
        <p:grpSpPr>
          <a:xfrm flipH="1">
            <a:off x="556033" y="3795886"/>
            <a:ext cx="487575" cy="458362"/>
            <a:chOff x="18876310" y="2815301"/>
            <a:chExt cx="1520692" cy="1429580"/>
          </a:xfrm>
        </p:grpSpPr>
        <p:sp>
          <p:nvSpPr>
            <p:cNvPr id="91" name="Heptagon 87">
              <a:extLst>
                <a:ext uri="{FF2B5EF4-FFF2-40B4-BE49-F238E27FC236}">
                  <a16:creationId xmlns:a16="http://schemas.microsoft.com/office/drawing/2014/main" xmlns="" id="{CA62EDA1-6F84-4021-A470-7EA4579274E8}"/>
                </a:ext>
              </a:extLst>
            </p:cNvPr>
            <p:cNvSpPr/>
            <p:nvPr/>
          </p:nvSpPr>
          <p:spPr>
            <a:xfrm>
              <a:off x="18876310" y="2815301"/>
              <a:ext cx="1520692" cy="1429580"/>
            </a:xfrm>
            <a:prstGeom prst="heptagon">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2" name="Freeform: Shape 88">
              <a:extLst>
                <a:ext uri="{FF2B5EF4-FFF2-40B4-BE49-F238E27FC236}">
                  <a16:creationId xmlns:a16="http://schemas.microsoft.com/office/drawing/2014/main" xmlns="" id="{377DF98D-3B97-445C-BB20-7472CC387F47}"/>
                </a:ext>
              </a:extLst>
            </p:cNvPr>
            <p:cNvSpPr>
              <a:spLocks/>
            </p:cNvSpPr>
            <p:nvPr/>
          </p:nvSpPr>
          <p:spPr bwMode="auto">
            <a:xfrm>
              <a:off x="19207542" y="3166488"/>
              <a:ext cx="858218" cy="858218"/>
            </a:xfrm>
            <a:custGeom>
              <a:avLst/>
              <a:gdLst>
                <a:gd name="T0" fmla="*/ 116 w 232"/>
                <a:gd name="T1" fmla="*/ 0 h 232"/>
                <a:gd name="T2" fmla="*/ 0 w 232"/>
                <a:gd name="T3" fmla="*/ 116 h 232"/>
                <a:gd name="T4" fmla="*/ 116 w 232"/>
                <a:gd name="T5" fmla="*/ 232 h 232"/>
                <a:gd name="T6" fmla="*/ 232 w 232"/>
                <a:gd name="T7" fmla="*/ 116 h 232"/>
                <a:gd name="T8" fmla="*/ 116 w 232"/>
                <a:gd name="T9" fmla="*/ 0 h 232"/>
                <a:gd name="T10" fmla="*/ 129 w 232"/>
                <a:gd name="T11" fmla="*/ 208 h 232"/>
                <a:gd name="T12" fmla="*/ 129 w 232"/>
                <a:gd name="T13" fmla="*/ 190 h 232"/>
                <a:gd name="T14" fmla="*/ 117 w 232"/>
                <a:gd name="T15" fmla="*/ 178 h 232"/>
                <a:gd name="T16" fmla="*/ 105 w 232"/>
                <a:gd name="T17" fmla="*/ 190 h 232"/>
                <a:gd name="T18" fmla="*/ 105 w 232"/>
                <a:gd name="T19" fmla="*/ 208 h 232"/>
                <a:gd name="T20" fmla="*/ 25 w 232"/>
                <a:gd name="T21" fmla="*/ 129 h 232"/>
                <a:gd name="T22" fmla="*/ 42 w 232"/>
                <a:gd name="T23" fmla="*/ 129 h 232"/>
                <a:gd name="T24" fmla="*/ 53 w 232"/>
                <a:gd name="T25" fmla="*/ 117 h 232"/>
                <a:gd name="T26" fmla="*/ 42 w 232"/>
                <a:gd name="T27" fmla="*/ 105 h 232"/>
                <a:gd name="T28" fmla="*/ 24 w 232"/>
                <a:gd name="T29" fmla="*/ 105 h 232"/>
                <a:gd name="T30" fmla="*/ 104 w 232"/>
                <a:gd name="T31" fmla="*/ 25 h 232"/>
                <a:gd name="T32" fmla="*/ 104 w 232"/>
                <a:gd name="T33" fmla="*/ 41 h 232"/>
                <a:gd name="T34" fmla="*/ 116 w 232"/>
                <a:gd name="T35" fmla="*/ 53 h 232"/>
                <a:gd name="T36" fmla="*/ 128 w 232"/>
                <a:gd name="T37" fmla="*/ 41 h 232"/>
                <a:gd name="T38" fmla="*/ 128 w 232"/>
                <a:gd name="T39" fmla="*/ 25 h 232"/>
                <a:gd name="T40" fmla="*/ 208 w 232"/>
                <a:gd name="T41" fmla="*/ 104 h 232"/>
                <a:gd name="T42" fmla="*/ 190 w 232"/>
                <a:gd name="T43" fmla="*/ 104 h 232"/>
                <a:gd name="T44" fmla="*/ 179 w 232"/>
                <a:gd name="T45" fmla="*/ 116 h 232"/>
                <a:gd name="T46" fmla="*/ 190 w 232"/>
                <a:gd name="T47" fmla="*/ 128 h 232"/>
                <a:gd name="T48" fmla="*/ 208 w 232"/>
                <a:gd name="T49" fmla="*/ 128 h 232"/>
                <a:gd name="T50" fmla="*/ 129 w 232"/>
                <a:gd name="T51" fmla="*/ 208 h 232"/>
                <a:gd name="T52" fmla="*/ 124 w 232"/>
                <a:gd name="T53" fmla="*/ 94 h 232"/>
                <a:gd name="T54" fmla="*/ 70 w 232"/>
                <a:gd name="T55" fmla="*/ 69 h 232"/>
                <a:gd name="T56" fmla="*/ 94 w 232"/>
                <a:gd name="T57" fmla="*/ 124 h 232"/>
                <a:gd name="T58" fmla="*/ 109 w 232"/>
                <a:gd name="T59" fmla="*/ 138 h 232"/>
                <a:gd name="T60" fmla="*/ 163 w 232"/>
                <a:gd name="T61" fmla="*/ 163 h 232"/>
                <a:gd name="T62" fmla="*/ 138 w 232"/>
                <a:gd name="T63" fmla="*/ 108 h 232"/>
                <a:gd name="T64" fmla="*/ 124 w 232"/>
                <a:gd name="T65" fmla="*/ 94 h 232"/>
                <a:gd name="T66" fmla="*/ 123 w 232"/>
                <a:gd name="T67" fmla="*/ 123 h 232"/>
                <a:gd name="T68" fmla="*/ 110 w 232"/>
                <a:gd name="T69" fmla="*/ 123 h 232"/>
                <a:gd name="T70" fmla="*/ 110 w 232"/>
                <a:gd name="T71" fmla="*/ 109 h 232"/>
                <a:gd name="T72" fmla="*/ 123 w 232"/>
                <a:gd name="T73" fmla="*/ 109 h 232"/>
                <a:gd name="T74" fmla="*/ 123 w 232"/>
                <a:gd name="T75" fmla="*/ 12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 h="232">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29" y="208"/>
                  </a:moveTo>
                  <a:cubicBezTo>
                    <a:pt x="129" y="190"/>
                    <a:pt x="129" y="190"/>
                    <a:pt x="129" y="190"/>
                  </a:cubicBezTo>
                  <a:cubicBezTo>
                    <a:pt x="129" y="183"/>
                    <a:pt x="123" y="178"/>
                    <a:pt x="117" y="178"/>
                  </a:cubicBezTo>
                  <a:cubicBezTo>
                    <a:pt x="110" y="178"/>
                    <a:pt x="105" y="183"/>
                    <a:pt x="105" y="190"/>
                  </a:cubicBezTo>
                  <a:cubicBezTo>
                    <a:pt x="105" y="208"/>
                    <a:pt x="105" y="208"/>
                    <a:pt x="105" y="208"/>
                  </a:cubicBezTo>
                  <a:cubicBezTo>
                    <a:pt x="63" y="203"/>
                    <a:pt x="30" y="170"/>
                    <a:pt x="25" y="129"/>
                  </a:cubicBezTo>
                  <a:cubicBezTo>
                    <a:pt x="42" y="129"/>
                    <a:pt x="42" y="129"/>
                    <a:pt x="42" y="129"/>
                  </a:cubicBezTo>
                  <a:cubicBezTo>
                    <a:pt x="48" y="129"/>
                    <a:pt x="53" y="123"/>
                    <a:pt x="53" y="117"/>
                  </a:cubicBezTo>
                  <a:cubicBezTo>
                    <a:pt x="53" y="110"/>
                    <a:pt x="48" y="105"/>
                    <a:pt x="42" y="105"/>
                  </a:cubicBezTo>
                  <a:cubicBezTo>
                    <a:pt x="24" y="105"/>
                    <a:pt x="24" y="105"/>
                    <a:pt x="24" y="105"/>
                  </a:cubicBezTo>
                  <a:cubicBezTo>
                    <a:pt x="29" y="63"/>
                    <a:pt x="63" y="30"/>
                    <a:pt x="104" y="25"/>
                  </a:cubicBezTo>
                  <a:cubicBezTo>
                    <a:pt x="104" y="41"/>
                    <a:pt x="104" y="41"/>
                    <a:pt x="104" y="41"/>
                  </a:cubicBezTo>
                  <a:cubicBezTo>
                    <a:pt x="104" y="47"/>
                    <a:pt x="109" y="53"/>
                    <a:pt x="116" y="53"/>
                  </a:cubicBezTo>
                  <a:cubicBezTo>
                    <a:pt x="122" y="53"/>
                    <a:pt x="128" y="47"/>
                    <a:pt x="128" y="41"/>
                  </a:cubicBezTo>
                  <a:cubicBezTo>
                    <a:pt x="128" y="25"/>
                    <a:pt x="128" y="25"/>
                    <a:pt x="128" y="25"/>
                  </a:cubicBezTo>
                  <a:cubicBezTo>
                    <a:pt x="169" y="30"/>
                    <a:pt x="202" y="63"/>
                    <a:pt x="208" y="104"/>
                  </a:cubicBezTo>
                  <a:cubicBezTo>
                    <a:pt x="190" y="104"/>
                    <a:pt x="190" y="104"/>
                    <a:pt x="190" y="104"/>
                  </a:cubicBezTo>
                  <a:cubicBezTo>
                    <a:pt x="184" y="104"/>
                    <a:pt x="179" y="109"/>
                    <a:pt x="179" y="116"/>
                  </a:cubicBezTo>
                  <a:cubicBezTo>
                    <a:pt x="179" y="122"/>
                    <a:pt x="184" y="128"/>
                    <a:pt x="190" y="128"/>
                  </a:cubicBezTo>
                  <a:cubicBezTo>
                    <a:pt x="208" y="128"/>
                    <a:pt x="208" y="128"/>
                    <a:pt x="208" y="128"/>
                  </a:cubicBezTo>
                  <a:cubicBezTo>
                    <a:pt x="203" y="169"/>
                    <a:pt x="170" y="202"/>
                    <a:pt x="129" y="208"/>
                  </a:cubicBezTo>
                  <a:close/>
                  <a:moveTo>
                    <a:pt x="124" y="94"/>
                  </a:moveTo>
                  <a:cubicBezTo>
                    <a:pt x="70" y="69"/>
                    <a:pt x="70" y="69"/>
                    <a:pt x="70" y="69"/>
                  </a:cubicBezTo>
                  <a:cubicBezTo>
                    <a:pt x="94" y="124"/>
                    <a:pt x="94" y="124"/>
                    <a:pt x="94" y="124"/>
                  </a:cubicBezTo>
                  <a:cubicBezTo>
                    <a:pt x="97" y="129"/>
                    <a:pt x="103" y="136"/>
                    <a:pt x="109" y="138"/>
                  </a:cubicBezTo>
                  <a:cubicBezTo>
                    <a:pt x="163" y="163"/>
                    <a:pt x="163" y="163"/>
                    <a:pt x="163" y="163"/>
                  </a:cubicBezTo>
                  <a:cubicBezTo>
                    <a:pt x="138" y="108"/>
                    <a:pt x="138" y="108"/>
                    <a:pt x="138" y="108"/>
                  </a:cubicBezTo>
                  <a:cubicBezTo>
                    <a:pt x="136" y="103"/>
                    <a:pt x="130" y="96"/>
                    <a:pt x="124" y="94"/>
                  </a:cubicBezTo>
                  <a:close/>
                  <a:moveTo>
                    <a:pt x="123" y="123"/>
                  </a:moveTo>
                  <a:cubicBezTo>
                    <a:pt x="119" y="126"/>
                    <a:pt x="113" y="126"/>
                    <a:pt x="110" y="123"/>
                  </a:cubicBezTo>
                  <a:cubicBezTo>
                    <a:pt x="106" y="119"/>
                    <a:pt x="106" y="113"/>
                    <a:pt x="110" y="109"/>
                  </a:cubicBezTo>
                  <a:cubicBezTo>
                    <a:pt x="113" y="106"/>
                    <a:pt x="119" y="106"/>
                    <a:pt x="123" y="109"/>
                  </a:cubicBezTo>
                  <a:cubicBezTo>
                    <a:pt x="127" y="113"/>
                    <a:pt x="127" y="119"/>
                    <a:pt x="123" y="123"/>
                  </a:cubicBezTo>
                  <a:close/>
                </a:path>
              </a:pathLst>
            </a:custGeom>
            <a:solidFill>
              <a:schemeClr val="bg1"/>
            </a:solidFill>
            <a:ln>
              <a:noFill/>
            </a:ln>
            <a:extLst/>
          </p:spPr>
          <p:txBody>
            <a:bodyPr anchor="ctr"/>
            <a:lstStyle/>
            <a:p>
              <a:pPr algn="ctr"/>
              <a:endParaRPr>
                <a:latin typeface="+mn-lt"/>
                <a:ea typeface="+mn-ea"/>
                <a:cs typeface="+mn-ea"/>
                <a:sym typeface="+mn-lt"/>
              </a:endParaRPr>
            </a:p>
          </p:txBody>
        </p:sp>
      </p:grpSp>
      <p:sp>
        <p:nvSpPr>
          <p:cNvPr id="125" name="TextBox 56">
            <a:extLst>
              <a:ext uri="{FF2B5EF4-FFF2-40B4-BE49-F238E27FC236}">
                <a16:creationId xmlns:a16="http://schemas.microsoft.com/office/drawing/2014/main" xmlns="" id="{5F3EF5E7-2564-41CA-BB52-C008B89C92C5}"/>
              </a:ext>
            </a:extLst>
          </p:cNvPr>
          <p:cNvSpPr txBox="1">
            <a:spLocks/>
          </p:cNvSpPr>
          <p:nvPr/>
        </p:nvSpPr>
        <p:spPr bwMode="auto">
          <a:xfrm>
            <a:off x="2267744" y="2394488"/>
            <a:ext cx="4571999" cy="874202"/>
          </a:xfrm>
          <a:prstGeom prst="rect">
            <a:avLst/>
          </a:prstGeom>
          <a:noFill/>
          <a:ln w="9525">
            <a:noFill/>
            <a:miter lim="800000"/>
            <a:headEnd/>
            <a:tailEnd/>
          </a:ln>
        </p:spPr>
        <p:txBody>
          <a:bodyPr wrap="none" lIns="360000" tIns="0" rIns="216000" bIns="0" anchor="ctr" anchorCtr="0">
            <a:noAutofit/>
            <a:scene3d>
              <a:camera prst="orthographicFront"/>
              <a:lightRig rig="threePt" dir="t"/>
            </a:scene3d>
            <a:sp3d>
              <a:bevelT w="0" h="0"/>
            </a:sp3d>
          </a:bodyPr>
          <a:lstStyle/>
          <a:p>
            <a:pPr marL="285750" indent="-285750">
              <a:buFont typeface="Wingdings" panose="05000000000000000000" pitchFamily="2" charset="2"/>
              <a:buChar char="ü"/>
            </a:pPr>
            <a:r>
              <a:rPr lang="zh-CN" altLang="en-US" sz="1400" dirty="0">
                <a:latin typeface="+mn-ea"/>
                <a:ea typeface="+mn-ea"/>
              </a:rPr>
              <a:t>尽量发短消息；</a:t>
            </a:r>
          </a:p>
          <a:p>
            <a:pPr marL="285750" indent="-285750">
              <a:buFont typeface="Wingdings" panose="05000000000000000000" pitchFamily="2" charset="2"/>
              <a:buChar char="ü"/>
            </a:pPr>
            <a:r>
              <a:rPr lang="zh-CN" altLang="en-US" sz="1400" dirty="0">
                <a:latin typeface="+mn-ea"/>
                <a:ea typeface="+mn-ea"/>
              </a:rPr>
              <a:t>不用大写字母；</a:t>
            </a:r>
          </a:p>
          <a:p>
            <a:pPr marL="285750" indent="-285750">
              <a:buFont typeface="Wingdings" panose="05000000000000000000" pitchFamily="2" charset="2"/>
              <a:buChar char="ü"/>
            </a:pPr>
            <a:r>
              <a:rPr lang="zh-CN" altLang="en-US" sz="1400" dirty="0">
                <a:latin typeface="+mn-ea"/>
                <a:ea typeface="+mn-ea"/>
              </a:rPr>
              <a:t>开头第一句给出你的主要观点或结论；</a:t>
            </a:r>
          </a:p>
          <a:p>
            <a:pPr marL="285750" indent="-285750">
              <a:buFont typeface="Wingdings" panose="05000000000000000000" pitchFamily="2" charset="2"/>
              <a:buChar char="ü"/>
            </a:pPr>
            <a:r>
              <a:rPr lang="zh-CN" altLang="en-US" sz="1400" dirty="0">
                <a:latin typeface="+mn-ea"/>
                <a:ea typeface="+mn-ea"/>
              </a:rPr>
              <a:t>当你提到一个网址时，给出它的链接地址；</a:t>
            </a:r>
          </a:p>
          <a:p>
            <a:pPr marL="285750" indent="-285750">
              <a:buFont typeface="Wingdings" panose="05000000000000000000" pitchFamily="2" charset="2"/>
              <a:buChar char="ü"/>
            </a:pPr>
            <a:r>
              <a:rPr lang="zh-CN" altLang="en-US" sz="1400" dirty="0">
                <a:latin typeface="+mn-ea"/>
                <a:ea typeface="+mn-ea"/>
              </a:rPr>
              <a:t>切忌使用偏激或粗俗的语言。</a:t>
            </a:r>
          </a:p>
        </p:txBody>
      </p:sp>
      <p:sp>
        <p:nvSpPr>
          <p:cNvPr id="128" name="TextBox 56">
            <a:extLst>
              <a:ext uri="{FF2B5EF4-FFF2-40B4-BE49-F238E27FC236}">
                <a16:creationId xmlns:a16="http://schemas.microsoft.com/office/drawing/2014/main" xmlns="" id="{E9AE5E34-B784-4266-A5C2-99B486999508}"/>
              </a:ext>
            </a:extLst>
          </p:cNvPr>
          <p:cNvSpPr txBox="1">
            <a:spLocks/>
          </p:cNvSpPr>
          <p:nvPr/>
        </p:nvSpPr>
        <p:spPr bwMode="auto">
          <a:xfrm>
            <a:off x="2267744" y="911237"/>
            <a:ext cx="7704856" cy="874202"/>
          </a:xfrm>
          <a:prstGeom prst="rect">
            <a:avLst/>
          </a:prstGeom>
          <a:noFill/>
          <a:ln w="9525">
            <a:noFill/>
            <a:miter lim="800000"/>
            <a:headEnd/>
            <a:tailEnd/>
          </a:ln>
        </p:spPr>
        <p:txBody>
          <a:bodyPr wrap="none" lIns="360000" tIns="0" rIns="216000" bIns="0" anchor="ctr" anchorCtr="0">
            <a:noAutofit/>
            <a:scene3d>
              <a:camera prst="orthographicFront"/>
              <a:lightRig rig="threePt" dir="t"/>
            </a:scene3d>
            <a:sp3d>
              <a:bevelT w="0" h="0"/>
            </a:sp3d>
          </a:bodyPr>
          <a:lstStyle/>
          <a:p>
            <a:pPr marL="285750" lvl="1" indent="-285750">
              <a:lnSpc>
                <a:spcPct val="114000"/>
              </a:lnSpc>
              <a:buFont typeface="Wingdings" panose="05000000000000000000" pitchFamily="2" charset="2"/>
              <a:buChar char="ü"/>
            </a:pPr>
            <a:r>
              <a:rPr lang="zh-CN" altLang="en-US" sz="1400" dirty="0">
                <a:latin typeface="+mn-ea"/>
                <a:ea typeface="+mn-ea"/>
              </a:rPr>
              <a:t>基本的学习技巧：时间的安排、目标的制定、自我评价等；</a:t>
            </a:r>
          </a:p>
          <a:p>
            <a:pPr marL="285750" indent="-285750">
              <a:lnSpc>
                <a:spcPct val="114000"/>
              </a:lnSpc>
              <a:buFont typeface="Wingdings" panose="05000000000000000000" pitchFamily="2" charset="2"/>
              <a:buChar char="ü"/>
            </a:pPr>
            <a:r>
              <a:rPr lang="zh-CN" altLang="en-US" sz="1400" dirty="0">
                <a:latin typeface="+mn-ea"/>
                <a:ea typeface="+mn-ea"/>
              </a:rPr>
              <a:t>基本教学软件和网络知识：熟悉网络软件、搜索引擎、电子邮件、公告板等；</a:t>
            </a:r>
          </a:p>
          <a:p>
            <a:pPr marL="285750" indent="-285750">
              <a:lnSpc>
                <a:spcPct val="114000"/>
              </a:lnSpc>
              <a:buFont typeface="Wingdings" panose="05000000000000000000" pitchFamily="2" charset="2"/>
              <a:buChar char="ü"/>
            </a:pPr>
            <a:r>
              <a:rPr lang="zh-CN" altLang="en-US" sz="1400" dirty="0">
                <a:latin typeface="+mn-ea"/>
                <a:ea typeface="+mn-ea"/>
              </a:rPr>
              <a:t>基本写作和通讯技巧：熟悉文字表达、实时与非实时交流工具的技巧</a:t>
            </a:r>
            <a:r>
              <a:rPr lang="en-US" altLang="zh-CN" sz="1400" dirty="0">
                <a:latin typeface="+mn-ea"/>
                <a:ea typeface="+mn-ea"/>
              </a:rPr>
              <a:t>;</a:t>
            </a:r>
            <a:endParaRPr lang="zh-CN" altLang="en-US" sz="1400" dirty="0">
              <a:latin typeface="+mn-ea"/>
              <a:ea typeface="+mn-ea"/>
            </a:endParaRPr>
          </a:p>
          <a:p>
            <a:pPr marL="285750" indent="-285750">
              <a:lnSpc>
                <a:spcPct val="114000"/>
              </a:lnSpc>
              <a:buFont typeface="Wingdings" panose="05000000000000000000" pitchFamily="2" charset="2"/>
              <a:buChar char="ü"/>
            </a:pPr>
            <a:r>
              <a:rPr lang="zh-CN" altLang="en-US" sz="1400" dirty="0">
                <a:latin typeface="+mn-ea"/>
                <a:ea typeface="+mn-ea"/>
              </a:rPr>
              <a:t>基本交互能力：打开心智，主动参与，培养兴趣，熟练操作。</a:t>
            </a:r>
          </a:p>
        </p:txBody>
      </p:sp>
      <p:sp>
        <p:nvSpPr>
          <p:cNvPr id="130" name="矩形 129">
            <a:extLst>
              <a:ext uri="{FF2B5EF4-FFF2-40B4-BE49-F238E27FC236}">
                <a16:creationId xmlns:a16="http://schemas.microsoft.com/office/drawing/2014/main" xmlns="" id="{BD819E98-C094-4E6E-907F-657634A2DC37}"/>
              </a:ext>
            </a:extLst>
          </p:cNvPr>
          <p:cNvSpPr/>
          <p:nvPr/>
        </p:nvSpPr>
        <p:spPr>
          <a:xfrm>
            <a:off x="1030372" y="986865"/>
            <a:ext cx="1237372" cy="679801"/>
          </a:xfrm>
          <a:prstGeom prst="rect">
            <a:avLst/>
          </a:prstGeom>
        </p:spPr>
        <p:txBody>
          <a:bodyPr wrap="square">
            <a:spAutoFit/>
          </a:bodyPr>
          <a:lstStyle/>
          <a:p>
            <a:pPr algn="ctr" fontAlgn="auto">
              <a:lnSpc>
                <a:spcPts val="2400"/>
              </a:lnSpc>
              <a:spcBef>
                <a:spcPts val="600"/>
              </a:spcBef>
              <a:defRPr/>
            </a:pPr>
            <a:r>
              <a:rPr lang="zh-CN" altLang="en-US" sz="1600" b="1" dirty="0">
                <a:latin typeface="微软雅黑" panose="020B0503020204020204" pitchFamily="34" charset="-122"/>
                <a:ea typeface="微软雅黑" panose="020B0503020204020204" pitchFamily="34" charset="-122"/>
              </a:rPr>
              <a:t>独立学习能力和技能</a:t>
            </a:r>
          </a:p>
        </p:txBody>
      </p:sp>
      <p:sp>
        <p:nvSpPr>
          <p:cNvPr id="131" name="矩形 130">
            <a:extLst>
              <a:ext uri="{FF2B5EF4-FFF2-40B4-BE49-F238E27FC236}">
                <a16:creationId xmlns:a16="http://schemas.microsoft.com/office/drawing/2014/main" xmlns="" id="{16D288F4-B813-4FA3-BB8F-A190E9BF79D8}"/>
              </a:ext>
            </a:extLst>
          </p:cNvPr>
          <p:cNvSpPr/>
          <p:nvPr/>
        </p:nvSpPr>
        <p:spPr>
          <a:xfrm>
            <a:off x="784962" y="2325524"/>
            <a:ext cx="1669420" cy="756746"/>
          </a:xfrm>
          <a:prstGeom prst="rect">
            <a:avLst/>
          </a:prstGeom>
        </p:spPr>
        <p:txBody>
          <a:bodyPr wrap="square">
            <a:spAutoFit/>
          </a:bodyPr>
          <a:lstStyle/>
          <a:p>
            <a:pPr algn="ctr" fontAlgn="auto">
              <a:lnSpc>
                <a:spcPts val="2400"/>
              </a:lnSpc>
              <a:spcBef>
                <a:spcPts val="600"/>
              </a:spcBef>
              <a:defRPr/>
            </a:pPr>
            <a:r>
              <a:rPr lang="zh-CN" altLang="en-US" sz="1600" b="1" dirty="0">
                <a:latin typeface="微软雅黑" panose="020B0503020204020204" pitchFamily="34" charset="-122"/>
                <a:ea typeface="微软雅黑" panose="020B0503020204020204" pitchFamily="34" charset="-122"/>
              </a:rPr>
              <a:t>协作交流的</a:t>
            </a:r>
            <a:endParaRPr lang="en-US" altLang="zh-CN" sz="1600" b="1" dirty="0">
              <a:latin typeface="微软雅黑" panose="020B0503020204020204" pitchFamily="34" charset="-122"/>
              <a:ea typeface="微软雅黑" panose="020B0503020204020204" pitchFamily="34" charset="-122"/>
            </a:endParaRPr>
          </a:p>
          <a:p>
            <a:pPr algn="ctr" fontAlgn="auto">
              <a:lnSpc>
                <a:spcPts val="2400"/>
              </a:lnSpc>
              <a:spcBef>
                <a:spcPts val="600"/>
              </a:spcBef>
              <a:defRPr/>
            </a:pPr>
            <a:r>
              <a:rPr lang="zh-CN" altLang="en-US" sz="1600" b="1" dirty="0">
                <a:latin typeface="微软雅黑" panose="020B0503020204020204" pitchFamily="34" charset="-122"/>
                <a:ea typeface="微软雅黑" panose="020B0503020204020204" pitchFamily="34" charset="-122"/>
              </a:rPr>
              <a:t>方法和技能</a:t>
            </a:r>
          </a:p>
        </p:txBody>
      </p:sp>
      <p:sp>
        <p:nvSpPr>
          <p:cNvPr id="132" name="矩形 131">
            <a:extLst>
              <a:ext uri="{FF2B5EF4-FFF2-40B4-BE49-F238E27FC236}">
                <a16:creationId xmlns:a16="http://schemas.microsoft.com/office/drawing/2014/main" xmlns="" id="{A8E2D9CA-E9E7-4D04-BEBE-B998AE496F93}"/>
              </a:ext>
            </a:extLst>
          </p:cNvPr>
          <p:cNvSpPr/>
          <p:nvPr/>
        </p:nvSpPr>
        <p:spPr>
          <a:xfrm>
            <a:off x="611560" y="3889380"/>
            <a:ext cx="2094234" cy="338554"/>
          </a:xfrm>
          <a:prstGeom prst="rect">
            <a:avLst/>
          </a:prstGeom>
        </p:spPr>
        <p:txBody>
          <a:bodyPr wrap="square">
            <a:spAutoFit/>
          </a:bodyPr>
          <a:lstStyle/>
          <a:p>
            <a:pPr algn="ctr">
              <a:spcBef>
                <a:spcPct val="20000"/>
              </a:spcBef>
            </a:pPr>
            <a:r>
              <a:rPr lang="en-US" altLang="zh-CN" sz="1600" b="1" dirty="0">
                <a:latin typeface="微软雅黑" panose="020B0503020204020204" pitchFamily="34" charset="-122"/>
                <a:ea typeface="微软雅黑" panose="020B0503020204020204" pitchFamily="34" charset="-122"/>
              </a:rPr>
              <a:t>ICT</a:t>
            </a:r>
            <a:r>
              <a:rPr lang="zh-CN" altLang="en-US" sz="1600" b="1" dirty="0">
                <a:latin typeface="微软雅黑" panose="020B0503020204020204" pitchFamily="34" charset="-122"/>
                <a:ea typeface="微软雅黑" panose="020B0503020204020204" pitchFamily="34" charset="-122"/>
              </a:rPr>
              <a:t>应用技能</a:t>
            </a:r>
          </a:p>
        </p:txBody>
      </p:sp>
      <p:sp>
        <p:nvSpPr>
          <p:cNvPr id="3" name="矩形 2"/>
          <p:cNvSpPr/>
          <p:nvPr/>
        </p:nvSpPr>
        <p:spPr>
          <a:xfrm>
            <a:off x="4572000" y="3674236"/>
            <a:ext cx="2267744" cy="738664"/>
          </a:xfrm>
          <a:prstGeom prst="rect">
            <a:avLst/>
          </a:prstGeom>
        </p:spPr>
        <p:txBody>
          <a:bodyPr wrap="square">
            <a:spAutoFit/>
          </a:bodyPr>
          <a:lstStyle/>
          <a:p>
            <a:pPr marL="285750" indent="-285750">
              <a:buFont typeface="Wingdings" panose="05000000000000000000" pitchFamily="2" charset="2"/>
              <a:buChar char="ü"/>
            </a:pPr>
            <a:r>
              <a:rPr lang="zh-CN" altLang="en-US" sz="1400" dirty="0">
                <a:latin typeface="+mn-ea"/>
                <a:ea typeface="+mn-ea"/>
              </a:rPr>
              <a:t>网上浏览；</a:t>
            </a:r>
          </a:p>
          <a:p>
            <a:pPr marL="285750" indent="-285750">
              <a:buFont typeface="Wingdings" panose="05000000000000000000" pitchFamily="2" charset="2"/>
              <a:buChar char="ü"/>
            </a:pPr>
            <a:r>
              <a:rPr lang="zh-CN" altLang="en-US" sz="1400" dirty="0">
                <a:latin typeface="+mn-ea"/>
                <a:ea typeface="+mn-ea"/>
              </a:rPr>
              <a:t>专用软件：数学</a:t>
            </a:r>
            <a:r>
              <a:rPr lang="en-US" altLang="zh-CN" sz="1400" dirty="0">
                <a:latin typeface="+mn-ea"/>
                <a:ea typeface="+mn-ea"/>
              </a:rPr>
              <a:t>;</a:t>
            </a:r>
          </a:p>
          <a:p>
            <a:pPr marL="285750" indent="-285750">
              <a:buFont typeface="Wingdings" panose="05000000000000000000" pitchFamily="2" charset="2"/>
              <a:buChar char="ü"/>
            </a:pPr>
            <a:r>
              <a:rPr lang="zh-CN" altLang="en-US" sz="1400" dirty="0">
                <a:latin typeface="+mn-ea"/>
                <a:ea typeface="+mn-ea"/>
              </a:rPr>
              <a:t>软件、统计软件等。</a:t>
            </a:r>
          </a:p>
        </p:txBody>
      </p:sp>
      <p:sp>
        <p:nvSpPr>
          <p:cNvPr id="43" name="矩形 42">
            <a:extLst>
              <a:ext uri="{FF2B5EF4-FFF2-40B4-BE49-F238E27FC236}">
                <a16:creationId xmlns:a16="http://schemas.microsoft.com/office/drawing/2014/main" xmlns="" id="{A082CB7D-536C-446D-BB9C-CECB518FA23B}"/>
              </a:ext>
            </a:extLst>
          </p:cNvPr>
          <p:cNvSpPr/>
          <p:nvPr/>
        </p:nvSpPr>
        <p:spPr>
          <a:xfrm>
            <a:off x="2555776" y="3705875"/>
            <a:ext cx="2267744" cy="954107"/>
          </a:xfrm>
          <a:prstGeom prst="rect">
            <a:avLst/>
          </a:prstGeom>
        </p:spPr>
        <p:txBody>
          <a:bodyPr wrap="square">
            <a:spAutoFit/>
          </a:bodyPr>
          <a:lstStyle/>
          <a:p>
            <a:pPr marL="285750" indent="-285750">
              <a:buFont typeface="Wingdings" panose="05000000000000000000" pitchFamily="2" charset="2"/>
              <a:buChar char="ü"/>
            </a:pPr>
            <a:r>
              <a:rPr lang="zh-CN" altLang="en-US" sz="1400" dirty="0">
                <a:latin typeface="+mn-ea"/>
                <a:ea typeface="+mn-ea"/>
              </a:rPr>
              <a:t>文字处理；</a:t>
            </a:r>
          </a:p>
          <a:p>
            <a:pPr marL="285750" indent="-285750">
              <a:buFont typeface="Wingdings" panose="05000000000000000000" pitchFamily="2" charset="2"/>
              <a:buChar char="ü"/>
            </a:pPr>
            <a:r>
              <a:rPr lang="zh-CN" altLang="en-US" sz="1400" dirty="0">
                <a:latin typeface="+mn-ea"/>
                <a:ea typeface="+mn-ea"/>
              </a:rPr>
              <a:t>图像、图表编辑；</a:t>
            </a:r>
          </a:p>
          <a:p>
            <a:pPr marL="285750" indent="-285750">
              <a:buFont typeface="Wingdings" panose="05000000000000000000" pitchFamily="2" charset="2"/>
              <a:buChar char="ü"/>
            </a:pPr>
            <a:r>
              <a:rPr lang="zh-CN" altLang="en-US" sz="1400" dirty="0">
                <a:latin typeface="+mn-ea"/>
                <a:ea typeface="+mn-ea"/>
              </a:rPr>
              <a:t>表格处理；</a:t>
            </a:r>
          </a:p>
          <a:p>
            <a:pPr marL="285750" indent="-285750">
              <a:buFont typeface="Wingdings" panose="05000000000000000000" pitchFamily="2" charset="2"/>
              <a:buChar char="ü"/>
            </a:pPr>
            <a:r>
              <a:rPr lang="zh-CN" altLang="en-US" sz="1400" dirty="0">
                <a:latin typeface="+mn-ea"/>
                <a:ea typeface="+mn-ea"/>
              </a:rPr>
              <a:t>连接因特网；</a:t>
            </a:r>
          </a:p>
        </p:txBody>
      </p:sp>
      <p:cxnSp>
        <p:nvCxnSpPr>
          <p:cNvPr id="4" name="直接连接符 3">
            <a:extLst>
              <a:ext uri="{FF2B5EF4-FFF2-40B4-BE49-F238E27FC236}">
                <a16:creationId xmlns:a16="http://schemas.microsoft.com/office/drawing/2014/main" xmlns="" id="{A3F20877-62FF-45D4-A815-10CE5E4F7587}"/>
              </a:ext>
            </a:extLst>
          </p:cNvPr>
          <p:cNvCxnSpPr>
            <a:cxnSpLocks/>
          </p:cNvCxnSpPr>
          <p:nvPr/>
        </p:nvCxnSpPr>
        <p:spPr>
          <a:xfrm>
            <a:off x="323528" y="1995686"/>
            <a:ext cx="8496944" cy="0"/>
          </a:xfrm>
          <a:prstGeom prst="line">
            <a:avLst/>
          </a:prstGeom>
          <a:ln>
            <a:solidFill>
              <a:srgbClr val="BD1A1A"/>
            </a:solidFill>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xmlns="" id="{E13139C2-4A09-4984-8487-C96F36CA71CD}"/>
              </a:ext>
            </a:extLst>
          </p:cNvPr>
          <p:cNvCxnSpPr/>
          <p:nvPr/>
        </p:nvCxnSpPr>
        <p:spPr>
          <a:xfrm>
            <a:off x="251520" y="3507854"/>
            <a:ext cx="8568952" cy="0"/>
          </a:xfrm>
          <a:prstGeom prst="line">
            <a:avLst/>
          </a:prstGeom>
          <a:ln>
            <a:solidFill>
              <a:srgbClr val="BD1A1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5847"/>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8" name="矩形 7">
            <a:extLst>
              <a:ext uri="{FF2B5EF4-FFF2-40B4-BE49-F238E27FC236}">
                <a16:creationId xmlns:a16="http://schemas.microsoft.com/office/drawing/2014/main" xmlns="" id="{B9DDCDBD-E139-4779-B4B0-AB212ADB22D6}"/>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xmlns=""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xmlns="" id="{5A1C8C7D-5549-4319-962D-C7ED832D2642}"/>
              </a:ext>
            </a:extLst>
          </p:cNvPr>
          <p:cNvGrpSpPr/>
          <p:nvPr/>
        </p:nvGrpSpPr>
        <p:grpSpPr>
          <a:xfrm>
            <a:off x="1472070" y="1491630"/>
            <a:ext cx="1077508" cy="2123660"/>
            <a:chOff x="4499992" y="1114046"/>
            <a:chExt cx="519809" cy="575153"/>
          </a:xfrm>
        </p:grpSpPr>
        <p:sp>
          <p:nvSpPr>
            <p:cNvPr id="5" name="矩形: 圆角 4">
              <a:extLst>
                <a:ext uri="{FF2B5EF4-FFF2-40B4-BE49-F238E27FC236}">
                  <a16:creationId xmlns:a16="http://schemas.microsoft.com/office/drawing/2014/main" xmlns=""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a:extLst>
                <a:ext uri="{FF2B5EF4-FFF2-40B4-BE49-F238E27FC236}">
                  <a16:creationId xmlns:a16="http://schemas.microsoft.com/office/drawing/2014/main" xmlns="" id="{6DF5622F-CF77-4901-914C-F1B464E26CE6}"/>
                </a:ext>
              </a:extLst>
            </p:cNvPr>
            <p:cNvSpPr txBox="1"/>
            <p:nvPr/>
          </p:nvSpPr>
          <p:spPr>
            <a:xfrm>
              <a:off x="4549499" y="1114046"/>
              <a:ext cx="470302" cy="575153"/>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5</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xmlns="" id="{FE7FE15F-68A8-47E7-A726-FE68DA345626}"/>
              </a:ext>
            </a:extLst>
          </p:cNvPr>
          <p:cNvSpPr txBox="1"/>
          <p:nvPr/>
        </p:nvSpPr>
        <p:spPr>
          <a:xfrm>
            <a:off x="2411760" y="2177593"/>
            <a:ext cx="5503459" cy="553998"/>
          </a:xfrm>
          <a:prstGeom prst="rect">
            <a:avLst/>
          </a:prstGeom>
          <a:noFill/>
        </p:spPr>
        <p:txBody>
          <a:bodyPr wrap="square" lIns="0" tIns="0" rIns="0" bIns="0" rtlCol="0">
            <a:spAutoFit/>
          </a:bodyPr>
          <a:lstStyle/>
          <a:p>
            <a:pPr algn="ctr"/>
            <a:r>
              <a:rPr lang="zh-CN" altLang="en-US" sz="3600" b="1" dirty="0">
                <a:solidFill>
                  <a:schemeClr val="accent6"/>
                </a:solidFill>
                <a:latin typeface="微软雅黑" pitchFamily="34" charset="-122"/>
                <a:ea typeface="微软雅黑" pitchFamily="34" charset="-122"/>
              </a:rPr>
              <a:t>远程育教学活动形式</a:t>
            </a:r>
          </a:p>
        </p:txBody>
      </p:sp>
    </p:spTree>
    <p:extLst>
      <p:ext uri="{BB962C8B-B14F-4D97-AF65-F5344CB8AC3E}">
        <p14:creationId xmlns:p14="http://schemas.microsoft.com/office/powerpoint/2010/main" val="1719512466"/>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xmlns=""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xmlns=""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主要教学活动形式</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xmlns=""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9" name="Rectangle 4">
            <a:extLst>
              <a:ext uri="{FF2B5EF4-FFF2-40B4-BE49-F238E27FC236}">
                <a16:creationId xmlns:a16="http://schemas.microsoft.com/office/drawing/2014/main" xmlns="" id="{B45A8904-B43B-4FB0-8282-975F51E3D668}"/>
              </a:ext>
            </a:extLst>
          </p:cNvPr>
          <p:cNvSpPr>
            <a:spLocks noChangeArrowheads="1"/>
          </p:cNvSpPr>
          <p:nvPr/>
        </p:nvSpPr>
        <p:spPr bwMode="auto">
          <a:xfrm>
            <a:off x="1615548" y="843558"/>
            <a:ext cx="5400600" cy="1705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lnSpc>
                <a:spcPct val="150000"/>
              </a:lnSpc>
              <a:buFont typeface="Wingdings" pitchFamily="2" charset="2"/>
              <a:buChar char="p"/>
            </a:pPr>
            <a:r>
              <a:rPr lang="zh-CN" altLang="en-US" dirty="0">
                <a:latin typeface="+mn-ea"/>
                <a:ea typeface="+mn-ea"/>
              </a:rPr>
              <a:t>       个人独立自主的学习</a:t>
            </a:r>
            <a:endParaRPr lang="en-US" altLang="zh-CN" dirty="0">
              <a:latin typeface="+mn-ea"/>
              <a:ea typeface="+mn-ea"/>
            </a:endParaRPr>
          </a:p>
          <a:p>
            <a:pPr lvl="1">
              <a:lnSpc>
                <a:spcPct val="150000"/>
              </a:lnSpc>
              <a:buFont typeface="Wingdings" panose="05000000000000000000" pitchFamily="2" charset="2"/>
              <a:buChar char="ü"/>
            </a:pPr>
            <a:r>
              <a:rPr lang="zh-CN" altLang="en-US" dirty="0">
                <a:latin typeface="+mn-ea"/>
                <a:ea typeface="+mn-ea"/>
              </a:rPr>
              <a:t>认知加工理论：认知机理和过程</a:t>
            </a:r>
            <a:endParaRPr lang="en-US" altLang="zh-CN" dirty="0">
              <a:latin typeface="+mn-ea"/>
              <a:ea typeface="+mn-ea"/>
            </a:endParaRPr>
          </a:p>
          <a:p>
            <a:pPr lvl="1">
              <a:lnSpc>
                <a:spcPct val="150000"/>
              </a:lnSpc>
              <a:buFont typeface="Wingdings" panose="05000000000000000000" pitchFamily="2" charset="2"/>
              <a:buChar char="ü"/>
            </a:pPr>
            <a:r>
              <a:rPr lang="zh-CN" altLang="en-US" dirty="0">
                <a:latin typeface="+mn-ea"/>
                <a:ea typeface="+mn-ea"/>
              </a:rPr>
              <a:t>行为主义学习理论：学习的规则与原理</a:t>
            </a:r>
            <a:endParaRPr lang="en-US" altLang="zh-CN" dirty="0">
              <a:latin typeface="+mn-ea"/>
              <a:ea typeface="+mn-ea"/>
            </a:endParaRPr>
          </a:p>
          <a:p>
            <a:pPr lvl="1">
              <a:lnSpc>
                <a:spcPct val="150000"/>
              </a:lnSpc>
              <a:buFont typeface="Wingdings" panose="05000000000000000000" pitchFamily="2" charset="2"/>
              <a:buChar char="ü"/>
            </a:pPr>
            <a:r>
              <a:rPr lang="zh-CN" altLang="en-US" dirty="0">
                <a:latin typeface="+mn-ea"/>
                <a:ea typeface="+mn-ea"/>
              </a:rPr>
              <a:t>建构主义理论：学习的过程</a:t>
            </a:r>
          </a:p>
        </p:txBody>
      </p:sp>
      <p:sp>
        <p:nvSpPr>
          <p:cNvPr id="70" name="Rectangle 4">
            <a:extLst>
              <a:ext uri="{FF2B5EF4-FFF2-40B4-BE49-F238E27FC236}">
                <a16:creationId xmlns:a16="http://schemas.microsoft.com/office/drawing/2014/main" xmlns="" id="{51D67FB2-9357-4A4E-9381-20C09261E015}"/>
              </a:ext>
            </a:extLst>
          </p:cNvPr>
          <p:cNvSpPr>
            <a:spLocks noChangeArrowheads="1"/>
          </p:cNvSpPr>
          <p:nvPr/>
        </p:nvSpPr>
        <p:spPr bwMode="auto">
          <a:xfrm>
            <a:off x="1615548" y="2869580"/>
            <a:ext cx="5061026" cy="1705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lnSpc>
                <a:spcPct val="150000"/>
              </a:lnSpc>
              <a:buFont typeface="Wingdings" pitchFamily="2" charset="2"/>
              <a:buChar char="p"/>
            </a:pPr>
            <a:r>
              <a:rPr lang="zh-CN" altLang="en-US" dirty="0"/>
              <a:t>        </a:t>
            </a:r>
            <a:r>
              <a:rPr lang="zh-CN" altLang="en-US" dirty="0">
                <a:latin typeface="+mn-ea"/>
                <a:ea typeface="+mn-ea"/>
              </a:rPr>
              <a:t>协作学习</a:t>
            </a:r>
            <a:endParaRPr lang="en-US" altLang="zh-CN" dirty="0">
              <a:latin typeface="+mn-ea"/>
              <a:ea typeface="+mn-ea"/>
            </a:endParaRPr>
          </a:p>
          <a:p>
            <a:pPr lvl="1">
              <a:lnSpc>
                <a:spcPct val="150000"/>
              </a:lnSpc>
              <a:buFont typeface="Wingdings" panose="05000000000000000000" pitchFamily="2" charset="2"/>
              <a:buChar char="ü"/>
            </a:pPr>
            <a:r>
              <a:rPr lang="zh-CN" altLang="en-US" dirty="0">
                <a:latin typeface="+mn-ea"/>
                <a:ea typeface="+mn-ea"/>
              </a:rPr>
              <a:t> 联通主义学习理论：学习的方式和知</a:t>
            </a:r>
            <a:endParaRPr lang="en-US" altLang="zh-CN" dirty="0">
              <a:latin typeface="+mn-ea"/>
              <a:ea typeface="+mn-ea"/>
            </a:endParaRPr>
          </a:p>
          <a:p>
            <a:pPr lvl="1">
              <a:lnSpc>
                <a:spcPct val="150000"/>
              </a:lnSpc>
              <a:buFont typeface="Wingdings" panose="05000000000000000000" pitchFamily="2" charset="2"/>
              <a:buChar char="ü"/>
            </a:pPr>
            <a:r>
              <a:rPr lang="en-US" altLang="zh-CN" dirty="0">
                <a:latin typeface="+mn-ea"/>
                <a:ea typeface="+mn-ea"/>
              </a:rPr>
              <a:t> </a:t>
            </a:r>
            <a:r>
              <a:rPr lang="zh-CN" altLang="en-US" dirty="0">
                <a:latin typeface="+mn-ea"/>
                <a:ea typeface="+mn-ea"/>
              </a:rPr>
              <a:t>产生方式</a:t>
            </a:r>
            <a:endParaRPr lang="en-US" altLang="zh-CN" dirty="0">
              <a:latin typeface="+mn-ea"/>
              <a:ea typeface="+mn-ea"/>
            </a:endParaRPr>
          </a:p>
          <a:p>
            <a:pPr lvl="1">
              <a:lnSpc>
                <a:spcPct val="150000"/>
              </a:lnSpc>
              <a:buFont typeface="Wingdings" panose="05000000000000000000" pitchFamily="2" charset="2"/>
              <a:buChar char="ü"/>
            </a:pPr>
            <a:r>
              <a:rPr lang="zh-CN" altLang="en-US" dirty="0">
                <a:latin typeface="+mn-ea"/>
                <a:ea typeface="+mn-ea"/>
              </a:rPr>
              <a:t> 社会建构理论：学习的途径和规则</a:t>
            </a:r>
          </a:p>
        </p:txBody>
      </p:sp>
    </p:spTree>
    <p:extLst>
      <p:ext uri="{BB962C8B-B14F-4D97-AF65-F5344CB8AC3E}">
        <p14:creationId xmlns:p14="http://schemas.microsoft.com/office/powerpoint/2010/main" val="188127248"/>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xmlns=""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xmlns=""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个人独立自主学习</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xmlns=""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8" name="Rectangle 4">
            <a:extLst>
              <a:ext uri="{FF2B5EF4-FFF2-40B4-BE49-F238E27FC236}">
                <a16:creationId xmlns:a16="http://schemas.microsoft.com/office/drawing/2014/main" xmlns="" id="{F8E786C7-7FBF-4B93-BC87-CBCF6CA71435}"/>
              </a:ext>
            </a:extLst>
          </p:cNvPr>
          <p:cNvSpPr>
            <a:spLocks noChangeArrowheads="1"/>
          </p:cNvSpPr>
          <p:nvPr/>
        </p:nvSpPr>
        <p:spPr bwMode="auto">
          <a:xfrm>
            <a:off x="1403648" y="1419622"/>
            <a:ext cx="576064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gn="just">
              <a:lnSpc>
                <a:spcPct val="150000"/>
              </a:lnSpc>
            </a:pPr>
            <a:r>
              <a:rPr lang="zh-CN" altLang="en-US" dirty="0">
                <a:latin typeface="微软雅黑" panose="020B0503020204020204" pitchFamily="34" charset="-122"/>
                <a:ea typeface="微软雅黑" panose="020B0503020204020204" pitchFamily="34" charset="-122"/>
              </a:rPr>
              <a:t>      学生可以在任何地点，利用各种教学资源：印刷教材、视听媒体、图书馆、互联网上的学习信息进行学习。教师</a:t>
            </a:r>
            <a:r>
              <a:rPr lang="zh-CN" altLang="en-US" dirty="0">
                <a:solidFill>
                  <a:srgbClr val="C00000"/>
                </a:solidFill>
                <a:latin typeface="微软雅黑" panose="020B0503020204020204" pitchFamily="34" charset="-122"/>
                <a:ea typeface="微软雅黑" panose="020B0503020204020204" pitchFamily="34" charset="-122"/>
              </a:rPr>
              <a:t>不直接</a:t>
            </a:r>
            <a:r>
              <a:rPr lang="zh-CN" altLang="en-US" dirty="0">
                <a:latin typeface="微软雅黑" panose="020B0503020204020204" pitchFamily="34" charset="-122"/>
                <a:ea typeface="微软雅黑" panose="020B0503020204020204" pitchFamily="34" charset="-122"/>
              </a:rPr>
              <a:t>向学生传递教学内容，只是通过</a:t>
            </a:r>
            <a:r>
              <a:rPr lang="zh-CN" altLang="en-US" dirty="0">
                <a:solidFill>
                  <a:srgbClr val="C00000"/>
                </a:solidFill>
                <a:latin typeface="微软雅黑" panose="020B0503020204020204" pitchFamily="34" charset="-122"/>
                <a:ea typeface="微软雅黑" panose="020B0503020204020204" pitchFamily="34" charset="-122"/>
              </a:rPr>
              <a:t>编制</a:t>
            </a:r>
            <a:r>
              <a:rPr lang="zh-CN" altLang="en-US" dirty="0">
                <a:latin typeface="微软雅黑" panose="020B0503020204020204" pitchFamily="34" charset="-122"/>
                <a:ea typeface="微软雅黑" panose="020B0503020204020204" pitchFamily="34" charset="-122"/>
              </a:rPr>
              <a:t>各种教材，给学生答疑，辅导学生。学习的时间、地点、内容和步调，学生自己掌握。</a:t>
            </a:r>
          </a:p>
        </p:txBody>
      </p:sp>
    </p:spTree>
    <p:extLst>
      <p:ext uri="{BB962C8B-B14F-4D97-AF65-F5344CB8AC3E}">
        <p14:creationId xmlns:p14="http://schemas.microsoft.com/office/powerpoint/2010/main" val="1112919"/>
      </p:ext>
    </p:extLst>
  </p:cSld>
  <p:clrMapOvr>
    <a:masterClrMapping/>
  </p:clrMapOvr>
  <p:transition spd="med">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组合 64">
            <a:extLst>
              <a:ext uri="{FF2B5EF4-FFF2-40B4-BE49-F238E27FC236}">
                <a16:creationId xmlns:a16="http://schemas.microsoft.com/office/drawing/2014/main" xmlns="" id="{CD0A3A88-E7B9-475B-BD3A-0AD6A347F2D3}"/>
              </a:ext>
            </a:extLst>
          </p:cNvPr>
          <p:cNvGrpSpPr/>
          <p:nvPr/>
        </p:nvGrpSpPr>
        <p:grpSpPr>
          <a:xfrm>
            <a:off x="323528" y="0"/>
            <a:ext cx="3627799" cy="578162"/>
            <a:chOff x="323528" y="0"/>
            <a:chExt cx="2087905" cy="578162"/>
          </a:xfrm>
        </p:grpSpPr>
        <p:sp>
          <p:nvSpPr>
            <p:cNvPr id="66" name="TextBox 86">
              <a:extLst>
                <a:ext uri="{FF2B5EF4-FFF2-40B4-BE49-F238E27FC236}">
                  <a16:creationId xmlns:a16="http://schemas.microsoft.com/office/drawing/2014/main" xmlns="" id="{FEAF5623-4C9F-4923-96D3-4F6EB700DD12}"/>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小组学习</a:t>
              </a:r>
              <a:endParaRPr lang="en-US" altLang="zh-CN" sz="2400" dirty="0">
                <a:solidFill>
                  <a:srgbClr val="C00000"/>
                </a:solidFill>
                <a:latin typeface="+mn-lt"/>
                <a:ea typeface="+mn-ea"/>
                <a:cs typeface="+mn-ea"/>
                <a:sym typeface="+mn-lt"/>
              </a:endParaRPr>
            </a:p>
          </p:txBody>
        </p:sp>
        <p:sp>
          <p:nvSpPr>
            <p:cNvPr id="67" name="矩形 66">
              <a:extLst>
                <a:ext uri="{FF2B5EF4-FFF2-40B4-BE49-F238E27FC236}">
                  <a16:creationId xmlns:a16="http://schemas.microsoft.com/office/drawing/2014/main" xmlns="" id="{F991CF9D-F61C-4BA7-A087-60DD15840900}"/>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p>
          </p:txBody>
        </p:sp>
      </p:grpSp>
      <p:sp>
        <p:nvSpPr>
          <p:cNvPr id="68" name="Rectangle 4">
            <a:extLst>
              <a:ext uri="{FF2B5EF4-FFF2-40B4-BE49-F238E27FC236}">
                <a16:creationId xmlns:a16="http://schemas.microsoft.com/office/drawing/2014/main" xmlns="" id="{F8E786C7-7FBF-4B93-BC87-CBCF6CA71435}"/>
              </a:ext>
            </a:extLst>
          </p:cNvPr>
          <p:cNvSpPr>
            <a:spLocks noChangeArrowheads="1"/>
          </p:cNvSpPr>
          <p:nvPr/>
        </p:nvSpPr>
        <p:spPr bwMode="auto">
          <a:xfrm>
            <a:off x="881590" y="1419622"/>
            <a:ext cx="738082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lnSpc>
                <a:spcPct val="150000"/>
              </a:lnSpc>
              <a:spcBef>
                <a:spcPts val="600"/>
              </a:spcBef>
            </a:pPr>
            <a:r>
              <a:rPr lang="zh-CN" altLang="en-US" dirty="0">
                <a:latin typeface="微软雅黑" panose="020B0503020204020204" pitchFamily="34" charset="-122"/>
                <a:ea typeface="微软雅黑" panose="020B0503020204020204" pitchFamily="34" charset="-122"/>
              </a:rPr>
              <a:t>       在技术的支持下，学生们突破地域和时间的限制，进行同伴互教、小组讨论、小组练习、小组课题等协作学习活动。</a:t>
            </a:r>
            <a:endParaRPr lang="en-US" altLang="zh-CN" dirty="0">
              <a:latin typeface="微软雅黑" panose="020B0503020204020204" pitchFamily="34" charset="-122"/>
              <a:ea typeface="微软雅黑" panose="020B0503020204020204" pitchFamily="34" charset="-122"/>
            </a:endParaRPr>
          </a:p>
          <a:p>
            <a:pPr>
              <a:lnSpc>
                <a:spcPct val="150000"/>
              </a:lnSpc>
              <a:spcBef>
                <a:spcPts val="600"/>
              </a:spcBef>
            </a:pPr>
            <a:r>
              <a:rPr lang="zh-CN" altLang="en-US" dirty="0">
                <a:latin typeface="微软雅黑" panose="020B0503020204020204" pitchFamily="34" charset="-122"/>
                <a:ea typeface="微软雅黑" panose="020B0503020204020204" pitchFamily="34" charset="-122"/>
              </a:rPr>
              <a:t>       这样的学习方式主要是建立在</a:t>
            </a:r>
            <a:r>
              <a:rPr lang="zh-CN" altLang="en-US" dirty="0">
                <a:solidFill>
                  <a:srgbClr val="C00000"/>
                </a:solidFill>
                <a:latin typeface="微软雅黑" panose="020B0503020204020204" pitchFamily="34" charset="-122"/>
                <a:ea typeface="微软雅黑" panose="020B0503020204020204" pitchFamily="34" charset="-122"/>
              </a:rPr>
              <a:t>网络</a:t>
            </a:r>
            <a:r>
              <a:rPr lang="zh-CN" altLang="en-US" dirty="0">
                <a:latin typeface="微软雅黑" panose="020B0503020204020204" pitchFamily="34" charset="-122"/>
                <a:ea typeface="微软雅黑" panose="020B0503020204020204" pitchFamily="34" charset="-122"/>
              </a:rPr>
              <a:t>和</a:t>
            </a:r>
            <a:r>
              <a:rPr lang="zh-CN" altLang="en-US" dirty="0">
                <a:solidFill>
                  <a:srgbClr val="C00000"/>
                </a:solidFill>
                <a:latin typeface="微软雅黑" panose="020B0503020204020204" pitchFamily="34" charset="-122"/>
                <a:ea typeface="微软雅黑" panose="020B0503020204020204" pitchFamily="34" charset="-122"/>
              </a:rPr>
              <a:t>技术</a:t>
            </a:r>
            <a:r>
              <a:rPr lang="zh-CN" altLang="en-US" dirty="0">
                <a:latin typeface="微软雅黑" panose="020B0503020204020204" pitchFamily="34" charset="-122"/>
                <a:ea typeface="微软雅黑" panose="020B0503020204020204" pitchFamily="34" charset="-122"/>
              </a:rPr>
              <a:t>支持下实施的。在这种学习环境中，教师通过安排教学计划、实施网上教学，批改学生作业，评价学习成绩来指导学生。</a:t>
            </a:r>
          </a:p>
        </p:txBody>
      </p:sp>
    </p:spTree>
    <p:extLst>
      <p:ext uri="{BB962C8B-B14F-4D97-AF65-F5344CB8AC3E}">
        <p14:creationId xmlns:p14="http://schemas.microsoft.com/office/powerpoint/2010/main" val="1666885398"/>
      </p:ext>
    </p:extLst>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0"/>
            <a:ext cx="3888432" cy="578162"/>
            <a:chOff x="323528" y="0"/>
            <a:chExt cx="3888432" cy="578162"/>
          </a:xfrm>
        </p:grpSpPr>
        <p:sp>
          <p:nvSpPr>
            <p:cNvPr id="25" name="TextBox 86"/>
            <p:cNvSpPr txBox="1"/>
            <p:nvPr/>
          </p:nvSpPr>
          <p:spPr>
            <a:xfrm>
              <a:off x="576196" y="58248"/>
              <a:ext cx="3635764" cy="461665"/>
            </a:xfrm>
            <a:prstGeom prst="rect">
              <a:avLst/>
            </a:prstGeom>
            <a:noFill/>
          </p:spPr>
          <p:txBody>
            <a:bodyPr wrap="square" rtlCol="0">
              <a:spAutoFit/>
            </a:bodyPr>
            <a:lstStyle/>
            <a:p>
              <a:pPr algn="just"/>
              <a:r>
                <a:rPr lang="en-US" altLang="zh-CN" sz="2400" dirty="0">
                  <a:solidFill>
                    <a:srgbClr val="C00000"/>
                  </a:solidFill>
                  <a:latin typeface="+mn-ea"/>
                  <a:ea typeface="+mn-ea"/>
                </a:rPr>
                <a:t>OU</a:t>
              </a:r>
              <a:r>
                <a:rPr lang="zh-CN" altLang="en-US" sz="2400" dirty="0">
                  <a:solidFill>
                    <a:srgbClr val="C00000"/>
                  </a:solidFill>
                  <a:latin typeface="+mn-ea"/>
                  <a:ea typeface="+mn-ea"/>
                </a:rPr>
                <a:t>和</a:t>
              </a:r>
              <a:r>
                <a:rPr lang="en-US" altLang="zh-CN" sz="2400" dirty="0">
                  <a:solidFill>
                    <a:srgbClr val="C00000"/>
                  </a:solidFill>
                  <a:latin typeface="+mn-ea"/>
                  <a:ea typeface="+mn-ea"/>
                </a:rPr>
                <a:t>AU</a:t>
              </a:r>
              <a:r>
                <a:rPr lang="zh-CN" altLang="en-US" sz="2400" dirty="0">
                  <a:solidFill>
                    <a:srgbClr val="C00000"/>
                  </a:solidFill>
                  <a:latin typeface="+mn-ea"/>
                  <a:ea typeface="+mn-ea"/>
                </a:rPr>
                <a:t>的教学模式</a:t>
              </a:r>
              <a:endParaRPr lang="en-US" altLang="zh-CN" sz="2400" dirty="0">
                <a:solidFill>
                  <a:srgbClr val="C00000"/>
                </a:solidFill>
                <a:latin typeface="+mn-ea"/>
                <a:ea typeface="+mn-ea"/>
                <a:cs typeface="+mn-ea"/>
                <a:sym typeface="+mn-lt"/>
              </a:endParaRP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Rectangle 3"/>
          <p:cNvSpPr txBox="1">
            <a:spLocks noChangeArrowheads="1"/>
          </p:cNvSpPr>
          <p:nvPr/>
        </p:nvSpPr>
        <p:spPr>
          <a:xfrm>
            <a:off x="395536" y="771550"/>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altLang="zh-CN" sz="2000" dirty="0"/>
              <a:t>OU(</a:t>
            </a:r>
            <a:r>
              <a:rPr lang="en-US" altLang="zh-CN" sz="2000" dirty="0">
                <a:hlinkClick r:id="rId3"/>
              </a:rPr>
              <a:t>OPENLEARN</a:t>
            </a:r>
            <a:r>
              <a:rPr lang="en-US" altLang="zh-CN" sz="2000" dirty="0"/>
              <a:t>)</a:t>
            </a:r>
          </a:p>
          <a:p>
            <a:endParaRPr lang="en-US" altLang="zh-CN" dirty="0"/>
          </a:p>
        </p:txBody>
      </p:sp>
      <p:pic>
        <p:nvPicPr>
          <p:cNvPr id="26" name="Picture 4"/>
          <p:cNvPicPr>
            <a:picLocks noChangeAspect="1" noChangeArrowheads="1"/>
          </p:cNvPicPr>
          <p:nvPr/>
        </p:nvPicPr>
        <p:blipFill>
          <a:blip r:embed="rId4">
            <a:extLst>
              <a:ext uri="{28A0092B-C50C-407E-A947-70E740481C1C}">
                <a14:useLocalDpi xmlns:a14="http://schemas.microsoft.com/office/drawing/2010/main" val="0"/>
              </a:ext>
            </a:extLst>
          </a:blip>
          <a:srcRect l="26250" t="34256" r="33141" b="34256"/>
          <a:stretch>
            <a:fillRect/>
          </a:stretch>
        </p:blipFill>
        <p:spPr bwMode="auto">
          <a:xfrm>
            <a:off x="1043608" y="1542355"/>
            <a:ext cx="6985000" cy="3045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4394115"/>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0"/>
            <a:ext cx="4032448" cy="889245"/>
            <a:chOff x="323528" y="0"/>
            <a:chExt cx="4032448" cy="889245"/>
          </a:xfrm>
        </p:grpSpPr>
        <p:sp>
          <p:nvSpPr>
            <p:cNvPr id="25" name="TextBox 86"/>
            <p:cNvSpPr txBox="1"/>
            <p:nvPr/>
          </p:nvSpPr>
          <p:spPr>
            <a:xfrm>
              <a:off x="576196" y="58248"/>
              <a:ext cx="3779780" cy="830997"/>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以学为中心理念的体现</a:t>
              </a:r>
              <a:r>
                <a:rPr lang="en-US" altLang="zh-CN" sz="2400" dirty="0">
                  <a:solidFill>
                    <a:srgbClr val="C00000"/>
                  </a:solidFill>
                  <a:latin typeface="+mn-lt"/>
                  <a:ea typeface="+mn-ea"/>
                  <a:cs typeface="+mn-ea"/>
                  <a:sym typeface="+mn-lt"/>
                </a:rPr>
                <a:t>	</a:t>
              </a: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内容占位符 2"/>
          <p:cNvSpPr txBox="1">
            <a:spLocks/>
          </p:cNvSpPr>
          <p:nvPr/>
        </p:nvSpPr>
        <p:spPr>
          <a:xfrm>
            <a:off x="1043608" y="1491630"/>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zh-CN" altLang="en-US" sz="1800" dirty="0"/>
              <a:t>鼓励学生参与学习，自主规划学习，为学习负责</a:t>
            </a:r>
            <a:endParaRPr lang="en-US" altLang="zh-CN" sz="1800" dirty="0"/>
          </a:p>
          <a:p>
            <a:pPr>
              <a:lnSpc>
                <a:spcPct val="150000"/>
              </a:lnSpc>
              <a:buFont typeface="Wingdings" panose="05000000000000000000" pitchFamily="2" charset="2"/>
              <a:buChar char="ü"/>
            </a:pPr>
            <a:r>
              <a:rPr lang="zh-CN" altLang="en-US" sz="1800" dirty="0"/>
              <a:t>支持学生以自己的方式和步调学习，协助解决学习中的问题</a:t>
            </a:r>
            <a:endParaRPr lang="en-US" altLang="zh-CN" sz="1800" dirty="0"/>
          </a:p>
          <a:p>
            <a:pPr>
              <a:lnSpc>
                <a:spcPct val="150000"/>
              </a:lnSpc>
              <a:buFont typeface="Wingdings" panose="05000000000000000000" pitchFamily="2" charset="2"/>
              <a:buChar char="ü"/>
            </a:pPr>
            <a:r>
              <a:rPr lang="zh-CN" altLang="en-US" sz="1800" dirty="0"/>
              <a:t>提供学生可获得性服务和支持</a:t>
            </a:r>
            <a:endParaRPr lang="en-US" altLang="zh-CN" sz="1800" dirty="0"/>
          </a:p>
          <a:p>
            <a:pPr>
              <a:lnSpc>
                <a:spcPct val="150000"/>
              </a:lnSpc>
              <a:buFont typeface="Wingdings" panose="05000000000000000000" pitchFamily="2" charset="2"/>
              <a:buChar char="ü"/>
            </a:pPr>
            <a:r>
              <a:rPr lang="zh-CN" altLang="en-US" sz="1800" dirty="0"/>
              <a:t>遵重学生的多样性和个性化发展</a:t>
            </a:r>
            <a:endParaRPr lang="en-US" altLang="zh-CN" sz="1800" dirty="0"/>
          </a:p>
          <a:p>
            <a:pPr>
              <a:lnSpc>
                <a:spcPct val="150000"/>
              </a:lnSpc>
              <a:buFont typeface="Wingdings" panose="05000000000000000000" pitchFamily="2" charset="2"/>
              <a:buChar char="ü"/>
            </a:pPr>
            <a:r>
              <a:rPr lang="zh-CN" altLang="en-US" sz="1800" dirty="0"/>
              <a:t>尊重学生的个人选择和安排，能灵活调整项目或课程学习安排</a:t>
            </a:r>
          </a:p>
        </p:txBody>
      </p:sp>
    </p:spTree>
    <p:extLst>
      <p:ext uri="{BB962C8B-B14F-4D97-AF65-F5344CB8AC3E}">
        <p14:creationId xmlns:p14="http://schemas.microsoft.com/office/powerpoint/2010/main" val="235381604"/>
      </p:ext>
    </p:extLst>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0"/>
            <a:ext cx="3888432" cy="578162"/>
            <a:chOff x="323528" y="0"/>
            <a:chExt cx="3888432" cy="578162"/>
          </a:xfrm>
        </p:grpSpPr>
        <p:sp>
          <p:nvSpPr>
            <p:cNvPr id="25" name="TextBox 86"/>
            <p:cNvSpPr txBox="1"/>
            <p:nvPr/>
          </p:nvSpPr>
          <p:spPr>
            <a:xfrm>
              <a:off x="576196" y="58248"/>
              <a:ext cx="3635764" cy="461665"/>
            </a:xfrm>
            <a:prstGeom prst="rect">
              <a:avLst/>
            </a:prstGeom>
            <a:noFill/>
          </p:spPr>
          <p:txBody>
            <a:bodyPr wrap="square" rtlCol="0">
              <a:spAutoFit/>
            </a:bodyPr>
            <a:lstStyle/>
            <a:p>
              <a:pPr algn="just"/>
              <a:r>
                <a:rPr lang="en-US" altLang="zh-CN" sz="2400" dirty="0">
                  <a:solidFill>
                    <a:srgbClr val="C00000"/>
                  </a:solidFill>
                  <a:latin typeface="+mn-ea"/>
                  <a:ea typeface="+mn-ea"/>
                </a:rPr>
                <a:t>OU</a:t>
              </a:r>
              <a:r>
                <a:rPr lang="zh-CN" altLang="en-US" sz="2400" dirty="0">
                  <a:solidFill>
                    <a:srgbClr val="C00000"/>
                  </a:solidFill>
                  <a:latin typeface="+mn-ea"/>
                  <a:ea typeface="+mn-ea"/>
                </a:rPr>
                <a:t>和</a:t>
              </a:r>
              <a:r>
                <a:rPr lang="en-US" altLang="zh-CN" sz="2400" dirty="0">
                  <a:solidFill>
                    <a:srgbClr val="C00000"/>
                  </a:solidFill>
                  <a:latin typeface="+mn-ea"/>
                  <a:ea typeface="+mn-ea"/>
                </a:rPr>
                <a:t>AU</a:t>
              </a:r>
              <a:r>
                <a:rPr lang="zh-CN" altLang="en-US" sz="2400" dirty="0">
                  <a:solidFill>
                    <a:srgbClr val="C00000"/>
                  </a:solidFill>
                  <a:latin typeface="+mn-ea"/>
                  <a:ea typeface="+mn-ea"/>
                </a:rPr>
                <a:t>的教学模式</a:t>
              </a:r>
              <a:endParaRPr lang="en-US" altLang="zh-CN" sz="2400" dirty="0">
                <a:solidFill>
                  <a:srgbClr val="C00000"/>
                </a:solidFill>
                <a:latin typeface="+mn-ea"/>
                <a:ea typeface="+mn-ea"/>
                <a:cs typeface="+mn-ea"/>
                <a:sym typeface="+mn-lt"/>
              </a:endParaRP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3"/>
          <p:cNvSpPr txBox="1">
            <a:spLocks noChangeArrowheads="1"/>
          </p:cNvSpPr>
          <p:nvPr/>
        </p:nvSpPr>
        <p:spPr>
          <a:xfrm>
            <a:off x="611560" y="843558"/>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altLang="zh-CN" sz="2000" dirty="0"/>
              <a:t>AU</a:t>
            </a:r>
          </a:p>
          <a:p>
            <a:endParaRPr lang="en-US" altLang="zh-CN" dirty="0"/>
          </a:p>
        </p:txBody>
      </p:sp>
      <p:grpSp>
        <p:nvGrpSpPr>
          <p:cNvPr id="9" name="Group 5"/>
          <p:cNvGrpSpPr>
            <a:grpSpLocks noChangeAspect="1"/>
          </p:cNvGrpSpPr>
          <p:nvPr/>
        </p:nvGrpSpPr>
        <p:grpSpPr bwMode="auto">
          <a:xfrm>
            <a:off x="1402730" y="1412683"/>
            <a:ext cx="6697662" cy="3138488"/>
            <a:chOff x="2775" y="4950"/>
            <a:chExt cx="7740" cy="4836"/>
          </a:xfrm>
        </p:grpSpPr>
        <p:sp>
          <p:nvSpPr>
            <p:cNvPr id="10" name="AutoShape 6"/>
            <p:cNvSpPr>
              <a:spLocks noChangeAspect="1" noChangeArrowheads="1"/>
            </p:cNvSpPr>
            <p:nvPr/>
          </p:nvSpPr>
          <p:spPr bwMode="auto">
            <a:xfrm>
              <a:off x="2775" y="4950"/>
              <a:ext cx="7740" cy="4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p>
          </p:txBody>
        </p:sp>
        <p:grpSp>
          <p:nvGrpSpPr>
            <p:cNvPr id="11" name="Group 7"/>
            <p:cNvGrpSpPr>
              <a:grpSpLocks/>
            </p:cNvGrpSpPr>
            <p:nvPr/>
          </p:nvGrpSpPr>
          <p:grpSpPr bwMode="auto">
            <a:xfrm>
              <a:off x="3135" y="5310"/>
              <a:ext cx="6840" cy="4234"/>
              <a:chOff x="3135" y="5310"/>
              <a:chExt cx="6840" cy="4234"/>
            </a:xfrm>
          </p:grpSpPr>
          <p:grpSp>
            <p:nvGrpSpPr>
              <p:cNvPr id="12" name="Group 8"/>
              <p:cNvGrpSpPr>
                <a:grpSpLocks/>
              </p:cNvGrpSpPr>
              <p:nvPr/>
            </p:nvGrpSpPr>
            <p:grpSpPr bwMode="auto">
              <a:xfrm>
                <a:off x="3135" y="5310"/>
                <a:ext cx="6840" cy="4234"/>
                <a:chOff x="3135" y="5310"/>
                <a:chExt cx="6840" cy="4234"/>
              </a:xfrm>
            </p:grpSpPr>
            <p:grpSp>
              <p:nvGrpSpPr>
                <p:cNvPr id="14" name="Group 9"/>
                <p:cNvGrpSpPr>
                  <a:grpSpLocks/>
                </p:cNvGrpSpPr>
                <p:nvPr/>
              </p:nvGrpSpPr>
              <p:grpSpPr bwMode="auto">
                <a:xfrm>
                  <a:off x="3135" y="5310"/>
                  <a:ext cx="6840" cy="3696"/>
                  <a:chOff x="3135" y="5310"/>
                  <a:chExt cx="6840" cy="3696"/>
                </a:xfrm>
              </p:grpSpPr>
              <p:sp>
                <p:nvSpPr>
                  <p:cNvPr id="16" name="Rectangle 10"/>
                  <p:cNvSpPr>
                    <a:spLocks noChangeArrowheads="1"/>
                  </p:cNvSpPr>
                  <p:nvPr/>
                </p:nvSpPr>
                <p:spPr bwMode="auto">
                  <a:xfrm>
                    <a:off x="3135" y="5311"/>
                    <a:ext cx="1920" cy="731"/>
                  </a:xfrm>
                  <a:prstGeom prst="rect">
                    <a:avLst/>
                  </a:prstGeom>
                  <a:solidFill>
                    <a:srgbClr val="FFFFFF"/>
                  </a:solidFill>
                  <a:ln w="9525">
                    <a:solidFill>
                      <a:srgbClr val="000000"/>
                    </a:solidFill>
                    <a:miter lim="800000"/>
                    <a:headEnd/>
                    <a:tailEnd/>
                  </a:ln>
                </p:spPr>
                <p:txBody>
                  <a:bodyPr/>
                  <a:lstStyle/>
                  <a:p>
                    <a:pPr algn="ctr"/>
                    <a:r>
                      <a:rPr lang="zh-CN" altLang="en-US" sz="1400" b="1" dirty="0">
                        <a:latin typeface="Times New Roman" pitchFamily="18" charset="0"/>
                      </a:rPr>
                      <a:t>注册课程</a:t>
                    </a:r>
                  </a:p>
                  <a:p>
                    <a:pPr algn="ctr"/>
                    <a:r>
                      <a:rPr lang="zh-CN" altLang="en-US" sz="1400" b="1" dirty="0">
                        <a:latin typeface="Times New Roman" pitchFamily="18" charset="0"/>
                      </a:rPr>
                      <a:t>（选择教学模式）</a:t>
                    </a:r>
                    <a:endParaRPr lang="zh-CN" altLang="en-US" sz="1400" b="1" dirty="0"/>
                  </a:p>
                </p:txBody>
              </p:sp>
              <p:sp>
                <p:nvSpPr>
                  <p:cNvPr id="17" name="Rectangle 11"/>
                  <p:cNvSpPr>
                    <a:spLocks noChangeArrowheads="1"/>
                  </p:cNvSpPr>
                  <p:nvPr/>
                </p:nvSpPr>
                <p:spPr bwMode="auto">
                  <a:xfrm>
                    <a:off x="6375" y="5310"/>
                    <a:ext cx="2280" cy="732"/>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接收信息资源</a:t>
                    </a:r>
                  </a:p>
                  <a:p>
                    <a:pPr algn="ctr"/>
                    <a:r>
                      <a:rPr lang="zh-CN" altLang="en-US" sz="1400" b="1">
                        <a:latin typeface="Times New Roman" pitchFamily="18" charset="0"/>
                      </a:rPr>
                      <a:t>（课程包、教师信息）</a:t>
                    </a:r>
                    <a:endParaRPr lang="zh-CN" altLang="en-US" sz="1400" b="1"/>
                  </a:p>
                </p:txBody>
              </p:sp>
              <p:sp>
                <p:nvSpPr>
                  <p:cNvPr id="19" name="Rectangle 12"/>
                  <p:cNvSpPr>
                    <a:spLocks noChangeArrowheads="1"/>
                  </p:cNvSpPr>
                  <p:nvPr/>
                </p:nvSpPr>
                <p:spPr bwMode="auto">
                  <a:xfrm rot="16200000">
                    <a:off x="8925" y="7020"/>
                    <a:ext cx="1560" cy="540"/>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自主学习</a:t>
                    </a:r>
                    <a:endParaRPr lang="zh-CN" altLang="en-US" sz="1400" b="1"/>
                  </a:p>
                </p:txBody>
              </p:sp>
              <p:sp>
                <p:nvSpPr>
                  <p:cNvPr id="20" name="Rectangle 13"/>
                  <p:cNvSpPr>
                    <a:spLocks noChangeArrowheads="1"/>
                  </p:cNvSpPr>
                  <p:nvPr/>
                </p:nvSpPr>
                <p:spPr bwMode="auto">
                  <a:xfrm>
                    <a:off x="6555" y="8538"/>
                    <a:ext cx="192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申请课程考试</a:t>
                    </a:r>
                    <a:endParaRPr lang="zh-CN" altLang="en-US" sz="1400" b="1"/>
                  </a:p>
                </p:txBody>
              </p:sp>
              <p:sp>
                <p:nvSpPr>
                  <p:cNvPr id="21" name="Rectangle 14"/>
                  <p:cNvSpPr>
                    <a:spLocks noChangeArrowheads="1"/>
                  </p:cNvSpPr>
                  <p:nvPr/>
                </p:nvSpPr>
                <p:spPr bwMode="auto">
                  <a:xfrm>
                    <a:off x="3675" y="8538"/>
                    <a:ext cx="138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课程考试</a:t>
                    </a:r>
                    <a:endParaRPr lang="zh-CN" altLang="en-US" sz="1400" b="1"/>
                  </a:p>
                </p:txBody>
              </p:sp>
              <p:cxnSp>
                <p:nvCxnSpPr>
                  <p:cNvPr id="22" name="AutoShape 15"/>
                  <p:cNvCxnSpPr>
                    <a:cxnSpLocks noChangeShapeType="1"/>
                    <a:stCxn id="17" idx="3"/>
                    <a:endCxn id="19" idx="3"/>
                  </p:cNvCxnSpPr>
                  <p:nvPr/>
                </p:nvCxnSpPr>
                <p:spPr bwMode="auto">
                  <a:xfrm>
                    <a:off x="8655" y="5676"/>
                    <a:ext cx="1050" cy="834"/>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23" name="AutoShape 16"/>
                  <p:cNvCxnSpPr>
                    <a:cxnSpLocks noChangeShapeType="1"/>
                    <a:stCxn id="16" idx="3"/>
                    <a:endCxn id="17" idx="1"/>
                  </p:cNvCxnSpPr>
                  <p:nvPr/>
                </p:nvCxnSpPr>
                <p:spPr bwMode="auto">
                  <a:xfrm flipV="1">
                    <a:off x="5055" y="5676"/>
                    <a:ext cx="13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AutoShape 17"/>
                  <p:cNvCxnSpPr>
                    <a:cxnSpLocks noChangeShapeType="1"/>
                    <a:stCxn id="19" idx="1"/>
                    <a:endCxn id="20" idx="3"/>
                  </p:cNvCxnSpPr>
                  <p:nvPr/>
                </p:nvCxnSpPr>
                <p:spPr bwMode="auto">
                  <a:xfrm rot="5400000">
                    <a:off x="8739" y="7806"/>
                    <a:ext cx="702" cy="1230"/>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28" name="AutoShape 18"/>
                  <p:cNvCxnSpPr>
                    <a:cxnSpLocks noChangeShapeType="1"/>
                    <a:stCxn id="20" idx="1"/>
                    <a:endCxn id="21" idx="3"/>
                  </p:cNvCxnSpPr>
                  <p:nvPr/>
                </p:nvCxnSpPr>
                <p:spPr bwMode="auto">
                  <a:xfrm flipH="1">
                    <a:off x="5055" y="8772"/>
                    <a:ext cx="150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9" name="Rectangle 19"/>
                  <p:cNvSpPr>
                    <a:spLocks noChangeArrowheads="1"/>
                  </p:cNvSpPr>
                  <p:nvPr/>
                </p:nvSpPr>
                <p:spPr bwMode="auto">
                  <a:xfrm>
                    <a:off x="6375" y="7053"/>
                    <a:ext cx="144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辅导教师</a:t>
                    </a:r>
                    <a:endParaRPr lang="zh-CN" altLang="en-US" sz="1400" b="1"/>
                  </a:p>
                </p:txBody>
              </p:sp>
              <p:cxnSp>
                <p:nvCxnSpPr>
                  <p:cNvPr id="30" name="AutoShape 20"/>
                  <p:cNvCxnSpPr>
                    <a:cxnSpLocks noChangeShapeType="1"/>
                    <a:stCxn id="29" idx="3"/>
                    <a:endCxn id="19" idx="0"/>
                  </p:cNvCxnSpPr>
                  <p:nvPr/>
                </p:nvCxnSpPr>
                <p:spPr bwMode="auto">
                  <a:xfrm>
                    <a:off x="7815" y="7287"/>
                    <a:ext cx="1620" cy="3"/>
                  </a:xfrm>
                  <a:prstGeom prst="straightConnector1">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31" name="Text Box 21"/>
                  <p:cNvSpPr txBox="1">
                    <a:spLocks noChangeArrowheads="1"/>
                  </p:cNvSpPr>
                  <p:nvPr/>
                </p:nvSpPr>
                <p:spPr bwMode="auto">
                  <a:xfrm>
                    <a:off x="7995" y="6882"/>
                    <a:ext cx="126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en-US" sz="1400">
                        <a:latin typeface="Times New Roman" pitchFamily="18" charset="0"/>
                      </a:rPr>
                      <a:t>提问答疑</a:t>
                    </a:r>
                    <a:endParaRPr lang="zh-CN" altLang="en-US" sz="1400"/>
                  </a:p>
                </p:txBody>
              </p:sp>
              <p:sp>
                <p:nvSpPr>
                  <p:cNvPr id="32" name="Text Box 22"/>
                  <p:cNvSpPr txBox="1">
                    <a:spLocks noChangeArrowheads="1"/>
                  </p:cNvSpPr>
                  <p:nvPr/>
                </p:nvSpPr>
                <p:spPr bwMode="auto">
                  <a:xfrm>
                    <a:off x="8606" y="8403"/>
                    <a:ext cx="1043" cy="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a:r>
                      <a:rPr lang="zh-CN" altLang="en-US" sz="1400">
                        <a:latin typeface="Times New Roman" pitchFamily="18" charset="0"/>
                      </a:rPr>
                      <a:t>完成课程</a:t>
                    </a:r>
                    <a:endParaRPr lang="zh-CN" altLang="en-US" sz="1400"/>
                  </a:p>
                </p:txBody>
              </p:sp>
            </p:grpSp>
            <p:sp>
              <p:nvSpPr>
                <p:cNvPr id="15" name="Text Box 23"/>
                <p:cNvSpPr txBox="1">
                  <a:spLocks noChangeArrowheads="1"/>
                </p:cNvSpPr>
                <p:nvPr/>
              </p:nvSpPr>
              <p:spPr bwMode="auto">
                <a:xfrm>
                  <a:off x="6016" y="9165"/>
                  <a:ext cx="1251" cy="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sz="1000" b="1" dirty="0">
                      <a:latin typeface="微软雅黑" panose="020B0503020204020204" pitchFamily="34" charset="-122"/>
                      <a:ea typeface="微软雅黑" panose="020B0503020204020204" pitchFamily="34" charset="-122"/>
                    </a:rPr>
                    <a:t>个别化教学模式</a:t>
                  </a:r>
                  <a:endParaRPr lang="zh-CN" altLang="en-US" b="1" dirty="0">
                    <a:latin typeface="微软雅黑" panose="020B0503020204020204" pitchFamily="34" charset="-122"/>
                    <a:ea typeface="微软雅黑" panose="020B0503020204020204" pitchFamily="34" charset="-122"/>
                  </a:endParaRPr>
                </a:p>
              </p:txBody>
            </p:sp>
          </p:grpSp>
          <p:sp>
            <p:nvSpPr>
              <p:cNvPr id="13" name="Text Box 24"/>
              <p:cNvSpPr txBox="1">
                <a:spLocks noChangeArrowheads="1"/>
              </p:cNvSpPr>
              <p:nvPr/>
            </p:nvSpPr>
            <p:spPr bwMode="auto">
              <a:xfrm>
                <a:off x="5115" y="8421"/>
                <a:ext cx="1440"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en-US" sz="1400">
                    <a:latin typeface="Times New Roman" pitchFamily="18" charset="0"/>
                  </a:rPr>
                  <a:t>联系监考员</a:t>
                </a:r>
                <a:endParaRPr lang="zh-CN" altLang="en-US" sz="1400"/>
              </a:p>
            </p:txBody>
          </p:sp>
        </p:grpSp>
      </p:grpSp>
    </p:spTree>
    <p:extLst>
      <p:ext uri="{BB962C8B-B14F-4D97-AF65-F5344CB8AC3E}">
        <p14:creationId xmlns:p14="http://schemas.microsoft.com/office/powerpoint/2010/main" val="1100939384"/>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0"/>
            <a:ext cx="3888432" cy="578162"/>
            <a:chOff x="323528" y="0"/>
            <a:chExt cx="3888432" cy="578162"/>
          </a:xfrm>
        </p:grpSpPr>
        <p:sp>
          <p:nvSpPr>
            <p:cNvPr id="25" name="TextBox 86"/>
            <p:cNvSpPr txBox="1"/>
            <p:nvPr/>
          </p:nvSpPr>
          <p:spPr>
            <a:xfrm>
              <a:off x="576196" y="58248"/>
              <a:ext cx="3635764" cy="461665"/>
            </a:xfrm>
            <a:prstGeom prst="rect">
              <a:avLst/>
            </a:prstGeom>
            <a:noFill/>
          </p:spPr>
          <p:txBody>
            <a:bodyPr wrap="square" rtlCol="0">
              <a:spAutoFit/>
            </a:bodyPr>
            <a:lstStyle/>
            <a:p>
              <a:pPr algn="just"/>
              <a:r>
                <a:rPr lang="en-US" altLang="zh-CN" sz="2400" dirty="0">
                  <a:solidFill>
                    <a:srgbClr val="C00000"/>
                  </a:solidFill>
                  <a:latin typeface="+mn-ea"/>
                  <a:ea typeface="+mn-ea"/>
                </a:rPr>
                <a:t>OU</a:t>
              </a:r>
              <a:r>
                <a:rPr lang="zh-CN" altLang="en-US" sz="2400" dirty="0">
                  <a:solidFill>
                    <a:srgbClr val="C00000"/>
                  </a:solidFill>
                  <a:latin typeface="+mn-ea"/>
                  <a:ea typeface="+mn-ea"/>
                </a:rPr>
                <a:t>和</a:t>
              </a:r>
              <a:r>
                <a:rPr lang="en-US" altLang="zh-CN" sz="2400" dirty="0">
                  <a:solidFill>
                    <a:srgbClr val="C00000"/>
                  </a:solidFill>
                  <a:latin typeface="+mn-ea"/>
                  <a:ea typeface="+mn-ea"/>
                </a:rPr>
                <a:t>AU</a:t>
              </a:r>
              <a:r>
                <a:rPr lang="zh-CN" altLang="en-US" sz="2400" dirty="0">
                  <a:solidFill>
                    <a:srgbClr val="C00000"/>
                  </a:solidFill>
                  <a:latin typeface="+mn-ea"/>
                  <a:ea typeface="+mn-ea"/>
                </a:rPr>
                <a:t>的教学模式</a:t>
              </a:r>
              <a:endParaRPr lang="en-US" altLang="zh-CN" sz="2400" dirty="0">
                <a:solidFill>
                  <a:srgbClr val="C00000"/>
                </a:solidFill>
                <a:latin typeface="+mn-ea"/>
                <a:ea typeface="+mn-ea"/>
                <a:cs typeface="+mn-ea"/>
                <a:sym typeface="+mn-lt"/>
              </a:endParaRP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3"/>
          <p:cNvSpPr txBox="1">
            <a:spLocks noChangeArrowheads="1"/>
          </p:cNvSpPr>
          <p:nvPr/>
        </p:nvSpPr>
        <p:spPr>
          <a:xfrm>
            <a:off x="611560" y="843558"/>
            <a:ext cx="7807325" cy="336158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pPr>
            <a:r>
              <a:rPr lang="en-US" altLang="zh-CN" sz="2000" dirty="0"/>
              <a:t>AU</a:t>
            </a:r>
          </a:p>
          <a:p>
            <a:endParaRPr lang="en-US" altLang="zh-CN" dirty="0"/>
          </a:p>
        </p:txBody>
      </p:sp>
      <p:grpSp>
        <p:nvGrpSpPr>
          <p:cNvPr id="26" name="Group 24"/>
          <p:cNvGrpSpPr>
            <a:grpSpLocks noChangeAspect="1"/>
          </p:cNvGrpSpPr>
          <p:nvPr/>
        </p:nvGrpSpPr>
        <p:grpSpPr bwMode="auto">
          <a:xfrm>
            <a:off x="1331640" y="1505013"/>
            <a:ext cx="6480175" cy="3036094"/>
            <a:chOff x="2775" y="4950"/>
            <a:chExt cx="7740" cy="4836"/>
          </a:xfrm>
        </p:grpSpPr>
        <p:sp>
          <p:nvSpPr>
            <p:cNvPr id="33" name="AutoShape 25"/>
            <p:cNvSpPr>
              <a:spLocks noChangeAspect="1" noChangeArrowheads="1"/>
            </p:cNvSpPr>
            <p:nvPr/>
          </p:nvSpPr>
          <p:spPr bwMode="auto">
            <a:xfrm>
              <a:off x="2775" y="4950"/>
              <a:ext cx="7740" cy="4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nvGrpSpPr>
            <p:cNvPr id="34" name="Group 26"/>
            <p:cNvGrpSpPr>
              <a:grpSpLocks/>
            </p:cNvGrpSpPr>
            <p:nvPr/>
          </p:nvGrpSpPr>
          <p:grpSpPr bwMode="auto">
            <a:xfrm>
              <a:off x="3135" y="5310"/>
              <a:ext cx="7020" cy="4245"/>
              <a:chOff x="3135" y="5310"/>
              <a:chExt cx="7020" cy="4245"/>
            </a:xfrm>
          </p:grpSpPr>
          <p:sp>
            <p:nvSpPr>
              <p:cNvPr id="35" name="Rectangle 27"/>
              <p:cNvSpPr>
                <a:spLocks noChangeArrowheads="1"/>
              </p:cNvSpPr>
              <p:nvPr/>
            </p:nvSpPr>
            <p:spPr bwMode="auto">
              <a:xfrm>
                <a:off x="3135" y="5311"/>
                <a:ext cx="1920" cy="731"/>
              </a:xfrm>
              <a:prstGeom prst="rect">
                <a:avLst/>
              </a:prstGeom>
              <a:solidFill>
                <a:srgbClr val="FFFFFF"/>
              </a:solidFill>
              <a:ln w="9525">
                <a:solidFill>
                  <a:srgbClr val="000000"/>
                </a:solidFill>
                <a:miter lim="800000"/>
                <a:headEnd/>
                <a:tailEnd/>
              </a:ln>
            </p:spPr>
            <p:txBody>
              <a:bodyPr/>
              <a:lstStyle/>
              <a:p>
                <a:pPr algn="ctr"/>
                <a:r>
                  <a:rPr lang="zh-CN" altLang="en-US" sz="1200" b="1">
                    <a:latin typeface="Times New Roman" pitchFamily="18" charset="0"/>
                  </a:rPr>
                  <a:t>注册课程</a:t>
                </a:r>
              </a:p>
              <a:p>
                <a:pPr algn="ctr"/>
                <a:r>
                  <a:rPr lang="zh-CN" altLang="en-US" sz="1200" b="1">
                    <a:latin typeface="Times New Roman" pitchFamily="18" charset="0"/>
                  </a:rPr>
                  <a:t>（选择教学模式）</a:t>
                </a:r>
                <a:endParaRPr lang="zh-CN" altLang="en-US" sz="1200" b="1"/>
              </a:p>
            </p:txBody>
          </p:sp>
          <p:sp>
            <p:nvSpPr>
              <p:cNvPr id="36" name="Rectangle 28"/>
              <p:cNvSpPr>
                <a:spLocks noChangeArrowheads="1"/>
              </p:cNvSpPr>
              <p:nvPr/>
            </p:nvSpPr>
            <p:spPr bwMode="auto">
              <a:xfrm>
                <a:off x="6375" y="5310"/>
                <a:ext cx="2280" cy="732"/>
              </a:xfrm>
              <a:prstGeom prst="rect">
                <a:avLst/>
              </a:prstGeom>
              <a:solidFill>
                <a:srgbClr val="FFFFFF"/>
              </a:solidFill>
              <a:ln w="9525">
                <a:solidFill>
                  <a:srgbClr val="000000"/>
                </a:solidFill>
                <a:miter lim="800000"/>
                <a:headEnd/>
                <a:tailEnd/>
              </a:ln>
            </p:spPr>
            <p:txBody>
              <a:bodyPr/>
              <a:lstStyle/>
              <a:p>
                <a:pPr algn="ctr"/>
                <a:r>
                  <a:rPr lang="zh-CN" altLang="en-US" sz="1200" b="1">
                    <a:latin typeface="Times New Roman" pitchFamily="18" charset="0"/>
                  </a:rPr>
                  <a:t>接收信息资源</a:t>
                </a:r>
              </a:p>
              <a:p>
                <a:pPr algn="ctr"/>
                <a:r>
                  <a:rPr lang="zh-CN" altLang="en-US" sz="1200" b="1">
                    <a:latin typeface="Times New Roman" pitchFamily="18" charset="0"/>
                  </a:rPr>
                  <a:t>（课程包、教师信息）</a:t>
                </a:r>
                <a:endParaRPr lang="zh-CN" altLang="en-US" sz="1200" b="1"/>
              </a:p>
            </p:txBody>
          </p:sp>
          <p:sp>
            <p:nvSpPr>
              <p:cNvPr id="37" name="Rectangle 29"/>
              <p:cNvSpPr>
                <a:spLocks noChangeArrowheads="1"/>
              </p:cNvSpPr>
              <p:nvPr/>
            </p:nvSpPr>
            <p:spPr bwMode="auto">
              <a:xfrm rot="16200000">
                <a:off x="8859" y="6930"/>
                <a:ext cx="1872" cy="720"/>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班组学习（学习中心）</a:t>
                </a:r>
                <a:endParaRPr lang="zh-CN" altLang="en-US" sz="1400" b="1"/>
              </a:p>
            </p:txBody>
          </p:sp>
          <p:sp>
            <p:nvSpPr>
              <p:cNvPr id="38" name="Rectangle 30"/>
              <p:cNvSpPr>
                <a:spLocks noChangeArrowheads="1"/>
              </p:cNvSpPr>
              <p:nvPr/>
            </p:nvSpPr>
            <p:spPr bwMode="auto">
              <a:xfrm>
                <a:off x="6555" y="8538"/>
                <a:ext cx="192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申请课程考试</a:t>
                </a:r>
                <a:endParaRPr lang="zh-CN" altLang="en-US" sz="1400" b="1"/>
              </a:p>
            </p:txBody>
          </p:sp>
          <p:sp>
            <p:nvSpPr>
              <p:cNvPr id="39" name="Rectangle 31"/>
              <p:cNvSpPr>
                <a:spLocks noChangeArrowheads="1"/>
              </p:cNvSpPr>
              <p:nvPr/>
            </p:nvSpPr>
            <p:spPr bwMode="auto">
              <a:xfrm>
                <a:off x="3675" y="8538"/>
                <a:ext cx="138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课程考试</a:t>
                </a:r>
                <a:endParaRPr lang="zh-CN" altLang="en-US" sz="1400" b="1"/>
              </a:p>
            </p:txBody>
          </p:sp>
          <p:cxnSp>
            <p:nvCxnSpPr>
              <p:cNvPr id="40" name="AutoShape 32"/>
              <p:cNvCxnSpPr>
                <a:cxnSpLocks noChangeShapeType="1"/>
                <a:stCxn id="36" idx="3"/>
                <a:endCxn id="37" idx="3"/>
              </p:cNvCxnSpPr>
              <p:nvPr/>
            </p:nvCxnSpPr>
            <p:spPr bwMode="auto">
              <a:xfrm>
                <a:off x="8655" y="5676"/>
                <a:ext cx="1140" cy="678"/>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41" name="AutoShape 33"/>
              <p:cNvCxnSpPr>
                <a:cxnSpLocks noChangeShapeType="1"/>
                <a:stCxn id="35" idx="3"/>
                <a:endCxn id="36" idx="1"/>
              </p:cNvCxnSpPr>
              <p:nvPr/>
            </p:nvCxnSpPr>
            <p:spPr bwMode="auto">
              <a:xfrm flipV="1">
                <a:off x="5055" y="5676"/>
                <a:ext cx="132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2" name="AutoShape 34"/>
              <p:cNvCxnSpPr>
                <a:cxnSpLocks noChangeShapeType="1"/>
                <a:stCxn id="37" idx="1"/>
                <a:endCxn id="38" idx="3"/>
              </p:cNvCxnSpPr>
              <p:nvPr/>
            </p:nvCxnSpPr>
            <p:spPr bwMode="auto">
              <a:xfrm rot="5400000">
                <a:off x="8862" y="7839"/>
                <a:ext cx="546" cy="1320"/>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cxnSp>
          <p:cxnSp>
            <p:nvCxnSpPr>
              <p:cNvPr id="43" name="AutoShape 35"/>
              <p:cNvCxnSpPr>
                <a:cxnSpLocks noChangeShapeType="1"/>
                <a:stCxn id="38" idx="1"/>
                <a:endCxn id="39" idx="3"/>
              </p:cNvCxnSpPr>
              <p:nvPr/>
            </p:nvCxnSpPr>
            <p:spPr bwMode="auto">
              <a:xfrm flipH="1">
                <a:off x="5055" y="8772"/>
                <a:ext cx="150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4" name="Text Box 36"/>
              <p:cNvSpPr txBox="1">
                <a:spLocks noChangeArrowheads="1"/>
              </p:cNvSpPr>
              <p:nvPr/>
            </p:nvSpPr>
            <p:spPr bwMode="auto">
              <a:xfrm>
                <a:off x="8606" y="8402"/>
                <a:ext cx="956"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just"/>
                <a:r>
                  <a:rPr lang="zh-CN" altLang="en-US" sz="1200">
                    <a:latin typeface="Times New Roman" pitchFamily="18" charset="0"/>
                  </a:rPr>
                  <a:t>完成课程</a:t>
                </a:r>
                <a:endParaRPr lang="zh-CN" altLang="en-US" sz="1200"/>
              </a:p>
            </p:txBody>
          </p:sp>
          <p:sp>
            <p:nvSpPr>
              <p:cNvPr id="45" name="Text Box 37"/>
              <p:cNvSpPr txBox="1">
                <a:spLocks noChangeArrowheads="1"/>
              </p:cNvSpPr>
              <p:nvPr/>
            </p:nvSpPr>
            <p:spPr bwMode="auto">
              <a:xfrm>
                <a:off x="5969" y="9163"/>
                <a:ext cx="1140"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sz="1000" b="1" dirty="0">
                    <a:latin typeface="微软雅黑" panose="020B0503020204020204" pitchFamily="34" charset="-122"/>
                    <a:ea typeface="微软雅黑" panose="020B0503020204020204" pitchFamily="34" charset="-122"/>
                  </a:rPr>
                  <a:t>班组教学模式</a:t>
                </a:r>
                <a:endParaRPr lang="zh-CN" altLang="en-US" b="1" dirty="0">
                  <a:latin typeface="微软雅黑" panose="020B0503020204020204" pitchFamily="34" charset="-122"/>
                  <a:ea typeface="微软雅黑" panose="020B0503020204020204" pitchFamily="34" charset="-122"/>
                </a:endParaRPr>
              </a:p>
            </p:txBody>
          </p:sp>
          <p:sp>
            <p:nvSpPr>
              <p:cNvPr id="46" name="Text Box 38"/>
              <p:cNvSpPr txBox="1">
                <a:spLocks noChangeArrowheads="1"/>
              </p:cNvSpPr>
              <p:nvPr/>
            </p:nvSpPr>
            <p:spPr bwMode="auto">
              <a:xfrm>
                <a:off x="6555" y="7059"/>
                <a:ext cx="2160" cy="468"/>
              </a:xfrm>
              <a:prstGeom prst="rect">
                <a:avLst/>
              </a:prstGeom>
              <a:solidFill>
                <a:srgbClr val="FFFFFF"/>
              </a:solidFill>
              <a:ln w="9525">
                <a:solidFill>
                  <a:srgbClr val="000000"/>
                </a:solidFill>
                <a:miter lim="800000"/>
                <a:headEnd/>
                <a:tailEnd/>
              </a:ln>
            </p:spPr>
            <p:txBody>
              <a:bodyPr/>
              <a:lstStyle/>
              <a:p>
                <a:pPr algn="just"/>
                <a:r>
                  <a:rPr lang="zh-CN" altLang="en-US" sz="1400" b="1">
                    <a:latin typeface="Times New Roman" pitchFamily="18" charset="0"/>
                  </a:rPr>
                  <a:t>讨论会、视频讲座等</a:t>
                </a:r>
                <a:endParaRPr lang="zh-CN" altLang="en-US" sz="1400" b="1"/>
              </a:p>
            </p:txBody>
          </p:sp>
          <p:cxnSp>
            <p:nvCxnSpPr>
              <p:cNvPr id="47" name="AutoShape 39"/>
              <p:cNvCxnSpPr>
                <a:cxnSpLocks noChangeShapeType="1"/>
                <a:stCxn id="46" idx="3"/>
                <a:endCxn id="37" idx="0"/>
              </p:cNvCxnSpPr>
              <p:nvPr/>
            </p:nvCxnSpPr>
            <p:spPr bwMode="auto">
              <a:xfrm flipV="1">
                <a:off x="8715" y="7290"/>
                <a:ext cx="720" cy="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8" name="Text Box 40"/>
              <p:cNvSpPr txBox="1">
                <a:spLocks noChangeArrowheads="1"/>
              </p:cNvSpPr>
              <p:nvPr/>
            </p:nvSpPr>
            <p:spPr bwMode="auto">
              <a:xfrm>
                <a:off x="6555" y="6354"/>
                <a:ext cx="216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课程教师</a:t>
                </a:r>
                <a:endParaRPr lang="zh-CN" altLang="en-US" sz="1400" b="1"/>
              </a:p>
            </p:txBody>
          </p:sp>
          <p:sp>
            <p:nvSpPr>
              <p:cNvPr id="49" name="Text Box 41"/>
              <p:cNvSpPr txBox="1">
                <a:spLocks noChangeArrowheads="1"/>
              </p:cNvSpPr>
              <p:nvPr/>
            </p:nvSpPr>
            <p:spPr bwMode="auto">
              <a:xfrm>
                <a:off x="6555" y="7749"/>
                <a:ext cx="2160" cy="468"/>
              </a:xfrm>
              <a:prstGeom prst="rect">
                <a:avLst/>
              </a:prstGeom>
              <a:solidFill>
                <a:srgbClr val="FFFFFF"/>
              </a:solidFill>
              <a:ln w="9525">
                <a:solidFill>
                  <a:srgbClr val="000000"/>
                </a:solidFill>
                <a:miter lim="800000"/>
                <a:headEnd/>
                <a:tailEnd/>
              </a:ln>
            </p:spPr>
            <p:txBody>
              <a:bodyPr/>
              <a:lstStyle/>
              <a:p>
                <a:pPr algn="ctr"/>
                <a:r>
                  <a:rPr lang="zh-CN" altLang="en-US" sz="1400" b="1">
                    <a:latin typeface="Times New Roman" pitchFamily="18" charset="0"/>
                  </a:rPr>
                  <a:t>小组讨论</a:t>
                </a:r>
                <a:endParaRPr lang="zh-CN" altLang="en-US" sz="1400" b="1"/>
              </a:p>
            </p:txBody>
          </p:sp>
          <p:cxnSp>
            <p:nvCxnSpPr>
              <p:cNvPr id="50" name="AutoShape 42"/>
              <p:cNvCxnSpPr>
                <a:cxnSpLocks noChangeShapeType="1"/>
                <a:stCxn id="48" idx="3"/>
                <a:endCxn id="37" idx="0"/>
              </p:cNvCxnSpPr>
              <p:nvPr/>
            </p:nvCxnSpPr>
            <p:spPr bwMode="auto">
              <a:xfrm>
                <a:off x="8715" y="6588"/>
                <a:ext cx="720" cy="70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AutoShape 43"/>
              <p:cNvCxnSpPr>
                <a:cxnSpLocks noChangeShapeType="1"/>
                <a:stCxn id="49" idx="3"/>
                <a:endCxn id="37" idx="0"/>
              </p:cNvCxnSpPr>
              <p:nvPr/>
            </p:nvCxnSpPr>
            <p:spPr bwMode="auto">
              <a:xfrm flipV="1">
                <a:off x="8715" y="7290"/>
                <a:ext cx="720" cy="69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grpSp>
    </p:spTree>
    <p:extLst>
      <p:ext uri="{BB962C8B-B14F-4D97-AF65-F5344CB8AC3E}">
        <p14:creationId xmlns:p14="http://schemas.microsoft.com/office/powerpoint/2010/main" val="1093858178"/>
      </p:ext>
    </p:extLst>
  </p:cSld>
  <p:clrMapOvr>
    <a:masterClrMapping/>
  </p:clrMapOvr>
  <p:transition spd="med">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339818" y="915566"/>
            <a:ext cx="3632500" cy="3379711"/>
            <a:chOff x="2855206" y="1032604"/>
            <a:chExt cx="3400318" cy="3163687"/>
          </a:xfrm>
        </p:grpSpPr>
        <p:grpSp>
          <p:nvGrpSpPr>
            <p:cNvPr id="4" name="Group 2"/>
            <p:cNvGrpSpPr/>
            <p:nvPr/>
          </p:nvGrpSpPr>
          <p:grpSpPr>
            <a:xfrm>
              <a:off x="4396483" y="1032604"/>
              <a:ext cx="1859041" cy="1635020"/>
              <a:chOff x="5782165" y="481983"/>
              <a:chExt cx="3480614" cy="3061191"/>
            </a:xfrm>
            <a:gradFill flip="none" rotWithShape="1">
              <a:gsLst>
                <a:gs pos="0">
                  <a:schemeClr val="accent1">
                    <a:lumMod val="5000"/>
                    <a:lumOff val="95000"/>
                  </a:schemeClr>
                </a:gs>
                <a:gs pos="58000">
                  <a:schemeClr val="accent2"/>
                </a:gs>
              </a:gsLst>
              <a:lin ang="8100000" scaled="1"/>
              <a:tileRect/>
            </a:gradFill>
          </p:grpSpPr>
          <p:sp>
            <p:nvSpPr>
              <p:cNvPr id="77" name="Arrow: Right 70"/>
              <p:cNvSpPr/>
              <p:nvPr/>
            </p:nvSpPr>
            <p:spPr>
              <a:xfrm rot="18900000" flipH="1">
                <a:off x="5782165" y="1651488"/>
                <a:ext cx="2291004" cy="1891686"/>
              </a:xfrm>
              <a:prstGeom prst="rightArrow">
                <a:avLst/>
              </a:prstGeom>
              <a:solidFill>
                <a:srgbClr val="565C6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78" name="Group 71"/>
              <p:cNvGrpSpPr/>
              <p:nvPr/>
            </p:nvGrpSpPr>
            <p:grpSpPr>
              <a:xfrm>
                <a:off x="7454801" y="481983"/>
                <a:ext cx="1807978" cy="1561534"/>
                <a:chOff x="7454801" y="481983"/>
                <a:chExt cx="1807978" cy="1561534"/>
              </a:xfrm>
              <a:grpFill/>
            </p:grpSpPr>
            <p:sp>
              <p:nvSpPr>
                <p:cNvPr id="79" name="Rectangle 72"/>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0" name="Rectangle 73"/>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1" name="Rectangle 74"/>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2" name="Freeform: Shape 75"/>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3" name="Freeform: Shape 76"/>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4" name="Freeform: Shape 77"/>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5" name="Rectangle 78"/>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6" name="Rectangle 79"/>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7" name="Rectangle 80"/>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88" name="Freeform: Shape 81"/>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89" name="Freeform: Shape 82"/>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90" name="Rectangle 83"/>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grpSp>
          <p:nvGrpSpPr>
            <p:cNvPr id="5" name="Group 3"/>
            <p:cNvGrpSpPr/>
            <p:nvPr/>
          </p:nvGrpSpPr>
          <p:grpSpPr>
            <a:xfrm flipH="1">
              <a:off x="2857122" y="1040978"/>
              <a:ext cx="1859041" cy="1635020"/>
              <a:chOff x="5782165" y="481983"/>
              <a:chExt cx="3480614" cy="3061191"/>
            </a:xfrm>
            <a:gradFill>
              <a:gsLst>
                <a:gs pos="0">
                  <a:schemeClr val="accent1">
                    <a:lumMod val="5000"/>
                    <a:lumOff val="95000"/>
                  </a:schemeClr>
                </a:gs>
                <a:gs pos="58000">
                  <a:schemeClr val="accent1"/>
                </a:gs>
              </a:gsLst>
              <a:lin ang="8100000" scaled="1"/>
            </a:gradFill>
          </p:grpSpPr>
          <p:sp>
            <p:nvSpPr>
              <p:cNvPr id="63" name="Arrow: Right 56"/>
              <p:cNvSpPr/>
              <p:nvPr/>
            </p:nvSpPr>
            <p:spPr>
              <a:xfrm rot="18900000" flipH="1">
                <a:off x="5782165" y="1651488"/>
                <a:ext cx="2291004" cy="1891686"/>
              </a:xfrm>
              <a:prstGeom prst="rightArrow">
                <a:avLst/>
              </a:prstGeom>
              <a:solidFill>
                <a:srgbClr val="9595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64" name="Group 57"/>
              <p:cNvGrpSpPr/>
              <p:nvPr/>
            </p:nvGrpSpPr>
            <p:grpSpPr>
              <a:xfrm>
                <a:off x="7454801" y="481983"/>
                <a:ext cx="1807978" cy="1561534"/>
                <a:chOff x="7454801" y="481983"/>
                <a:chExt cx="1807978" cy="1561534"/>
              </a:xfrm>
              <a:grpFill/>
            </p:grpSpPr>
            <p:sp>
              <p:nvSpPr>
                <p:cNvPr id="65" name="Rectangle 58"/>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6" name="Rectangle 59"/>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7" name="Rectangle 60"/>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8" name="Freeform: Shape 61"/>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9" name="Freeform: Shape 62"/>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0" name="Freeform: Shape 63"/>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1" name="Rectangle 64"/>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72" name="Rectangle 65"/>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73" name="Rectangle 66"/>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74" name="Freeform: Shape 67"/>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5" name="Freeform: Shape 68"/>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76" name="Rectangle 69"/>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grpSp>
          <p:nvGrpSpPr>
            <p:cNvPr id="6" name="Group 4"/>
            <p:cNvGrpSpPr/>
            <p:nvPr/>
          </p:nvGrpSpPr>
          <p:grpSpPr>
            <a:xfrm flipV="1">
              <a:off x="4394392" y="2561271"/>
              <a:ext cx="1859041" cy="1635020"/>
              <a:chOff x="5782165" y="481983"/>
              <a:chExt cx="3480614" cy="3061191"/>
            </a:xfrm>
            <a:gradFill>
              <a:gsLst>
                <a:gs pos="0">
                  <a:schemeClr val="accent1">
                    <a:lumMod val="5000"/>
                    <a:lumOff val="95000"/>
                  </a:schemeClr>
                </a:gs>
                <a:gs pos="58000">
                  <a:schemeClr val="accent4"/>
                </a:gs>
              </a:gsLst>
              <a:lin ang="8100000" scaled="1"/>
            </a:gradFill>
          </p:grpSpPr>
          <p:sp>
            <p:nvSpPr>
              <p:cNvPr id="49" name="Arrow: Right 42"/>
              <p:cNvSpPr/>
              <p:nvPr/>
            </p:nvSpPr>
            <p:spPr>
              <a:xfrm rot="18900000" flipH="1">
                <a:off x="5782165" y="1651488"/>
                <a:ext cx="2291004" cy="1891686"/>
              </a:xfrm>
              <a:prstGeom prst="rightArrow">
                <a:avLst/>
              </a:prstGeom>
              <a:solidFill>
                <a:srgbClr val="565C6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50" name="Group 43"/>
              <p:cNvGrpSpPr/>
              <p:nvPr/>
            </p:nvGrpSpPr>
            <p:grpSpPr>
              <a:xfrm>
                <a:off x="7454801" y="481983"/>
                <a:ext cx="1807978" cy="1561534"/>
                <a:chOff x="7454801" y="481983"/>
                <a:chExt cx="1807978" cy="1561534"/>
              </a:xfrm>
              <a:grpFill/>
            </p:grpSpPr>
            <p:sp>
              <p:nvSpPr>
                <p:cNvPr id="51" name="Rectangle 44"/>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2" name="Rectangle 45"/>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3" name="Rectangle 46"/>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4" name="Freeform: Shape 47"/>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5" name="Freeform: Shape 48"/>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6" name="Freeform: Shape 49"/>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57" name="Rectangle 50"/>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8" name="Rectangle 51"/>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59" name="Rectangle 52"/>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60" name="Freeform: Shape 53"/>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1" name="Freeform: Shape 54"/>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62" name="Rectangle 55"/>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grpSp>
          <p:nvGrpSpPr>
            <p:cNvPr id="7" name="Group 5"/>
            <p:cNvGrpSpPr/>
            <p:nvPr/>
          </p:nvGrpSpPr>
          <p:grpSpPr>
            <a:xfrm flipH="1" flipV="1">
              <a:off x="2855206" y="2560263"/>
              <a:ext cx="1859041" cy="1635020"/>
              <a:chOff x="5782165" y="481983"/>
              <a:chExt cx="3480614" cy="3061191"/>
            </a:xfrm>
            <a:gradFill>
              <a:gsLst>
                <a:gs pos="0">
                  <a:schemeClr val="accent1">
                    <a:lumMod val="5000"/>
                    <a:lumOff val="95000"/>
                  </a:schemeClr>
                </a:gs>
                <a:gs pos="58000">
                  <a:schemeClr val="accent3"/>
                </a:gs>
              </a:gsLst>
              <a:lin ang="8100000" scaled="1"/>
            </a:gradFill>
          </p:grpSpPr>
          <p:sp>
            <p:nvSpPr>
              <p:cNvPr id="35" name="Arrow: Right 28"/>
              <p:cNvSpPr/>
              <p:nvPr/>
            </p:nvSpPr>
            <p:spPr>
              <a:xfrm rot="18900000" flipH="1">
                <a:off x="5782165" y="1651488"/>
                <a:ext cx="2291004" cy="1891686"/>
              </a:xfrm>
              <a:prstGeom prs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36" name="Group 29"/>
              <p:cNvGrpSpPr/>
              <p:nvPr/>
            </p:nvGrpSpPr>
            <p:grpSpPr>
              <a:xfrm>
                <a:off x="7454801" y="481983"/>
                <a:ext cx="1807978" cy="1561534"/>
                <a:chOff x="7454801" y="481983"/>
                <a:chExt cx="1807978" cy="1561534"/>
              </a:xfrm>
              <a:grpFill/>
            </p:grpSpPr>
            <p:sp>
              <p:nvSpPr>
                <p:cNvPr id="37" name="Rectangle 30"/>
                <p:cNvSpPr>
                  <a:spLocks/>
                </p:cNvSpPr>
                <p:nvPr/>
              </p:nvSpPr>
              <p:spPr bwMode="auto">
                <a:xfrm rot="8100000">
                  <a:off x="7916863" y="1084979"/>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38" name="Rectangle 31"/>
                <p:cNvSpPr>
                  <a:spLocks/>
                </p:cNvSpPr>
                <p:nvPr/>
              </p:nvSpPr>
              <p:spPr bwMode="auto">
                <a:xfrm rot="8100000">
                  <a:off x="7972437" y="1826848"/>
                  <a:ext cx="278579" cy="2166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39" name="Rectangle 32"/>
                <p:cNvSpPr>
                  <a:spLocks/>
                </p:cNvSpPr>
                <p:nvPr/>
              </p:nvSpPr>
              <p:spPr bwMode="auto">
                <a:xfrm rot="8100000">
                  <a:off x="7454801" y="1301229"/>
                  <a:ext cx="278579" cy="2205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0" name="Freeform: Shape 33"/>
                <p:cNvSpPr>
                  <a:spLocks/>
                </p:cNvSpPr>
                <p:nvPr/>
              </p:nvSpPr>
              <p:spPr bwMode="auto">
                <a:xfrm rot="8100000">
                  <a:off x="8213025" y="1221325"/>
                  <a:ext cx="315336" cy="319199"/>
                </a:xfrm>
                <a:custGeom>
                  <a:avLst/>
                  <a:gdLst>
                    <a:gd name="T0" fmla="*/ 40 w 163"/>
                    <a:gd name="T1" fmla="*/ 0 h 165"/>
                    <a:gd name="T2" fmla="*/ 163 w 163"/>
                    <a:gd name="T3" fmla="*/ 39 h 165"/>
                    <a:gd name="T4" fmla="*/ 125 w 163"/>
                    <a:gd name="T5" fmla="*/ 165 h 165"/>
                    <a:gd name="T6" fmla="*/ 0 w 163"/>
                    <a:gd name="T7" fmla="*/ 124 h 165"/>
                    <a:gd name="T8" fmla="*/ 40 w 163"/>
                    <a:gd name="T9" fmla="*/ 0 h 165"/>
                  </a:gdLst>
                  <a:ahLst/>
                  <a:cxnLst>
                    <a:cxn ang="0">
                      <a:pos x="T0" y="T1"/>
                    </a:cxn>
                    <a:cxn ang="0">
                      <a:pos x="T2" y="T3"/>
                    </a:cxn>
                    <a:cxn ang="0">
                      <a:pos x="T4" y="T5"/>
                    </a:cxn>
                    <a:cxn ang="0">
                      <a:pos x="T6" y="T7"/>
                    </a:cxn>
                    <a:cxn ang="0">
                      <a:pos x="T8" y="T9"/>
                    </a:cxn>
                  </a:cxnLst>
                  <a:rect l="0" t="0" r="r" b="b"/>
                  <a:pathLst>
                    <a:path w="163" h="165">
                      <a:moveTo>
                        <a:pt x="40" y="0"/>
                      </a:moveTo>
                      <a:lnTo>
                        <a:pt x="163" y="39"/>
                      </a:lnTo>
                      <a:lnTo>
                        <a:pt x="125" y="165"/>
                      </a:lnTo>
                      <a:lnTo>
                        <a:pt x="0" y="124"/>
                      </a:lnTo>
                      <a:lnTo>
                        <a:pt x="4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1" name="Freeform: Shape 34"/>
                <p:cNvSpPr>
                  <a:spLocks/>
                </p:cNvSpPr>
                <p:nvPr/>
              </p:nvSpPr>
              <p:spPr bwMode="auto">
                <a:xfrm rot="8100000">
                  <a:off x="8449924" y="886025"/>
                  <a:ext cx="266972" cy="268901"/>
                </a:xfrm>
                <a:custGeom>
                  <a:avLst/>
                  <a:gdLst>
                    <a:gd name="T0" fmla="*/ 0 w 138"/>
                    <a:gd name="T1" fmla="*/ 38 h 139"/>
                    <a:gd name="T2" fmla="*/ 102 w 138"/>
                    <a:gd name="T3" fmla="*/ 0 h 139"/>
                    <a:gd name="T4" fmla="*/ 138 w 138"/>
                    <a:gd name="T5" fmla="*/ 103 h 139"/>
                    <a:gd name="T6" fmla="*/ 38 w 138"/>
                    <a:gd name="T7" fmla="*/ 139 h 139"/>
                    <a:gd name="T8" fmla="*/ 0 w 138"/>
                    <a:gd name="T9" fmla="*/ 38 h 139"/>
                  </a:gdLst>
                  <a:ahLst/>
                  <a:cxnLst>
                    <a:cxn ang="0">
                      <a:pos x="T0" y="T1"/>
                    </a:cxn>
                    <a:cxn ang="0">
                      <a:pos x="T2" y="T3"/>
                    </a:cxn>
                    <a:cxn ang="0">
                      <a:pos x="T4" y="T5"/>
                    </a:cxn>
                    <a:cxn ang="0">
                      <a:pos x="T6" y="T7"/>
                    </a:cxn>
                    <a:cxn ang="0">
                      <a:pos x="T8" y="T9"/>
                    </a:cxn>
                  </a:cxnLst>
                  <a:rect l="0" t="0" r="r" b="b"/>
                  <a:pathLst>
                    <a:path w="138" h="139">
                      <a:moveTo>
                        <a:pt x="0" y="38"/>
                      </a:moveTo>
                      <a:lnTo>
                        <a:pt x="102" y="0"/>
                      </a:lnTo>
                      <a:lnTo>
                        <a:pt x="138" y="103"/>
                      </a:lnTo>
                      <a:lnTo>
                        <a:pt x="38" y="139"/>
                      </a:lnTo>
                      <a:lnTo>
                        <a:pt x="0"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2" name="Freeform: Shape 35"/>
                <p:cNvSpPr>
                  <a:spLocks/>
                </p:cNvSpPr>
                <p:nvPr/>
              </p:nvSpPr>
              <p:spPr bwMode="auto">
                <a:xfrm rot="8100000">
                  <a:off x="8144899" y="973602"/>
                  <a:ext cx="234084" cy="236013"/>
                </a:xfrm>
                <a:custGeom>
                  <a:avLst/>
                  <a:gdLst>
                    <a:gd name="T0" fmla="*/ 0 w 121"/>
                    <a:gd name="T1" fmla="*/ 12 h 122"/>
                    <a:gd name="T2" fmla="*/ 109 w 121"/>
                    <a:gd name="T3" fmla="*/ 0 h 122"/>
                    <a:gd name="T4" fmla="*/ 121 w 121"/>
                    <a:gd name="T5" fmla="*/ 110 h 122"/>
                    <a:gd name="T6" fmla="*/ 12 w 121"/>
                    <a:gd name="T7" fmla="*/ 122 h 122"/>
                    <a:gd name="T8" fmla="*/ 0 w 121"/>
                    <a:gd name="T9" fmla="*/ 12 h 122"/>
                  </a:gdLst>
                  <a:ahLst/>
                  <a:cxnLst>
                    <a:cxn ang="0">
                      <a:pos x="T0" y="T1"/>
                    </a:cxn>
                    <a:cxn ang="0">
                      <a:pos x="T2" y="T3"/>
                    </a:cxn>
                    <a:cxn ang="0">
                      <a:pos x="T4" y="T5"/>
                    </a:cxn>
                    <a:cxn ang="0">
                      <a:pos x="T6" y="T7"/>
                    </a:cxn>
                    <a:cxn ang="0">
                      <a:pos x="T8" y="T9"/>
                    </a:cxn>
                  </a:cxnLst>
                  <a:rect l="0" t="0" r="r" b="b"/>
                  <a:pathLst>
                    <a:path w="121" h="122">
                      <a:moveTo>
                        <a:pt x="0" y="12"/>
                      </a:moveTo>
                      <a:lnTo>
                        <a:pt x="109" y="0"/>
                      </a:lnTo>
                      <a:lnTo>
                        <a:pt x="121" y="110"/>
                      </a:lnTo>
                      <a:lnTo>
                        <a:pt x="12" y="122"/>
                      </a:lnTo>
                      <a:lnTo>
                        <a:pt x="0"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3" name="Rectangle 36"/>
                <p:cNvSpPr>
                  <a:spLocks/>
                </p:cNvSpPr>
                <p:nvPr/>
              </p:nvSpPr>
              <p:spPr bwMode="auto">
                <a:xfrm rot="8100000">
                  <a:off x="8693291" y="721345"/>
                  <a:ext cx="183785" cy="1837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4" name="Rectangle 37"/>
                <p:cNvSpPr>
                  <a:spLocks/>
                </p:cNvSpPr>
                <p:nvPr/>
              </p:nvSpPr>
              <p:spPr bwMode="auto">
                <a:xfrm rot="8100000">
                  <a:off x="8812870" y="489930"/>
                  <a:ext cx="179916" cy="1760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5" name="Rectangle 38"/>
                <p:cNvSpPr>
                  <a:spLocks/>
                </p:cNvSpPr>
                <p:nvPr/>
              </p:nvSpPr>
              <p:spPr bwMode="auto">
                <a:xfrm rot="8100000">
                  <a:off x="7882439" y="1401644"/>
                  <a:ext cx="251496"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sp>
              <p:nvSpPr>
                <p:cNvPr id="46" name="Freeform: Shape 39"/>
                <p:cNvSpPr>
                  <a:spLocks/>
                </p:cNvSpPr>
                <p:nvPr/>
              </p:nvSpPr>
              <p:spPr bwMode="auto">
                <a:xfrm rot="8100000">
                  <a:off x="8429249" y="641976"/>
                  <a:ext cx="216673" cy="216669"/>
                </a:xfrm>
                <a:custGeom>
                  <a:avLst/>
                  <a:gdLst>
                    <a:gd name="T0" fmla="*/ 24 w 112"/>
                    <a:gd name="T1" fmla="*/ 0 h 112"/>
                    <a:gd name="T2" fmla="*/ 112 w 112"/>
                    <a:gd name="T3" fmla="*/ 24 h 112"/>
                    <a:gd name="T4" fmla="*/ 88 w 112"/>
                    <a:gd name="T5" fmla="*/ 112 h 112"/>
                    <a:gd name="T6" fmla="*/ 0 w 112"/>
                    <a:gd name="T7" fmla="*/ 88 h 112"/>
                    <a:gd name="T8" fmla="*/ 24 w 112"/>
                    <a:gd name="T9" fmla="*/ 0 h 112"/>
                  </a:gdLst>
                  <a:ahLst/>
                  <a:cxnLst>
                    <a:cxn ang="0">
                      <a:pos x="T0" y="T1"/>
                    </a:cxn>
                    <a:cxn ang="0">
                      <a:pos x="T2" y="T3"/>
                    </a:cxn>
                    <a:cxn ang="0">
                      <a:pos x="T4" y="T5"/>
                    </a:cxn>
                    <a:cxn ang="0">
                      <a:pos x="T6" y="T7"/>
                    </a:cxn>
                    <a:cxn ang="0">
                      <a:pos x="T8" y="T9"/>
                    </a:cxn>
                  </a:cxnLst>
                  <a:rect l="0" t="0" r="r" b="b"/>
                  <a:pathLst>
                    <a:path w="112" h="112">
                      <a:moveTo>
                        <a:pt x="24" y="0"/>
                      </a:moveTo>
                      <a:lnTo>
                        <a:pt x="112" y="24"/>
                      </a:lnTo>
                      <a:lnTo>
                        <a:pt x="88" y="112"/>
                      </a:lnTo>
                      <a:lnTo>
                        <a:pt x="0" y="88"/>
                      </a:lnTo>
                      <a:lnTo>
                        <a:pt x="2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7" name="Freeform: Shape 40"/>
                <p:cNvSpPr>
                  <a:spLocks/>
                </p:cNvSpPr>
                <p:nvPr/>
              </p:nvSpPr>
              <p:spPr bwMode="auto">
                <a:xfrm rot="8100000">
                  <a:off x="9111882" y="481983"/>
                  <a:ext cx="150897" cy="150894"/>
                </a:xfrm>
                <a:custGeom>
                  <a:avLst/>
                  <a:gdLst>
                    <a:gd name="T0" fmla="*/ 0 w 78"/>
                    <a:gd name="T1" fmla="*/ 16 h 78"/>
                    <a:gd name="T2" fmla="*/ 59 w 78"/>
                    <a:gd name="T3" fmla="*/ 0 h 78"/>
                    <a:gd name="T4" fmla="*/ 78 w 78"/>
                    <a:gd name="T5" fmla="*/ 59 h 78"/>
                    <a:gd name="T6" fmla="*/ 19 w 78"/>
                    <a:gd name="T7" fmla="*/ 78 h 78"/>
                    <a:gd name="T8" fmla="*/ 0 w 78"/>
                    <a:gd name="T9" fmla="*/ 16 h 78"/>
                  </a:gdLst>
                  <a:ahLst/>
                  <a:cxnLst>
                    <a:cxn ang="0">
                      <a:pos x="T0" y="T1"/>
                    </a:cxn>
                    <a:cxn ang="0">
                      <a:pos x="T2" y="T3"/>
                    </a:cxn>
                    <a:cxn ang="0">
                      <a:pos x="T4" y="T5"/>
                    </a:cxn>
                    <a:cxn ang="0">
                      <a:pos x="T6" y="T7"/>
                    </a:cxn>
                    <a:cxn ang="0">
                      <a:pos x="T8" y="T9"/>
                    </a:cxn>
                  </a:cxnLst>
                  <a:rect l="0" t="0" r="r" b="b"/>
                  <a:pathLst>
                    <a:path w="78" h="78">
                      <a:moveTo>
                        <a:pt x="0" y="16"/>
                      </a:moveTo>
                      <a:lnTo>
                        <a:pt x="59" y="0"/>
                      </a:lnTo>
                      <a:lnTo>
                        <a:pt x="78" y="59"/>
                      </a:lnTo>
                      <a:lnTo>
                        <a:pt x="19" y="78"/>
                      </a:lnTo>
                      <a:lnTo>
                        <a:pt x="0"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a:latin typeface="+mn-lt"/>
                    <a:ea typeface="+mn-ea"/>
                    <a:cs typeface="+mn-ea"/>
                    <a:sym typeface="+mn-lt"/>
                  </a:endParaRPr>
                </a:p>
              </p:txBody>
            </p:sp>
            <p:sp>
              <p:nvSpPr>
                <p:cNvPr id="48" name="Rectangle 41"/>
                <p:cNvSpPr>
                  <a:spLocks/>
                </p:cNvSpPr>
                <p:nvPr/>
              </p:nvSpPr>
              <p:spPr bwMode="auto">
                <a:xfrm rot="8100000">
                  <a:off x="7671010" y="1661502"/>
                  <a:ext cx="189641" cy="23214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a:latin typeface="+mn-lt"/>
                    <a:ea typeface="+mn-ea"/>
                    <a:cs typeface="+mn-ea"/>
                    <a:sym typeface="+mn-lt"/>
                  </a:endParaRPr>
                </a:p>
              </p:txBody>
            </p:sp>
          </p:grpSp>
        </p:grpSp>
        <p:sp>
          <p:nvSpPr>
            <p:cNvPr id="8" name="TextBox 10"/>
            <p:cNvSpPr txBox="1"/>
            <p:nvPr/>
          </p:nvSpPr>
          <p:spPr>
            <a:xfrm rot="2700000">
              <a:off x="3575747" y="1893001"/>
              <a:ext cx="744434" cy="190533"/>
            </a:xfrm>
            <a:prstGeom prst="rect">
              <a:avLst/>
            </a:prstGeom>
            <a:noFill/>
          </p:spPr>
          <p:txBody>
            <a:bodyPr wrap="none">
              <a:normAutofit fontScale="85000" lnSpcReduction="20000"/>
            </a:bodyPr>
            <a:lstStyle/>
            <a:p>
              <a:pPr algn="r"/>
              <a:endParaRPr lang="zh-CN" altLang="en-US" sz="1051" dirty="0">
                <a:solidFill>
                  <a:schemeClr val="bg1"/>
                </a:solidFill>
                <a:latin typeface="+mn-lt"/>
                <a:ea typeface="+mn-ea"/>
                <a:cs typeface="+mn-ea"/>
                <a:sym typeface="+mn-lt"/>
              </a:endParaRPr>
            </a:p>
          </p:txBody>
        </p:sp>
        <p:sp>
          <p:nvSpPr>
            <p:cNvPr id="12" name="Freeform: Shape 84"/>
            <p:cNvSpPr/>
            <p:nvPr/>
          </p:nvSpPr>
          <p:spPr>
            <a:xfrm>
              <a:off x="4676922" y="2282687"/>
              <a:ext cx="241847" cy="241847"/>
            </a:xfrm>
            <a:custGeom>
              <a:avLst/>
              <a:gdLst/>
              <a:ahLst/>
              <a:cxnLst>
                <a:cxn ang="0">
                  <a:pos x="wd2" y="hd2"/>
                </a:cxn>
                <a:cxn ang="5400000">
                  <a:pos x="wd2" y="hd2"/>
                </a:cxn>
                <a:cxn ang="10800000">
                  <a:pos x="wd2" y="hd2"/>
                </a:cxn>
                <a:cxn ang="16200000">
                  <a:pos x="wd2" y="hd2"/>
                </a:cxn>
              </a:cxnLst>
              <a:rect l="0" t="0" r="r" b="b"/>
              <a:pathLst>
                <a:path w="21600" h="21600" extrusionOk="0">
                  <a:moveTo>
                    <a:pt x="14896" y="15577"/>
                  </a:moveTo>
                  <a:cubicBezTo>
                    <a:pt x="12144" y="16865"/>
                    <a:pt x="9844" y="18851"/>
                    <a:pt x="8177" y="21278"/>
                  </a:cubicBezTo>
                  <a:cubicBezTo>
                    <a:pt x="9017" y="21487"/>
                    <a:pt x="9895" y="21600"/>
                    <a:pt x="10801" y="21600"/>
                  </a:cubicBezTo>
                  <a:cubicBezTo>
                    <a:pt x="12429" y="21600"/>
                    <a:pt x="13973" y="21237"/>
                    <a:pt x="15358" y="20591"/>
                  </a:cubicBezTo>
                  <a:cubicBezTo>
                    <a:pt x="15580" y="19502"/>
                    <a:pt x="15699" y="18376"/>
                    <a:pt x="15699" y="17222"/>
                  </a:cubicBezTo>
                  <a:cubicBezTo>
                    <a:pt x="15699" y="16807"/>
                    <a:pt x="15679" y="16394"/>
                    <a:pt x="15648" y="15985"/>
                  </a:cubicBezTo>
                  <a:cubicBezTo>
                    <a:pt x="15371" y="15896"/>
                    <a:pt x="15116" y="15757"/>
                    <a:pt x="14896" y="15577"/>
                  </a:cubicBezTo>
                  <a:close/>
                  <a:moveTo>
                    <a:pt x="18049" y="2796"/>
                  </a:moveTo>
                  <a:cubicBezTo>
                    <a:pt x="16319" y="2963"/>
                    <a:pt x="14667" y="3397"/>
                    <a:pt x="13127" y="4050"/>
                  </a:cubicBezTo>
                  <a:cubicBezTo>
                    <a:pt x="13136" y="4125"/>
                    <a:pt x="13139" y="4202"/>
                    <a:pt x="13139" y="4280"/>
                  </a:cubicBezTo>
                  <a:cubicBezTo>
                    <a:pt x="13139" y="4642"/>
                    <a:pt x="13052" y="4984"/>
                    <a:pt x="12904" y="5289"/>
                  </a:cubicBezTo>
                  <a:cubicBezTo>
                    <a:pt x="14441" y="7094"/>
                    <a:pt x="15635" y="9198"/>
                    <a:pt x="16388" y="11500"/>
                  </a:cubicBezTo>
                  <a:cubicBezTo>
                    <a:pt x="17323" y="11517"/>
                    <a:pt x="18121" y="12090"/>
                    <a:pt x="18465" y="12903"/>
                  </a:cubicBezTo>
                  <a:cubicBezTo>
                    <a:pt x="19505" y="12797"/>
                    <a:pt x="20517" y="12599"/>
                    <a:pt x="21493" y="12312"/>
                  </a:cubicBezTo>
                  <a:cubicBezTo>
                    <a:pt x="21562" y="11817"/>
                    <a:pt x="21600" y="11314"/>
                    <a:pt x="21600" y="10799"/>
                  </a:cubicBezTo>
                  <a:cubicBezTo>
                    <a:pt x="21600" y="7626"/>
                    <a:pt x="20230" y="4772"/>
                    <a:pt x="18049" y="2796"/>
                  </a:cubicBezTo>
                  <a:close/>
                  <a:moveTo>
                    <a:pt x="13739" y="14349"/>
                  </a:moveTo>
                  <a:cubicBezTo>
                    <a:pt x="11074" y="13908"/>
                    <a:pt x="8601" y="12890"/>
                    <a:pt x="6450" y="11433"/>
                  </a:cubicBezTo>
                  <a:cubicBezTo>
                    <a:pt x="6101" y="11646"/>
                    <a:pt x="5691" y="11773"/>
                    <a:pt x="5251" y="11773"/>
                  </a:cubicBezTo>
                  <a:cubicBezTo>
                    <a:pt x="5090" y="11773"/>
                    <a:pt x="4933" y="11755"/>
                    <a:pt x="4781" y="11724"/>
                  </a:cubicBezTo>
                  <a:cubicBezTo>
                    <a:pt x="3750" y="13677"/>
                    <a:pt x="3093" y="15854"/>
                    <a:pt x="2903" y="18164"/>
                  </a:cubicBezTo>
                  <a:cubicBezTo>
                    <a:pt x="3931" y="19266"/>
                    <a:pt x="5186" y="20154"/>
                    <a:pt x="6595" y="20750"/>
                  </a:cubicBezTo>
                  <a:cubicBezTo>
                    <a:pt x="8345" y="18059"/>
                    <a:pt x="10792" y="15833"/>
                    <a:pt x="13739" y="14349"/>
                  </a:cubicBezTo>
                  <a:close/>
                  <a:moveTo>
                    <a:pt x="17258" y="15906"/>
                  </a:moveTo>
                  <a:cubicBezTo>
                    <a:pt x="17290" y="16340"/>
                    <a:pt x="17306" y="16780"/>
                    <a:pt x="17306" y="17222"/>
                  </a:cubicBezTo>
                  <a:cubicBezTo>
                    <a:pt x="17306" y="18003"/>
                    <a:pt x="17256" y="18770"/>
                    <a:pt x="17163" y="19525"/>
                  </a:cubicBezTo>
                  <a:cubicBezTo>
                    <a:pt x="18993" y="18186"/>
                    <a:pt x="20389" y="16288"/>
                    <a:pt x="21091" y="14080"/>
                  </a:cubicBezTo>
                  <a:cubicBezTo>
                    <a:pt x="20259" y="14281"/>
                    <a:pt x="19403" y="14425"/>
                    <a:pt x="18531" y="14508"/>
                  </a:cubicBezTo>
                  <a:cubicBezTo>
                    <a:pt x="18326" y="15137"/>
                    <a:pt x="17860" y="15646"/>
                    <a:pt x="17258" y="15906"/>
                  </a:cubicBezTo>
                  <a:close/>
                  <a:moveTo>
                    <a:pt x="14278" y="12804"/>
                  </a:moveTo>
                  <a:cubicBezTo>
                    <a:pt x="14421" y="12507"/>
                    <a:pt x="14624" y="12244"/>
                    <a:pt x="14874" y="12035"/>
                  </a:cubicBezTo>
                  <a:cubicBezTo>
                    <a:pt x="14196" y="9947"/>
                    <a:pt x="13122" y="8037"/>
                    <a:pt x="11738" y="6396"/>
                  </a:cubicBezTo>
                  <a:cubicBezTo>
                    <a:pt x="11462" y="6512"/>
                    <a:pt x="11160" y="6577"/>
                    <a:pt x="10842" y="6577"/>
                  </a:cubicBezTo>
                  <a:cubicBezTo>
                    <a:pt x="10343" y="6577"/>
                    <a:pt x="9883" y="6417"/>
                    <a:pt x="9507" y="6147"/>
                  </a:cubicBezTo>
                  <a:cubicBezTo>
                    <a:pt x="8673" y="6781"/>
                    <a:pt x="7903" y="7490"/>
                    <a:pt x="7202" y="8265"/>
                  </a:cubicBezTo>
                  <a:cubicBezTo>
                    <a:pt x="7421" y="8615"/>
                    <a:pt x="7550" y="9030"/>
                    <a:pt x="7550" y="9475"/>
                  </a:cubicBezTo>
                  <a:cubicBezTo>
                    <a:pt x="7550" y="9715"/>
                    <a:pt x="7513" y="9946"/>
                    <a:pt x="7444" y="10163"/>
                  </a:cubicBezTo>
                  <a:cubicBezTo>
                    <a:pt x="9459" y="11510"/>
                    <a:pt x="11779" y="12433"/>
                    <a:pt x="14278" y="12804"/>
                  </a:cubicBezTo>
                  <a:close/>
                  <a:moveTo>
                    <a:pt x="10842" y="1982"/>
                  </a:moveTo>
                  <a:cubicBezTo>
                    <a:pt x="11448" y="1982"/>
                    <a:pt x="11999" y="2219"/>
                    <a:pt x="12409" y="2604"/>
                  </a:cubicBezTo>
                  <a:cubicBezTo>
                    <a:pt x="13608" y="2088"/>
                    <a:pt x="14870" y="1692"/>
                    <a:pt x="16183" y="1439"/>
                  </a:cubicBezTo>
                  <a:cubicBezTo>
                    <a:pt x="14599" y="526"/>
                    <a:pt x="12761" y="0"/>
                    <a:pt x="10801" y="0"/>
                  </a:cubicBezTo>
                  <a:cubicBezTo>
                    <a:pt x="9464" y="0"/>
                    <a:pt x="8183" y="245"/>
                    <a:pt x="7001" y="690"/>
                  </a:cubicBezTo>
                  <a:cubicBezTo>
                    <a:pt x="7940" y="1152"/>
                    <a:pt x="8833" y="1693"/>
                    <a:pt x="9674" y="2303"/>
                  </a:cubicBezTo>
                  <a:cubicBezTo>
                    <a:pt x="10018" y="2100"/>
                    <a:pt x="10415" y="1982"/>
                    <a:pt x="10842" y="1982"/>
                  </a:cubicBezTo>
                  <a:close/>
                  <a:moveTo>
                    <a:pt x="2954" y="9475"/>
                  </a:moveTo>
                  <a:cubicBezTo>
                    <a:pt x="2954" y="9153"/>
                    <a:pt x="3021" y="8844"/>
                    <a:pt x="3141" y="8566"/>
                  </a:cubicBezTo>
                  <a:cubicBezTo>
                    <a:pt x="2404" y="7757"/>
                    <a:pt x="1736" y="6884"/>
                    <a:pt x="1151" y="5952"/>
                  </a:cubicBezTo>
                  <a:cubicBezTo>
                    <a:pt x="417" y="7410"/>
                    <a:pt x="0" y="9056"/>
                    <a:pt x="0" y="10799"/>
                  </a:cubicBezTo>
                  <a:cubicBezTo>
                    <a:pt x="0" y="12819"/>
                    <a:pt x="556" y="14708"/>
                    <a:pt x="1521" y="16325"/>
                  </a:cubicBezTo>
                  <a:cubicBezTo>
                    <a:pt x="1866" y="14381"/>
                    <a:pt x="2520" y="12545"/>
                    <a:pt x="3424" y="10861"/>
                  </a:cubicBezTo>
                  <a:cubicBezTo>
                    <a:pt x="3130" y="10477"/>
                    <a:pt x="2954" y="9996"/>
                    <a:pt x="2954" y="9475"/>
                  </a:cubicBezTo>
                  <a:close/>
                  <a:moveTo>
                    <a:pt x="5251" y="7176"/>
                  </a:moveTo>
                  <a:cubicBezTo>
                    <a:pt x="5487" y="7176"/>
                    <a:pt x="5715" y="7213"/>
                    <a:pt x="5930" y="7278"/>
                  </a:cubicBezTo>
                  <a:cubicBezTo>
                    <a:pt x="6738" y="6372"/>
                    <a:pt x="7636" y="5547"/>
                    <a:pt x="8608" y="4813"/>
                  </a:cubicBezTo>
                  <a:cubicBezTo>
                    <a:pt x="8567" y="4642"/>
                    <a:pt x="8543" y="4464"/>
                    <a:pt x="8543" y="4280"/>
                  </a:cubicBezTo>
                  <a:cubicBezTo>
                    <a:pt x="8543" y="4026"/>
                    <a:pt x="8587" y="3781"/>
                    <a:pt x="8663" y="3552"/>
                  </a:cubicBezTo>
                  <a:cubicBezTo>
                    <a:pt x="7575" y="2771"/>
                    <a:pt x="6391" y="2115"/>
                    <a:pt x="5131" y="1609"/>
                  </a:cubicBezTo>
                  <a:cubicBezTo>
                    <a:pt x="3949" y="2338"/>
                    <a:pt x="2920" y="3289"/>
                    <a:pt x="2099" y="4405"/>
                  </a:cubicBezTo>
                  <a:cubicBezTo>
                    <a:pt x="2708" y="5484"/>
                    <a:pt x="3433" y="6491"/>
                    <a:pt x="4256" y="7407"/>
                  </a:cubicBezTo>
                  <a:cubicBezTo>
                    <a:pt x="4557" y="7261"/>
                    <a:pt x="4895" y="7176"/>
                    <a:pt x="5251" y="7176"/>
                  </a:cubicBezTo>
                  <a:close/>
                </a:path>
              </a:pathLst>
            </a:custGeom>
            <a:solidFill>
              <a:schemeClr val="bg1"/>
            </a:solidFill>
            <a:ln w="12700">
              <a:miter lim="400000"/>
            </a:ln>
          </p:spPr>
          <p:txBody>
            <a:bodyPr anchor="ctr"/>
            <a:lstStyle/>
            <a:p>
              <a:pPr algn="ctr"/>
              <a:endParaRPr>
                <a:latin typeface="+mn-lt"/>
                <a:ea typeface="+mn-ea"/>
                <a:cs typeface="+mn-ea"/>
                <a:sym typeface="+mn-lt"/>
              </a:endParaRPr>
            </a:p>
          </p:txBody>
        </p:sp>
        <p:sp>
          <p:nvSpPr>
            <p:cNvPr id="13" name="Freeform: Shape 85"/>
            <p:cNvSpPr>
              <a:spLocks noChangeAspect="1"/>
            </p:cNvSpPr>
            <p:nvPr/>
          </p:nvSpPr>
          <p:spPr bwMode="auto">
            <a:xfrm>
              <a:off x="4679276" y="2751228"/>
              <a:ext cx="241959" cy="206673"/>
            </a:xfrm>
            <a:custGeom>
              <a:avLst/>
              <a:gdLst>
                <a:gd name="T0" fmla="*/ 48 w 48"/>
                <a:gd name="T1" fmla="*/ 38 h 41"/>
                <a:gd name="T2" fmla="*/ 45 w 48"/>
                <a:gd name="T3" fmla="*/ 41 h 41"/>
                <a:gd name="T4" fmla="*/ 37 w 48"/>
                <a:gd name="T5" fmla="*/ 41 h 41"/>
                <a:gd name="T6" fmla="*/ 34 w 48"/>
                <a:gd name="T7" fmla="*/ 38 h 41"/>
                <a:gd name="T8" fmla="*/ 34 w 48"/>
                <a:gd name="T9" fmla="*/ 30 h 41"/>
                <a:gd name="T10" fmla="*/ 37 w 48"/>
                <a:gd name="T11" fmla="*/ 27 h 41"/>
                <a:gd name="T12" fmla="*/ 39 w 48"/>
                <a:gd name="T13" fmla="*/ 27 h 41"/>
                <a:gd name="T14" fmla="*/ 39 w 48"/>
                <a:gd name="T15" fmla="*/ 22 h 41"/>
                <a:gd name="T16" fmla="*/ 25 w 48"/>
                <a:gd name="T17" fmla="*/ 22 h 41"/>
                <a:gd name="T18" fmla="*/ 25 w 48"/>
                <a:gd name="T19" fmla="*/ 27 h 41"/>
                <a:gd name="T20" fmla="*/ 28 w 48"/>
                <a:gd name="T21" fmla="*/ 27 h 41"/>
                <a:gd name="T22" fmla="*/ 31 w 48"/>
                <a:gd name="T23" fmla="*/ 30 h 41"/>
                <a:gd name="T24" fmla="*/ 31 w 48"/>
                <a:gd name="T25" fmla="*/ 38 h 41"/>
                <a:gd name="T26" fmla="*/ 28 w 48"/>
                <a:gd name="T27" fmla="*/ 41 h 41"/>
                <a:gd name="T28" fmla="*/ 19 w 48"/>
                <a:gd name="T29" fmla="*/ 41 h 41"/>
                <a:gd name="T30" fmla="*/ 17 w 48"/>
                <a:gd name="T31" fmla="*/ 38 h 41"/>
                <a:gd name="T32" fmla="*/ 17 w 48"/>
                <a:gd name="T33" fmla="*/ 30 h 41"/>
                <a:gd name="T34" fmla="*/ 19 w 48"/>
                <a:gd name="T35" fmla="*/ 27 h 41"/>
                <a:gd name="T36" fmla="*/ 22 w 48"/>
                <a:gd name="T37" fmla="*/ 27 h 41"/>
                <a:gd name="T38" fmla="*/ 22 w 48"/>
                <a:gd name="T39" fmla="*/ 22 h 41"/>
                <a:gd name="T40" fmla="*/ 8 w 48"/>
                <a:gd name="T41" fmla="*/ 22 h 41"/>
                <a:gd name="T42" fmla="*/ 8 w 48"/>
                <a:gd name="T43" fmla="*/ 27 h 41"/>
                <a:gd name="T44" fmla="*/ 11 w 48"/>
                <a:gd name="T45" fmla="*/ 27 h 41"/>
                <a:gd name="T46" fmla="*/ 13 w 48"/>
                <a:gd name="T47" fmla="*/ 30 h 41"/>
                <a:gd name="T48" fmla="*/ 13 w 48"/>
                <a:gd name="T49" fmla="*/ 38 h 41"/>
                <a:gd name="T50" fmla="*/ 11 w 48"/>
                <a:gd name="T51" fmla="*/ 41 h 41"/>
                <a:gd name="T52" fmla="*/ 2 w 48"/>
                <a:gd name="T53" fmla="*/ 41 h 41"/>
                <a:gd name="T54" fmla="*/ 0 w 48"/>
                <a:gd name="T55" fmla="*/ 38 h 41"/>
                <a:gd name="T56" fmla="*/ 0 w 48"/>
                <a:gd name="T57" fmla="*/ 30 h 41"/>
                <a:gd name="T58" fmla="*/ 2 w 48"/>
                <a:gd name="T59" fmla="*/ 27 h 41"/>
                <a:gd name="T60" fmla="*/ 5 w 48"/>
                <a:gd name="T61" fmla="*/ 27 h 41"/>
                <a:gd name="T62" fmla="*/ 5 w 48"/>
                <a:gd name="T63" fmla="*/ 22 h 41"/>
                <a:gd name="T64" fmla="*/ 8 w 48"/>
                <a:gd name="T65" fmla="*/ 19 h 41"/>
                <a:gd name="T66" fmla="*/ 22 w 48"/>
                <a:gd name="T67" fmla="*/ 19 h 41"/>
                <a:gd name="T68" fmla="*/ 22 w 48"/>
                <a:gd name="T69" fmla="*/ 13 h 41"/>
                <a:gd name="T70" fmla="*/ 19 w 48"/>
                <a:gd name="T71" fmla="*/ 13 h 41"/>
                <a:gd name="T72" fmla="*/ 17 w 48"/>
                <a:gd name="T73" fmla="*/ 11 h 41"/>
                <a:gd name="T74" fmla="*/ 17 w 48"/>
                <a:gd name="T75" fmla="*/ 2 h 41"/>
                <a:gd name="T76" fmla="*/ 19 w 48"/>
                <a:gd name="T77" fmla="*/ 0 h 41"/>
                <a:gd name="T78" fmla="*/ 28 w 48"/>
                <a:gd name="T79" fmla="*/ 0 h 41"/>
                <a:gd name="T80" fmla="*/ 31 w 48"/>
                <a:gd name="T81" fmla="*/ 2 h 41"/>
                <a:gd name="T82" fmla="*/ 31 w 48"/>
                <a:gd name="T83" fmla="*/ 11 h 41"/>
                <a:gd name="T84" fmla="*/ 28 w 48"/>
                <a:gd name="T85" fmla="*/ 13 h 41"/>
                <a:gd name="T86" fmla="*/ 25 w 48"/>
                <a:gd name="T87" fmla="*/ 13 h 41"/>
                <a:gd name="T88" fmla="*/ 25 w 48"/>
                <a:gd name="T89" fmla="*/ 19 h 41"/>
                <a:gd name="T90" fmla="*/ 39 w 48"/>
                <a:gd name="T91" fmla="*/ 19 h 41"/>
                <a:gd name="T92" fmla="*/ 43 w 48"/>
                <a:gd name="T93" fmla="*/ 22 h 41"/>
                <a:gd name="T94" fmla="*/ 43 w 48"/>
                <a:gd name="T95" fmla="*/ 27 h 41"/>
                <a:gd name="T96" fmla="*/ 45 w 48"/>
                <a:gd name="T97" fmla="*/ 27 h 41"/>
                <a:gd name="T98" fmla="*/ 48 w 48"/>
                <a:gd name="T99" fmla="*/ 30 h 41"/>
                <a:gd name="T100" fmla="*/ 48 w 48"/>
                <a:gd name="T101" fmla="*/ 3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8" h="41">
                  <a:moveTo>
                    <a:pt x="48" y="38"/>
                  </a:moveTo>
                  <a:cubicBezTo>
                    <a:pt x="48" y="40"/>
                    <a:pt x="47" y="41"/>
                    <a:pt x="45" y="41"/>
                  </a:cubicBezTo>
                  <a:cubicBezTo>
                    <a:pt x="37" y="41"/>
                    <a:pt x="37" y="41"/>
                    <a:pt x="37" y="41"/>
                  </a:cubicBezTo>
                  <a:cubicBezTo>
                    <a:pt x="35" y="41"/>
                    <a:pt x="34" y="40"/>
                    <a:pt x="34" y="38"/>
                  </a:cubicBezTo>
                  <a:cubicBezTo>
                    <a:pt x="34" y="30"/>
                    <a:pt x="34" y="30"/>
                    <a:pt x="34" y="30"/>
                  </a:cubicBezTo>
                  <a:cubicBezTo>
                    <a:pt x="34" y="28"/>
                    <a:pt x="35" y="27"/>
                    <a:pt x="37" y="27"/>
                  </a:cubicBezTo>
                  <a:cubicBezTo>
                    <a:pt x="39" y="27"/>
                    <a:pt x="39" y="27"/>
                    <a:pt x="39" y="27"/>
                  </a:cubicBezTo>
                  <a:cubicBezTo>
                    <a:pt x="39" y="22"/>
                    <a:pt x="39" y="22"/>
                    <a:pt x="39" y="22"/>
                  </a:cubicBezTo>
                  <a:cubicBezTo>
                    <a:pt x="25" y="22"/>
                    <a:pt x="25" y="22"/>
                    <a:pt x="25" y="22"/>
                  </a:cubicBezTo>
                  <a:cubicBezTo>
                    <a:pt x="25" y="27"/>
                    <a:pt x="25" y="27"/>
                    <a:pt x="25" y="27"/>
                  </a:cubicBezTo>
                  <a:cubicBezTo>
                    <a:pt x="28" y="27"/>
                    <a:pt x="28" y="27"/>
                    <a:pt x="28" y="27"/>
                  </a:cubicBezTo>
                  <a:cubicBezTo>
                    <a:pt x="29" y="27"/>
                    <a:pt x="31" y="28"/>
                    <a:pt x="31" y="30"/>
                  </a:cubicBezTo>
                  <a:cubicBezTo>
                    <a:pt x="31" y="38"/>
                    <a:pt x="31" y="38"/>
                    <a:pt x="31" y="38"/>
                  </a:cubicBezTo>
                  <a:cubicBezTo>
                    <a:pt x="31" y="40"/>
                    <a:pt x="29" y="41"/>
                    <a:pt x="28" y="41"/>
                  </a:cubicBezTo>
                  <a:cubicBezTo>
                    <a:pt x="19" y="41"/>
                    <a:pt x="19" y="41"/>
                    <a:pt x="19" y="41"/>
                  </a:cubicBezTo>
                  <a:cubicBezTo>
                    <a:pt x="18" y="41"/>
                    <a:pt x="17" y="40"/>
                    <a:pt x="17" y="38"/>
                  </a:cubicBezTo>
                  <a:cubicBezTo>
                    <a:pt x="17" y="30"/>
                    <a:pt x="17" y="30"/>
                    <a:pt x="17" y="30"/>
                  </a:cubicBezTo>
                  <a:cubicBezTo>
                    <a:pt x="17" y="28"/>
                    <a:pt x="18" y="27"/>
                    <a:pt x="19" y="27"/>
                  </a:cubicBezTo>
                  <a:cubicBezTo>
                    <a:pt x="22" y="27"/>
                    <a:pt x="22" y="27"/>
                    <a:pt x="22" y="27"/>
                  </a:cubicBezTo>
                  <a:cubicBezTo>
                    <a:pt x="22" y="22"/>
                    <a:pt x="22" y="22"/>
                    <a:pt x="22" y="22"/>
                  </a:cubicBezTo>
                  <a:cubicBezTo>
                    <a:pt x="8" y="22"/>
                    <a:pt x="8" y="22"/>
                    <a:pt x="8" y="22"/>
                  </a:cubicBezTo>
                  <a:cubicBezTo>
                    <a:pt x="8" y="27"/>
                    <a:pt x="8" y="27"/>
                    <a:pt x="8" y="27"/>
                  </a:cubicBezTo>
                  <a:cubicBezTo>
                    <a:pt x="11" y="27"/>
                    <a:pt x="11" y="27"/>
                    <a:pt x="11" y="27"/>
                  </a:cubicBezTo>
                  <a:cubicBezTo>
                    <a:pt x="12" y="27"/>
                    <a:pt x="13" y="28"/>
                    <a:pt x="13" y="30"/>
                  </a:cubicBezTo>
                  <a:cubicBezTo>
                    <a:pt x="13" y="38"/>
                    <a:pt x="13" y="38"/>
                    <a:pt x="13" y="38"/>
                  </a:cubicBezTo>
                  <a:cubicBezTo>
                    <a:pt x="13" y="40"/>
                    <a:pt x="12" y="41"/>
                    <a:pt x="11" y="41"/>
                  </a:cubicBezTo>
                  <a:cubicBezTo>
                    <a:pt x="2" y="41"/>
                    <a:pt x="2" y="41"/>
                    <a:pt x="2" y="41"/>
                  </a:cubicBezTo>
                  <a:cubicBezTo>
                    <a:pt x="1" y="41"/>
                    <a:pt x="0" y="40"/>
                    <a:pt x="0" y="38"/>
                  </a:cubicBezTo>
                  <a:cubicBezTo>
                    <a:pt x="0" y="30"/>
                    <a:pt x="0" y="30"/>
                    <a:pt x="0" y="30"/>
                  </a:cubicBezTo>
                  <a:cubicBezTo>
                    <a:pt x="0" y="28"/>
                    <a:pt x="1" y="27"/>
                    <a:pt x="2" y="27"/>
                  </a:cubicBezTo>
                  <a:cubicBezTo>
                    <a:pt x="5" y="27"/>
                    <a:pt x="5" y="27"/>
                    <a:pt x="5" y="27"/>
                  </a:cubicBezTo>
                  <a:cubicBezTo>
                    <a:pt x="5" y="22"/>
                    <a:pt x="5" y="22"/>
                    <a:pt x="5" y="22"/>
                  </a:cubicBezTo>
                  <a:cubicBezTo>
                    <a:pt x="5" y="20"/>
                    <a:pt x="6" y="19"/>
                    <a:pt x="8" y="19"/>
                  </a:cubicBezTo>
                  <a:cubicBezTo>
                    <a:pt x="22" y="19"/>
                    <a:pt x="22" y="19"/>
                    <a:pt x="22" y="19"/>
                  </a:cubicBezTo>
                  <a:cubicBezTo>
                    <a:pt x="22" y="13"/>
                    <a:pt x="22" y="13"/>
                    <a:pt x="22" y="13"/>
                  </a:cubicBezTo>
                  <a:cubicBezTo>
                    <a:pt x="19" y="13"/>
                    <a:pt x="19" y="13"/>
                    <a:pt x="19" y="13"/>
                  </a:cubicBezTo>
                  <a:cubicBezTo>
                    <a:pt x="18" y="13"/>
                    <a:pt x="17" y="12"/>
                    <a:pt x="17" y="11"/>
                  </a:cubicBezTo>
                  <a:cubicBezTo>
                    <a:pt x="17" y="2"/>
                    <a:pt x="17" y="2"/>
                    <a:pt x="17" y="2"/>
                  </a:cubicBezTo>
                  <a:cubicBezTo>
                    <a:pt x="17" y="1"/>
                    <a:pt x="18" y="0"/>
                    <a:pt x="19" y="0"/>
                  </a:cubicBezTo>
                  <a:cubicBezTo>
                    <a:pt x="28" y="0"/>
                    <a:pt x="28" y="0"/>
                    <a:pt x="28" y="0"/>
                  </a:cubicBezTo>
                  <a:cubicBezTo>
                    <a:pt x="29" y="0"/>
                    <a:pt x="31" y="1"/>
                    <a:pt x="31" y="2"/>
                  </a:cubicBezTo>
                  <a:cubicBezTo>
                    <a:pt x="31" y="11"/>
                    <a:pt x="31" y="11"/>
                    <a:pt x="31" y="11"/>
                  </a:cubicBezTo>
                  <a:cubicBezTo>
                    <a:pt x="31" y="12"/>
                    <a:pt x="29" y="13"/>
                    <a:pt x="28" y="13"/>
                  </a:cubicBezTo>
                  <a:cubicBezTo>
                    <a:pt x="25" y="13"/>
                    <a:pt x="25" y="13"/>
                    <a:pt x="25" y="13"/>
                  </a:cubicBezTo>
                  <a:cubicBezTo>
                    <a:pt x="25" y="19"/>
                    <a:pt x="25" y="19"/>
                    <a:pt x="25" y="19"/>
                  </a:cubicBezTo>
                  <a:cubicBezTo>
                    <a:pt x="39" y="19"/>
                    <a:pt x="39" y="19"/>
                    <a:pt x="39" y="19"/>
                  </a:cubicBezTo>
                  <a:cubicBezTo>
                    <a:pt x="41" y="19"/>
                    <a:pt x="43" y="20"/>
                    <a:pt x="43" y="22"/>
                  </a:cubicBezTo>
                  <a:cubicBezTo>
                    <a:pt x="43" y="27"/>
                    <a:pt x="43" y="27"/>
                    <a:pt x="43" y="27"/>
                  </a:cubicBezTo>
                  <a:cubicBezTo>
                    <a:pt x="45" y="27"/>
                    <a:pt x="45" y="27"/>
                    <a:pt x="45" y="27"/>
                  </a:cubicBezTo>
                  <a:cubicBezTo>
                    <a:pt x="47" y="27"/>
                    <a:pt x="48" y="28"/>
                    <a:pt x="48" y="30"/>
                  </a:cubicBezTo>
                  <a:lnTo>
                    <a:pt x="48" y="38"/>
                  </a:lnTo>
                  <a:close/>
                </a:path>
              </a:pathLst>
            </a:custGeom>
            <a:solidFill>
              <a:schemeClr val="bg1"/>
            </a:solidFill>
            <a:ln>
              <a:noFill/>
            </a:ln>
          </p:spPr>
          <p:txBody>
            <a:bodyPr anchor="ctr"/>
            <a:lstStyle/>
            <a:p>
              <a:pPr algn="ctr"/>
              <a:endParaRPr>
                <a:latin typeface="+mn-lt"/>
                <a:ea typeface="+mn-ea"/>
                <a:cs typeface="+mn-ea"/>
                <a:sym typeface="+mn-lt"/>
              </a:endParaRPr>
            </a:p>
          </p:txBody>
        </p:sp>
        <p:sp>
          <p:nvSpPr>
            <p:cNvPr id="14" name="Freeform: Shape 86"/>
            <p:cNvSpPr>
              <a:spLocks/>
            </p:cNvSpPr>
            <p:nvPr/>
          </p:nvSpPr>
          <p:spPr bwMode="auto">
            <a:xfrm>
              <a:off x="4161343" y="2737990"/>
              <a:ext cx="253157" cy="253157"/>
            </a:xfrm>
            <a:custGeom>
              <a:avLst/>
              <a:gdLst>
                <a:gd name="T0" fmla="*/ 116 w 232"/>
                <a:gd name="T1" fmla="*/ 0 h 232"/>
                <a:gd name="T2" fmla="*/ 0 w 232"/>
                <a:gd name="T3" fmla="*/ 116 h 232"/>
                <a:gd name="T4" fmla="*/ 116 w 232"/>
                <a:gd name="T5" fmla="*/ 232 h 232"/>
                <a:gd name="T6" fmla="*/ 232 w 232"/>
                <a:gd name="T7" fmla="*/ 116 h 232"/>
                <a:gd name="T8" fmla="*/ 116 w 232"/>
                <a:gd name="T9" fmla="*/ 0 h 232"/>
                <a:gd name="T10" fmla="*/ 129 w 232"/>
                <a:gd name="T11" fmla="*/ 208 h 232"/>
                <a:gd name="T12" fmla="*/ 129 w 232"/>
                <a:gd name="T13" fmla="*/ 190 h 232"/>
                <a:gd name="T14" fmla="*/ 117 w 232"/>
                <a:gd name="T15" fmla="*/ 178 h 232"/>
                <a:gd name="T16" fmla="*/ 105 w 232"/>
                <a:gd name="T17" fmla="*/ 190 h 232"/>
                <a:gd name="T18" fmla="*/ 105 w 232"/>
                <a:gd name="T19" fmla="*/ 208 h 232"/>
                <a:gd name="T20" fmla="*/ 25 w 232"/>
                <a:gd name="T21" fmla="*/ 129 h 232"/>
                <a:gd name="T22" fmla="*/ 42 w 232"/>
                <a:gd name="T23" fmla="*/ 129 h 232"/>
                <a:gd name="T24" fmla="*/ 53 w 232"/>
                <a:gd name="T25" fmla="*/ 117 h 232"/>
                <a:gd name="T26" fmla="*/ 42 w 232"/>
                <a:gd name="T27" fmla="*/ 105 h 232"/>
                <a:gd name="T28" fmla="*/ 24 w 232"/>
                <a:gd name="T29" fmla="*/ 105 h 232"/>
                <a:gd name="T30" fmla="*/ 104 w 232"/>
                <a:gd name="T31" fmla="*/ 25 h 232"/>
                <a:gd name="T32" fmla="*/ 104 w 232"/>
                <a:gd name="T33" fmla="*/ 41 h 232"/>
                <a:gd name="T34" fmla="*/ 116 w 232"/>
                <a:gd name="T35" fmla="*/ 53 h 232"/>
                <a:gd name="T36" fmla="*/ 128 w 232"/>
                <a:gd name="T37" fmla="*/ 41 h 232"/>
                <a:gd name="T38" fmla="*/ 128 w 232"/>
                <a:gd name="T39" fmla="*/ 25 h 232"/>
                <a:gd name="T40" fmla="*/ 208 w 232"/>
                <a:gd name="T41" fmla="*/ 104 h 232"/>
                <a:gd name="T42" fmla="*/ 190 w 232"/>
                <a:gd name="T43" fmla="*/ 104 h 232"/>
                <a:gd name="T44" fmla="*/ 179 w 232"/>
                <a:gd name="T45" fmla="*/ 116 h 232"/>
                <a:gd name="T46" fmla="*/ 190 w 232"/>
                <a:gd name="T47" fmla="*/ 128 h 232"/>
                <a:gd name="T48" fmla="*/ 208 w 232"/>
                <a:gd name="T49" fmla="*/ 128 h 232"/>
                <a:gd name="T50" fmla="*/ 129 w 232"/>
                <a:gd name="T51" fmla="*/ 208 h 232"/>
                <a:gd name="T52" fmla="*/ 124 w 232"/>
                <a:gd name="T53" fmla="*/ 94 h 232"/>
                <a:gd name="T54" fmla="*/ 70 w 232"/>
                <a:gd name="T55" fmla="*/ 69 h 232"/>
                <a:gd name="T56" fmla="*/ 94 w 232"/>
                <a:gd name="T57" fmla="*/ 124 h 232"/>
                <a:gd name="T58" fmla="*/ 109 w 232"/>
                <a:gd name="T59" fmla="*/ 138 h 232"/>
                <a:gd name="T60" fmla="*/ 163 w 232"/>
                <a:gd name="T61" fmla="*/ 163 h 232"/>
                <a:gd name="T62" fmla="*/ 138 w 232"/>
                <a:gd name="T63" fmla="*/ 108 h 232"/>
                <a:gd name="T64" fmla="*/ 124 w 232"/>
                <a:gd name="T65" fmla="*/ 94 h 232"/>
                <a:gd name="T66" fmla="*/ 123 w 232"/>
                <a:gd name="T67" fmla="*/ 123 h 232"/>
                <a:gd name="T68" fmla="*/ 110 w 232"/>
                <a:gd name="T69" fmla="*/ 123 h 232"/>
                <a:gd name="T70" fmla="*/ 110 w 232"/>
                <a:gd name="T71" fmla="*/ 109 h 232"/>
                <a:gd name="T72" fmla="*/ 123 w 232"/>
                <a:gd name="T73" fmla="*/ 109 h 232"/>
                <a:gd name="T74" fmla="*/ 123 w 232"/>
                <a:gd name="T75" fmla="*/ 12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 h="232">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29" y="208"/>
                  </a:moveTo>
                  <a:cubicBezTo>
                    <a:pt x="129" y="190"/>
                    <a:pt x="129" y="190"/>
                    <a:pt x="129" y="190"/>
                  </a:cubicBezTo>
                  <a:cubicBezTo>
                    <a:pt x="129" y="183"/>
                    <a:pt x="123" y="178"/>
                    <a:pt x="117" y="178"/>
                  </a:cubicBezTo>
                  <a:cubicBezTo>
                    <a:pt x="110" y="178"/>
                    <a:pt x="105" y="183"/>
                    <a:pt x="105" y="190"/>
                  </a:cubicBezTo>
                  <a:cubicBezTo>
                    <a:pt x="105" y="208"/>
                    <a:pt x="105" y="208"/>
                    <a:pt x="105" y="208"/>
                  </a:cubicBezTo>
                  <a:cubicBezTo>
                    <a:pt x="63" y="203"/>
                    <a:pt x="30" y="170"/>
                    <a:pt x="25" y="129"/>
                  </a:cubicBezTo>
                  <a:cubicBezTo>
                    <a:pt x="42" y="129"/>
                    <a:pt x="42" y="129"/>
                    <a:pt x="42" y="129"/>
                  </a:cubicBezTo>
                  <a:cubicBezTo>
                    <a:pt x="48" y="129"/>
                    <a:pt x="53" y="123"/>
                    <a:pt x="53" y="117"/>
                  </a:cubicBezTo>
                  <a:cubicBezTo>
                    <a:pt x="53" y="110"/>
                    <a:pt x="48" y="105"/>
                    <a:pt x="42" y="105"/>
                  </a:cubicBezTo>
                  <a:cubicBezTo>
                    <a:pt x="24" y="105"/>
                    <a:pt x="24" y="105"/>
                    <a:pt x="24" y="105"/>
                  </a:cubicBezTo>
                  <a:cubicBezTo>
                    <a:pt x="29" y="63"/>
                    <a:pt x="63" y="30"/>
                    <a:pt x="104" y="25"/>
                  </a:cubicBezTo>
                  <a:cubicBezTo>
                    <a:pt x="104" y="41"/>
                    <a:pt x="104" y="41"/>
                    <a:pt x="104" y="41"/>
                  </a:cubicBezTo>
                  <a:cubicBezTo>
                    <a:pt x="104" y="47"/>
                    <a:pt x="109" y="53"/>
                    <a:pt x="116" y="53"/>
                  </a:cubicBezTo>
                  <a:cubicBezTo>
                    <a:pt x="122" y="53"/>
                    <a:pt x="128" y="47"/>
                    <a:pt x="128" y="41"/>
                  </a:cubicBezTo>
                  <a:cubicBezTo>
                    <a:pt x="128" y="25"/>
                    <a:pt x="128" y="25"/>
                    <a:pt x="128" y="25"/>
                  </a:cubicBezTo>
                  <a:cubicBezTo>
                    <a:pt x="169" y="30"/>
                    <a:pt x="202" y="63"/>
                    <a:pt x="208" y="104"/>
                  </a:cubicBezTo>
                  <a:cubicBezTo>
                    <a:pt x="190" y="104"/>
                    <a:pt x="190" y="104"/>
                    <a:pt x="190" y="104"/>
                  </a:cubicBezTo>
                  <a:cubicBezTo>
                    <a:pt x="184" y="104"/>
                    <a:pt x="179" y="109"/>
                    <a:pt x="179" y="116"/>
                  </a:cubicBezTo>
                  <a:cubicBezTo>
                    <a:pt x="179" y="122"/>
                    <a:pt x="184" y="128"/>
                    <a:pt x="190" y="128"/>
                  </a:cubicBezTo>
                  <a:cubicBezTo>
                    <a:pt x="208" y="128"/>
                    <a:pt x="208" y="128"/>
                    <a:pt x="208" y="128"/>
                  </a:cubicBezTo>
                  <a:cubicBezTo>
                    <a:pt x="203" y="169"/>
                    <a:pt x="170" y="202"/>
                    <a:pt x="129" y="208"/>
                  </a:cubicBezTo>
                  <a:close/>
                  <a:moveTo>
                    <a:pt x="124" y="94"/>
                  </a:moveTo>
                  <a:cubicBezTo>
                    <a:pt x="70" y="69"/>
                    <a:pt x="70" y="69"/>
                    <a:pt x="70" y="69"/>
                  </a:cubicBezTo>
                  <a:cubicBezTo>
                    <a:pt x="94" y="124"/>
                    <a:pt x="94" y="124"/>
                    <a:pt x="94" y="124"/>
                  </a:cubicBezTo>
                  <a:cubicBezTo>
                    <a:pt x="97" y="129"/>
                    <a:pt x="103" y="136"/>
                    <a:pt x="109" y="138"/>
                  </a:cubicBezTo>
                  <a:cubicBezTo>
                    <a:pt x="163" y="163"/>
                    <a:pt x="163" y="163"/>
                    <a:pt x="163" y="163"/>
                  </a:cubicBezTo>
                  <a:cubicBezTo>
                    <a:pt x="138" y="108"/>
                    <a:pt x="138" y="108"/>
                    <a:pt x="138" y="108"/>
                  </a:cubicBezTo>
                  <a:cubicBezTo>
                    <a:pt x="136" y="103"/>
                    <a:pt x="130" y="96"/>
                    <a:pt x="124" y="94"/>
                  </a:cubicBezTo>
                  <a:close/>
                  <a:moveTo>
                    <a:pt x="123" y="123"/>
                  </a:moveTo>
                  <a:cubicBezTo>
                    <a:pt x="119" y="126"/>
                    <a:pt x="113" y="126"/>
                    <a:pt x="110" y="123"/>
                  </a:cubicBezTo>
                  <a:cubicBezTo>
                    <a:pt x="106" y="119"/>
                    <a:pt x="106" y="113"/>
                    <a:pt x="110" y="109"/>
                  </a:cubicBezTo>
                  <a:cubicBezTo>
                    <a:pt x="113" y="106"/>
                    <a:pt x="119" y="106"/>
                    <a:pt x="123" y="109"/>
                  </a:cubicBezTo>
                  <a:cubicBezTo>
                    <a:pt x="127" y="113"/>
                    <a:pt x="127" y="119"/>
                    <a:pt x="123" y="123"/>
                  </a:cubicBezTo>
                  <a:close/>
                </a:path>
              </a:pathLst>
            </a:custGeom>
            <a:solidFill>
              <a:schemeClr val="bg1"/>
            </a:solidFill>
            <a:ln>
              <a:noFill/>
            </a:ln>
            <a:extLst/>
          </p:spPr>
          <p:txBody>
            <a:bodyPr anchor="ctr"/>
            <a:lstStyle/>
            <a:p>
              <a:pPr algn="ctr"/>
              <a:endParaRPr>
                <a:latin typeface="+mn-lt"/>
                <a:ea typeface="+mn-ea"/>
                <a:cs typeface="+mn-ea"/>
                <a:sym typeface="+mn-lt"/>
              </a:endParaRPr>
            </a:p>
          </p:txBody>
        </p:sp>
        <p:sp>
          <p:nvSpPr>
            <p:cNvPr id="15" name="Freeform: Shape 87"/>
            <p:cNvSpPr>
              <a:spLocks noChangeAspect="1"/>
            </p:cNvSpPr>
            <p:nvPr/>
          </p:nvSpPr>
          <p:spPr bwMode="auto">
            <a:xfrm>
              <a:off x="4171249" y="2274342"/>
              <a:ext cx="226837" cy="241959"/>
            </a:xfrm>
            <a:custGeom>
              <a:avLst/>
              <a:gdLst>
                <a:gd name="T0" fmla="*/ 41 w 45"/>
                <a:gd name="T1" fmla="*/ 48 h 48"/>
                <a:gd name="T2" fmla="*/ 0 w 45"/>
                <a:gd name="T3" fmla="*/ 44 h 48"/>
                <a:gd name="T4" fmla="*/ 3 w 45"/>
                <a:gd name="T5" fmla="*/ 7 h 48"/>
                <a:gd name="T6" fmla="*/ 7 w 45"/>
                <a:gd name="T7" fmla="*/ 4 h 48"/>
                <a:gd name="T8" fmla="*/ 13 w 45"/>
                <a:gd name="T9" fmla="*/ 0 h 48"/>
                <a:gd name="T10" fmla="*/ 17 w 45"/>
                <a:gd name="T11" fmla="*/ 7 h 48"/>
                <a:gd name="T12" fmla="*/ 27 w 45"/>
                <a:gd name="T13" fmla="*/ 4 h 48"/>
                <a:gd name="T14" fmla="*/ 33 w 45"/>
                <a:gd name="T15" fmla="*/ 0 h 48"/>
                <a:gd name="T16" fmla="*/ 38 w 45"/>
                <a:gd name="T17" fmla="*/ 7 h 48"/>
                <a:gd name="T18" fmla="*/ 45 w 45"/>
                <a:gd name="T19" fmla="*/ 10 h 48"/>
                <a:gd name="T20" fmla="*/ 11 w 45"/>
                <a:gd name="T21" fmla="*/ 25 h 48"/>
                <a:gd name="T22" fmla="*/ 3 w 45"/>
                <a:gd name="T23" fmla="*/ 17 h 48"/>
                <a:gd name="T24" fmla="*/ 11 w 45"/>
                <a:gd name="T25" fmla="*/ 25 h 48"/>
                <a:gd name="T26" fmla="*/ 11 w 45"/>
                <a:gd name="T27" fmla="*/ 26 h 48"/>
                <a:gd name="T28" fmla="*/ 3 w 45"/>
                <a:gd name="T29" fmla="*/ 35 h 48"/>
                <a:gd name="T30" fmla="*/ 11 w 45"/>
                <a:gd name="T31" fmla="*/ 44 h 48"/>
                <a:gd name="T32" fmla="*/ 3 w 45"/>
                <a:gd name="T33" fmla="*/ 37 h 48"/>
                <a:gd name="T34" fmla="*/ 11 w 45"/>
                <a:gd name="T35" fmla="*/ 44 h 48"/>
                <a:gd name="T36" fmla="*/ 13 w 45"/>
                <a:gd name="T37" fmla="*/ 3 h 48"/>
                <a:gd name="T38" fmla="*/ 10 w 45"/>
                <a:gd name="T39" fmla="*/ 4 h 48"/>
                <a:gd name="T40" fmla="*/ 11 w 45"/>
                <a:gd name="T41" fmla="*/ 13 h 48"/>
                <a:gd name="T42" fmla="*/ 14 w 45"/>
                <a:gd name="T43" fmla="*/ 12 h 48"/>
                <a:gd name="T44" fmla="*/ 21 w 45"/>
                <a:gd name="T45" fmla="*/ 25 h 48"/>
                <a:gd name="T46" fmla="*/ 13 w 45"/>
                <a:gd name="T47" fmla="*/ 17 h 48"/>
                <a:gd name="T48" fmla="*/ 21 w 45"/>
                <a:gd name="T49" fmla="*/ 25 h 48"/>
                <a:gd name="T50" fmla="*/ 21 w 45"/>
                <a:gd name="T51" fmla="*/ 26 h 48"/>
                <a:gd name="T52" fmla="*/ 13 w 45"/>
                <a:gd name="T53" fmla="*/ 35 h 48"/>
                <a:gd name="T54" fmla="*/ 21 w 45"/>
                <a:gd name="T55" fmla="*/ 44 h 48"/>
                <a:gd name="T56" fmla="*/ 13 w 45"/>
                <a:gd name="T57" fmla="*/ 37 h 48"/>
                <a:gd name="T58" fmla="*/ 21 w 45"/>
                <a:gd name="T59" fmla="*/ 44 h 48"/>
                <a:gd name="T60" fmla="*/ 32 w 45"/>
                <a:gd name="T61" fmla="*/ 17 h 48"/>
                <a:gd name="T62" fmla="*/ 23 w 45"/>
                <a:gd name="T63" fmla="*/ 25 h 48"/>
                <a:gd name="T64" fmla="*/ 32 w 45"/>
                <a:gd name="T65" fmla="*/ 35 h 48"/>
                <a:gd name="T66" fmla="*/ 23 w 45"/>
                <a:gd name="T67" fmla="*/ 26 h 48"/>
                <a:gd name="T68" fmla="*/ 32 w 45"/>
                <a:gd name="T69" fmla="*/ 35 h 48"/>
                <a:gd name="T70" fmla="*/ 32 w 45"/>
                <a:gd name="T71" fmla="*/ 37 h 48"/>
                <a:gd name="T72" fmla="*/ 23 w 45"/>
                <a:gd name="T73" fmla="*/ 44 h 48"/>
                <a:gd name="T74" fmla="*/ 34 w 45"/>
                <a:gd name="T75" fmla="*/ 4 h 48"/>
                <a:gd name="T76" fmla="*/ 32 w 45"/>
                <a:gd name="T77" fmla="*/ 3 h 48"/>
                <a:gd name="T78" fmla="*/ 31 w 45"/>
                <a:gd name="T79" fmla="*/ 12 h 48"/>
                <a:gd name="T80" fmla="*/ 33 w 45"/>
                <a:gd name="T81" fmla="*/ 13 h 48"/>
                <a:gd name="T82" fmla="*/ 34 w 45"/>
                <a:gd name="T83" fmla="*/ 4 h 48"/>
                <a:gd name="T84" fmla="*/ 41 w 45"/>
                <a:gd name="T85" fmla="*/ 17 h 48"/>
                <a:gd name="T86" fmla="*/ 33 w 45"/>
                <a:gd name="T87" fmla="*/ 25 h 48"/>
                <a:gd name="T88" fmla="*/ 41 w 45"/>
                <a:gd name="T89" fmla="*/ 35 h 48"/>
                <a:gd name="T90" fmla="*/ 33 w 45"/>
                <a:gd name="T91" fmla="*/ 26 h 48"/>
                <a:gd name="T92" fmla="*/ 41 w 45"/>
                <a:gd name="T93" fmla="*/ 35 h 48"/>
                <a:gd name="T94" fmla="*/ 41 w 45"/>
                <a:gd name="T95" fmla="*/ 37 h 48"/>
                <a:gd name="T96" fmla="*/ 33 w 45"/>
                <a:gd name="T97" fmla="*/ 4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5" h="48">
                  <a:moveTo>
                    <a:pt x="45" y="44"/>
                  </a:moveTo>
                  <a:cubicBezTo>
                    <a:pt x="45" y="46"/>
                    <a:pt x="43" y="48"/>
                    <a:pt x="41" y="48"/>
                  </a:cubicBezTo>
                  <a:cubicBezTo>
                    <a:pt x="3" y="48"/>
                    <a:pt x="3" y="48"/>
                    <a:pt x="3" y="48"/>
                  </a:cubicBezTo>
                  <a:cubicBezTo>
                    <a:pt x="1" y="48"/>
                    <a:pt x="0" y="46"/>
                    <a:pt x="0" y="44"/>
                  </a:cubicBezTo>
                  <a:cubicBezTo>
                    <a:pt x="0" y="10"/>
                    <a:pt x="0" y="10"/>
                    <a:pt x="0" y="10"/>
                  </a:cubicBezTo>
                  <a:cubicBezTo>
                    <a:pt x="0" y="8"/>
                    <a:pt x="1" y="7"/>
                    <a:pt x="3" y="7"/>
                  </a:cubicBezTo>
                  <a:cubicBezTo>
                    <a:pt x="7" y="7"/>
                    <a:pt x="7" y="7"/>
                    <a:pt x="7" y="7"/>
                  </a:cubicBezTo>
                  <a:cubicBezTo>
                    <a:pt x="7" y="4"/>
                    <a:pt x="7" y="4"/>
                    <a:pt x="7" y="4"/>
                  </a:cubicBezTo>
                  <a:cubicBezTo>
                    <a:pt x="7" y="2"/>
                    <a:pt x="9" y="0"/>
                    <a:pt x="11" y="0"/>
                  </a:cubicBezTo>
                  <a:cubicBezTo>
                    <a:pt x="13" y="0"/>
                    <a:pt x="13" y="0"/>
                    <a:pt x="13" y="0"/>
                  </a:cubicBezTo>
                  <a:cubicBezTo>
                    <a:pt x="15" y="0"/>
                    <a:pt x="17" y="2"/>
                    <a:pt x="17" y="4"/>
                  </a:cubicBezTo>
                  <a:cubicBezTo>
                    <a:pt x="17" y="7"/>
                    <a:pt x="17" y="7"/>
                    <a:pt x="17" y="7"/>
                  </a:cubicBezTo>
                  <a:cubicBezTo>
                    <a:pt x="27" y="7"/>
                    <a:pt x="27" y="7"/>
                    <a:pt x="27" y="7"/>
                  </a:cubicBezTo>
                  <a:cubicBezTo>
                    <a:pt x="27" y="4"/>
                    <a:pt x="27" y="4"/>
                    <a:pt x="27" y="4"/>
                  </a:cubicBezTo>
                  <a:cubicBezTo>
                    <a:pt x="27" y="2"/>
                    <a:pt x="29" y="0"/>
                    <a:pt x="32" y="0"/>
                  </a:cubicBezTo>
                  <a:cubicBezTo>
                    <a:pt x="33" y="0"/>
                    <a:pt x="33" y="0"/>
                    <a:pt x="33" y="0"/>
                  </a:cubicBezTo>
                  <a:cubicBezTo>
                    <a:pt x="36" y="0"/>
                    <a:pt x="38" y="2"/>
                    <a:pt x="38" y="4"/>
                  </a:cubicBezTo>
                  <a:cubicBezTo>
                    <a:pt x="38" y="7"/>
                    <a:pt x="38" y="7"/>
                    <a:pt x="38" y="7"/>
                  </a:cubicBezTo>
                  <a:cubicBezTo>
                    <a:pt x="41" y="7"/>
                    <a:pt x="41" y="7"/>
                    <a:pt x="41" y="7"/>
                  </a:cubicBezTo>
                  <a:cubicBezTo>
                    <a:pt x="43" y="7"/>
                    <a:pt x="45" y="8"/>
                    <a:pt x="45" y="10"/>
                  </a:cubicBezTo>
                  <a:lnTo>
                    <a:pt x="45" y="44"/>
                  </a:lnTo>
                  <a:close/>
                  <a:moveTo>
                    <a:pt x="11" y="25"/>
                  </a:moveTo>
                  <a:cubicBezTo>
                    <a:pt x="11" y="17"/>
                    <a:pt x="11" y="17"/>
                    <a:pt x="11" y="17"/>
                  </a:cubicBezTo>
                  <a:cubicBezTo>
                    <a:pt x="3" y="17"/>
                    <a:pt x="3" y="17"/>
                    <a:pt x="3" y="17"/>
                  </a:cubicBezTo>
                  <a:cubicBezTo>
                    <a:pt x="3" y="25"/>
                    <a:pt x="3" y="25"/>
                    <a:pt x="3" y="25"/>
                  </a:cubicBezTo>
                  <a:lnTo>
                    <a:pt x="11" y="25"/>
                  </a:lnTo>
                  <a:close/>
                  <a:moveTo>
                    <a:pt x="11" y="35"/>
                  </a:moveTo>
                  <a:cubicBezTo>
                    <a:pt x="11" y="26"/>
                    <a:pt x="11" y="26"/>
                    <a:pt x="11" y="26"/>
                  </a:cubicBezTo>
                  <a:cubicBezTo>
                    <a:pt x="3" y="26"/>
                    <a:pt x="3" y="26"/>
                    <a:pt x="3" y="26"/>
                  </a:cubicBezTo>
                  <a:cubicBezTo>
                    <a:pt x="3" y="35"/>
                    <a:pt x="3" y="35"/>
                    <a:pt x="3" y="35"/>
                  </a:cubicBezTo>
                  <a:lnTo>
                    <a:pt x="11" y="35"/>
                  </a:lnTo>
                  <a:close/>
                  <a:moveTo>
                    <a:pt x="11" y="44"/>
                  </a:moveTo>
                  <a:cubicBezTo>
                    <a:pt x="11" y="37"/>
                    <a:pt x="11" y="37"/>
                    <a:pt x="11" y="37"/>
                  </a:cubicBezTo>
                  <a:cubicBezTo>
                    <a:pt x="3" y="37"/>
                    <a:pt x="3" y="37"/>
                    <a:pt x="3" y="37"/>
                  </a:cubicBezTo>
                  <a:cubicBezTo>
                    <a:pt x="3" y="44"/>
                    <a:pt x="3" y="44"/>
                    <a:pt x="3" y="44"/>
                  </a:cubicBezTo>
                  <a:lnTo>
                    <a:pt x="11" y="44"/>
                  </a:lnTo>
                  <a:close/>
                  <a:moveTo>
                    <a:pt x="14" y="4"/>
                  </a:moveTo>
                  <a:cubicBezTo>
                    <a:pt x="14" y="4"/>
                    <a:pt x="13" y="3"/>
                    <a:pt x="13" y="3"/>
                  </a:cubicBezTo>
                  <a:cubicBezTo>
                    <a:pt x="11" y="3"/>
                    <a:pt x="11" y="3"/>
                    <a:pt x="11" y="3"/>
                  </a:cubicBezTo>
                  <a:cubicBezTo>
                    <a:pt x="11" y="3"/>
                    <a:pt x="10" y="4"/>
                    <a:pt x="10" y="4"/>
                  </a:cubicBezTo>
                  <a:cubicBezTo>
                    <a:pt x="10" y="12"/>
                    <a:pt x="10" y="12"/>
                    <a:pt x="10" y="12"/>
                  </a:cubicBezTo>
                  <a:cubicBezTo>
                    <a:pt x="10" y="12"/>
                    <a:pt x="11" y="13"/>
                    <a:pt x="11" y="13"/>
                  </a:cubicBezTo>
                  <a:cubicBezTo>
                    <a:pt x="13" y="13"/>
                    <a:pt x="13" y="13"/>
                    <a:pt x="13" y="13"/>
                  </a:cubicBezTo>
                  <a:cubicBezTo>
                    <a:pt x="13" y="13"/>
                    <a:pt x="14" y="12"/>
                    <a:pt x="14" y="12"/>
                  </a:cubicBezTo>
                  <a:lnTo>
                    <a:pt x="14" y="4"/>
                  </a:lnTo>
                  <a:close/>
                  <a:moveTo>
                    <a:pt x="21" y="25"/>
                  </a:moveTo>
                  <a:cubicBezTo>
                    <a:pt x="21" y="17"/>
                    <a:pt x="21" y="17"/>
                    <a:pt x="21" y="17"/>
                  </a:cubicBezTo>
                  <a:cubicBezTo>
                    <a:pt x="13" y="17"/>
                    <a:pt x="13" y="17"/>
                    <a:pt x="13" y="17"/>
                  </a:cubicBezTo>
                  <a:cubicBezTo>
                    <a:pt x="13" y="25"/>
                    <a:pt x="13" y="25"/>
                    <a:pt x="13" y="25"/>
                  </a:cubicBezTo>
                  <a:lnTo>
                    <a:pt x="21" y="25"/>
                  </a:lnTo>
                  <a:close/>
                  <a:moveTo>
                    <a:pt x="21" y="35"/>
                  </a:moveTo>
                  <a:cubicBezTo>
                    <a:pt x="21" y="26"/>
                    <a:pt x="21" y="26"/>
                    <a:pt x="21" y="26"/>
                  </a:cubicBezTo>
                  <a:cubicBezTo>
                    <a:pt x="13" y="26"/>
                    <a:pt x="13" y="26"/>
                    <a:pt x="13" y="26"/>
                  </a:cubicBezTo>
                  <a:cubicBezTo>
                    <a:pt x="13" y="35"/>
                    <a:pt x="13" y="35"/>
                    <a:pt x="13" y="35"/>
                  </a:cubicBezTo>
                  <a:lnTo>
                    <a:pt x="21" y="35"/>
                  </a:lnTo>
                  <a:close/>
                  <a:moveTo>
                    <a:pt x="21" y="44"/>
                  </a:moveTo>
                  <a:cubicBezTo>
                    <a:pt x="21" y="37"/>
                    <a:pt x="21" y="37"/>
                    <a:pt x="21" y="37"/>
                  </a:cubicBezTo>
                  <a:cubicBezTo>
                    <a:pt x="13" y="37"/>
                    <a:pt x="13" y="37"/>
                    <a:pt x="13" y="37"/>
                  </a:cubicBezTo>
                  <a:cubicBezTo>
                    <a:pt x="13" y="44"/>
                    <a:pt x="13" y="44"/>
                    <a:pt x="13" y="44"/>
                  </a:cubicBezTo>
                  <a:lnTo>
                    <a:pt x="21" y="44"/>
                  </a:lnTo>
                  <a:close/>
                  <a:moveTo>
                    <a:pt x="32" y="25"/>
                  </a:moveTo>
                  <a:cubicBezTo>
                    <a:pt x="32" y="17"/>
                    <a:pt x="32" y="17"/>
                    <a:pt x="32" y="17"/>
                  </a:cubicBezTo>
                  <a:cubicBezTo>
                    <a:pt x="23" y="17"/>
                    <a:pt x="23" y="17"/>
                    <a:pt x="23" y="17"/>
                  </a:cubicBezTo>
                  <a:cubicBezTo>
                    <a:pt x="23" y="25"/>
                    <a:pt x="23" y="25"/>
                    <a:pt x="23" y="25"/>
                  </a:cubicBezTo>
                  <a:lnTo>
                    <a:pt x="32" y="25"/>
                  </a:lnTo>
                  <a:close/>
                  <a:moveTo>
                    <a:pt x="32" y="35"/>
                  </a:moveTo>
                  <a:cubicBezTo>
                    <a:pt x="32" y="26"/>
                    <a:pt x="32" y="26"/>
                    <a:pt x="32" y="26"/>
                  </a:cubicBezTo>
                  <a:cubicBezTo>
                    <a:pt x="23" y="26"/>
                    <a:pt x="23" y="26"/>
                    <a:pt x="23" y="26"/>
                  </a:cubicBezTo>
                  <a:cubicBezTo>
                    <a:pt x="23" y="35"/>
                    <a:pt x="23" y="35"/>
                    <a:pt x="23" y="35"/>
                  </a:cubicBezTo>
                  <a:lnTo>
                    <a:pt x="32" y="35"/>
                  </a:lnTo>
                  <a:close/>
                  <a:moveTo>
                    <a:pt x="32" y="44"/>
                  </a:moveTo>
                  <a:cubicBezTo>
                    <a:pt x="32" y="37"/>
                    <a:pt x="32" y="37"/>
                    <a:pt x="32" y="37"/>
                  </a:cubicBezTo>
                  <a:cubicBezTo>
                    <a:pt x="23" y="37"/>
                    <a:pt x="23" y="37"/>
                    <a:pt x="23" y="37"/>
                  </a:cubicBezTo>
                  <a:cubicBezTo>
                    <a:pt x="23" y="44"/>
                    <a:pt x="23" y="44"/>
                    <a:pt x="23" y="44"/>
                  </a:cubicBezTo>
                  <a:lnTo>
                    <a:pt x="32" y="44"/>
                  </a:lnTo>
                  <a:close/>
                  <a:moveTo>
                    <a:pt x="34" y="4"/>
                  </a:moveTo>
                  <a:cubicBezTo>
                    <a:pt x="34" y="4"/>
                    <a:pt x="34" y="3"/>
                    <a:pt x="33" y="3"/>
                  </a:cubicBezTo>
                  <a:cubicBezTo>
                    <a:pt x="32" y="3"/>
                    <a:pt x="32" y="3"/>
                    <a:pt x="32" y="3"/>
                  </a:cubicBezTo>
                  <a:cubicBezTo>
                    <a:pt x="31" y="3"/>
                    <a:pt x="31" y="4"/>
                    <a:pt x="31" y="4"/>
                  </a:cubicBezTo>
                  <a:cubicBezTo>
                    <a:pt x="31" y="12"/>
                    <a:pt x="31" y="12"/>
                    <a:pt x="31" y="12"/>
                  </a:cubicBezTo>
                  <a:cubicBezTo>
                    <a:pt x="31" y="12"/>
                    <a:pt x="31" y="13"/>
                    <a:pt x="32" y="13"/>
                  </a:cubicBezTo>
                  <a:cubicBezTo>
                    <a:pt x="33" y="13"/>
                    <a:pt x="33" y="13"/>
                    <a:pt x="33" y="13"/>
                  </a:cubicBezTo>
                  <a:cubicBezTo>
                    <a:pt x="34" y="13"/>
                    <a:pt x="34" y="12"/>
                    <a:pt x="34" y="12"/>
                  </a:cubicBezTo>
                  <a:lnTo>
                    <a:pt x="34" y="4"/>
                  </a:lnTo>
                  <a:close/>
                  <a:moveTo>
                    <a:pt x="41" y="25"/>
                  </a:moveTo>
                  <a:cubicBezTo>
                    <a:pt x="41" y="17"/>
                    <a:pt x="41" y="17"/>
                    <a:pt x="41" y="17"/>
                  </a:cubicBezTo>
                  <a:cubicBezTo>
                    <a:pt x="33" y="17"/>
                    <a:pt x="33" y="17"/>
                    <a:pt x="33" y="17"/>
                  </a:cubicBezTo>
                  <a:cubicBezTo>
                    <a:pt x="33" y="25"/>
                    <a:pt x="33" y="25"/>
                    <a:pt x="33" y="25"/>
                  </a:cubicBezTo>
                  <a:lnTo>
                    <a:pt x="41" y="25"/>
                  </a:lnTo>
                  <a:close/>
                  <a:moveTo>
                    <a:pt x="41" y="35"/>
                  </a:moveTo>
                  <a:cubicBezTo>
                    <a:pt x="41" y="26"/>
                    <a:pt x="41" y="26"/>
                    <a:pt x="41" y="26"/>
                  </a:cubicBezTo>
                  <a:cubicBezTo>
                    <a:pt x="33" y="26"/>
                    <a:pt x="33" y="26"/>
                    <a:pt x="33" y="26"/>
                  </a:cubicBezTo>
                  <a:cubicBezTo>
                    <a:pt x="33" y="35"/>
                    <a:pt x="33" y="35"/>
                    <a:pt x="33" y="35"/>
                  </a:cubicBezTo>
                  <a:lnTo>
                    <a:pt x="41" y="35"/>
                  </a:lnTo>
                  <a:close/>
                  <a:moveTo>
                    <a:pt x="41" y="44"/>
                  </a:moveTo>
                  <a:cubicBezTo>
                    <a:pt x="41" y="37"/>
                    <a:pt x="41" y="37"/>
                    <a:pt x="41" y="37"/>
                  </a:cubicBezTo>
                  <a:cubicBezTo>
                    <a:pt x="33" y="37"/>
                    <a:pt x="33" y="37"/>
                    <a:pt x="33" y="37"/>
                  </a:cubicBezTo>
                  <a:cubicBezTo>
                    <a:pt x="33" y="44"/>
                    <a:pt x="33" y="44"/>
                    <a:pt x="33" y="44"/>
                  </a:cubicBezTo>
                  <a:lnTo>
                    <a:pt x="41" y="44"/>
                  </a:lnTo>
                  <a:close/>
                </a:path>
              </a:pathLst>
            </a:custGeom>
            <a:solidFill>
              <a:schemeClr val="bg1"/>
            </a:solidFill>
            <a:ln>
              <a:noFill/>
            </a:ln>
          </p:spPr>
          <p:txBody>
            <a:bodyPr anchor="ctr"/>
            <a:lstStyle/>
            <a:p>
              <a:pPr algn="ctr"/>
              <a:endParaRPr>
                <a:latin typeface="+mn-lt"/>
                <a:ea typeface="+mn-ea"/>
                <a:cs typeface="+mn-ea"/>
                <a:sym typeface="+mn-lt"/>
              </a:endParaRPr>
            </a:p>
          </p:txBody>
        </p:sp>
      </p:grpSp>
      <p:grpSp>
        <p:nvGrpSpPr>
          <p:cNvPr id="92" name="组合 91">
            <a:extLst>
              <a:ext uri="{FF2B5EF4-FFF2-40B4-BE49-F238E27FC236}">
                <a16:creationId xmlns:a16="http://schemas.microsoft.com/office/drawing/2014/main" xmlns="" id="{DA649260-5BF7-4633-A817-64A5BE4D3CDF}"/>
              </a:ext>
            </a:extLst>
          </p:cNvPr>
          <p:cNvGrpSpPr/>
          <p:nvPr/>
        </p:nvGrpSpPr>
        <p:grpSpPr>
          <a:xfrm>
            <a:off x="323528" y="0"/>
            <a:ext cx="3892843" cy="578162"/>
            <a:chOff x="323528" y="0"/>
            <a:chExt cx="2087905" cy="578162"/>
          </a:xfrm>
        </p:grpSpPr>
        <p:sp>
          <p:nvSpPr>
            <p:cNvPr id="93" name="TextBox 86">
              <a:extLst>
                <a:ext uri="{FF2B5EF4-FFF2-40B4-BE49-F238E27FC236}">
                  <a16:creationId xmlns:a16="http://schemas.microsoft.com/office/drawing/2014/main" xmlns="" id="{6F37F691-6C7A-4C60-B8E5-DE6375D10D50}"/>
                </a:ext>
              </a:extLst>
            </p:cNvPr>
            <p:cNvSpPr txBox="1"/>
            <p:nvPr/>
          </p:nvSpPr>
          <p:spPr>
            <a:xfrm>
              <a:off x="576196" y="58248"/>
              <a:ext cx="1835237"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远程教学中的教学法</a:t>
              </a:r>
              <a:endParaRPr lang="en-US" altLang="zh-CN" sz="2400" dirty="0">
                <a:solidFill>
                  <a:srgbClr val="C00000"/>
                </a:solidFill>
                <a:latin typeface="+mn-lt"/>
                <a:ea typeface="+mn-ea"/>
                <a:cs typeface="+mn-ea"/>
                <a:sym typeface="+mn-lt"/>
              </a:endParaRPr>
            </a:p>
          </p:txBody>
        </p:sp>
        <p:sp>
          <p:nvSpPr>
            <p:cNvPr id="94" name="矩形 93">
              <a:extLst>
                <a:ext uri="{FF2B5EF4-FFF2-40B4-BE49-F238E27FC236}">
                  <a16:creationId xmlns:a16="http://schemas.microsoft.com/office/drawing/2014/main" xmlns="" id="{33B8BCB8-957E-4569-8A96-284CA500D553}"/>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5" name="Rectangle 4">
            <a:extLst>
              <a:ext uri="{FF2B5EF4-FFF2-40B4-BE49-F238E27FC236}">
                <a16:creationId xmlns:a16="http://schemas.microsoft.com/office/drawing/2014/main" xmlns="" id="{FE9AC631-B433-4D9A-869C-0ED48BA1CBE3}"/>
              </a:ext>
            </a:extLst>
          </p:cNvPr>
          <p:cNvSpPr>
            <a:spLocks noChangeArrowheads="1"/>
          </p:cNvSpPr>
          <p:nvPr/>
        </p:nvSpPr>
        <p:spPr bwMode="auto">
          <a:xfrm>
            <a:off x="323528" y="2073776"/>
            <a:ext cx="415008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marL="285750" indent="-285750">
              <a:lnSpc>
                <a:spcPct val="150000"/>
              </a:lnSpc>
              <a:buFont typeface="Wingdings" pitchFamily="2" charset="2"/>
              <a:buChar char="ü"/>
            </a:pPr>
            <a:r>
              <a:rPr lang="zh-CN" altLang="en-US" dirty="0">
                <a:latin typeface="+mn-ea"/>
                <a:ea typeface="+mn-ea"/>
              </a:rPr>
              <a:t>对传统教育中教学法的继承</a:t>
            </a:r>
          </a:p>
          <a:p>
            <a:pPr marL="285750" indent="-285750">
              <a:lnSpc>
                <a:spcPct val="150000"/>
              </a:lnSpc>
              <a:buFont typeface="Wingdings" pitchFamily="2" charset="2"/>
              <a:buChar char="ü"/>
            </a:pPr>
            <a:r>
              <a:rPr lang="zh-CN" altLang="en-US" dirty="0">
                <a:latin typeface="+mn-ea"/>
                <a:ea typeface="+mn-ea"/>
              </a:rPr>
              <a:t>对传统教育中教学法的改变和调整</a:t>
            </a:r>
          </a:p>
        </p:txBody>
      </p:sp>
      <p:sp>
        <p:nvSpPr>
          <p:cNvPr id="97" name="Rectangle 4">
            <a:extLst>
              <a:ext uri="{FF2B5EF4-FFF2-40B4-BE49-F238E27FC236}">
                <a16:creationId xmlns:a16="http://schemas.microsoft.com/office/drawing/2014/main" xmlns="" id="{6FE211DD-F43C-4B43-A719-5439D0CA6EBA}"/>
              </a:ext>
            </a:extLst>
          </p:cNvPr>
          <p:cNvSpPr>
            <a:spLocks noChangeArrowheads="1"/>
          </p:cNvSpPr>
          <p:nvPr/>
        </p:nvSpPr>
        <p:spPr bwMode="auto">
          <a:xfrm>
            <a:off x="7666227" y="1733906"/>
            <a:ext cx="578181"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r>
              <a:rPr lang="zh-CN" altLang="en-US" sz="2000" dirty="0">
                <a:solidFill>
                  <a:srgbClr val="C00000"/>
                </a:solidFill>
                <a:latin typeface="+mn-ea"/>
                <a:ea typeface="+mn-ea"/>
              </a:rPr>
              <a:t>常见的方法</a:t>
            </a:r>
          </a:p>
        </p:txBody>
      </p:sp>
      <p:sp>
        <p:nvSpPr>
          <p:cNvPr id="99" name="文本框 98">
            <a:extLst>
              <a:ext uri="{FF2B5EF4-FFF2-40B4-BE49-F238E27FC236}">
                <a16:creationId xmlns:a16="http://schemas.microsoft.com/office/drawing/2014/main" xmlns="" id="{76715C1F-FD12-43F8-8752-E5CAC5B3E4A4}"/>
              </a:ext>
            </a:extLst>
          </p:cNvPr>
          <p:cNvSpPr txBox="1"/>
          <p:nvPr/>
        </p:nvSpPr>
        <p:spPr>
          <a:xfrm rot="18796022">
            <a:off x="4910483" y="1742279"/>
            <a:ext cx="895624" cy="646331"/>
          </a:xfrm>
          <a:prstGeom prst="rect">
            <a:avLst/>
          </a:prstGeom>
          <a:noFill/>
        </p:spPr>
        <p:txBody>
          <a:bodyPr wrap="square" lIns="0" tIns="0" rIns="0" bIns="0" rtlCol="0">
            <a:spAutoFit/>
          </a:bodyPr>
          <a:lstStyle/>
          <a:p>
            <a:pPr lvl="1"/>
            <a:r>
              <a:rPr lang="zh-CN" altLang="en-US" sz="1400" dirty="0">
                <a:solidFill>
                  <a:schemeClr val="bg2"/>
                </a:solidFill>
                <a:latin typeface="等线" pitchFamily="2" charset="-122"/>
                <a:ea typeface="等线" pitchFamily="2" charset="-122"/>
              </a:rPr>
              <a:t>案例教学法</a:t>
            </a:r>
          </a:p>
        </p:txBody>
      </p:sp>
      <p:sp>
        <p:nvSpPr>
          <p:cNvPr id="100" name="文本框 99">
            <a:extLst>
              <a:ext uri="{FF2B5EF4-FFF2-40B4-BE49-F238E27FC236}">
                <a16:creationId xmlns:a16="http://schemas.microsoft.com/office/drawing/2014/main" xmlns="" id="{27FB54B2-917B-487F-BD0E-CAF56F030857}"/>
              </a:ext>
            </a:extLst>
          </p:cNvPr>
          <p:cNvSpPr txBox="1"/>
          <p:nvPr/>
        </p:nvSpPr>
        <p:spPr>
          <a:xfrm rot="2612676">
            <a:off x="6324688" y="1317955"/>
            <a:ext cx="339609" cy="861774"/>
          </a:xfrm>
          <a:prstGeom prst="rect">
            <a:avLst/>
          </a:prstGeom>
          <a:noFill/>
        </p:spPr>
        <p:txBody>
          <a:bodyPr wrap="square" lIns="0" tIns="0" rIns="0" bIns="0" rtlCol="0">
            <a:spAutoFit/>
          </a:bodyPr>
          <a:lstStyle/>
          <a:p>
            <a:pPr lvl="1"/>
            <a:r>
              <a:rPr lang="zh-CN" altLang="en-US" sz="1400" dirty="0">
                <a:solidFill>
                  <a:schemeClr val="bg2"/>
                </a:solidFill>
                <a:latin typeface="等线" pitchFamily="2" charset="-122"/>
                <a:ea typeface="等线" pitchFamily="2" charset="-122"/>
              </a:rPr>
              <a:t>讲授法</a:t>
            </a:r>
          </a:p>
          <a:p>
            <a:endParaRPr lang="zh-CN" altLang="en-US" sz="1400" dirty="0">
              <a:solidFill>
                <a:schemeClr val="bg2"/>
              </a:solidFill>
              <a:latin typeface="等线" pitchFamily="2" charset="-122"/>
              <a:ea typeface="等线" pitchFamily="2" charset="-122"/>
              <a:cs typeface="+mn-ea"/>
              <a:sym typeface="+mn-lt"/>
            </a:endParaRPr>
          </a:p>
        </p:txBody>
      </p:sp>
      <p:sp>
        <p:nvSpPr>
          <p:cNvPr id="101" name="文本框 100">
            <a:extLst>
              <a:ext uri="{FF2B5EF4-FFF2-40B4-BE49-F238E27FC236}">
                <a16:creationId xmlns:a16="http://schemas.microsoft.com/office/drawing/2014/main" xmlns="" id="{0E5A20D8-0E86-40B2-9312-8C39F8C32ABB}"/>
              </a:ext>
            </a:extLst>
          </p:cNvPr>
          <p:cNvSpPr txBox="1"/>
          <p:nvPr/>
        </p:nvSpPr>
        <p:spPr>
          <a:xfrm rot="18838732">
            <a:off x="6177365" y="3090989"/>
            <a:ext cx="1016678" cy="553998"/>
          </a:xfrm>
          <a:prstGeom prst="rect">
            <a:avLst/>
          </a:prstGeom>
          <a:noFill/>
        </p:spPr>
        <p:txBody>
          <a:bodyPr wrap="square" lIns="0" tIns="0" rIns="0" bIns="0" rtlCol="0">
            <a:spAutoFit/>
          </a:bodyPr>
          <a:lstStyle/>
          <a:p>
            <a:pPr lvl="1"/>
            <a:r>
              <a:rPr lang="zh-CN" altLang="en-US" sz="1200" dirty="0">
                <a:solidFill>
                  <a:schemeClr val="bg2"/>
                </a:solidFill>
                <a:latin typeface="等线" pitchFamily="2" charset="-122"/>
                <a:ea typeface="等线" pitchFamily="2" charset="-122"/>
              </a:rPr>
              <a:t>基于</a:t>
            </a:r>
            <a:endParaRPr lang="en-US" altLang="zh-CN" sz="1200" dirty="0">
              <a:solidFill>
                <a:schemeClr val="bg2"/>
              </a:solidFill>
              <a:latin typeface="等线" pitchFamily="2" charset="-122"/>
              <a:ea typeface="等线" pitchFamily="2" charset="-122"/>
            </a:endParaRPr>
          </a:p>
          <a:p>
            <a:pPr lvl="1"/>
            <a:r>
              <a:rPr lang="zh-CN" altLang="en-US" sz="1200" dirty="0">
                <a:solidFill>
                  <a:schemeClr val="bg2"/>
                </a:solidFill>
                <a:latin typeface="等线" pitchFamily="2" charset="-122"/>
                <a:ea typeface="等线" pitchFamily="2" charset="-122"/>
              </a:rPr>
              <a:t>问题的</a:t>
            </a:r>
            <a:endParaRPr lang="en-US" altLang="zh-CN" sz="1200" dirty="0">
              <a:solidFill>
                <a:schemeClr val="bg2"/>
              </a:solidFill>
              <a:latin typeface="等线" pitchFamily="2" charset="-122"/>
              <a:ea typeface="等线" pitchFamily="2" charset="-122"/>
            </a:endParaRPr>
          </a:p>
          <a:p>
            <a:pPr lvl="1"/>
            <a:r>
              <a:rPr lang="zh-CN" altLang="en-US" sz="1200" dirty="0">
                <a:solidFill>
                  <a:schemeClr val="bg2"/>
                </a:solidFill>
                <a:latin typeface="等线" pitchFamily="2" charset="-122"/>
                <a:ea typeface="等线" pitchFamily="2" charset="-122"/>
              </a:rPr>
              <a:t>教与学</a:t>
            </a:r>
          </a:p>
        </p:txBody>
      </p:sp>
      <p:sp>
        <p:nvSpPr>
          <p:cNvPr id="103" name="文本框 102">
            <a:extLst>
              <a:ext uri="{FF2B5EF4-FFF2-40B4-BE49-F238E27FC236}">
                <a16:creationId xmlns:a16="http://schemas.microsoft.com/office/drawing/2014/main" xmlns="" id="{9B5C7A93-1A54-4E12-B782-63DFE319E8F9}"/>
              </a:ext>
            </a:extLst>
          </p:cNvPr>
          <p:cNvSpPr txBox="1"/>
          <p:nvPr/>
        </p:nvSpPr>
        <p:spPr>
          <a:xfrm rot="2737288">
            <a:off x="5010103" y="2750504"/>
            <a:ext cx="462661" cy="646331"/>
          </a:xfrm>
          <a:prstGeom prst="rect">
            <a:avLst/>
          </a:prstGeom>
          <a:noFill/>
        </p:spPr>
        <p:txBody>
          <a:bodyPr wrap="square" lIns="0" tIns="0" rIns="0" bIns="0" rtlCol="0">
            <a:spAutoFit/>
          </a:bodyPr>
          <a:lstStyle/>
          <a:p>
            <a:pPr lvl="1"/>
            <a:r>
              <a:rPr lang="zh-CN" altLang="en-US" sz="1400" dirty="0">
                <a:solidFill>
                  <a:schemeClr val="bg2"/>
                </a:solidFill>
                <a:latin typeface="等线" pitchFamily="2" charset="-122"/>
                <a:ea typeface="等线" pitchFamily="2" charset="-122"/>
              </a:rPr>
              <a:t>演示法</a:t>
            </a:r>
          </a:p>
        </p:txBody>
      </p:sp>
    </p:spTree>
    <p:extLst>
      <p:ext uri="{BB962C8B-B14F-4D97-AF65-F5344CB8AC3E}">
        <p14:creationId xmlns:p14="http://schemas.microsoft.com/office/powerpoint/2010/main" val="2725070525"/>
      </p:ext>
    </p:extLst>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组合 87">
            <a:extLst>
              <a:ext uri="{FF2B5EF4-FFF2-40B4-BE49-F238E27FC236}">
                <a16:creationId xmlns:a16="http://schemas.microsoft.com/office/drawing/2014/main" xmlns="" id="{74FD3267-4586-49AE-8270-305AC21D3FBD}"/>
              </a:ext>
            </a:extLst>
          </p:cNvPr>
          <p:cNvGrpSpPr/>
          <p:nvPr/>
        </p:nvGrpSpPr>
        <p:grpSpPr>
          <a:xfrm>
            <a:off x="323528" y="0"/>
            <a:ext cx="4483730" cy="578162"/>
            <a:chOff x="323528" y="0"/>
            <a:chExt cx="4483730" cy="578162"/>
          </a:xfrm>
        </p:grpSpPr>
        <p:sp>
          <p:nvSpPr>
            <p:cNvPr id="89" name="TextBox 86">
              <a:extLst>
                <a:ext uri="{FF2B5EF4-FFF2-40B4-BE49-F238E27FC236}">
                  <a16:creationId xmlns:a16="http://schemas.microsoft.com/office/drawing/2014/main" xmlns="" id="{53703E26-7A32-46D3-B3AE-B037030D97A7}"/>
                </a:ext>
              </a:extLst>
            </p:cNvPr>
            <p:cNvSpPr txBox="1"/>
            <p:nvPr/>
          </p:nvSpPr>
          <p:spPr>
            <a:xfrm>
              <a:off x="576196" y="58248"/>
              <a:ext cx="4231062" cy="461665"/>
            </a:xfrm>
            <a:prstGeom prst="rect">
              <a:avLst/>
            </a:prstGeom>
            <a:noFill/>
          </p:spPr>
          <p:txBody>
            <a:bodyPr wrap="square" rtlCol="0">
              <a:spAutoFit/>
            </a:bodyPr>
            <a:lstStyle/>
            <a:p>
              <a:pPr algn="just"/>
              <a:r>
                <a:rPr lang="zh-CN" altLang="en-US" sz="2400" dirty="0">
                  <a:solidFill>
                    <a:srgbClr val="C00000"/>
                  </a:solidFill>
                  <a:latin typeface="+mn-lt"/>
                  <a:ea typeface="+mn-ea"/>
                  <a:cs typeface="+mn-ea"/>
                  <a:sym typeface="+mn-lt"/>
                </a:rPr>
                <a:t>学生的学习活动</a:t>
              </a:r>
              <a:endParaRPr lang="en-US" altLang="zh-CN" sz="2400" dirty="0">
                <a:solidFill>
                  <a:srgbClr val="C00000"/>
                </a:solidFill>
                <a:latin typeface="+mn-lt"/>
                <a:ea typeface="+mn-ea"/>
                <a:cs typeface="+mn-ea"/>
                <a:sym typeface="+mn-lt"/>
              </a:endParaRPr>
            </a:p>
          </p:txBody>
        </p:sp>
        <p:sp>
          <p:nvSpPr>
            <p:cNvPr id="90" name="矩形 89">
              <a:extLst>
                <a:ext uri="{FF2B5EF4-FFF2-40B4-BE49-F238E27FC236}">
                  <a16:creationId xmlns:a16="http://schemas.microsoft.com/office/drawing/2014/main" xmlns="" id="{F635C498-7C57-41D9-BF44-AF0BD2F072D2}"/>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91" name="Rectangle 3">
            <a:extLst>
              <a:ext uri="{FF2B5EF4-FFF2-40B4-BE49-F238E27FC236}">
                <a16:creationId xmlns:a16="http://schemas.microsoft.com/office/drawing/2014/main" xmlns="" id="{C1E3F5CD-76F9-4A8C-A8ED-0181AA8423ED}"/>
              </a:ext>
            </a:extLst>
          </p:cNvPr>
          <p:cNvSpPr>
            <a:spLocks noChangeArrowheads="1"/>
          </p:cNvSpPr>
          <p:nvPr/>
        </p:nvSpPr>
        <p:spPr bwMode="auto">
          <a:xfrm>
            <a:off x="2339752" y="1563638"/>
            <a:ext cx="7416800" cy="1846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800100" lvl="1" indent="-342900">
              <a:lnSpc>
                <a:spcPct val="200000"/>
              </a:lnSpc>
              <a:buFont typeface="Wingdings" panose="05000000000000000000" pitchFamily="2" charset="2"/>
              <a:buChar char="ü"/>
              <a:defRPr/>
            </a:pPr>
            <a:r>
              <a:rPr lang="zh-CN" altLang="en-US" sz="2000" b="1" dirty="0">
                <a:effectLst>
                  <a:outerShdw blurRad="38100" dist="38100" dir="2700000" algn="tl">
                    <a:srgbClr val="C0C0C0"/>
                  </a:outerShdw>
                </a:effectLst>
                <a:latin typeface="+mj-ea"/>
                <a:ea typeface="+mj-ea"/>
              </a:rPr>
              <a:t>基于项目的学习</a:t>
            </a:r>
            <a:endParaRPr lang="en-US" altLang="zh-CN" sz="2000" b="1" dirty="0">
              <a:effectLst>
                <a:outerShdw blurRad="38100" dist="38100" dir="2700000" algn="tl">
                  <a:srgbClr val="C0C0C0"/>
                </a:outerShdw>
              </a:effectLst>
              <a:latin typeface="+mj-ea"/>
              <a:ea typeface="+mj-ea"/>
            </a:endParaRPr>
          </a:p>
          <a:p>
            <a:pPr marL="800100" lvl="1" indent="-342900">
              <a:lnSpc>
                <a:spcPct val="200000"/>
              </a:lnSpc>
              <a:buFont typeface="Wingdings" panose="05000000000000000000" pitchFamily="2" charset="2"/>
              <a:buChar char="ü"/>
              <a:defRPr/>
            </a:pPr>
            <a:r>
              <a:rPr lang="zh-CN" altLang="en-US" sz="2000" b="1" dirty="0">
                <a:effectLst>
                  <a:outerShdw blurRad="38100" dist="38100" dir="2700000" algn="tl">
                    <a:srgbClr val="C0C0C0"/>
                  </a:outerShdw>
                </a:effectLst>
                <a:latin typeface="+mj-ea"/>
                <a:ea typeface="+mj-ea"/>
              </a:rPr>
              <a:t>基于问题的学习</a:t>
            </a:r>
            <a:endParaRPr lang="en-US" altLang="zh-CN" sz="2000" b="1" dirty="0">
              <a:effectLst>
                <a:outerShdw blurRad="38100" dist="38100" dir="2700000" algn="tl">
                  <a:srgbClr val="C0C0C0"/>
                </a:outerShdw>
              </a:effectLst>
              <a:latin typeface="+mj-ea"/>
              <a:ea typeface="+mj-ea"/>
            </a:endParaRPr>
          </a:p>
          <a:p>
            <a:pPr marL="800100" lvl="1" indent="-342900">
              <a:lnSpc>
                <a:spcPct val="200000"/>
              </a:lnSpc>
              <a:buFont typeface="Wingdings" panose="05000000000000000000" pitchFamily="2" charset="2"/>
              <a:buChar char="ü"/>
              <a:defRPr/>
            </a:pPr>
            <a:r>
              <a:rPr lang="zh-CN" altLang="en-US" sz="2000" b="1" dirty="0">
                <a:effectLst>
                  <a:outerShdw blurRad="38100" dist="38100" dir="2700000" algn="tl">
                    <a:srgbClr val="C0C0C0"/>
                  </a:outerShdw>
                </a:effectLst>
                <a:latin typeface="+mj-ea"/>
                <a:ea typeface="+mj-ea"/>
              </a:rPr>
              <a:t>基于任务的学习</a:t>
            </a:r>
          </a:p>
        </p:txBody>
      </p:sp>
    </p:spTree>
    <p:extLst>
      <p:ext uri="{BB962C8B-B14F-4D97-AF65-F5344CB8AC3E}">
        <p14:creationId xmlns:p14="http://schemas.microsoft.com/office/powerpoint/2010/main" val="1327242695"/>
      </p:ext>
    </p:extLst>
  </p:cSld>
  <p:clrMapOvr>
    <a:masterClrMapping/>
  </p:clrMapOvr>
  <p:transition spd="med">
    <p:pull/>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xmlns="" id="{031D9CE8-17B0-4F8B-9B77-648F021BB6A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0"/>
            <a:ext cx="9144000" cy="2571750"/>
          </a:xfrm>
          <a:prstGeom prst="rect">
            <a:avLst/>
          </a:prstGeom>
        </p:spPr>
      </p:pic>
      <p:sp>
        <p:nvSpPr>
          <p:cNvPr id="33" name="矩形 32">
            <a:extLst>
              <a:ext uri="{FF2B5EF4-FFF2-40B4-BE49-F238E27FC236}">
                <a16:creationId xmlns:a16="http://schemas.microsoft.com/office/drawing/2014/main" xmlns="" id="{2A893824-8FBE-45B2-8440-0964BC5C0B7F}"/>
              </a:ext>
            </a:extLst>
          </p:cNvPr>
          <p:cNvSpPr/>
          <p:nvPr/>
        </p:nvSpPr>
        <p:spPr>
          <a:xfrm>
            <a:off x="0" y="-2657"/>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a:extLst>
              <a:ext uri="{FF2B5EF4-FFF2-40B4-BE49-F238E27FC236}">
                <a16:creationId xmlns:a16="http://schemas.microsoft.com/office/drawing/2014/main" xmlns="" id="{1D5F35D6-1E72-4C4F-A492-0C10C53547F1}"/>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17" name="组合 16">
            <a:extLst>
              <a:ext uri="{FF2B5EF4-FFF2-40B4-BE49-F238E27FC236}">
                <a16:creationId xmlns:a16="http://schemas.microsoft.com/office/drawing/2014/main" xmlns="" id="{163816B0-01B2-4BD4-BCE1-123E15F266FA}"/>
              </a:ext>
            </a:extLst>
          </p:cNvPr>
          <p:cNvGrpSpPr/>
          <p:nvPr/>
        </p:nvGrpSpPr>
        <p:grpSpPr>
          <a:xfrm>
            <a:off x="7884368" y="627534"/>
            <a:ext cx="504056" cy="360040"/>
            <a:chOff x="7596336" y="740307"/>
            <a:chExt cx="504056" cy="360040"/>
          </a:xfrm>
        </p:grpSpPr>
        <p:cxnSp>
          <p:nvCxnSpPr>
            <p:cNvPr id="14" name="直接连接符 13">
              <a:extLst>
                <a:ext uri="{FF2B5EF4-FFF2-40B4-BE49-F238E27FC236}">
                  <a16:creationId xmlns:a16="http://schemas.microsoft.com/office/drawing/2014/main" xmlns="" id="{41187E59-9576-4D61-9C23-7079E8325C25}"/>
                </a:ext>
              </a:extLst>
            </p:cNvPr>
            <p:cNvCxnSpPr/>
            <p:nvPr/>
          </p:nvCxnSpPr>
          <p:spPr>
            <a:xfrm>
              <a:off x="7596336" y="915566"/>
              <a:ext cx="50405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xmlns="" id="{4DD233BD-3DE3-4306-A347-6E1DA41C8334}"/>
                </a:ext>
              </a:extLst>
            </p:cNvPr>
            <p:cNvCxnSpPr/>
            <p:nvPr/>
          </p:nvCxnSpPr>
          <p:spPr>
            <a:xfrm flipV="1">
              <a:off x="7956376" y="740307"/>
              <a:ext cx="0" cy="36004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18" name="文本框 17">
            <a:extLst>
              <a:ext uri="{FF2B5EF4-FFF2-40B4-BE49-F238E27FC236}">
                <a16:creationId xmlns:a16="http://schemas.microsoft.com/office/drawing/2014/main" xmlns="" id="{AC1B5743-FF2D-4195-B38A-2CF6AB4EAB8A}"/>
              </a:ext>
            </a:extLst>
          </p:cNvPr>
          <p:cNvSpPr txBox="1"/>
          <p:nvPr/>
        </p:nvSpPr>
        <p:spPr>
          <a:xfrm>
            <a:off x="683568" y="3170723"/>
            <a:ext cx="246221" cy="1789931"/>
          </a:xfrm>
          <a:prstGeom prst="rect">
            <a:avLst/>
          </a:prstGeom>
          <a:noFill/>
        </p:spPr>
        <p:txBody>
          <a:bodyPr vert="eaVert" wrap="square" lIns="0" tIns="0" rIns="0" bIns="0" rtlCol="0">
            <a:spAutoFit/>
          </a:bodyPr>
          <a:lstStyle/>
          <a:p>
            <a:r>
              <a:rPr lang="en-US" altLang="zh-CN" sz="1600">
                <a:solidFill>
                  <a:schemeClr val="tx1">
                    <a:lumMod val="50000"/>
                    <a:lumOff val="50000"/>
                  </a:schemeClr>
                </a:solidFill>
                <a:latin typeface="Calibri Light" panose="020F0302020204030204" pitchFamily="34" charset="0"/>
                <a:ea typeface="微软雅黑" pitchFamily="34" charset="-122"/>
                <a:cs typeface="Calibri Light" panose="020F0302020204030204" pitchFamily="34" charset="0"/>
              </a:rPr>
              <a:t>LIVE AND LEARN</a:t>
            </a:r>
            <a:endParaRPr lang="zh-CN" altLang="en-US" sz="1600" dirty="0">
              <a:solidFill>
                <a:schemeClr val="tx1">
                  <a:lumMod val="50000"/>
                  <a:lumOff val="50000"/>
                </a:schemeClr>
              </a:solidFill>
              <a:latin typeface="Calibri Light" panose="020F0302020204030204" pitchFamily="34" charset="0"/>
              <a:ea typeface="微软雅黑" pitchFamily="34" charset="-122"/>
              <a:cs typeface="Calibri Light" panose="020F0302020204030204" pitchFamily="34" charset="0"/>
            </a:endParaRPr>
          </a:p>
        </p:txBody>
      </p:sp>
      <p:sp>
        <p:nvSpPr>
          <p:cNvPr id="19" name="TextBox 7">
            <a:extLst>
              <a:ext uri="{FF2B5EF4-FFF2-40B4-BE49-F238E27FC236}">
                <a16:creationId xmlns:a16="http://schemas.microsoft.com/office/drawing/2014/main" xmlns="" id="{BE471C66-78B9-4A13-9735-88680083824A}"/>
              </a:ext>
            </a:extLst>
          </p:cNvPr>
          <p:cNvSpPr>
            <a:spLocks noChangeArrowheads="1"/>
          </p:cNvSpPr>
          <p:nvPr/>
        </p:nvSpPr>
        <p:spPr bwMode="auto">
          <a:xfrm>
            <a:off x="3491876" y="1945657"/>
            <a:ext cx="6552728" cy="5539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zh-CN" altLang="en-US" sz="3600" b="1" spc="300" dirty="0">
                <a:solidFill>
                  <a:srgbClr val="C00000"/>
                </a:solidFill>
                <a:latin typeface="微软雅黑" panose="020B0503020204020204" pitchFamily="34" charset="-122"/>
                <a:ea typeface="微软雅黑" panose="020B0503020204020204" pitchFamily="34" charset="-122"/>
                <a:cs typeface="+mn-ea"/>
                <a:sym typeface="+mn-lt"/>
              </a:rPr>
              <a:t>学习愉快</a:t>
            </a:r>
          </a:p>
        </p:txBody>
      </p:sp>
      <p:sp>
        <p:nvSpPr>
          <p:cNvPr id="20" name="文本框 19">
            <a:extLst>
              <a:ext uri="{FF2B5EF4-FFF2-40B4-BE49-F238E27FC236}">
                <a16:creationId xmlns:a16="http://schemas.microsoft.com/office/drawing/2014/main" xmlns="" id="{FB01D04B-4F78-4592-99D5-00B3B375D18C}"/>
              </a:ext>
            </a:extLst>
          </p:cNvPr>
          <p:cNvSpPr txBox="1"/>
          <p:nvPr/>
        </p:nvSpPr>
        <p:spPr>
          <a:xfrm>
            <a:off x="4427984" y="2571751"/>
            <a:ext cx="3240360" cy="246221"/>
          </a:xfrm>
          <a:prstGeom prst="rect">
            <a:avLst/>
          </a:prstGeom>
          <a:noFill/>
        </p:spPr>
        <p:txBody>
          <a:bodyPr wrap="square" lIns="0" tIns="0" rIns="0" bIns="0" rtlCol="0">
            <a:spAutoFit/>
          </a:bodyPr>
          <a:lstStyle/>
          <a:p>
            <a:pPr algn="dist"/>
            <a:r>
              <a:rPr lang="en-US" altLang="zh-CN" sz="1600" b="1" dirty="0">
                <a:solidFill>
                  <a:schemeClr val="tx1">
                    <a:lumMod val="50000"/>
                    <a:lumOff val="50000"/>
                  </a:schemeClr>
                </a:solidFill>
                <a:ea typeface="微软雅黑" pitchFamily="34" charset="-122"/>
                <a:cs typeface="Calibri" panose="020F0502020204030204" pitchFamily="34" charset="0"/>
              </a:rPr>
              <a:t>ENJOY THE CLASS</a:t>
            </a:r>
            <a:endParaRPr lang="zh-CN" altLang="en-US" sz="1600" b="1" dirty="0">
              <a:solidFill>
                <a:schemeClr val="tx1">
                  <a:lumMod val="50000"/>
                  <a:lumOff val="50000"/>
                </a:schemeClr>
              </a:solidFill>
              <a:ea typeface="微软雅黑" pitchFamily="34" charset="-122"/>
              <a:cs typeface="Calibri" panose="020F0502020204030204" pitchFamily="34" charset="0"/>
            </a:endParaRPr>
          </a:p>
        </p:txBody>
      </p:sp>
      <p:cxnSp>
        <p:nvCxnSpPr>
          <p:cNvPr id="22" name="直接连接符 21">
            <a:extLst>
              <a:ext uri="{FF2B5EF4-FFF2-40B4-BE49-F238E27FC236}">
                <a16:creationId xmlns:a16="http://schemas.microsoft.com/office/drawing/2014/main" xmlns="" id="{04CF0174-493E-4A26-88FE-130F5CCA5036}"/>
              </a:ext>
            </a:extLst>
          </p:cNvPr>
          <p:cNvCxnSpPr/>
          <p:nvPr/>
        </p:nvCxnSpPr>
        <p:spPr>
          <a:xfrm>
            <a:off x="6444208" y="3075806"/>
            <a:ext cx="122413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文本框 23">
            <a:extLst>
              <a:ext uri="{FF2B5EF4-FFF2-40B4-BE49-F238E27FC236}">
                <a16:creationId xmlns:a16="http://schemas.microsoft.com/office/drawing/2014/main" xmlns="" id="{71429B25-FA58-49BD-A76E-E9B63AD3EB32}"/>
              </a:ext>
            </a:extLst>
          </p:cNvPr>
          <p:cNvSpPr txBox="1"/>
          <p:nvPr/>
        </p:nvSpPr>
        <p:spPr>
          <a:xfrm>
            <a:off x="5273324" y="1378857"/>
            <a:ext cx="4104448" cy="492443"/>
          </a:xfrm>
          <a:prstGeom prst="rect">
            <a:avLst/>
          </a:prstGeom>
          <a:noFill/>
        </p:spPr>
        <p:txBody>
          <a:bodyPr wrap="square" lIns="0" tIns="0" rIns="0" bIns="0" rtlCol="0">
            <a:spAutoFit/>
          </a:bodyPr>
          <a:lstStyle/>
          <a:p>
            <a:r>
              <a:rPr lang="zh-CN" altLang="en-US" sz="3200" b="1" dirty="0">
                <a:solidFill>
                  <a:schemeClr val="accent6"/>
                </a:solidFill>
                <a:latin typeface="微软雅黑" pitchFamily="34" charset="-122"/>
                <a:ea typeface="微软雅黑" pitchFamily="34" charset="-122"/>
              </a:rPr>
              <a:t>远程教育实践</a:t>
            </a:r>
          </a:p>
        </p:txBody>
      </p:sp>
      <p:sp>
        <p:nvSpPr>
          <p:cNvPr id="31" name="文本框 30">
            <a:extLst>
              <a:ext uri="{FF2B5EF4-FFF2-40B4-BE49-F238E27FC236}">
                <a16:creationId xmlns:a16="http://schemas.microsoft.com/office/drawing/2014/main" xmlns="" id="{39536E0B-1365-4255-9564-199924C192E1}"/>
              </a:ext>
            </a:extLst>
          </p:cNvPr>
          <p:cNvSpPr txBox="1"/>
          <p:nvPr/>
        </p:nvSpPr>
        <p:spPr>
          <a:xfrm>
            <a:off x="4788024" y="3302704"/>
            <a:ext cx="2880320" cy="246221"/>
          </a:xfrm>
          <a:prstGeom prst="rect">
            <a:avLst/>
          </a:prstGeom>
          <a:noFill/>
        </p:spPr>
        <p:txBody>
          <a:bodyPr wrap="square" lIns="0" tIns="0" rIns="0" bIns="0" rtlCol="0">
            <a:spAutoFit/>
          </a:bodyPr>
          <a:lstStyle/>
          <a:p>
            <a:pPr algn="r"/>
            <a:r>
              <a:rPr lang="zh-CN" altLang="en-US" sz="1600" b="1" dirty="0">
                <a:solidFill>
                  <a:schemeClr val="bg1">
                    <a:lumMod val="75000"/>
                  </a:schemeClr>
                </a:solidFill>
                <a:ea typeface="微软雅黑" pitchFamily="34" charset="-122"/>
                <a:cs typeface="Calibri" panose="020F0502020204030204" pitchFamily="34" charset="0"/>
              </a:rPr>
              <a:t>现代远程教育研究所</a:t>
            </a:r>
          </a:p>
        </p:txBody>
      </p:sp>
      <p:sp>
        <p:nvSpPr>
          <p:cNvPr id="32" name="文本框 31">
            <a:extLst>
              <a:ext uri="{FF2B5EF4-FFF2-40B4-BE49-F238E27FC236}">
                <a16:creationId xmlns:a16="http://schemas.microsoft.com/office/drawing/2014/main" xmlns="" id="{185A1D1C-0AB8-4F44-AFAB-0FB6D9357D2B}"/>
              </a:ext>
            </a:extLst>
          </p:cNvPr>
          <p:cNvSpPr txBox="1"/>
          <p:nvPr/>
        </p:nvSpPr>
        <p:spPr>
          <a:xfrm>
            <a:off x="6876256" y="3606545"/>
            <a:ext cx="792088" cy="276999"/>
          </a:xfrm>
          <a:prstGeom prst="rect">
            <a:avLst/>
          </a:prstGeom>
          <a:noFill/>
        </p:spPr>
        <p:txBody>
          <a:bodyPr wrap="square" lIns="0" tIns="0" rIns="0" bIns="0" rtlCol="0">
            <a:spAutoFit/>
          </a:bodyPr>
          <a:lstStyle/>
          <a:p>
            <a:pPr algn="ctr"/>
            <a:r>
              <a:rPr lang="zh-CN" altLang="en-US" dirty="0">
                <a:solidFill>
                  <a:schemeClr val="accent6"/>
                </a:solidFill>
                <a:latin typeface="微软雅黑" pitchFamily="34" charset="-122"/>
                <a:ea typeface="微软雅黑" pitchFamily="34" charset="-122"/>
              </a:rPr>
              <a:t>   </a:t>
            </a:r>
            <a:r>
              <a:rPr lang="zh-CN" altLang="en-US" dirty="0">
                <a:solidFill>
                  <a:srgbClr val="C00000"/>
                </a:solidFill>
                <a:latin typeface="微软雅黑" pitchFamily="34" charset="-122"/>
                <a:ea typeface="微软雅黑" pitchFamily="34" charset="-122"/>
              </a:rPr>
              <a:t>穆 肃</a:t>
            </a:r>
          </a:p>
        </p:txBody>
      </p:sp>
    </p:spTree>
    <p:extLst>
      <p:ext uri="{BB962C8B-B14F-4D97-AF65-F5344CB8AC3E}">
        <p14:creationId xmlns:p14="http://schemas.microsoft.com/office/powerpoint/2010/main" val="611431487"/>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EB8BFF9A-92E2-494C-8910-C5C9154E642B}"/>
              </a:ext>
            </a:extLst>
          </p:cNvPr>
          <p:cNvPicPr>
            <a:picLocks noChangeAspect="1"/>
          </p:cNvPicPr>
          <p:nvPr/>
        </p:nvPicPr>
        <p:blipFill rotWithShape="1">
          <a:blip r:embed="rId2" cstate="screen">
            <a:extLst>
              <a:ext uri="{BEBA8EAE-BF5A-486C-A8C5-ECC9F3942E4B}">
                <a14:imgProps xmlns:a14="http://schemas.microsoft.com/office/drawing/2010/main">
                  <a14:imgLayer r:embed="rId3">
                    <a14:imgEffect>
                      <a14:artisticBlur/>
                    </a14:imgEffect>
                  </a14:imgLayer>
                </a14:imgProps>
              </a:ext>
              <a:ext uri="{28A0092B-C50C-407E-A947-70E740481C1C}">
                <a14:useLocalDpi xmlns:a14="http://schemas.microsoft.com/office/drawing/2010/main"/>
              </a:ext>
            </a:extLst>
          </a:blip>
          <a:srcRect/>
          <a:stretch/>
        </p:blipFill>
        <p:spPr>
          <a:xfrm>
            <a:off x="0" y="2571750"/>
            <a:ext cx="9144000" cy="2571750"/>
          </a:xfrm>
          <a:prstGeom prst="rect">
            <a:avLst/>
          </a:prstGeom>
        </p:spPr>
      </p:pic>
      <p:sp>
        <p:nvSpPr>
          <p:cNvPr id="10" name="矩形 9">
            <a:extLst>
              <a:ext uri="{FF2B5EF4-FFF2-40B4-BE49-F238E27FC236}">
                <a16:creationId xmlns:a16="http://schemas.microsoft.com/office/drawing/2014/main" xmlns="" id="{29F1C440-7D60-4E94-A8A6-21DA194753CE}"/>
              </a:ext>
            </a:extLst>
          </p:cNvPr>
          <p:cNvSpPr/>
          <p:nvPr/>
        </p:nvSpPr>
        <p:spPr>
          <a:xfrm>
            <a:off x="0" y="2571750"/>
            <a:ext cx="9144507" cy="2571748"/>
          </a:xfrm>
          <a:prstGeom prst="rect">
            <a:avLst/>
          </a:prstGeom>
          <a:solidFill>
            <a:srgbClr val="FF0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a:extLst>
              <a:ext uri="{FF2B5EF4-FFF2-40B4-BE49-F238E27FC236}">
                <a16:creationId xmlns:a16="http://schemas.microsoft.com/office/drawing/2014/main" xmlns="" id="{89D50067-3C16-4BC6-9C68-D8CCE919350A}"/>
              </a:ext>
            </a:extLst>
          </p:cNvPr>
          <p:cNvSpPr/>
          <p:nvPr/>
        </p:nvSpPr>
        <p:spPr>
          <a:xfrm>
            <a:off x="467544" y="411510"/>
            <a:ext cx="8208912" cy="4320480"/>
          </a:xfrm>
          <a:prstGeom prst="roundRect">
            <a:avLst>
              <a:gd name="adj" fmla="val 3113"/>
            </a:avLst>
          </a:prstGeom>
          <a:solidFill>
            <a:schemeClr val="bg1"/>
          </a:solidFill>
          <a:ln>
            <a:noFill/>
          </a:ln>
          <a:effectLst>
            <a:outerShdw blurRad="114300" sx="102000" sy="102000" algn="ctr"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a:extLst>
              <a:ext uri="{FF2B5EF4-FFF2-40B4-BE49-F238E27FC236}">
                <a16:creationId xmlns:a16="http://schemas.microsoft.com/office/drawing/2014/main" xmlns="" id="{5A1C8C7D-5549-4319-962D-C7ED832D2642}"/>
              </a:ext>
            </a:extLst>
          </p:cNvPr>
          <p:cNvGrpSpPr/>
          <p:nvPr/>
        </p:nvGrpSpPr>
        <p:grpSpPr>
          <a:xfrm>
            <a:off x="1472070" y="1491630"/>
            <a:ext cx="1077508" cy="1925924"/>
            <a:chOff x="4499992" y="1114046"/>
            <a:chExt cx="519809" cy="521600"/>
          </a:xfrm>
        </p:grpSpPr>
        <p:sp>
          <p:nvSpPr>
            <p:cNvPr id="5" name="矩形: 圆角 4">
              <a:extLst>
                <a:ext uri="{FF2B5EF4-FFF2-40B4-BE49-F238E27FC236}">
                  <a16:creationId xmlns:a16="http://schemas.microsoft.com/office/drawing/2014/main" xmlns="" id="{3B592E88-3047-49E6-82A2-9B73D270B837}"/>
                </a:ext>
              </a:extLst>
            </p:cNvPr>
            <p:cNvSpPr/>
            <p:nvPr/>
          </p:nvSpPr>
          <p:spPr>
            <a:xfrm>
              <a:off x="4499992" y="1131590"/>
              <a:ext cx="504056" cy="504056"/>
            </a:xfrm>
            <a:prstGeom prst="roundRect">
              <a:avLst>
                <a:gd name="adj" fmla="val 6274"/>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xmlns="" id="{6DF5622F-CF77-4901-914C-F1B464E26CE6}"/>
                </a:ext>
              </a:extLst>
            </p:cNvPr>
            <p:cNvSpPr txBox="1"/>
            <p:nvPr/>
          </p:nvSpPr>
          <p:spPr>
            <a:xfrm>
              <a:off x="4549499" y="1114046"/>
              <a:ext cx="470302" cy="521600"/>
            </a:xfrm>
            <a:prstGeom prst="rect">
              <a:avLst/>
            </a:prstGeom>
            <a:noFill/>
          </p:spPr>
          <p:txBody>
            <a:bodyPr wrap="square" lIns="0" tIns="0" rIns="0" bIns="0" rtlCol="0">
              <a:spAutoFit/>
            </a:bodyPr>
            <a:lstStyle/>
            <a:p>
              <a:r>
                <a:rPr lang="en-US" altLang="zh-CN" sz="13800" dirty="0">
                  <a:solidFill>
                    <a:schemeClr val="bg1"/>
                  </a:solidFill>
                  <a:ea typeface="微软雅黑" pitchFamily="34" charset="-122"/>
                  <a:cs typeface="Calibri" panose="020F0502020204030204" pitchFamily="34" charset="0"/>
                </a:rPr>
                <a:t>1</a:t>
              </a:r>
              <a:endParaRPr lang="zh-CN" altLang="en-US" sz="13800" dirty="0">
                <a:solidFill>
                  <a:schemeClr val="bg1"/>
                </a:solidFill>
                <a:ea typeface="微软雅黑" pitchFamily="34" charset="-122"/>
                <a:cs typeface="Calibri" panose="020F0502020204030204" pitchFamily="34" charset="0"/>
              </a:endParaRPr>
            </a:p>
          </p:txBody>
        </p:sp>
      </p:grpSp>
      <p:sp>
        <p:nvSpPr>
          <p:cNvPr id="7" name="文本框 6">
            <a:extLst>
              <a:ext uri="{FF2B5EF4-FFF2-40B4-BE49-F238E27FC236}">
                <a16:creationId xmlns:a16="http://schemas.microsoft.com/office/drawing/2014/main" xmlns="" id="{FE7FE15F-68A8-47E7-A726-FE68DA345626}"/>
              </a:ext>
            </a:extLst>
          </p:cNvPr>
          <p:cNvSpPr txBox="1"/>
          <p:nvPr/>
        </p:nvSpPr>
        <p:spPr>
          <a:xfrm>
            <a:off x="2956973" y="2177593"/>
            <a:ext cx="5503459" cy="553998"/>
          </a:xfrm>
          <a:prstGeom prst="rect">
            <a:avLst/>
          </a:prstGeom>
          <a:noFill/>
        </p:spPr>
        <p:txBody>
          <a:bodyPr wrap="square" lIns="0" tIns="0" rIns="0" bIns="0" rtlCol="0">
            <a:spAutoFit/>
          </a:bodyPr>
          <a:lstStyle/>
          <a:p>
            <a:r>
              <a:rPr lang="zh-CN" altLang="en-US" sz="3600" b="1" dirty="0">
                <a:solidFill>
                  <a:schemeClr val="accent6"/>
                </a:solidFill>
                <a:latin typeface="微软雅黑" pitchFamily="34" charset="-122"/>
                <a:ea typeface="微软雅黑" pitchFamily="34" charset="-122"/>
              </a:rPr>
              <a:t>远程教育教学的流程</a:t>
            </a:r>
          </a:p>
        </p:txBody>
      </p:sp>
    </p:spTree>
    <p:extLst>
      <p:ext uri="{BB962C8B-B14F-4D97-AF65-F5344CB8AC3E}">
        <p14:creationId xmlns:p14="http://schemas.microsoft.com/office/powerpoint/2010/main" val="780380414"/>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a:extLst>
              <a:ext uri="{FF2B5EF4-FFF2-40B4-BE49-F238E27FC236}">
                <a16:creationId xmlns:a16="http://schemas.microsoft.com/office/drawing/2014/main" xmlns="" id="{834A1351-5BE9-4DA9-A097-EEA474749305}"/>
              </a:ext>
            </a:extLst>
          </p:cNvPr>
          <p:cNvGrpSpPr/>
          <p:nvPr/>
        </p:nvGrpSpPr>
        <p:grpSpPr>
          <a:xfrm>
            <a:off x="323528" y="0"/>
            <a:ext cx="3960440" cy="578162"/>
            <a:chOff x="323528" y="0"/>
            <a:chExt cx="3799468" cy="578162"/>
          </a:xfrm>
        </p:grpSpPr>
        <p:sp>
          <p:nvSpPr>
            <p:cNvPr id="30" name="TextBox 86">
              <a:extLst>
                <a:ext uri="{FF2B5EF4-FFF2-40B4-BE49-F238E27FC236}">
                  <a16:creationId xmlns:a16="http://schemas.microsoft.com/office/drawing/2014/main" xmlns="" id="{1FE48E2F-0539-4E75-8765-DB73E870110A}"/>
                </a:ext>
              </a:extLst>
            </p:cNvPr>
            <p:cNvSpPr txBox="1"/>
            <p:nvPr/>
          </p:nvSpPr>
          <p:spPr>
            <a:xfrm>
              <a:off x="576195" y="58248"/>
              <a:ext cx="3546801"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教与学</a:t>
              </a:r>
              <a:endParaRPr lang="en-US" altLang="zh-CN" sz="2400" dirty="0">
                <a:solidFill>
                  <a:srgbClr val="C00000"/>
                </a:solidFill>
                <a:latin typeface="+mn-lt"/>
                <a:ea typeface="+mn-ea"/>
                <a:cs typeface="+mn-ea"/>
                <a:sym typeface="+mn-lt"/>
              </a:endParaRPr>
            </a:p>
          </p:txBody>
        </p:sp>
        <p:sp>
          <p:nvSpPr>
            <p:cNvPr id="31" name="矩形 30">
              <a:extLst>
                <a:ext uri="{FF2B5EF4-FFF2-40B4-BE49-F238E27FC236}">
                  <a16:creationId xmlns:a16="http://schemas.microsoft.com/office/drawing/2014/main" xmlns="" id="{09CF13B7-7CB6-4AA6-957C-457AC51DE454}"/>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9" name="矩形 48">
            <a:extLst>
              <a:ext uri="{FF2B5EF4-FFF2-40B4-BE49-F238E27FC236}">
                <a16:creationId xmlns:a16="http://schemas.microsoft.com/office/drawing/2014/main" xmlns="" id="{EE171922-CA6F-44F7-8334-D72E4F9D3BEA}"/>
              </a:ext>
            </a:extLst>
          </p:cNvPr>
          <p:cNvSpPr/>
          <p:nvPr/>
        </p:nvSpPr>
        <p:spPr>
          <a:xfrm>
            <a:off x="632249" y="1431378"/>
            <a:ext cx="4217630" cy="2928815"/>
          </a:xfrm>
          <a:prstGeom prst="rect">
            <a:avLst/>
          </a:prstGeom>
        </p:spPr>
        <p:txBody>
          <a:bodyPr wrap="square" lIns="68580" tIns="34290" rIns="68580" bIns="34290">
            <a:spAutoFit/>
          </a:bodyPr>
          <a:lstStyle/>
          <a:p>
            <a:pPr marL="342900" indent="-342900">
              <a:lnSpc>
                <a:spcPct val="150000"/>
              </a:lnSpc>
              <a:buFont typeface="Wingdings" panose="05000000000000000000" pitchFamily="2" charset="2"/>
              <a:buChar char="ü"/>
            </a:pPr>
            <a:r>
              <a:rPr lang="zh-CN" altLang="en-US" dirty="0">
                <a:latin typeface="+mn-ea"/>
                <a:ea typeface="+mn-ea"/>
              </a:rPr>
              <a:t>教学：教学是教师传授与学生学习的共同活动。构成教学活动有四要素：教师、学生、教材、教学手段。</a:t>
            </a:r>
            <a:endParaRPr lang="en-US" altLang="zh-CN" dirty="0">
              <a:latin typeface="+mn-ea"/>
              <a:ea typeface="+mn-ea"/>
            </a:endParaRPr>
          </a:p>
          <a:p>
            <a:pPr marL="342900" indent="-342900">
              <a:lnSpc>
                <a:spcPct val="150000"/>
              </a:lnSpc>
              <a:buFont typeface="Wingdings" panose="05000000000000000000" pitchFamily="2" charset="2"/>
              <a:buChar char="ü"/>
            </a:pPr>
            <a:r>
              <a:rPr lang="zh-CN" altLang="en-US" dirty="0">
                <a:latin typeface="+mn-ea"/>
                <a:ea typeface="+mn-ea"/>
              </a:rPr>
              <a:t>远程教学：是指在师生分离情况下，借助各种媒体和技术开展的教学活动，因此构成远程教学活动的要素有：</a:t>
            </a:r>
            <a:r>
              <a:rPr lang="zh-CN" altLang="en-US" dirty="0">
                <a:solidFill>
                  <a:srgbClr val="C00000"/>
                </a:solidFill>
                <a:latin typeface="+mn-ea"/>
                <a:ea typeface="+mn-ea"/>
              </a:rPr>
              <a:t>教师、学生、学习材料、技术及媒体。</a:t>
            </a:r>
            <a:endParaRPr lang="en-US" altLang="zh-CN" dirty="0">
              <a:solidFill>
                <a:srgbClr val="C00000"/>
              </a:solidFill>
              <a:latin typeface="+mn-ea"/>
              <a:ea typeface="+mn-ea"/>
            </a:endParaRPr>
          </a:p>
        </p:txBody>
      </p:sp>
      <p:cxnSp>
        <p:nvCxnSpPr>
          <p:cNvPr id="52" name="直接连接符 51">
            <a:extLst>
              <a:ext uri="{FF2B5EF4-FFF2-40B4-BE49-F238E27FC236}">
                <a16:creationId xmlns:a16="http://schemas.microsoft.com/office/drawing/2014/main" xmlns="" id="{E7E5E56E-9715-43E4-85FE-4D30C2AB68E6}"/>
              </a:ext>
            </a:extLst>
          </p:cNvPr>
          <p:cNvCxnSpPr>
            <a:cxnSpLocks/>
          </p:cNvCxnSpPr>
          <p:nvPr/>
        </p:nvCxnSpPr>
        <p:spPr>
          <a:xfrm>
            <a:off x="5220072" y="1275606"/>
            <a:ext cx="0" cy="3240360"/>
          </a:xfrm>
          <a:prstGeom prst="line">
            <a:avLst/>
          </a:prstGeom>
          <a:ln w="15875">
            <a:prstDash val="sysDot"/>
          </a:ln>
        </p:spPr>
        <p:style>
          <a:lnRef idx="1">
            <a:schemeClr val="dk1"/>
          </a:lnRef>
          <a:fillRef idx="0">
            <a:schemeClr val="dk1"/>
          </a:fillRef>
          <a:effectRef idx="0">
            <a:schemeClr val="dk1"/>
          </a:effectRef>
          <a:fontRef idx="minor">
            <a:schemeClr val="tx1"/>
          </a:fontRef>
        </p:style>
      </p:cxnSp>
      <p:graphicFrame>
        <p:nvGraphicFramePr>
          <p:cNvPr id="11" name="图示 10"/>
          <p:cNvGraphicFramePr/>
          <p:nvPr>
            <p:extLst>
              <p:ext uri="{D42A27DB-BD31-4B8C-83A1-F6EECF244321}">
                <p14:modId xmlns:p14="http://schemas.microsoft.com/office/powerpoint/2010/main" val="671814158"/>
              </p:ext>
            </p:extLst>
          </p:nvPr>
        </p:nvGraphicFramePr>
        <p:xfrm>
          <a:off x="5724128" y="1347614"/>
          <a:ext cx="2808312" cy="2808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4598040"/>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0"/>
            <a:ext cx="3672210" cy="578162"/>
            <a:chOff x="323528" y="0"/>
            <a:chExt cx="3672210" cy="578162"/>
          </a:xfrm>
        </p:grpSpPr>
        <p:sp>
          <p:nvSpPr>
            <p:cNvPr id="25" name="TextBox 86"/>
            <p:cNvSpPr txBox="1"/>
            <p:nvPr/>
          </p:nvSpPr>
          <p:spPr>
            <a:xfrm>
              <a:off x="576196" y="58248"/>
              <a:ext cx="3419542"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远程教育教学的流程</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Group 3"/>
          <p:cNvGrpSpPr>
            <a:grpSpLocks/>
          </p:cNvGrpSpPr>
          <p:nvPr/>
        </p:nvGrpSpPr>
        <p:grpSpPr bwMode="auto">
          <a:xfrm>
            <a:off x="316210" y="1379396"/>
            <a:ext cx="8478838" cy="3067605"/>
            <a:chOff x="169" y="916"/>
            <a:chExt cx="5341" cy="2907"/>
          </a:xfrm>
        </p:grpSpPr>
        <p:sp>
          <p:nvSpPr>
            <p:cNvPr id="15" name="Line 4"/>
            <p:cNvSpPr>
              <a:spLocks noChangeShapeType="1"/>
            </p:cNvSpPr>
            <p:nvPr/>
          </p:nvSpPr>
          <p:spPr bwMode="auto">
            <a:xfrm>
              <a:off x="693" y="1443"/>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grpSp>
          <p:nvGrpSpPr>
            <p:cNvPr id="16" name="Group 5"/>
            <p:cNvGrpSpPr>
              <a:grpSpLocks/>
            </p:cNvGrpSpPr>
            <p:nvPr/>
          </p:nvGrpSpPr>
          <p:grpSpPr bwMode="auto">
            <a:xfrm>
              <a:off x="169" y="916"/>
              <a:ext cx="5341" cy="2907"/>
              <a:chOff x="169" y="916"/>
              <a:chExt cx="5341" cy="2907"/>
            </a:xfrm>
          </p:grpSpPr>
          <p:sp>
            <p:nvSpPr>
              <p:cNvPr id="37" name="Oval 6"/>
              <p:cNvSpPr>
                <a:spLocks noChangeArrowheads="1"/>
              </p:cNvSpPr>
              <p:nvPr/>
            </p:nvSpPr>
            <p:spPr bwMode="auto">
              <a:xfrm>
                <a:off x="169" y="916"/>
                <a:ext cx="941" cy="552"/>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课程</a:t>
                </a:r>
              </a:p>
              <a:p>
                <a:pPr algn="ctr"/>
                <a:r>
                  <a:rPr lang="zh-CN" altLang="en-US" sz="1400" b="1">
                    <a:latin typeface="微软雅黑" panose="020B0503020204020204" pitchFamily="34" charset="-122"/>
                    <a:ea typeface="微软雅黑" panose="020B0503020204020204" pitchFamily="34" charset="-122"/>
                  </a:rPr>
                  <a:t>来源</a:t>
                </a:r>
              </a:p>
            </p:txBody>
          </p:sp>
          <p:sp>
            <p:nvSpPr>
              <p:cNvPr id="38" name="Oval 7"/>
              <p:cNvSpPr>
                <a:spLocks noChangeArrowheads="1"/>
              </p:cNvSpPr>
              <p:nvPr/>
            </p:nvSpPr>
            <p:spPr bwMode="auto">
              <a:xfrm>
                <a:off x="1572" y="1000"/>
                <a:ext cx="626"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设计</a:t>
                </a:r>
              </a:p>
            </p:txBody>
          </p:sp>
          <p:sp>
            <p:nvSpPr>
              <p:cNvPr id="39" name="Oval 8"/>
              <p:cNvSpPr>
                <a:spLocks noChangeArrowheads="1"/>
              </p:cNvSpPr>
              <p:nvPr/>
            </p:nvSpPr>
            <p:spPr bwMode="auto">
              <a:xfrm>
                <a:off x="2619" y="1000"/>
                <a:ext cx="627"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传送</a:t>
                </a:r>
              </a:p>
            </p:txBody>
          </p:sp>
          <p:sp>
            <p:nvSpPr>
              <p:cNvPr id="40" name="Oval 9"/>
              <p:cNvSpPr>
                <a:spLocks noChangeArrowheads="1"/>
              </p:cNvSpPr>
              <p:nvPr/>
            </p:nvSpPr>
            <p:spPr bwMode="auto">
              <a:xfrm>
                <a:off x="3666" y="1000"/>
                <a:ext cx="627"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互动</a:t>
                </a:r>
              </a:p>
            </p:txBody>
          </p:sp>
          <p:sp>
            <p:nvSpPr>
              <p:cNvPr id="41" name="Oval 10"/>
              <p:cNvSpPr>
                <a:spLocks noChangeArrowheads="1"/>
              </p:cNvSpPr>
              <p:nvPr/>
            </p:nvSpPr>
            <p:spPr bwMode="auto">
              <a:xfrm>
                <a:off x="4648" y="1000"/>
                <a:ext cx="862" cy="441"/>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a:latin typeface="微软雅黑" panose="020B0503020204020204" pitchFamily="34" charset="-122"/>
                    <a:ea typeface="微软雅黑" panose="020B0503020204020204" pitchFamily="34" charset="-122"/>
                  </a:rPr>
                  <a:t>学习环境</a:t>
                </a:r>
              </a:p>
            </p:txBody>
          </p:sp>
          <p:sp>
            <p:nvSpPr>
              <p:cNvPr id="42" name="Rectangle 11"/>
              <p:cNvSpPr>
                <a:spLocks noChangeArrowheads="1"/>
              </p:cNvSpPr>
              <p:nvPr/>
            </p:nvSpPr>
            <p:spPr bwMode="auto">
              <a:xfrm>
                <a:off x="239" y="2108"/>
                <a:ext cx="907"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学校、院校</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其他教育机构</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科研机构</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公司</a:t>
                </a:r>
              </a:p>
            </p:txBody>
          </p:sp>
          <p:sp>
            <p:nvSpPr>
              <p:cNvPr id="43" name="Rectangle 12"/>
              <p:cNvSpPr>
                <a:spLocks noChangeArrowheads="1"/>
              </p:cNvSpPr>
              <p:nvPr/>
            </p:nvSpPr>
            <p:spPr bwMode="auto">
              <a:xfrm>
                <a:off x="1512" y="2092"/>
                <a:ext cx="746"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教学资源</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学习活动</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课程目标</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评论方法</a:t>
                </a:r>
              </a:p>
            </p:txBody>
          </p:sp>
          <p:sp>
            <p:nvSpPr>
              <p:cNvPr id="44" name="Rectangle 13"/>
              <p:cNvSpPr>
                <a:spLocks noChangeArrowheads="1"/>
              </p:cNvSpPr>
              <p:nvPr/>
            </p:nvSpPr>
            <p:spPr bwMode="auto">
              <a:xfrm>
                <a:off x="2514" y="2107"/>
                <a:ext cx="941" cy="1716"/>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印刷品</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音像材料</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广播、电视</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软件课件</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音频会议</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视频会议</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网络平台</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移动设备</a:t>
                </a:r>
              </a:p>
            </p:txBody>
          </p:sp>
          <p:sp>
            <p:nvSpPr>
              <p:cNvPr id="45" name="Rectangle 14"/>
              <p:cNvSpPr>
                <a:spLocks noChangeArrowheads="1"/>
              </p:cNvSpPr>
              <p:nvPr/>
            </p:nvSpPr>
            <p:spPr bwMode="auto">
              <a:xfrm>
                <a:off x="3666" y="2096"/>
                <a:ext cx="732"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主持教师</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面授教师</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辅导教师</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外部专家</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学习同伴</a:t>
                </a:r>
                <a:endParaRPr lang="en-US" altLang="zh-CN" sz="1400" b="1" dirty="0">
                  <a:latin typeface="微软雅黑" panose="020B0503020204020204" pitchFamily="34" charset="-122"/>
                  <a:ea typeface="微软雅黑" panose="020B0503020204020204" pitchFamily="34" charset="-122"/>
                </a:endParaRP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行政人员</a:t>
                </a:r>
              </a:p>
              <a:p>
                <a:pPr>
                  <a:buFont typeface="Wingdings" pitchFamily="2" charset="2"/>
                  <a:buChar char="l"/>
                </a:pPr>
                <a:endParaRPr lang="zh-CN" altLang="en-US" sz="1400" b="1" dirty="0">
                  <a:latin typeface="微软雅黑" panose="020B0503020204020204" pitchFamily="34" charset="-122"/>
                  <a:ea typeface="微软雅黑" panose="020B0503020204020204" pitchFamily="34" charset="-122"/>
                </a:endParaRPr>
              </a:p>
            </p:txBody>
          </p:sp>
          <p:sp>
            <p:nvSpPr>
              <p:cNvPr id="46" name="Rectangle 15"/>
              <p:cNvSpPr>
                <a:spLocks noChangeArrowheads="1"/>
              </p:cNvSpPr>
              <p:nvPr/>
            </p:nvSpPr>
            <p:spPr bwMode="auto">
              <a:xfrm>
                <a:off x="4756" y="2088"/>
                <a:ext cx="692" cy="143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buFont typeface="Wingdings" pitchFamily="2" charset="2"/>
                  <a:buChar char="l"/>
                </a:pPr>
                <a:r>
                  <a:rPr lang="zh-CN" altLang="en-US" sz="1400" b="1" dirty="0">
                    <a:latin typeface="微软雅黑" panose="020B0503020204020204" pitchFamily="34" charset="-122"/>
                    <a:ea typeface="微软雅黑" panose="020B0503020204020204" pitchFamily="34" charset="-122"/>
                  </a:rPr>
                  <a:t>工作地点</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家中</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教室</a:t>
                </a:r>
              </a:p>
              <a:p>
                <a:pPr>
                  <a:buFont typeface="Wingdings" pitchFamily="2" charset="2"/>
                  <a:buChar char="l"/>
                </a:pPr>
                <a:r>
                  <a:rPr lang="zh-CN" altLang="en-US" sz="1400" b="1" dirty="0">
                    <a:latin typeface="微软雅黑" panose="020B0503020204020204" pitchFamily="34" charset="-122"/>
                    <a:ea typeface="微软雅黑" panose="020B0503020204020204" pitchFamily="34" charset="-122"/>
                  </a:rPr>
                  <a:t>学习中心</a:t>
                </a:r>
              </a:p>
            </p:txBody>
          </p:sp>
        </p:grpSp>
        <p:sp>
          <p:nvSpPr>
            <p:cNvPr id="18" name="Line 16"/>
            <p:cNvSpPr>
              <a:spLocks noChangeShapeType="1"/>
            </p:cNvSpPr>
            <p:nvPr/>
          </p:nvSpPr>
          <p:spPr bwMode="auto">
            <a:xfrm>
              <a:off x="1885"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26" name="Line 17"/>
            <p:cNvSpPr>
              <a:spLocks noChangeShapeType="1"/>
            </p:cNvSpPr>
            <p:nvPr/>
          </p:nvSpPr>
          <p:spPr bwMode="auto">
            <a:xfrm>
              <a:off x="2932"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0" name="Line 18"/>
            <p:cNvSpPr>
              <a:spLocks noChangeShapeType="1"/>
            </p:cNvSpPr>
            <p:nvPr/>
          </p:nvSpPr>
          <p:spPr bwMode="auto">
            <a:xfrm>
              <a:off x="3980"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1" name="Line 19"/>
            <p:cNvSpPr>
              <a:spLocks noChangeShapeType="1"/>
            </p:cNvSpPr>
            <p:nvPr/>
          </p:nvSpPr>
          <p:spPr bwMode="auto">
            <a:xfrm>
              <a:off x="5102" y="1442"/>
              <a:ext cx="0" cy="664"/>
            </a:xfrm>
            <a:prstGeom prst="line">
              <a:avLst/>
            </a:prstGeom>
            <a:noFill/>
            <a:ln w="12700">
              <a:solidFill>
                <a:srgbClr val="000000"/>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2" name="Line 20"/>
            <p:cNvSpPr>
              <a:spLocks noChangeShapeType="1"/>
            </p:cNvSpPr>
            <p:nvPr/>
          </p:nvSpPr>
          <p:spPr bwMode="auto">
            <a:xfrm>
              <a:off x="702" y="1884"/>
              <a:ext cx="440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3" name="Line 21"/>
            <p:cNvSpPr>
              <a:spLocks noChangeShapeType="1"/>
            </p:cNvSpPr>
            <p:nvPr/>
          </p:nvSpPr>
          <p:spPr bwMode="auto">
            <a:xfrm flipV="1">
              <a:off x="1110" y="1220"/>
              <a:ext cx="461" cy="1"/>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4" name="Line 22"/>
            <p:cNvSpPr>
              <a:spLocks noChangeShapeType="1"/>
            </p:cNvSpPr>
            <p:nvPr/>
          </p:nvSpPr>
          <p:spPr bwMode="auto">
            <a:xfrm>
              <a:off x="2199" y="1220"/>
              <a:ext cx="41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5" name="Line 23"/>
            <p:cNvSpPr>
              <a:spLocks noChangeShapeType="1"/>
            </p:cNvSpPr>
            <p:nvPr/>
          </p:nvSpPr>
          <p:spPr bwMode="auto">
            <a:xfrm>
              <a:off x="3247" y="1220"/>
              <a:ext cx="418"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sp>
          <p:nvSpPr>
            <p:cNvPr id="36" name="Line 24"/>
            <p:cNvSpPr>
              <a:spLocks noChangeShapeType="1"/>
            </p:cNvSpPr>
            <p:nvPr/>
          </p:nvSpPr>
          <p:spPr bwMode="auto">
            <a:xfrm>
              <a:off x="4294" y="1220"/>
              <a:ext cx="354" cy="1"/>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20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941946012"/>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0"/>
            <a:ext cx="3672210" cy="578162"/>
            <a:chOff x="323528" y="0"/>
            <a:chExt cx="3672210" cy="578162"/>
          </a:xfrm>
        </p:grpSpPr>
        <p:sp>
          <p:nvSpPr>
            <p:cNvPr id="25" name="TextBox 86"/>
            <p:cNvSpPr txBox="1"/>
            <p:nvPr/>
          </p:nvSpPr>
          <p:spPr>
            <a:xfrm>
              <a:off x="576196" y="58248"/>
              <a:ext cx="3419542"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远程学习的基本流程</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216024"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8" name="Group 3"/>
          <p:cNvGrpSpPr>
            <a:grpSpLocks/>
          </p:cNvGrpSpPr>
          <p:nvPr/>
        </p:nvGrpSpPr>
        <p:grpSpPr bwMode="auto">
          <a:xfrm>
            <a:off x="278104" y="1252538"/>
            <a:ext cx="8874125" cy="3851671"/>
            <a:chOff x="1" y="838"/>
            <a:chExt cx="5918" cy="3235"/>
          </a:xfrm>
        </p:grpSpPr>
        <p:grpSp>
          <p:nvGrpSpPr>
            <p:cNvPr id="29" name="Group 4"/>
            <p:cNvGrpSpPr>
              <a:grpSpLocks/>
            </p:cNvGrpSpPr>
            <p:nvPr/>
          </p:nvGrpSpPr>
          <p:grpSpPr bwMode="auto">
            <a:xfrm>
              <a:off x="1" y="838"/>
              <a:ext cx="5918" cy="2731"/>
              <a:chOff x="1" y="838"/>
              <a:chExt cx="5918" cy="2731"/>
            </a:xfrm>
          </p:grpSpPr>
          <p:grpSp>
            <p:nvGrpSpPr>
              <p:cNvPr id="52" name="Group 5"/>
              <p:cNvGrpSpPr>
                <a:grpSpLocks/>
              </p:cNvGrpSpPr>
              <p:nvPr/>
            </p:nvGrpSpPr>
            <p:grpSpPr bwMode="auto">
              <a:xfrm>
                <a:off x="1" y="838"/>
                <a:ext cx="5588" cy="2731"/>
                <a:chOff x="1" y="838"/>
                <a:chExt cx="5588" cy="2731"/>
              </a:xfrm>
            </p:grpSpPr>
            <p:sp>
              <p:nvSpPr>
                <p:cNvPr id="54" name="Line 6"/>
                <p:cNvSpPr>
                  <a:spLocks noChangeShapeType="1"/>
                </p:cNvSpPr>
                <p:nvPr/>
              </p:nvSpPr>
              <p:spPr bwMode="auto">
                <a:xfrm>
                  <a:off x="3179" y="2498"/>
                  <a:ext cx="0" cy="85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nvGrpSpPr>
                <p:cNvPr id="55" name="Group 7"/>
                <p:cNvGrpSpPr>
                  <a:grpSpLocks/>
                </p:cNvGrpSpPr>
                <p:nvPr/>
              </p:nvGrpSpPr>
              <p:grpSpPr bwMode="auto">
                <a:xfrm>
                  <a:off x="1" y="838"/>
                  <a:ext cx="5588" cy="2731"/>
                  <a:chOff x="1" y="838"/>
                  <a:chExt cx="5588" cy="2731"/>
                </a:xfrm>
              </p:grpSpPr>
              <p:sp>
                <p:nvSpPr>
                  <p:cNvPr id="56" name="Line 8"/>
                  <p:cNvSpPr>
                    <a:spLocks noChangeShapeType="1"/>
                  </p:cNvSpPr>
                  <p:nvPr/>
                </p:nvSpPr>
                <p:spPr bwMode="auto">
                  <a:xfrm flipV="1">
                    <a:off x="1863" y="1267"/>
                    <a:ext cx="485" cy="266"/>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nvGrpSpPr>
                  <p:cNvPr id="57" name="Group 9"/>
                  <p:cNvGrpSpPr>
                    <a:grpSpLocks/>
                  </p:cNvGrpSpPr>
                  <p:nvPr/>
                </p:nvGrpSpPr>
                <p:grpSpPr bwMode="auto">
                  <a:xfrm>
                    <a:off x="1" y="838"/>
                    <a:ext cx="5588" cy="2731"/>
                    <a:chOff x="1" y="838"/>
                    <a:chExt cx="5588" cy="2731"/>
                  </a:xfrm>
                </p:grpSpPr>
                <p:sp>
                  <p:nvSpPr>
                    <p:cNvPr id="58" name="Rectangle 10"/>
                    <p:cNvSpPr>
                      <a:spLocks noChangeArrowheads="1"/>
                    </p:cNvSpPr>
                    <p:nvPr/>
                  </p:nvSpPr>
                  <p:spPr bwMode="auto">
                    <a:xfrm>
                      <a:off x="1097" y="2821"/>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r>
                        <a:rPr lang="zh-CN" altLang="en-US" sz="1600" b="1">
                          <a:latin typeface="微软雅黑" panose="020B0503020204020204" pitchFamily="34" charset="-122"/>
                          <a:ea typeface="微软雅黑" panose="020B0503020204020204" pitchFamily="34" charset="-122"/>
                        </a:rPr>
                        <a:t>获得认证</a:t>
                      </a:r>
                    </a:p>
                  </p:txBody>
                </p:sp>
                <p:sp>
                  <p:nvSpPr>
                    <p:cNvPr id="59" name="Rectangle 11"/>
                    <p:cNvSpPr>
                      <a:spLocks noChangeArrowheads="1"/>
                    </p:cNvSpPr>
                    <p:nvPr/>
                  </p:nvSpPr>
                  <p:spPr bwMode="auto">
                    <a:xfrm>
                      <a:off x="1" y="2821"/>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just"/>
                      <a:r>
                        <a:rPr lang="zh-CN" altLang="en-US" sz="1600" b="1">
                          <a:latin typeface="微软雅黑" panose="020B0503020204020204" pitchFamily="34" charset="-122"/>
                          <a:ea typeface="微软雅黑" panose="020B0503020204020204" pitchFamily="34" charset="-122"/>
                        </a:rPr>
                        <a:t>后继服务</a:t>
                      </a:r>
                    </a:p>
                  </p:txBody>
                </p:sp>
                <p:grpSp>
                  <p:nvGrpSpPr>
                    <p:cNvPr id="60" name="Group 12"/>
                    <p:cNvGrpSpPr>
                      <a:grpSpLocks/>
                    </p:cNvGrpSpPr>
                    <p:nvPr/>
                  </p:nvGrpSpPr>
                  <p:grpSpPr bwMode="auto">
                    <a:xfrm>
                      <a:off x="25" y="838"/>
                      <a:ext cx="5564" cy="2731"/>
                      <a:chOff x="25" y="838"/>
                      <a:chExt cx="5564" cy="2731"/>
                    </a:xfrm>
                  </p:grpSpPr>
                  <p:sp>
                    <p:nvSpPr>
                      <p:cNvPr id="62" name="Rectangle 13"/>
                      <p:cNvSpPr>
                        <a:spLocks noChangeArrowheads="1"/>
                      </p:cNvSpPr>
                      <p:nvPr/>
                    </p:nvSpPr>
                    <p:spPr bwMode="auto">
                      <a:xfrm>
                        <a:off x="25" y="1265"/>
                        <a:ext cx="583" cy="21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选课</a:t>
                        </a:r>
                      </a:p>
                    </p:txBody>
                  </p:sp>
                  <p:sp>
                    <p:nvSpPr>
                      <p:cNvPr id="63" name="Rectangle 14"/>
                      <p:cNvSpPr>
                        <a:spLocks noChangeArrowheads="1"/>
                      </p:cNvSpPr>
                      <p:nvPr/>
                    </p:nvSpPr>
                    <p:spPr bwMode="auto">
                      <a:xfrm>
                        <a:off x="1097" y="891"/>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a:latin typeface="微软雅黑" panose="020B0503020204020204" pitchFamily="34" charset="-122"/>
                            <a:ea typeface="微软雅黑" panose="020B0503020204020204" pitchFamily="34" charset="-122"/>
                          </a:rPr>
                          <a:t>网上报名</a:t>
                        </a:r>
                      </a:p>
                    </p:txBody>
                  </p:sp>
                  <p:sp>
                    <p:nvSpPr>
                      <p:cNvPr id="64" name="Rectangle 15"/>
                      <p:cNvSpPr>
                        <a:spLocks noChangeArrowheads="1"/>
                      </p:cNvSpPr>
                      <p:nvPr/>
                    </p:nvSpPr>
                    <p:spPr bwMode="auto">
                      <a:xfrm>
                        <a:off x="1097" y="1427"/>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a:latin typeface="微软雅黑" panose="020B0503020204020204" pitchFamily="34" charset="-122"/>
                            <a:ea typeface="微软雅黑" panose="020B0503020204020204" pitchFamily="34" charset="-122"/>
                          </a:rPr>
                          <a:t>网下报名</a:t>
                        </a:r>
                      </a:p>
                    </p:txBody>
                  </p:sp>
                  <p:sp>
                    <p:nvSpPr>
                      <p:cNvPr id="65" name="Rectangle 16"/>
                      <p:cNvSpPr>
                        <a:spLocks noChangeArrowheads="1"/>
                      </p:cNvSpPr>
                      <p:nvPr/>
                    </p:nvSpPr>
                    <p:spPr bwMode="auto">
                      <a:xfrm>
                        <a:off x="2348" y="1107"/>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latin typeface="微软雅黑" panose="020B0503020204020204" pitchFamily="34" charset="-122"/>
                            <a:ea typeface="微软雅黑" panose="020B0503020204020204" pitchFamily="34" charset="-122"/>
                          </a:rPr>
                          <a:t>付款或确认</a:t>
                        </a:r>
                      </a:p>
                    </p:txBody>
                  </p:sp>
                  <p:sp>
                    <p:nvSpPr>
                      <p:cNvPr id="66" name="Rectangle 18"/>
                      <p:cNvSpPr>
                        <a:spLocks noChangeArrowheads="1"/>
                      </p:cNvSpPr>
                      <p:nvPr/>
                    </p:nvSpPr>
                    <p:spPr bwMode="auto">
                      <a:xfrm>
                        <a:off x="3618" y="998"/>
                        <a:ext cx="765" cy="42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latin typeface="微软雅黑" panose="020B0503020204020204" pitchFamily="34" charset="-122"/>
                            <a:ea typeface="微软雅黑" panose="020B0503020204020204" pitchFamily="34" charset="-122"/>
                          </a:rPr>
                          <a:t>付费确认</a:t>
                        </a:r>
                        <a:r>
                          <a:rPr lang="en-US" altLang="zh-CN" sz="1400" b="1" dirty="0">
                            <a:latin typeface="微软雅黑" panose="020B0503020204020204" pitchFamily="34" charset="-122"/>
                            <a:ea typeface="微软雅黑" panose="020B0503020204020204" pitchFamily="34" charset="-122"/>
                          </a:rPr>
                          <a:t>/</a:t>
                        </a:r>
                        <a:endParaRPr lang="zh-CN" altLang="en-US" sz="1400" b="1" dirty="0">
                          <a:latin typeface="微软雅黑" panose="020B0503020204020204" pitchFamily="34" charset="-122"/>
                          <a:ea typeface="微软雅黑" panose="020B0503020204020204" pitchFamily="34" charset="-122"/>
                        </a:endParaRPr>
                      </a:p>
                      <a:p>
                        <a:pPr algn="ctr"/>
                        <a:r>
                          <a:rPr lang="zh-CN" altLang="en-US" sz="1400" b="1" dirty="0">
                            <a:latin typeface="微软雅黑" panose="020B0503020204020204" pitchFamily="34" charset="-122"/>
                            <a:ea typeface="微软雅黑" panose="020B0503020204020204" pitchFamily="34" charset="-122"/>
                          </a:rPr>
                          <a:t>上课确认</a:t>
                        </a:r>
                      </a:p>
                    </p:txBody>
                  </p:sp>
                  <p:sp>
                    <p:nvSpPr>
                      <p:cNvPr id="67" name="Rectangle 19"/>
                      <p:cNvSpPr>
                        <a:spLocks noChangeArrowheads="1"/>
                      </p:cNvSpPr>
                      <p:nvPr/>
                    </p:nvSpPr>
                    <p:spPr bwMode="auto">
                      <a:xfrm>
                        <a:off x="73" y="838"/>
                        <a:ext cx="511" cy="213"/>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latin typeface="微软雅黑" panose="020B0503020204020204" pitchFamily="34" charset="-122"/>
                            <a:ea typeface="微软雅黑" panose="020B0503020204020204" pitchFamily="34" charset="-122"/>
                          </a:rPr>
                          <a:t>注册</a:t>
                        </a:r>
                      </a:p>
                    </p:txBody>
                  </p:sp>
                  <p:sp>
                    <p:nvSpPr>
                      <p:cNvPr id="68" name="Rectangle 20"/>
                      <p:cNvSpPr>
                        <a:spLocks noChangeArrowheads="1"/>
                      </p:cNvSpPr>
                      <p:nvPr/>
                    </p:nvSpPr>
                    <p:spPr bwMode="auto">
                      <a:xfrm>
                        <a:off x="3618" y="1856"/>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电子邮件</a:t>
                        </a:r>
                      </a:p>
                    </p:txBody>
                  </p:sp>
                  <p:sp>
                    <p:nvSpPr>
                      <p:cNvPr id="69" name="Rectangle 21"/>
                      <p:cNvSpPr>
                        <a:spLocks noChangeArrowheads="1"/>
                      </p:cNvSpPr>
                      <p:nvPr/>
                    </p:nvSpPr>
                    <p:spPr bwMode="auto">
                      <a:xfrm>
                        <a:off x="4824" y="998"/>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开始学习</a:t>
                        </a:r>
                      </a:p>
                    </p:txBody>
                  </p:sp>
                  <p:sp>
                    <p:nvSpPr>
                      <p:cNvPr id="70" name="Rectangle 22"/>
                      <p:cNvSpPr>
                        <a:spLocks noChangeArrowheads="1"/>
                      </p:cNvSpPr>
                      <p:nvPr/>
                    </p:nvSpPr>
                    <p:spPr bwMode="auto">
                      <a:xfrm>
                        <a:off x="4824" y="1749"/>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自主学习</a:t>
                        </a:r>
                      </a:p>
                    </p:txBody>
                  </p:sp>
                  <p:sp>
                    <p:nvSpPr>
                      <p:cNvPr id="71" name="Rectangle 23"/>
                      <p:cNvSpPr>
                        <a:spLocks noChangeArrowheads="1"/>
                      </p:cNvSpPr>
                      <p:nvPr/>
                    </p:nvSpPr>
                    <p:spPr bwMode="auto">
                      <a:xfrm>
                        <a:off x="3618" y="2285"/>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a:latin typeface="微软雅黑" panose="020B0503020204020204" pitchFamily="34" charset="-122"/>
                            <a:ea typeface="微软雅黑" panose="020B0503020204020204" pitchFamily="34" charset="-122"/>
                          </a:rPr>
                          <a:t>线上讨论</a:t>
                        </a:r>
                      </a:p>
                    </p:txBody>
                  </p:sp>
                  <p:sp>
                    <p:nvSpPr>
                      <p:cNvPr id="72" name="Rectangle 24"/>
                      <p:cNvSpPr>
                        <a:spLocks noChangeArrowheads="1"/>
                      </p:cNvSpPr>
                      <p:nvPr/>
                    </p:nvSpPr>
                    <p:spPr bwMode="auto">
                      <a:xfrm>
                        <a:off x="3618" y="2713"/>
                        <a:ext cx="765" cy="427"/>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lnSpc>
                            <a:spcPct val="96000"/>
                          </a:lnSpc>
                        </a:pPr>
                        <a:r>
                          <a:rPr lang="zh-CN" altLang="en-US" sz="1600" b="1">
                            <a:latin typeface="微软雅黑" panose="020B0503020204020204" pitchFamily="34" charset="-122"/>
                            <a:ea typeface="微软雅黑" panose="020B0503020204020204" pitchFamily="34" charset="-122"/>
                          </a:rPr>
                          <a:t>实时线上答疑</a:t>
                        </a:r>
                      </a:p>
                    </p:txBody>
                  </p:sp>
                  <p:sp>
                    <p:nvSpPr>
                      <p:cNvPr id="73" name="Rectangle 25"/>
                      <p:cNvSpPr>
                        <a:spLocks noChangeArrowheads="1"/>
                      </p:cNvSpPr>
                      <p:nvPr/>
                    </p:nvSpPr>
                    <p:spPr bwMode="auto">
                      <a:xfrm>
                        <a:off x="3618" y="3249"/>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面授辅导</a:t>
                        </a:r>
                      </a:p>
                    </p:txBody>
                  </p:sp>
                  <p:sp>
                    <p:nvSpPr>
                      <p:cNvPr id="74" name="Rectangle 26"/>
                      <p:cNvSpPr>
                        <a:spLocks noChangeArrowheads="1"/>
                      </p:cNvSpPr>
                      <p:nvPr/>
                    </p:nvSpPr>
                    <p:spPr bwMode="auto">
                      <a:xfrm>
                        <a:off x="2303" y="2285"/>
                        <a:ext cx="765" cy="319"/>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在线测试</a:t>
                        </a:r>
                      </a:p>
                    </p:txBody>
                  </p:sp>
                  <p:sp>
                    <p:nvSpPr>
                      <p:cNvPr id="75" name="Rectangle 27"/>
                      <p:cNvSpPr>
                        <a:spLocks noChangeArrowheads="1"/>
                      </p:cNvSpPr>
                      <p:nvPr/>
                    </p:nvSpPr>
                    <p:spPr bwMode="auto">
                      <a:xfrm>
                        <a:off x="2303" y="2713"/>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200" b="1" dirty="0">
                            <a:latin typeface="微软雅黑" panose="020B0503020204020204" pitchFamily="34" charset="-122"/>
                            <a:ea typeface="微软雅黑" panose="020B0503020204020204" pitchFamily="34" charset="-122"/>
                          </a:rPr>
                          <a:t>提交作业</a:t>
                        </a:r>
                        <a:r>
                          <a:rPr lang="en-US" altLang="zh-CN" sz="1200" b="1" dirty="0">
                            <a:latin typeface="微软雅黑" panose="020B0503020204020204" pitchFamily="34" charset="-122"/>
                            <a:ea typeface="微软雅黑" panose="020B0503020204020204" pitchFamily="34" charset="-122"/>
                          </a:rPr>
                          <a:t>/</a:t>
                        </a:r>
                        <a:r>
                          <a:rPr lang="zh-CN" altLang="en-US" sz="1200" b="1" dirty="0">
                            <a:latin typeface="微软雅黑" panose="020B0503020204020204" pitchFamily="34" charset="-122"/>
                            <a:ea typeface="微软雅黑" panose="020B0503020204020204" pitchFamily="34" charset="-122"/>
                          </a:rPr>
                          <a:t>作品</a:t>
                        </a:r>
                      </a:p>
                    </p:txBody>
                  </p:sp>
                  <p:sp>
                    <p:nvSpPr>
                      <p:cNvPr id="76" name="Rectangle 28"/>
                      <p:cNvSpPr>
                        <a:spLocks noChangeArrowheads="1"/>
                      </p:cNvSpPr>
                      <p:nvPr/>
                    </p:nvSpPr>
                    <p:spPr bwMode="auto">
                      <a:xfrm>
                        <a:off x="2303" y="3249"/>
                        <a:ext cx="765" cy="320"/>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600" b="1" dirty="0">
                            <a:latin typeface="微软雅黑" panose="020B0503020204020204" pitchFamily="34" charset="-122"/>
                            <a:ea typeface="微软雅黑" panose="020B0503020204020204" pitchFamily="34" charset="-122"/>
                          </a:rPr>
                          <a:t>线下考试</a:t>
                        </a:r>
                      </a:p>
                    </p:txBody>
                  </p:sp>
                  <p:sp>
                    <p:nvSpPr>
                      <p:cNvPr id="77" name="Line 29"/>
                      <p:cNvSpPr>
                        <a:spLocks noChangeShapeType="1"/>
                      </p:cNvSpPr>
                      <p:nvPr/>
                    </p:nvSpPr>
                    <p:spPr bwMode="auto">
                      <a:xfrm>
                        <a:off x="658" y="1319"/>
                        <a:ext cx="438" cy="214"/>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78" name="Line 30"/>
                      <p:cNvSpPr>
                        <a:spLocks noChangeShapeType="1"/>
                      </p:cNvSpPr>
                      <p:nvPr/>
                    </p:nvSpPr>
                    <p:spPr bwMode="auto">
                      <a:xfrm flipV="1">
                        <a:off x="658" y="1104"/>
                        <a:ext cx="438" cy="108"/>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79" name="Line 31"/>
                      <p:cNvSpPr>
                        <a:spLocks noChangeShapeType="1"/>
                      </p:cNvSpPr>
                      <p:nvPr/>
                    </p:nvSpPr>
                    <p:spPr bwMode="auto">
                      <a:xfrm>
                        <a:off x="317" y="1039"/>
                        <a:ext cx="0" cy="226"/>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0" name="Line 32"/>
                      <p:cNvSpPr>
                        <a:spLocks noChangeShapeType="1"/>
                      </p:cNvSpPr>
                      <p:nvPr/>
                    </p:nvSpPr>
                    <p:spPr bwMode="auto">
                      <a:xfrm>
                        <a:off x="1863" y="997"/>
                        <a:ext cx="485" cy="268"/>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1" name="Line 38"/>
                      <p:cNvSpPr>
                        <a:spLocks noChangeShapeType="1"/>
                      </p:cNvSpPr>
                      <p:nvPr/>
                    </p:nvSpPr>
                    <p:spPr bwMode="auto">
                      <a:xfrm>
                        <a:off x="3113" y="1265"/>
                        <a:ext cx="504"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2" name="Line 39"/>
                      <p:cNvSpPr>
                        <a:spLocks noChangeShapeType="1"/>
                      </p:cNvSpPr>
                      <p:nvPr/>
                    </p:nvSpPr>
                    <p:spPr bwMode="auto">
                      <a:xfrm>
                        <a:off x="4384" y="1212"/>
                        <a:ext cx="43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3" name="Line 40"/>
                      <p:cNvSpPr>
                        <a:spLocks noChangeShapeType="1"/>
                      </p:cNvSpPr>
                      <p:nvPr/>
                    </p:nvSpPr>
                    <p:spPr bwMode="auto">
                      <a:xfrm>
                        <a:off x="5152" y="1319"/>
                        <a:ext cx="0" cy="429"/>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4" name="Line 41"/>
                      <p:cNvSpPr>
                        <a:spLocks noChangeShapeType="1"/>
                      </p:cNvSpPr>
                      <p:nvPr/>
                    </p:nvSpPr>
                    <p:spPr bwMode="auto">
                      <a:xfrm>
                        <a:off x="5152" y="2069"/>
                        <a:ext cx="0" cy="75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5" name="Line 42"/>
                      <p:cNvSpPr>
                        <a:spLocks noChangeShapeType="1"/>
                      </p:cNvSpPr>
                      <p:nvPr/>
                    </p:nvSpPr>
                    <p:spPr bwMode="auto">
                      <a:xfrm>
                        <a:off x="4604" y="1962"/>
                        <a:ext cx="0" cy="139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6" name="Line 43"/>
                      <p:cNvSpPr>
                        <a:spLocks noChangeShapeType="1"/>
                      </p:cNvSpPr>
                      <p:nvPr/>
                    </p:nvSpPr>
                    <p:spPr bwMode="auto">
                      <a:xfrm>
                        <a:off x="4384" y="1962"/>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7" name="Line 44"/>
                      <p:cNvSpPr>
                        <a:spLocks noChangeShapeType="1"/>
                      </p:cNvSpPr>
                      <p:nvPr/>
                    </p:nvSpPr>
                    <p:spPr bwMode="auto">
                      <a:xfrm>
                        <a:off x="4384" y="3356"/>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8" name="Line 45"/>
                      <p:cNvSpPr>
                        <a:spLocks noChangeShapeType="1"/>
                      </p:cNvSpPr>
                      <p:nvPr/>
                    </p:nvSpPr>
                    <p:spPr bwMode="auto">
                      <a:xfrm flipH="1">
                        <a:off x="4604" y="2820"/>
                        <a:ext cx="548"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89" name="Line 46"/>
                      <p:cNvSpPr>
                        <a:spLocks noChangeShapeType="1"/>
                      </p:cNvSpPr>
                      <p:nvPr/>
                    </p:nvSpPr>
                    <p:spPr bwMode="auto">
                      <a:xfrm>
                        <a:off x="3398" y="1962"/>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0" name="Line 47"/>
                      <p:cNvSpPr>
                        <a:spLocks noChangeShapeType="1"/>
                      </p:cNvSpPr>
                      <p:nvPr/>
                    </p:nvSpPr>
                    <p:spPr bwMode="auto">
                      <a:xfrm>
                        <a:off x="3398" y="2391"/>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1" name="Line 48"/>
                      <p:cNvSpPr>
                        <a:spLocks noChangeShapeType="1"/>
                      </p:cNvSpPr>
                      <p:nvPr/>
                    </p:nvSpPr>
                    <p:spPr bwMode="auto">
                      <a:xfrm>
                        <a:off x="4384" y="2391"/>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2" name="Line 49"/>
                      <p:cNvSpPr>
                        <a:spLocks noChangeShapeType="1"/>
                      </p:cNvSpPr>
                      <p:nvPr/>
                    </p:nvSpPr>
                    <p:spPr bwMode="auto">
                      <a:xfrm>
                        <a:off x="4384" y="2927"/>
                        <a:ext cx="22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3" name="Line 50"/>
                      <p:cNvSpPr>
                        <a:spLocks noChangeShapeType="1"/>
                      </p:cNvSpPr>
                      <p:nvPr/>
                    </p:nvSpPr>
                    <p:spPr bwMode="auto">
                      <a:xfrm>
                        <a:off x="3398" y="2927"/>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4" name="Line 51"/>
                      <p:cNvSpPr>
                        <a:spLocks noChangeShapeType="1"/>
                      </p:cNvSpPr>
                      <p:nvPr/>
                    </p:nvSpPr>
                    <p:spPr bwMode="auto">
                      <a:xfrm>
                        <a:off x="3398" y="3356"/>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5" name="Line 52"/>
                      <p:cNvSpPr>
                        <a:spLocks noChangeShapeType="1"/>
                      </p:cNvSpPr>
                      <p:nvPr/>
                    </p:nvSpPr>
                    <p:spPr bwMode="auto">
                      <a:xfrm>
                        <a:off x="3398" y="1962"/>
                        <a:ext cx="0" cy="139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6" name="Line 53"/>
                      <p:cNvSpPr>
                        <a:spLocks noChangeShapeType="1"/>
                      </p:cNvSpPr>
                      <p:nvPr/>
                    </p:nvSpPr>
                    <p:spPr bwMode="auto">
                      <a:xfrm>
                        <a:off x="2083" y="2498"/>
                        <a:ext cx="0" cy="85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7" name="Line 54"/>
                      <p:cNvSpPr>
                        <a:spLocks noChangeShapeType="1"/>
                      </p:cNvSpPr>
                      <p:nvPr/>
                    </p:nvSpPr>
                    <p:spPr bwMode="auto">
                      <a:xfrm>
                        <a:off x="2083" y="2498"/>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8" name="Line 55"/>
                      <p:cNvSpPr>
                        <a:spLocks noChangeShapeType="1"/>
                      </p:cNvSpPr>
                      <p:nvPr/>
                    </p:nvSpPr>
                    <p:spPr bwMode="auto">
                      <a:xfrm>
                        <a:off x="3068" y="2498"/>
                        <a:ext cx="111"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99" name="Line 56"/>
                      <p:cNvSpPr>
                        <a:spLocks noChangeShapeType="1"/>
                      </p:cNvSpPr>
                      <p:nvPr/>
                    </p:nvSpPr>
                    <p:spPr bwMode="auto">
                      <a:xfrm>
                        <a:off x="2083" y="2927"/>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0" name="Line 57"/>
                      <p:cNvSpPr>
                        <a:spLocks noChangeShapeType="1"/>
                      </p:cNvSpPr>
                      <p:nvPr/>
                    </p:nvSpPr>
                    <p:spPr bwMode="auto">
                      <a:xfrm>
                        <a:off x="3069" y="2927"/>
                        <a:ext cx="1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1" name="Line 58"/>
                      <p:cNvSpPr>
                        <a:spLocks noChangeShapeType="1"/>
                      </p:cNvSpPr>
                      <p:nvPr/>
                    </p:nvSpPr>
                    <p:spPr bwMode="auto">
                      <a:xfrm flipH="1">
                        <a:off x="3179" y="2820"/>
                        <a:ext cx="21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2" name="Line 59"/>
                      <p:cNvSpPr>
                        <a:spLocks noChangeShapeType="1"/>
                      </p:cNvSpPr>
                      <p:nvPr/>
                    </p:nvSpPr>
                    <p:spPr bwMode="auto">
                      <a:xfrm>
                        <a:off x="2083" y="3356"/>
                        <a:ext cx="219"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3" name="Line 60"/>
                      <p:cNvSpPr>
                        <a:spLocks noChangeShapeType="1"/>
                      </p:cNvSpPr>
                      <p:nvPr/>
                    </p:nvSpPr>
                    <p:spPr bwMode="auto">
                      <a:xfrm flipH="1">
                        <a:off x="1863" y="2927"/>
                        <a:ext cx="220"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104" name="Line 61"/>
                      <p:cNvSpPr>
                        <a:spLocks noChangeShapeType="1"/>
                      </p:cNvSpPr>
                      <p:nvPr/>
                    </p:nvSpPr>
                    <p:spPr bwMode="auto">
                      <a:xfrm>
                        <a:off x="3069" y="3356"/>
                        <a:ext cx="110"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sp>
                  <p:nvSpPr>
                    <p:cNvPr id="61" name="Line 62"/>
                    <p:cNvSpPr>
                      <a:spLocks noChangeShapeType="1"/>
                    </p:cNvSpPr>
                    <p:nvPr/>
                  </p:nvSpPr>
                  <p:spPr bwMode="auto">
                    <a:xfrm flipH="1">
                      <a:off x="767" y="2927"/>
                      <a:ext cx="329" cy="0"/>
                    </a:xfrm>
                    <a:prstGeom prst="line">
                      <a:avLst/>
                    </a:prstGeom>
                    <a:noFill/>
                    <a:ln w="12700">
                      <a:solidFill>
                        <a:srgbClr val="000000"/>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grpSp>
            </p:grpSp>
          </p:grpSp>
          <p:sp>
            <p:nvSpPr>
              <p:cNvPr id="53" name="Rectangle 63"/>
              <p:cNvSpPr>
                <a:spLocks noChangeArrowheads="1"/>
              </p:cNvSpPr>
              <p:nvPr/>
            </p:nvSpPr>
            <p:spPr bwMode="auto">
              <a:xfrm>
                <a:off x="5152" y="2176"/>
                <a:ext cx="767" cy="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171450" indent="-171450">
                  <a:buFont typeface="Arial" panose="020B0604020202020204" pitchFamily="34" charset="0"/>
                  <a:buChar char="•"/>
                </a:pPr>
                <a:r>
                  <a:rPr lang="zh-CN" altLang="en-US" sz="1200" b="1" dirty="0">
                    <a:solidFill>
                      <a:srgbClr val="0070C0"/>
                    </a:solidFill>
                    <a:latin typeface="微软雅黑" panose="020B0503020204020204" pitchFamily="34" charset="-122"/>
                    <a:ea typeface="微软雅黑" panose="020B0503020204020204" pitchFamily="34" charset="-122"/>
                  </a:rPr>
                  <a:t>个人日历</a:t>
                </a:r>
              </a:p>
              <a:p>
                <a:pPr marL="171450" indent="-171450">
                  <a:buFont typeface="Arial" panose="020B0604020202020204" pitchFamily="34" charset="0"/>
                  <a:buChar char="•"/>
                </a:pPr>
                <a:r>
                  <a:rPr lang="zh-CN" altLang="en-US" sz="1200" b="1" dirty="0">
                    <a:solidFill>
                      <a:srgbClr val="0070C0"/>
                    </a:solidFill>
                    <a:latin typeface="微软雅黑" panose="020B0503020204020204" pitchFamily="34" charset="-122"/>
                    <a:ea typeface="微软雅黑" panose="020B0503020204020204" pitchFamily="34" charset="-122"/>
                  </a:rPr>
                  <a:t>笔记本</a:t>
                </a:r>
              </a:p>
              <a:p>
                <a:pPr marL="171450" indent="-171450">
                  <a:buFont typeface="Arial" panose="020B0604020202020204" pitchFamily="34" charset="0"/>
                  <a:buChar char="•"/>
                </a:pPr>
                <a:r>
                  <a:rPr lang="zh-CN" altLang="en-US" sz="1200" b="1" dirty="0">
                    <a:solidFill>
                      <a:srgbClr val="0070C0"/>
                    </a:solidFill>
                    <a:latin typeface="微软雅黑" panose="020B0503020204020204" pitchFamily="34" charset="-122"/>
                    <a:ea typeface="微软雅黑" panose="020B0503020204020204" pitchFamily="34" charset="-122"/>
                  </a:rPr>
                  <a:t>学习指导</a:t>
                </a:r>
              </a:p>
            </p:txBody>
          </p:sp>
        </p:grpSp>
        <p:sp>
          <p:nvSpPr>
            <p:cNvPr id="47" name="Rectangle 64"/>
            <p:cNvSpPr>
              <a:spLocks noChangeArrowheads="1"/>
            </p:cNvSpPr>
            <p:nvPr/>
          </p:nvSpPr>
          <p:spPr bwMode="auto">
            <a:xfrm>
              <a:off x="1087" y="3247"/>
              <a:ext cx="767" cy="3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solidFill>
                    <a:srgbClr val="0070C0"/>
                  </a:solidFill>
                  <a:latin typeface="微软雅黑" panose="020B0503020204020204" pitchFamily="34" charset="-122"/>
                  <a:ea typeface="微软雅黑" panose="020B0503020204020204" pitchFamily="34" charset="-122"/>
                </a:rPr>
                <a:t>通过考核</a:t>
              </a:r>
            </a:p>
          </p:txBody>
        </p:sp>
        <p:sp>
          <p:nvSpPr>
            <p:cNvPr id="48" name="Freeform 65"/>
            <p:cNvSpPr>
              <a:spLocks/>
            </p:cNvSpPr>
            <p:nvPr/>
          </p:nvSpPr>
          <p:spPr bwMode="auto">
            <a:xfrm>
              <a:off x="2121" y="3549"/>
              <a:ext cx="1096" cy="256"/>
            </a:xfrm>
            <a:custGeom>
              <a:avLst/>
              <a:gdLst>
                <a:gd name="T0" fmla="*/ 0 w 1096"/>
                <a:gd name="T1" fmla="*/ 13 h 256"/>
                <a:gd name="T2" fmla="*/ 4 w 1096"/>
                <a:gd name="T3" fmla="*/ 38 h 256"/>
                <a:gd name="T4" fmla="*/ 11 w 1096"/>
                <a:gd name="T5" fmla="*/ 61 h 256"/>
                <a:gd name="T6" fmla="*/ 21 w 1096"/>
                <a:gd name="T7" fmla="*/ 81 h 256"/>
                <a:gd name="T8" fmla="*/ 33 w 1096"/>
                <a:gd name="T9" fmla="*/ 98 h 256"/>
                <a:gd name="T10" fmla="*/ 47 w 1096"/>
                <a:gd name="T11" fmla="*/ 112 h 256"/>
                <a:gd name="T12" fmla="*/ 63 w 1096"/>
                <a:gd name="T13" fmla="*/ 121 h 256"/>
                <a:gd name="T14" fmla="*/ 82 w 1096"/>
                <a:gd name="T15" fmla="*/ 126 h 256"/>
                <a:gd name="T16" fmla="*/ 472 w 1096"/>
                <a:gd name="T17" fmla="*/ 127 h 256"/>
                <a:gd name="T18" fmla="*/ 491 w 1096"/>
                <a:gd name="T19" fmla="*/ 129 h 256"/>
                <a:gd name="T20" fmla="*/ 509 w 1096"/>
                <a:gd name="T21" fmla="*/ 137 h 256"/>
                <a:gd name="T22" fmla="*/ 525 w 1096"/>
                <a:gd name="T23" fmla="*/ 149 h 256"/>
                <a:gd name="T24" fmla="*/ 537 w 1096"/>
                <a:gd name="T25" fmla="*/ 165 h 256"/>
                <a:gd name="T26" fmla="*/ 548 w 1096"/>
                <a:gd name="T27" fmla="*/ 184 h 256"/>
                <a:gd name="T28" fmla="*/ 556 w 1096"/>
                <a:gd name="T29" fmla="*/ 206 h 256"/>
                <a:gd name="T30" fmla="*/ 562 w 1096"/>
                <a:gd name="T31" fmla="*/ 229 h 256"/>
                <a:gd name="T32" fmla="*/ 563 w 1096"/>
                <a:gd name="T33" fmla="*/ 255 h 256"/>
                <a:gd name="T34" fmla="*/ 565 w 1096"/>
                <a:gd name="T35" fmla="*/ 229 h 256"/>
                <a:gd name="T36" fmla="*/ 570 w 1096"/>
                <a:gd name="T37" fmla="*/ 206 h 256"/>
                <a:gd name="T38" fmla="*/ 579 w 1096"/>
                <a:gd name="T39" fmla="*/ 184 h 256"/>
                <a:gd name="T40" fmla="*/ 592 w 1096"/>
                <a:gd name="T41" fmla="*/ 165 h 256"/>
                <a:gd name="T42" fmla="*/ 606 w 1096"/>
                <a:gd name="T43" fmla="*/ 149 h 256"/>
                <a:gd name="T44" fmla="*/ 621 w 1096"/>
                <a:gd name="T45" fmla="*/ 137 h 256"/>
                <a:gd name="T46" fmla="*/ 637 w 1096"/>
                <a:gd name="T47" fmla="*/ 129 h 256"/>
                <a:gd name="T48" fmla="*/ 656 w 1096"/>
                <a:gd name="T49" fmla="*/ 127 h 256"/>
                <a:gd name="T50" fmla="*/ 1015 w 1096"/>
                <a:gd name="T51" fmla="*/ 126 h 256"/>
                <a:gd name="T52" fmla="*/ 1032 w 1096"/>
                <a:gd name="T53" fmla="*/ 121 h 256"/>
                <a:gd name="T54" fmla="*/ 1048 w 1096"/>
                <a:gd name="T55" fmla="*/ 112 h 256"/>
                <a:gd name="T56" fmla="*/ 1062 w 1096"/>
                <a:gd name="T57" fmla="*/ 98 h 256"/>
                <a:gd name="T58" fmla="*/ 1074 w 1096"/>
                <a:gd name="T59" fmla="*/ 81 h 256"/>
                <a:gd name="T60" fmla="*/ 1085 w 1096"/>
                <a:gd name="T61" fmla="*/ 61 h 256"/>
                <a:gd name="T62" fmla="*/ 1092 w 1096"/>
                <a:gd name="T63" fmla="*/ 38 h 256"/>
                <a:gd name="T64" fmla="*/ 1095 w 1096"/>
                <a:gd name="T65" fmla="*/ 1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96" h="256">
                  <a:moveTo>
                    <a:pt x="0" y="0"/>
                  </a:moveTo>
                  <a:lnTo>
                    <a:pt x="0" y="13"/>
                  </a:lnTo>
                  <a:lnTo>
                    <a:pt x="2" y="25"/>
                  </a:lnTo>
                  <a:lnTo>
                    <a:pt x="4" y="38"/>
                  </a:lnTo>
                  <a:lnTo>
                    <a:pt x="7" y="50"/>
                  </a:lnTo>
                  <a:lnTo>
                    <a:pt x="11" y="61"/>
                  </a:lnTo>
                  <a:lnTo>
                    <a:pt x="16" y="71"/>
                  </a:lnTo>
                  <a:lnTo>
                    <a:pt x="21" y="81"/>
                  </a:lnTo>
                  <a:lnTo>
                    <a:pt x="26" y="90"/>
                  </a:lnTo>
                  <a:lnTo>
                    <a:pt x="33" y="98"/>
                  </a:lnTo>
                  <a:lnTo>
                    <a:pt x="40" y="105"/>
                  </a:lnTo>
                  <a:lnTo>
                    <a:pt x="47" y="112"/>
                  </a:lnTo>
                  <a:lnTo>
                    <a:pt x="56" y="117"/>
                  </a:lnTo>
                  <a:lnTo>
                    <a:pt x="63" y="121"/>
                  </a:lnTo>
                  <a:lnTo>
                    <a:pt x="72" y="125"/>
                  </a:lnTo>
                  <a:lnTo>
                    <a:pt x="82" y="126"/>
                  </a:lnTo>
                  <a:lnTo>
                    <a:pt x="91" y="127"/>
                  </a:lnTo>
                  <a:lnTo>
                    <a:pt x="472" y="127"/>
                  </a:lnTo>
                  <a:lnTo>
                    <a:pt x="483" y="128"/>
                  </a:lnTo>
                  <a:lnTo>
                    <a:pt x="491" y="129"/>
                  </a:lnTo>
                  <a:lnTo>
                    <a:pt x="500" y="133"/>
                  </a:lnTo>
                  <a:lnTo>
                    <a:pt x="509" y="137"/>
                  </a:lnTo>
                  <a:lnTo>
                    <a:pt x="516" y="143"/>
                  </a:lnTo>
                  <a:lnTo>
                    <a:pt x="525" y="149"/>
                  </a:lnTo>
                  <a:lnTo>
                    <a:pt x="532" y="156"/>
                  </a:lnTo>
                  <a:lnTo>
                    <a:pt x="537" y="165"/>
                  </a:lnTo>
                  <a:lnTo>
                    <a:pt x="544" y="174"/>
                  </a:lnTo>
                  <a:lnTo>
                    <a:pt x="548" y="184"/>
                  </a:lnTo>
                  <a:lnTo>
                    <a:pt x="553" y="195"/>
                  </a:lnTo>
                  <a:lnTo>
                    <a:pt x="556" y="206"/>
                  </a:lnTo>
                  <a:lnTo>
                    <a:pt x="560" y="217"/>
                  </a:lnTo>
                  <a:lnTo>
                    <a:pt x="562" y="229"/>
                  </a:lnTo>
                  <a:lnTo>
                    <a:pt x="563" y="242"/>
                  </a:lnTo>
                  <a:lnTo>
                    <a:pt x="563" y="255"/>
                  </a:lnTo>
                  <a:lnTo>
                    <a:pt x="563" y="242"/>
                  </a:lnTo>
                  <a:lnTo>
                    <a:pt x="565" y="229"/>
                  </a:lnTo>
                  <a:lnTo>
                    <a:pt x="567" y="217"/>
                  </a:lnTo>
                  <a:lnTo>
                    <a:pt x="570" y="206"/>
                  </a:lnTo>
                  <a:lnTo>
                    <a:pt x="574" y="195"/>
                  </a:lnTo>
                  <a:lnTo>
                    <a:pt x="579" y="184"/>
                  </a:lnTo>
                  <a:lnTo>
                    <a:pt x="584" y="174"/>
                  </a:lnTo>
                  <a:lnTo>
                    <a:pt x="592" y="165"/>
                  </a:lnTo>
                  <a:lnTo>
                    <a:pt x="597" y="156"/>
                  </a:lnTo>
                  <a:lnTo>
                    <a:pt x="606" y="149"/>
                  </a:lnTo>
                  <a:lnTo>
                    <a:pt x="613" y="143"/>
                  </a:lnTo>
                  <a:lnTo>
                    <a:pt x="621" y="137"/>
                  </a:lnTo>
                  <a:lnTo>
                    <a:pt x="628" y="133"/>
                  </a:lnTo>
                  <a:lnTo>
                    <a:pt x="637" y="129"/>
                  </a:lnTo>
                  <a:lnTo>
                    <a:pt x="648" y="128"/>
                  </a:lnTo>
                  <a:lnTo>
                    <a:pt x="656" y="127"/>
                  </a:lnTo>
                  <a:lnTo>
                    <a:pt x="1006" y="127"/>
                  </a:lnTo>
                  <a:lnTo>
                    <a:pt x="1015" y="126"/>
                  </a:lnTo>
                  <a:lnTo>
                    <a:pt x="1023" y="125"/>
                  </a:lnTo>
                  <a:lnTo>
                    <a:pt x="1032" y="121"/>
                  </a:lnTo>
                  <a:lnTo>
                    <a:pt x="1041" y="117"/>
                  </a:lnTo>
                  <a:lnTo>
                    <a:pt x="1048" y="112"/>
                  </a:lnTo>
                  <a:lnTo>
                    <a:pt x="1055" y="105"/>
                  </a:lnTo>
                  <a:lnTo>
                    <a:pt x="1062" y="98"/>
                  </a:lnTo>
                  <a:lnTo>
                    <a:pt x="1069" y="90"/>
                  </a:lnTo>
                  <a:lnTo>
                    <a:pt x="1074" y="81"/>
                  </a:lnTo>
                  <a:lnTo>
                    <a:pt x="1079" y="71"/>
                  </a:lnTo>
                  <a:lnTo>
                    <a:pt x="1085" y="61"/>
                  </a:lnTo>
                  <a:lnTo>
                    <a:pt x="1088" y="50"/>
                  </a:lnTo>
                  <a:lnTo>
                    <a:pt x="1092" y="38"/>
                  </a:lnTo>
                  <a:lnTo>
                    <a:pt x="1093" y="25"/>
                  </a:lnTo>
                  <a:lnTo>
                    <a:pt x="1095" y="13"/>
                  </a:lnTo>
                  <a:lnTo>
                    <a:pt x="109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49" name="Freeform 66"/>
            <p:cNvSpPr>
              <a:spLocks/>
            </p:cNvSpPr>
            <p:nvPr/>
          </p:nvSpPr>
          <p:spPr bwMode="auto">
            <a:xfrm>
              <a:off x="3421" y="3569"/>
              <a:ext cx="1096" cy="256"/>
            </a:xfrm>
            <a:custGeom>
              <a:avLst/>
              <a:gdLst>
                <a:gd name="T0" fmla="*/ 0 w 1096"/>
                <a:gd name="T1" fmla="*/ 13 h 256"/>
                <a:gd name="T2" fmla="*/ 4 w 1096"/>
                <a:gd name="T3" fmla="*/ 38 h 256"/>
                <a:gd name="T4" fmla="*/ 11 w 1096"/>
                <a:gd name="T5" fmla="*/ 61 h 256"/>
                <a:gd name="T6" fmla="*/ 21 w 1096"/>
                <a:gd name="T7" fmla="*/ 81 h 256"/>
                <a:gd name="T8" fmla="*/ 33 w 1096"/>
                <a:gd name="T9" fmla="*/ 98 h 256"/>
                <a:gd name="T10" fmla="*/ 47 w 1096"/>
                <a:gd name="T11" fmla="*/ 112 h 256"/>
                <a:gd name="T12" fmla="*/ 63 w 1096"/>
                <a:gd name="T13" fmla="*/ 121 h 256"/>
                <a:gd name="T14" fmla="*/ 82 w 1096"/>
                <a:gd name="T15" fmla="*/ 126 h 256"/>
                <a:gd name="T16" fmla="*/ 472 w 1096"/>
                <a:gd name="T17" fmla="*/ 127 h 256"/>
                <a:gd name="T18" fmla="*/ 491 w 1096"/>
                <a:gd name="T19" fmla="*/ 129 h 256"/>
                <a:gd name="T20" fmla="*/ 509 w 1096"/>
                <a:gd name="T21" fmla="*/ 137 h 256"/>
                <a:gd name="T22" fmla="*/ 525 w 1096"/>
                <a:gd name="T23" fmla="*/ 149 h 256"/>
                <a:gd name="T24" fmla="*/ 537 w 1096"/>
                <a:gd name="T25" fmla="*/ 165 h 256"/>
                <a:gd name="T26" fmla="*/ 548 w 1096"/>
                <a:gd name="T27" fmla="*/ 184 h 256"/>
                <a:gd name="T28" fmla="*/ 556 w 1096"/>
                <a:gd name="T29" fmla="*/ 206 h 256"/>
                <a:gd name="T30" fmla="*/ 562 w 1096"/>
                <a:gd name="T31" fmla="*/ 229 h 256"/>
                <a:gd name="T32" fmla="*/ 563 w 1096"/>
                <a:gd name="T33" fmla="*/ 255 h 256"/>
                <a:gd name="T34" fmla="*/ 565 w 1096"/>
                <a:gd name="T35" fmla="*/ 229 h 256"/>
                <a:gd name="T36" fmla="*/ 570 w 1096"/>
                <a:gd name="T37" fmla="*/ 206 h 256"/>
                <a:gd name="T38" fmla="*/ 579 w 1096"/>
                <a:gd name="T39" fmla="*/ 184 h 256"/>
                <a:gd name="T40" fmla="*/ 592 w 1096"/>
                <a:gd name="T41" fmla="*/ 165 h 256"/>
                <a:gd name="T42" fmla="*/ 606 w 1096"/>
                <a:gd name="T43" fmla="*/ 149 h 256"/>
                <a:gd name="T44" fmla="*/ 621 w 1096"/>
                <a:gd name="T45" fmla="*/ 137 h 256"/>
                <a:gd name="T46" fmla="*/ 637 w 1096"/>
                <a:gd name="T47" fmla="*/ 129 h 256"/>
                <a:gd name="T48" fmla="*/ 656 w 1096"/>
                <a:gd name="T49" fmla="*/ 127 h 256"/>
                <a:gd name="T50" fmla="*/ 1015 w 1096"/>
                <a:gd name="T51" fmla="*/ 126 h 256"/>
                <a:gd name="T52" fmla="*/ 1032 w 1096"/>
                <a:gd name="T53" fmla="*/ 121 h 256"/>
                <a:gd name="T54" fmla="*/ 1048 w 1096"/>
                <a:gd name="T55" fmla="*/ 112 h 256"/>
                <a:gd name="T56" fmla="*/ 1062 w 1096"/>
                <a:gd name="T57" fmla="*/ 98 h 256"/>
                <a:gd name="T58" fmla="*/ 1074 w 1096"/>
                <a:gd name="T59" fmla="*/ 81 h 256"/>
                <a:gd name="T60" fmla="*/ 1085 w 1096"/>
                <a:gd name="T61" fmla="*/ 61 h 256"/>
                <a:gd name="T62" fmla="*/ 1092 w 1096"/>
                <a:gd name="T63" fmla="*/ 38 h 256"/>
                <a:gd name="T64" fmla="*/ 1095 w 1096"/>
                <a:gd name="T65" fmla="*/ 13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96" h="256">
                  <a:moveTo>
                    <a:pt x="0" y="0"/>
                  </a:moveTo>
                  <a:lnTo>
                    <a:pt x="0" y="13"/>
                  </a:lnTo>
                  <a:lnTo>
                    <a:pt x="2" y="25"/>
                  </a:lnTo>
                  <a:lnTo>
                    <a:pt x="4" y="38"/>
                  </a:lnTo>
                  <a:lnTo>
                    <a:pt x="7" y="50"/>
                  </a:lnTo>
                  <a:lnTo>
                    <a:pt x="11" y="61"/>
                  </a:lnTo>
                  <a:lnTo>
                    <a:pt x="16" y="71"/>
                  </a:lnTo>
                  <a:lnTo>
                    <a:pt x="21" y="81"/>
                  </a:lnTo>
                  <a:lnTo>
                    <a:pt x="26" y="90"/>
                  </a:lnTo>
                  <a:lnTo>
                    <a:pt x="33" y="98"/>
                  </a:lnTo>
                  <a:lnTo>
                    <a:pt x="40" y="105"/>
                  </a:lnTo>
                  <a:lnTo>
                    <a:pt x="47" y="112"/>
                  </a:lnTo>
                  <a:lnTo>
                    <a:pt x="56" y="117"/>
                  </a:lnTo>
                  <a:lnTo>
                    <a:pt x="63" y="121"/>
                  </a:lnTo>
                  <a:lnTo>
                    <a:pt x="72" y="125"/>
                  </a:lnTo>
                  <a:lnTo>
                    <a:pt x="82" y="126"/>
                  </a:lnTo>
                  <a:lnTo>
                    <a:pt x="91" y="127"/>
                  </a:lnTo>
                  <a:lnTo>
                    <a:pt x="472" y="127"/>
                  </a:lnTo>
                  <a:lnTo>
                    <a:pt x="483" y="128"/>
                  </a:lnTo>
                  <a:lnTo>
                    <a:pt x="491" y="129"/>
                  </a:lnTo>
                  <a:lnTo>
                    <a:pt x="500" y="133"/>
                  </a:lnTo>
                  <a:lnTo>
                    <a:pt x="509" y="137"/>
                  </a:lnTo>
                  <a:lnTo>
                    <a:pt x="516" y="143"/>
                  </a:lnTo>
                  <a:lnTo>
                    <a:pt x="525" y="149"/>
                  </a:lnTo>
                  <a:lnTo>
                    <a:pt x="532" y="156"/>
                  </a:lnTo>
                  <a:lnTo>
                    <a:pt x="537" y="165"/>
                  </a:lnTo>
                  <a:lnTo>
                    <a:pt x="544" y="174"/>
                  </a:lnTo>
                  <a:lnTo>
                    <a:pt x="548" y="184"/>
                  </a:lnTo>
                  <a:lnTo>
                    <a:pt x="553" y="195"/>
                  </a:lnTo>
                  <a:lnTo>
                    <a:pt x="556" y="206"/>
                  </a:lnTo>
                  <a:lnTo>
                    <a:pt x="560" y="217"/>
                  </a:lnTo>
                  <a:lnTo>
                    <a:pt x="562" y="229"/>
                  </a:lnTo>
                  <a:lnTo>
                    <a:pt x="563" y="242"/>
                  </a:lnTo>
                  <a:lnTo>
                    <a:pt x="563" y="255"/>
                  </a:lnTo>
                  <a:lnTo>
                    <a:pt x="563" y="242"/>
                  </a:lnTo>
                  <a:lnTo>
                    <a:pt x="565" y="229"/>
                  </a:lnTo>
                  <a:lnTo>
                    <a:pt x="567" y="217"/>
                  </a:lnTo>
                  <a:lnTo>
                    <a:pt x="570" y="206"/>
                  </a:lnTo>
                  <a:lnTo>
                    <a:pt x="574" y="195"/>
                  </a:lnTo>
                  <a:lnTo>
                    <a:pt x="579" y="184"/>
                  </a:lnTo>
                  <a:lnTo>
                    <a:pt x="584" y="174"/>
                  </a:lnTo>
                  <a:lnTo>
                    <a:pt x="592" y="165"/>
                  </a:lnTo>
                  <a:lnTo>
                    <a:pt x="597" y="156"/>
                  </a:lnTo>
                  <a:lnTo>
                    <a:pt x="606" y="149"/>
                  </a:lnTo>
                  <a:lnTo>
                    <a:pt x="613" y="143"/>
                  </a:lnTo>
                  <a:lnTo>
                    <a:pt x="621" y="137"/>
                  </a:lnTo>
                  <a:lnTo>
                    <a:pt x="628" y="133"/>
                  </a:lnTo>
                  <a:lnTo>
                    <a:pt x="637" y="129"/>
                  </a:lnTo>
                  <a:lnTo>
                    <a:pt x="648" y="128"/>
                  </a:lnTo>
                  <a:lnTo>
                    <a:pt x="656" y="127"/>
                  </a:lnTo>
                  <a:lnTo>
                    <a:pt x="1006" y="127"/>
                  </a:lnTo>
                  <a:lnTo>
                    <a:pt x="1015" y="126"/>
                  </a:lnTo>
                  <a:lnTo>
                    <a:pt x="1023" y="125"/>
                  </a:lnTo>
                  <a:lnTo>
                    <a:pt x="1032" y="121"/>
                  </a:lnTo>
                  <a:lnTo>
                    <a:pt x="1041" y="117"/>
                  </a:lnTo>
                  <a:lnTo>
                    <a:pt x="1048" y="112"/>
                  </a:lnTo>
                  <a:lnTo>
                    <a:pt x="1055" y="105"/>
                  </a:lnTo>
                  <a:lnTo>
                    <a:pt x="1062" y="98"/>
                  </a:lnTo>
                  <a:lnTo>
                    <a:pt x="1069" y="90"/>
                  </a:lnTo>
                  <a:lnTo>
                    <a:pt x="1074" y="81"/>
                  </a:lnTo>
                  <a:lnTo>
                    <a:pt x="1079" y="71"/>
                  </a:lnTo>
                  <a:lnTo>
                    <a:pt x="1085" y="61"/>
                  </a:lnTo>
                  <a:lnTo>
                    <a:pt x="1088" y="50"/>
                  </a:lnTo>
                  <a:lnTo>
                    <a:pt x="1092" y="38"/>
                  </a:lnTo>
                  <a:lnTo>
                    <a:pt x="1093" y="25"/>
                  </a:lnTo>
                  <a:lnTo>
                    <a:pt x="1095" y="13"/>
                  </a:lnTo>
                  <a:lnTo>
                    <a:pt x="109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400" b="1">
                <a:latin typeface="微软雅黑" panose="020B0503020204020204" pitchFamily="34" charset="-122"/>
                <a:ea typeface="微软雅黑" panose="020B0503020204020204" pitchFamily="34" charset="-122"/>
              </a:endParaRPr>
            </a:p>
          </p:txBody>
        </p:sp>
        <p:sp>
          <p:nvSpPr>
            <p:cNvPr id="50" name="Rectangle 67"/>
            <p:cNvSpPr>
              <a:spLocks noChangeArrowheads="1"/>
            </p:cNvSpPr>
            <p:nvPr/>
          </p:nvSpPr>
          <p:spPr bwMode="auto">
            <a:xfrm>
              <a:off x="2238" y="3751"/>
              <a:ext cx="986" cy="32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solidFill>
                    <a:srgbClr val="0070C0"/>
                  </a:solidFill>
                  <a:latin typeface="微软雅黑" panose="020B0503020204020204" pitchFamily="34" charset="-122"/>
                  <a:ea typeface="微软雅黑" panose="020B0503020204020204" pitchFamily="34" charset="-122"/>
                </a:rPr>
                <a:t>学习评价</a:t>
              </a:r>
            </a:p>
          </p:txBody>
        </p:sp>
        <p:sp>
          <p:nvSpPr>
            <p:cNvPr id="51" name="Rectangle 68"/>
            <p:cNvSpPr>
              <a:spLocks noChangeArrowheads="1"/>
            </p:cNvSpPr>
            <p:nvPr/>
          </p:nvSpPr>
          <p:spPr bwMode="auto">
            <a:xfrm>
              <a:off x="3540" y="3787"/>
              <a:ext cx="922" cy="268"/>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algn="ctr"/>
              <a:r>
                <a:rPr lang="zh-CN" altLang="en-US" sz="1400" b="1" dirty="0">
                  <a:solidFill>
                    <a:srgbClr val="0070C0"/>
                  </a:solidFill>
                  <a:latin typeface="微软雅黑" panose="020B0503020204020204" pitchFamily="34" charset="-122"/>
                  <a:ea typeface="微软雅黑" panose="020B0503020204020204" pitchFamily="34" charset="-122"/>
                </a:rPr>
                <a:t>在线学习活动</a:t>
              </a:r>
            </a:p>
          </p:txBody>
        </p:sp>
      </p:grpSp>
    </p:spTree>
    <p:extLst>
      <p:ext uri="{BB962C8B-B14F-4D97-AF65-F5344CB8AC3E}">
        <p14:creationId xmlns:p14="http://schemas.microsoft.com/office/powerpoint/2010/main" val="1630582254"/>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22860"/>
            <a:ext cx="7272808" cy="578162"/>
            <a:chOff x="323528" y="0"/>
            <a:chExt cx="2582866" cy="578162"/>
          </a:xfrm>
        </p:grpSpPr>
        <p:sp>
          <p:nvSpPr>
            <p:cNvPr id="25" name="TextBox 86"/>
            <p:cNvSpPr txBox="1"/>
            <p:nvPr/>
          </p:nvSpPr>
          <p:spPr>
            <a:xfrm>
              <a:off x="422758" y="58248"/>
              <a:ext cx="2483636"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远程教育教学的基本活动</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76719"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Rectangle 3"/>
          <p:cNvSpPr txBox="1">
            <a:spLocks noChangeArrowheads="1"/>
          </p:cNvSpPr>
          <p:nvPr/>
        </p:nvSpPr>
        <p:spPr>
          <a:xfrm>
            <a:off x="310932" y="938362"/>
            <a:ext cx="8712968" cy="3361580"/>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600"/>
              </a:spcBef>
              <a:buFont typeface="Wingdings" panose="05000000000000000000" pitchFamily="2" charset="2"/>
              <a:buChar char="ü"/>
            </a:pPr>
            <a:r>
              <a:rPr lang="zh-CN" altLang="en-US" sz="1800" dirty="0"/>
              <a:t>授课：</a:t>
            </a:r>
            <a:endParaRPr lang="en-US" altLang="zh-CN" sz="1800" dirty="0"/>
          </a:p>
          <a:p>
            <a:pPr marL="0" indent="0">
              <a:lnSpc>
                <a:spcPct val="150000"/>
              </a:lnSpc>
              <a:spcBef>
                <a:spcPts val="600"/>
              </a:spcBef>
              <a:buNone/>
            </a:pPr>
            <a:r>
              <a:rPr lang="en-US" altLang="zh-CN" sz="1800" dirty="0"/>
              <a:t>    -</a:t>
            </a:r>
            <a:r>
              <a:rPr lang="zh-CN" altLang="en-US" sz="1800" dirty="0"/>
              <a:t>在</a:t>
            </a:r>
            <a:r>
              <a:rPr lang="zh-CN" altLang="en-US" sz="1800" dirty="0">
                <a:solidFill>
                  <a:srgbClr val="C00000"/>
                </a:solidFill>
              </a:rPr>
              <a:t>教学点</a:t>
            </a:r>
            <a:r>
              <a:rPr lang="zh-CN" altLang="en-US" sz="1800" dirty="0"/>
              <a:t>集中上课学习，利用会议电视系统，进行交互教学</a:t>
            </a:r>
            <a:endParaRPr lang="en-US" altLang="zh-CN" sz="1800" dirty="0"/>
          </a:p>
          <a:p>
            <a:pPr marL="0" indent="-457200">
              <a:lnSpc>
                <a:spcPct val="150000"/>
              </a:lnSpc>
              <a:spcBef>
                <a:spcPts val="600"/>
              </a:spcBef>
              <a:buNone/>
            </a:pPr>
            <a:r>
              <a:rPr lang="en-US" altLang="zh-CN" sz="1800" dirty="0"/>
              <a:t>    -</a:t>
            </a:r>
            <a:r>
              <a:rPr lang="zh-CN" altLang="en-US" sz="1800" dirty="0"/>
              <a:t>在</a:t>
            </a:r>
            <a:r>
              <a:rPr lang="zh-CN" altLang="en-US" sz="1800" dirty="0">
                <a:solidFill>
                  <a:srgbClr val="C00000"/>
                </a:solidFill>
              </a:rPr>
              <a:t>家里</a:t>
            </a:r>
            <a:r>
              <a:rPr lang="zh-CN" altLang="en-US" sz="1800" dirty="0"/>
              <a:t>通过电视或计算机学习，通过网络与教师听取教师实时或非实时的授课</a:t>
            </a:r>
          </a:p>
          <a:p>
            <a:pPr>
              <a:lnSpc>
                <a:spcPct val="150000"/>
              </a:lnSpc>
              <a:spcBef>
                <a:spcPts val="600"/>
              </a:spcBef>
              <a:buFont typeface="Wingdings" panose="05000000000000000000" pitchFamily="2" charset="2"/>
              <a:buChar char="ü"/>
            </a:pPr>
            <a:r>
              <a:rPr lang="zh-CN" altLang="en-US" sz="1800" dirty="0"/>
              <a:t>辅导答疑：利用</a:t>
            </a:r>
            <a:r>
              <a:rPr lang="zh-CN" altLang="en-US" sz="1800" dirty="0">
                <a:solidFill>
                  <a:srgbClr val="C00000"/>
                </a:solidFill>
              </a:rPr>
              <a:t>网络教学平台</a:t>
            </a:r>
            <a:r>
              <a:rPr lang="zh-CN" altLang="en-US" sz="1800" dirty="0"/>
              <a:t>或在教学点通过面对面，教师对布置的作业给予指导，对考试的范围和重点、难点进行分析，解答学生的疑问</a:t>
            </a:r>
          </a:p>
          <a:p>
            <a:pPr>
              <a:lnSpc>
                <a:spcPct val="150000"/>
              </a:lnSpc>
              <a:spcBef>
                <a:spcPts val="600"/>
              </a:spcBef>
              <a:buFont typeface="Wingdings" panose="05000000000000000000" pitchFamily="2" charset="2"/>
              <a:buChar char="ü"/>
            </a:pPr>
            <a:r>
              <a:rPr lang="zh-CN" altLang="en-US" sz="1800" dirty="0"/>
              <a:t>课件点播：学生可以自由点播教学平台中的教学课件等资源进行学习</a:t>
            </a:r>
          </a:p>
          <a:p>
            <a:pPr>
              <a:lnSpc>
                <a:spcPct val="150000"/>
              </a:lnSpc>
              <a:spcBef>
                <a:spcPts val="600"/>
              </a:spcBef>
              <a:buFont typeface="Wingdings" panose="05000000000000000000" pitchFamily="2" charset="2"/>
              <a:buChar char="ü"/>
            </a:pPr>
            <a:r>
              <a:rPr lang="zh-CN" altLang="en-US" sz="1800" dirty="0"/>
              <a:t>自测：在网络中，教师将测验题目放入题库中，学生可以随时进行自测</a:t>
            </a:r>
          </a:p>
        </p:txBody>
      </p:sp>
    </p:spTree>
    <p:extLst>
      <p:ext uri="{BB962C8B-B14F-4D97-AF65-F5344CB8AC3E}">
        <p14:creationId xmlns:p14="http://schemas.microsoft.com/office/powerpoint/2010/main" val="50066761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a:extLst>
              <a:ext uri="{FF2B5EF4-FFF2-40B4-BE49-F238E27FC236}">
                <a16:creationId xmlns:a16="http://schemas.microsoft.com/office/drawing/2014/main" xmlns="" id="{775B7818-1651-4C87-923D-7102E73B4FA8}"/>
              </a:ext>
            </a:extLst>
          </p:cNvPr>
          <p:cNvGrpSpPr/>
          <p:nvPr/>
        </p:nvGrpSpPr>
        <p:grpSpPr>
          <a:xfrm>
            <a:off x="323528" y="0"/>
            <a:ext cx="7732292" cy="578162"/>
            <a:chOff x="323528" y="0"/>
            <a:chExt cx="2555018" cy="578162"/>
          </a:xfrm>
        </p:grpSpPr>
        <p:sp>
          <p:nvSpPr>
            <p:cNvPr id="25" name="TextBox 86"/>
            <p:cNvSpPr txBox="1"/>
            <p:nvPr/>
          </p:nvSpPr>
          <p:spPr>
            <a:xfrm>
              <a:off x="394910" y="58248"/>
              <a:ext cx="2483636" cy="461665"/>
            </a:xfrm>
            <a:prstGeom prst="rect">
              <a:avLst/>
            </a:prstGeom>
            <a:noFill/>
          </p:spPr>
          <p:txBody>
            <a:bodyPr wrap="square" rtlCol="0">
              <a:spAutoFit/>
            </a:bodyPr>
            <a:lstStyle/>
            <a:p>
              <a:r>
                <a:rPr lang="zh-CN" altLang="en-US" sz="2400" dirty="0">
                  <a:solidFill>
                    <a:srgbClr val="C00000"/>
                  </a:solidFill>
                  <a:latin typeface="+mn-lt"/>
                  <a:ea typeface="+mn-ea"/>
                  <a:cs typeface="+mn-ea"/>
                  <a:sym typeface="+mn-lt"/>
                </a:rPr>
                <a:t>远程教育教学的基本活动</a:t>
              </a:r>
              <a:endParaRPr lang="en-US" altLang="zh-CN" sz="2400" dirty="0">
                <a:solidFill>
                  <a:srgbClr val="C00000"/>
                </a:solidFill>
                <a:latin typeface="+mn-lt"/>
                <a:ea typeface="+mn-ea"/>
                <a:cs typeface="+mn-ea"/>
                <a:sym typeface="+mn-lt"/>
              </a:endParaRPr>
            </a:p>
          </p:txBody>
        </p:sp>
        <p:sp>
          <p:nvSpPr>
            <p:cNvPr id="3" name="矩形 2">
              <a:extLst>
                <a:ext uri="{FF2B5EF4-FFF2-40B4-BE49-F238E27FC236}">
                  <a16:creationId xmlns:a16="http://schemas.microsoft.com/office/drawing/2014/main" xmlns="" id="{91B15B32-D5A7-4EB2-902A-4703504BB2EE}"/>
                </a:ext>
              </a:extLst>
            </p:cNvPr>
            <p:cNvSpPr/>
            <p:nvPr/>
          </p:nvSpPr>
          <p:spPr>
            <a:xfrm>
              <a:off x="323528" y="0"/>
              <a:ext cx="71382" cy="578162"/>
            </a:xfrm>
            <a:prstGeom prst="rect">
              <a:avLst/>
            </a:prstGeom>
            <a:solidFill>
              <a:srgbClr val="C11E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3"/>
          <p:cNvSpPr txBox="1">
            <a:spLocks noChangeArrowheads="1"/>
          </p:cNvSpPr>
          <p:nvPr/>
        </p:nvSpPr>
        <p:spPr>
          <a:xfrm>
            <a:off x="557456" y="843558"/>
            <a:ext cx="8029088" cy="3317546"/>
          </a:xfrm>
          <a:prstGeom prst="rect">
            <a:avLst/>
          </a:prstGeom>
          <a:noFill/>
          <a:ln/>
        </p:spPr>
        <p:txBody>
          <a:bodyPr lIns="92075" tIns="46038" rIns="92075" bIns="46038"/>
          <a:lstStyle>
            <a:lvl1pPr marL="342900" indent="-342900" algn="l" rtl="0" fontAlgn="base">
              <a:spcBef>
                <a:spcPct val="20000"/>
              </a:spcBef>
              <a:spcAft>
                <a:spcPct val="0"/>
              </a:spcAft>
              <a:buFont typeface="Arial" charset="0"/>
              <a:buChar char="•"/>
              <a:defRPr sz="3200" kern="1200">
                <a:solidFill>
                  <a:schemeClr val="tx1"/>
                </a:solidFill>
                <a:latin typeface="+mn-lt"/>
                <a:ea typeface="微软雅黑" pitchFamily="34" charset="-122"/>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微软雅黑" pitchFamily="34" charset="-122"/>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微软雅黑" pitchFamily="34" charset="-122"/>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zh-CN" altLang="en-US" sz="1800" dirty="0"/>
              <a:t>学习论坛：教师与学生、学生之间在网上就相关问题进行</a:t>
            </a:r>
            <a:r>
              <a:rPr lang="zh-CN" altLang="en-US" sz="1800" dirty="0">
                <a:solidFill>
                  <a:srgbClr val="C00000"/>
                </a:solidFill>
              </a:rPr>
              <a:t>研讨</a:t>
            </a:r>
            <a:r>
              <a:rPr lang="zh-CN" altLang="en-US" sz="1800" dirty="0"/>
              <a:t>。论坛中有主持人，一般都是辅导教师担任，负责对讨论进行引导和管理。</a:t>
            </a:r>
          </a:p>
          <a:p>
            <a:pPr>
              <a:lnSpc>
                <a:spcPct val="150000"/>
              </a:lnSpc>
              <a:buFont typeface="Wingdings" panose="05000000000000000000" pitchFamily="2" charset="2"/>
              <a:buChar char="ü"/>
            </a:pPr>
            <a:r>
              <a:rPr lang="zh-CN" altLang="en-US" sz="1800" dirty="0"/>
              <a:t>作业、作品提交：利用</a:t>
            </a:r>
            <a:r>
              <a:rPr lang="zh-CN" altLang="en-US" sz="1800" dirty="0">
                <a:solidFill>
                  <a:srgbClr val="C00000"/>
                </a:solidFill>
              </a:rPr>
              <a:t>教学平台</a:t>
            </a:r>
            <a:r>
              <a:rPr lang="zh-CN" altLang="en-US" sz="1800" dirty="0"/>
              <a:t>，将作业要求发送给学生，学生完成作业后上传回平台，发送到教学团队，供教师批改或在本地利用软件自动批改。</a:t>
            </a:r>
          </a:p>
          <a:p>
            <a:pPr>
              <a:lnSpc>
                <a:spcPct val="150000"/>
              </a:lnSpc>
              <a:buFont typeface="Wingdings" panose="05000000000000000000" pitchFamily="2" charset="2"/>
              <a:buChar char="ü"/>
            </a:pPr>
            <a:r>
              <a:rPr lang="zh-CN" altLang="en-US" sz="1800" dirty="0"/>
              <a:t>在线学习活动：学习者按</a:t>
            </a:r>
            <a:r>
              <a:rPr lang="zh-CN" altLang="en-US" sz="1800" dirty="0">
                <a:solidFill>
                  <a:srgbClr val="C00000"/>
                </a:solidFill>
              </a:rPr>
              <a:t>教学团队的要求</a:t>
            </a:r>
            <a:r>
              <a:rPr lang="zh-CN" altLang="en-US" sz="1800" dirty="0"/>
              <a:t>，完成独立或小组的在线学习活动，并活动要求提交活动结果或报告。</a:t>
            </a:r>
          </a:p>
          <a:p>
            <a:pPr>
              <a:lnSpc>
                <a:spcPct val="150000"/>
              </a:lnSpc>
              <a:buFont typeface="Wingdings" panose="05000000000000000000" pitchFamily="2" charset="2"/>
              <a:buChar char="ü"/>
            </a:pPr>
            <a:r>
              <a:rPr lang="zh-CN" altLang="en-US" sz="1800" dirty="0"/>
              <a:t>学生与教师查询：学生与教师可以</a:t>
            </a:r>
            <a:r>
              <a:rPr lang="zh-CN" altLang="en-US" sz="1800" dirty="0">
                <a:solidFill>
                  <a:srgbClr val="C00000"/>
                </a:solidFill>
              </a:rPr>
              <a:t>查询</a:t>
            </a:r>
            <a:r>
              <a:rPr lang="zh-CN" altLang="en-US" sz="1800" dirty="0"/>
              <a:t>有关课程的相关信息，包括选修该课程的同学、教师信息，课程成绩等。</a:t>
            </a:r>
          </a:p>
        </p:txBody>
      </p:sp>
    </p:spTree>
    <p:extLst>
      <p:ext uri="{BB962C8B-B14F-4D97-AF65-F5344CB8AC3E}">
        <p14:creationId xmlns:p14="http://schemas.microsoft.com/office/powerpoint/2010/main" val="370994262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9bf32b21c57e606988ab10ec694d2e32676a8b"/>
  <p:tag name="ISPRING_PRESENTATION_TITLE" val="PowerPoint 演示文稿"/>
</p:tagLst>
</file>

<file path=ppt/theme/theme1.xml><?xml version="1.0" encoding="utf-8"?>
<a:theme xmlns:a="http://schemas.openxmlformats.org/drawingml/2006/main" name="第一PPT，www.1ppt.com">
  <a:themeElements>
    <a:clrScheme name="自定义 4">
      <a:dk1>
        <a:srgbClr val="000000"/>
      </a:dk1>
      <a:lt1>
        <a:srgbClr val="FFFFFF"/>
      </a:lt1>
      <a:dk2>
        <a:srgbClr val="FFFFFF"/>
      </a:dk2>
      <a:lt2>
        <a:srgbClr val="FFFFFF"/>
      </a:lt2>
      <a:accent1>
        <a:srgbClr val="959595"/>
      </a:accent1>
      <a:accent2>
        <a:srgbClr val="272F42"/>
      </a:accent2>
      <a:accent3>
        <a:srgbClr val="959595"/>
      </a:accent3>
      <a:accent4>
        <a:srgbClr val="000000"/>
      </a:accent4>
      <a:accent5>
        <a:srgbClr val="959595"/>
      </a:accent5>
      <a:accent6>
        <a:srgbClr val="272F42"/>
      </a:accent6>
      <a:hlink>
        <a:srgbClr val="2B2B2B"/>
      </a:hlink>
      <a:folHlink>
        <a:srgbClr val="C00000"/>
      </a:folHlink>
    </a:clrScheme>
    <a:fontScheme name="temp">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a:blip xmlns:r="http://schemas.openxmlformats.org/officeDocument/2006/relationships"/>
          <a:stretch>
            <a:fillRect/>
          </a:stretch>
        </a:blipFill>
        <a:ln>
          <a:noFill/>
        </a:ln>
      </a:spPr>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defRPr sz="1600" b="1" dirty="0" smtClean="0">
            <a:solidFill>
              <a:schemeClr val="accent6"/>
            </a:solidFill>
            <a:latin typeface="微软雅黑" pitchFamily="34" charset="-122"/>
            <a:ea typeface="微软雅黑" pitchFamily="34" charset="-122"/>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2044</Words>
  <Application>Microsoft Office PowerPoint</Application>
  <PresentationFormat>全屏显示(16:9)</PresentationFormat>
  <Paragraphs>323</Paragraphs>
  <Slides>34</Slides>
  <Notes>27</Notes>
  <HiddenSlides>0</HiddenSlides>
  <MMClips>0</MMClips>
  <ScaleCrop>false</ScaleCrop>
  <HeadingPairs>
    <vt:vector size="4" baseType="variant">
      <vt:variant>
        <vt:lpstr>主题</vt:lpstr>
      </vt:variant>
      <vt:variant>
        <vt:i4>1</vt:i4>
      </vt:variant>
      <vt:variant>
        <vt:lpstr>幻灯片标题</vt:lpstr>
      </vt:variant>
      <vt:variant>
        <vt:i4>34</vt:i4>
      </vt:variant>
    </vt:vector>
  </HeadingPairs>
  <TitlesOfParts>
    <vt:vector size="35" baseType="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简洁大气</dc:title>
  <dc:creator>第一PPT</dc:creator>
  <cp:keywords>www.1ppt.com</cp:keywords>
  <dc:description>www.1ppt.com</dc:description>
  <cp:lastModifiedBy>Windows 用户</cp:lastModifiedBy>
  <cp:revision>1157</cp:revision>
  <dcterms:created xsi:type="dcterms:W3CDTF">2015-04-24T01:01:13Z</dcterms:created>
  <dcterms:modified xsi:type="dcterms:W3CDTF">2019-04-27T09:32:12Z</dcterms:modified>
</cp:coreProperties>
</file>