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81" r:id="rId4"/>
    <p:sldId id="282" r:id="rId5"/>
    <p:sldId id="269" r:id="rId6"/>
    <p:sldId id="260" r:id="rId7"/>
    <p:sldId id="261" r:id="rId8"/>
    <p:sldId id="262" r:id="rId9"/>
    <p:sldId id="263" r:id="rId10"/>
    <p:sldId id="284" r:id="rId11"/>
    <p:sldId id="285" r:id="rId12"/>
    <p:sldId id="273" r:id="rId13"/>
    <p:sldId id="267" r:id="rId14"/>
    <p:sldId id="270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60" y="-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F3F31-CBE0-44EC-AF05-1C4D6B1CAF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ABB858-3C30-4471-851E-042D5618D068}">
      <dgm:prSet phldrT="[文本]"/>
      <dgm:spPr/>
      <dgm:t>
        <a:bodyPr/>
        <a:lstStyle/>
        <a:p>
          <a:r>
            <a:rPr lang="en-US" altLang="zh-CN" dirty="0"/>
            <a:t>1-2</a:t>
          </a:r>
          <a:r>
            <a:rPr lang="zh-CN" altLang="en-US" dirty="0"/>
            <a:t>年级</a:t>
          </a:r>
        </a:p>
      </dgm:t>
    </dgm:pt>
    <dgm:pt modelId="{2E5F879A-05E7-4C80-B677-EB299A77F5C7}" cxnId="{4757B980-EF6A-411A-B10F-061C1E23C65D}" type="parTrans">
      <dgm:prSet/>
      <dgm:spPr/>
      <dgm:t>
        <a:bodyPr/>
        <a:lstStyle/>
        <a:p>
          <a:endParaRPr lang="zh-CN" altLang="en-US"/>
        </a:p>
      </dgm:t>
    </dgm:pt>
    <dgm:pt modelId="{FB80105F-DE6F-4B62-A1E3-AC9DD79C0A1F}" cxnId="{4757B980-EF6A-411A-B10F-061C1E23C65D}" type="sibTrans">
      <dgm:prSet/>
      <dgm:spPr/>
      <dgm:t>
        <a:bodyPr/>
        <a:lstStyle/>
        <a:p>
          <a:endParaRPr lang="zh-CN" altLang="en-US"/>
        </a:p>
      </dgm:t>
    </dgm:pt>
    <dgm:pt modelId="{B5CB7787-CDD5-4E90-96EE-5D65484291E8}">
      <dgm:prSet phldrT="[文本]" phldr="0" custT="0"/>
      <dgm:spPr/>
      <dgm:t>
        <a:bodyPr vert="horz" wrap="square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能够运用人声、乐器声</a:t>
          </a:r>
          <a:r>
            <a:rPr lang="zh-CN" altLang="en-US" dirty="0">
              <a:solidFill>
                <a:srgbClr val="FF0000"/>
              </a:solidFill>
            </a:rPr>
            <a:t>模仿</a:t>
          </a:r>
          <a:r>
            <a:rPr lang="zh-CN" altLang="en-US" dirty="0"/>
            <a:t>自然界或生活中的声音。</a:t>
          </a:r>
          <a:endParaRPr lang="zh-CN" altLang="en-US" dirty="0"/>
        </a:p>
      </dgm:t>
    </dgm:pt>
    <dgm:pt modelId="{5DCEF942-4B9C-48CF-BBDE-D484B42816E1}" cxnId="{290F8253-F301-41B4-922F-0000192FB777}" type="parTrans">
      <dgm:prSet/>
      <dgm:spPr/>
      <dgm:t>
        <a:bodyPr/>
        <a:lstStyle/>
        <a:p>
          <a:endParaRPr lang="zh-CN" altLang="en-US"/>
        </a:p>
      </dgm:t>
    </dgm:pt>
    <dgm:pt modelId="{F34860B5-1E1A-4D43-9AC5-0721FE7B3C29}" cxnId="{290F8253-F301-41B4-922F-0000192FB777}" type="sibTrans">
      <dgm:prSet/>
      <dgm:spPr/>
      <dgm:t>
        <a:bodyPr/>
        <a:lstStyle/>
        <a:p>
          <a:endParaRPr lang="zh-CN" altLang="en-US"/>
        </a:p>
      </dgm:t>
    </dgm:pt>
    <dgm:pt modelId="{063FF4C6-8935-4392-9CEC-E754B48429D6}">
      <dgm:prSet phldr="0" custT="0"/>
      <dgm:spPr/>
      <dgm:t>
        <a:bodyPr vert="horz" wrap="square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能够用打击乐器或</a:t>
          </a:r>
          <a:r>
            <a:rPr lang="zh-CN" altLang="en-US" dirty="0">
              <a:solidFill>
                <a:srgbClr val="FF0000"/>
              </a:solidFill>
            </a:rPr>
            <a:t>自寻音源探索</a:t>
          </a:r>
          <a:r>
            <a:rPr lang="zh-CN" altLang="en-US" dirty="0"/>
            <a:t>声音的强弱、音色、长短和高低。</a:t>
          </a:r>
          <a:r>
            <a:rPr/>
            <a:t/>
          </a:r>
          <a:endParaRPr/>
        </a:p>
      </dgm:t>
    </dgm:pt>
    <dgm:pt modelId="{37A7539E-3AF2-49EA-B7EC-AE0D1C12521E}" cxnId="{41925025-5EA4-4C5A-B102-5C240E24FBE8}" type="parTrans">
      <dgm:prSet/>
      <dgm:spPr/>
    </dgm:pt>
    <dgm:pt modelId="{D885827D-AD36-46E5-A87F-D7B7D4A59B7E}" cxnId="{41925025-5EA4-4C5A-B102-5C240E24FBE8}" type="sibTrans">
      <dgm:prSet/>
      <dgm:spPr/>
    </dgm:pt>
    <dgm:pt modelId="{12F64D6B-3C02-4A45-89D2-D84220BC7A2E}">
      <dgm:prSet phldrT="[文本]"/>
      <dgm:spPr/>
      <dgm:t>
        <a:bodyPr/>
        <a:lstStyle/>
        <a:p>
          <a:r>
            <a:rPr lang="en-US" altLang="zh-CN" dirty="0"/>
            <a:t>3-6</a:t>
          </a:r>
          <a:r>
            <a:rPr lang="zh-CN" altLang="en-US" dirty="0"/>
            <a:t>年级</a:t>
          </a:r>
        </a:p>
      </dgm:t>
    </dgm:pt>
    <dgm:pt modelId="{1BACC97C-EE83-4B5C-9CDC-B7F6A0A5427B}" cxnId="{E8C2ED77-76FB-42A7-B9B5-10EE757AC467}" type="parTrans">
      <dgm:prSet/>
      <dgm:spPr/>
      <dgm:t>
        <a:bodyPr/>
        <a:lstStyle/>
        <a:p>
          <a:endParaRPr lang="zh-CN" altLang="en-US"/>
        </a:p>
      </dgm:t>
    </dgm:pt>
    <dgm:pt modelId="{0E52C9E7-4B5A-4859-A48D-0686FFC135D9}" cxnId="{E8C2ED77-76FB-42A7-B9B5-10EE757AC467}" type="sibTrans">
      <dgm:prSet/>
      <dgm:spPr/>
      <dgm:t>
        <a:bodyPr/>
        <a:lstStyle/>
        <a:p>
          <a:endParaRPr lang="zh-CN" altLang="en-US"/>
        </a:p>
      </dgm:t>
    </dgm:pt>
    <dgm:pt modelId="{ABA18FBB-5FF9-480F-8173-F51FEF2F7234}">
      <dgm:prSet phldrT="[文本]" phldr="0" custT="0"/>
      <dgm:spPr/>
      <dgm:t>
        <a:bodyPr vert="horz" wrap="square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能够运用人声、乐器声或其他音源材料</a:t>
          </a:r>
          <a:r>
            <a:rPr lang="zh-CN" altLang="en-US" dirty="0">
              <a:solidFill>
                <a:srgbClr val="FF0000"/>
              </a:solidFill>
            </a:rPr>
            <a:t>表现</a:t>
          </a:r>
          <a:r>
            <a:rPr lang="zh-CN" altLang="en-US" dirty="0"/>
            <a:t>自然界或生活中的</a:t>
          </a:r>
          <a:r>
            <a:rPr lang="zh-CN" altLang="en-US" dirty="0">
              <a:solidFill>
                <a:srgbClr val="FF0000"/>
              </a:solidFill>
            </a:rPr>
            <a:t>声音</a:t>
          </a:r>
          <a:r>
            <a:rPr lang="zh-CN" altLang="en-US" dirty="0"/>
            <a:t>。</a:t>
          </a:r>
          <a:endParaRPr lang="zh-CN" altLang="en-US" dirty="0"/>
        </a:p>
      </dgm:t>
    </dgm:pt>
    <dgm:pt modelId="{DCE91770-1DCB-473C-BB0A-6CC9262FE78B}" cxnId="{66D93939-0227-46FF-9E12-E3332911074E}" type="parTrans">
      <dgm:prSet/>
      <dgm:spPr/>
      <dgm:t>
        <a:bodyPr/>
        <a:lstStyle/>
        <a:p>
          <a:endParaRPr lang="zh-CN" altLang="en-US"/>
        </a:p>
      </dgm:t>
    </dgm:pt>
    <dgm:pt modelId="{53ABCBC5-D90B-46C7-91A0-C865ADBCD7A4}" cxnId="{66D93939-0227-46FF-9E12-E3332911074E}" type="sibTrans">
      <dgm:prSet/>
      <dgm:spPr/>
      <dgm:t>
        <a:bodyPr/>
        <a:lstStyle/>
        <a:p>
          <a:endParaRPr lang="zh-CN" altLang="en-US"/>
        </a:p>
      </dgm:t>
    </dgm:pt>
    <dgm:pt modelId="{6B2B86CF-0F16-4029-A585-234659A7A309}">
      <dgm:prSet phldr="0" custT="0"/>
      <dgm:spPr/>
      <dgm:t>
        <a:bodyPr vert="horz" wrap="square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能够在教师指导下</a:t>
          </a:r>
          <a:r>
            <a:rPr lang="zh-CN" altLang="en-US" dirty="0">
              <a:solidFill>
                <a:srgbClr val="FF0000"/>
              </a:solidFill>
            </a:rPr>
            <a:t>自制简易乐器。</a:t>
          </a:r>
          <a:r>
            <a:rPr lang="zh-CN" altLang="en-US" dirty="0">
              <a:solidFill>
                <a:srgbClr val="FF0000"/>
              </a:solidFill>
            </a:rPr>
            <a:t/>
          </a:r>
          <a:endParaRPr lang="zh-CN" altLang="en-US" dirty="0">
            <a:solidFill>
              <a:srgbClr val="FF0000"/>
            </a:solidFill>
          </a:endParaRPr>
        </a:p>
      </dgm:t>
    </dgm:pt>
    <dgm:pt modelId="{F9F0DC74-B0B9-4D04-B67C-9431B417F547}" cxnId="{07B2D4AD-6C65-457E-8A3F-1404DA7535D9}" type="parTrans">
      <dgm:prSet/>
      <dgm:spPr/>
    </dgm:pt>
    <dgm:pt modelId="{56A11672-9679-4282-B4F1-99DE783EF509}" cxnId="{07B2D4AD-6C65-457E-8A3F-1404DA7535D9}" type="sibTrans">
      <dgm:prSet/>
      <dgm:spPr/>
    </dgm:pt>
    <dgm:pt modelId="{6D87ADA3-BA9C-470C-BABC-63765DB206BF}">
      <dgm:prSet phldrT="[文本]"/>
      <dgm:spPr/>
      <dgm:t>
        <a:bodyPr/>
        <a:lstStyle/>
        <a:p>
          <a:r>
            <a:rPr lang="en-US" altLang="zh-CN" dirty="0"/>
            <a:t>7-9</a:t>
          </a:r>
          <a:r>
            <a:rPr lang="zh-CN" altLang="en-US" dirty="0"/>
            <a:t>年级</a:t>
          </a:r>
        </a:p>
      </dgm:t>
    </dgm:pt>
    <dgm:pt modelId="{22933C3F-0B5A-4D2E-9763-7F03CC547B03}" cxnId="{34785E4B-CAA2-4946-8049-E27395FECA38}" type="parTrans">
      <dgm:prSet/>
      <dgm:spPr/>
      <dgm:t>
        <a:bodyPr/>
        <a:lstStyle/>
        <a:p>
          <a:endParaRPr lang="zh-CN" altLang="en-US"/>
        </a:p>
      </dgm:t>
    </dgm:pt>
    <dgm:pt modelId="{87D25010-BAAC-4E3E-A16D-182AD18220E3}" cxnId="{34785E4B-CAA2-4946-8049-E27395FECA38}" type="sibTrans">
      <dgm:prSet/>
      <dgm:spPr/>
      <dgm:t>
        <a:bodyPr/>
        <a:lstStyle/>
        <a:p>
          <a:endParaRPr lang="zh-CN" altLang="en-US"/>
        </a:p>
      </dgm:t>
    </dgm:pt>
    <dgm:pt modelId="{4247D3E9-0BDD-498E-9379-C922422D307B}">
      <dgm:prSet phldrT="[文本]" phldr="0" custT="0"/>
      <dgm:spPr/>
      <dgm:t>
        <a:bodyPr vert="horz" wrap="square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能够运用人声、乐器声或其他音源材料</a:t>
          </a:r>
          <a:r>
            <a:rPr lang="zh-CN" altLang="en-US" dirty="0">
              <a:solidFill>
                <a:srgbClr val="FF0000"/>
              </a:solidFill>
            </a:rPr>
            <a:t>表现</a:t>
          </a:r>
          <a:r>
            <a:rPr lang="zh-CN" altLang="en-US" dirty="0"/>
            <a:t>一定的</a:t>
          </a:r>
          <a:r>
            <a:rPr lang="zh-CN" altLang="en-US" dirty="0">
              <a:solidFill>
                <a:srgbClr val="FF0000"/>
              </a:solidFill>
            </a:rPr>
            <a:t>情景</a:t>
          </a:r>
          <a:r>
            <a:rPr lang="zh-CN" altLang="en-US" dirty="0"/>
            <a:t>。</a:t>
          </a:r>
          <a:endParaRPr lang="zh-CN" altLang="en-US" dirty="0"/>
        </a:p>
      </dgm:t>
    </dgm:pt>
    <dgm:pt modelId="{44DDD6F0-5FE4-4BE5-AAA1-040D29FA5205}" cxnId="{D3777804-A535-445B-A041-769732C870F7}" type="parTrans">
      <dgm:prSet/>
      <dgm:spPr/>
      <dgm:t>
        <a:bodyPr/>
        <a:lstStyle/>
        <a:p>
          <a:endParaRPr lang="zh-CN" altLang="en-US"/>
        </a:p>
      </dgm:t>
    </dgm:pt>
    <dgm:pt modelId="{F879FC2A-B328-4D37-9AE1-C18B6138F440}" cxnId="{D3777804-A535-445B-A041-769732C870F7}" type="sibTrans">
      <dgm:prSet/>
      <dgm:spPr/>
      <dgm:t>
        <a:bodyPr/>
        <a:lstStyle/>
        <a:p>
          <a:endParaRPr lang="zh-CN" altLang="en-US"/>
        </a:p>
      </dgm:t>
    </dgm:pt>
    <dgm:pt modelId="{0BB4D9A4-EE1A-4A6E-B1A5-06FF4F670338}">
      <dgm:prSet phldr="0" custT="0"/>
      <dgm:spPr/>
      <dgm:t>
        <a:bodyPr vert="horz" wrap="square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能够对自己或他人的声音探索活动做出</a:t>
          </a:r>
          <a:r>
            <a:rPr lang="zh-CN" altLang="en-US" dirty="0">
              <a:solidFill>
                <a:srgbClr val="FF0000"/>
              </a:solidFill>
            </a:rPr>
            <a:t>评价</a:t>
          </a:r>
          <a:r>
            <a:rPr lang="zh-CN" altLang="en-US" dirty="0"/>
            <a:t>。</a:t>
          </a:r>
          <a:r>
            <a:rPr/>
            <a:t/>
          </a:r>
          <a:endParaRPr/>
        </a:p>
      </dgm:t>
    </dgm:pt>
    <dgm:pt modelId="{B46D2B8F-1D1A-4F1C-B94E-D359A2EF7EC5}" cxnId="{7633FFE7-486D-4F1E-ABC7-790AAAEEFC4F}" type="parTrans">
      <dgm:prSet/>
      <dgm:spPr/>
    </dgm:pt>
    <dgm:pt modelId="{EB7FE7FD-CDCC-47A8-B330-72D1873F26C9}" cxnId="{7633FFE7-486D-4F1E-ABC7-790AAAEEFC4F}" type="sibTrans">
      <dgm:prSet/>
      <dgm:spPr/>
    </dgm:pt>
    <dgm:pt modelId="{A9934A73-3758-478D-AB4D-7721C8D5BB33}" type="pres">
      <dgm:prSet presAssocID="{185F3F31-CBE0-44EC-AF05-1C4D6B1CAFFE}" presName="Name0" presStyleCnt="0">
        <dgm:presLayoutVars>
          <dgm:dir/>
          <dgm:animLvl val="lvl"/>
          <dgm:resizeHandles val="exact"/>
        </dgm:presLayoutVars>
      </dgm:prSet>
      <dgm:spPr/>
    </dgm:pt>
    <dgm:pt modelId="{CBDC5C7E-9A28-41B0-A352-FB9FC0ADD5F7}" type="pres">
      <dgm:prSet presAssocID="{86ABB858-3C30-4471-851E-042D5618D068}" presName="composite" presStyleCnt="0"/>
      <dgm:spPr/>
    </dgm:pt>
    <dgm:pt modelId="{E52BE0F7-8614-462E-9E09-BBFA1899BD36}" type="pres">
      <dgm:prSet presAssocID="{86ABB858-3C30-4471-851E-042D5618D0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F5D8A76-24E3-487C-BD38-45DFC3EC1D64}" type="pres">
      <dgm:prSet presAssocID="{86ABB858-3C30-4471-851E-042D5618D068}" presName="desTx" presStyleLbl="alignAccFollowNode1" presStyleIdx="0" presStyleCnt="3">
        <dgm:presLayoutVars>
          <dgm:bulletEnabled val="1"/>
        </dgm:presLayoutVars>
      </dgm:prSet>
      <dgm:spPr/>
    </dgm:pt>
    <dgm:pt modelId="{CBCE31ED-8034-44AB-9B2F-4545CF111767}" type="pres">
      <dgm:prSet presAssocID="{FB80105F-DE6F-4B62-A1E3-AC9DD79C0A1F}" presName="space" presStyleCnt="0"/>
      <dgm:spPr/>
    </dgm:pt>
    <dgm:pt modelId="{782E6173-20B9-4DDE-8AE1-0A768A7D2015}" type="pres">
      <dgm:prSet presAssocID="{12F64D6B-3C02-4A45-89D2-D84220BC7A2E}" presName="composite" presStyleCnt="0"/>
      <dgm:spPr/>
    </dgm:pt>
    <dgm:pt modelId="{F9DF202F-C2C4-4DA2-89E9-CC4129E6B207}" type="pres">
      <dgm:prSet presAssocID="{12F64D6B-3C02-4A45-89D2-D84220BC7A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BF3B46-B320-482F-8DA3-67BFD1CF2B5A}" type="pres">
      <dgm:prSet presAssocID="{12F64D6B-3C02-4A45-89D2-D84220BC7A2E}" presName="desTx" presStyleLbl="alignAccFollowNode1" presStyleIdx="1" presStyleCnt="3">
        <dgm:presLayoutVars>
          <dgm:bulletEnabled val="1"/>
        </dgm:presLayoutVars>
      </dgm:prSet>
      <dgm:spPr/>
    </dgm:pt>
    <dgm:pt modelId="{888C0D00-EC28-4A0E-8CF7-4A46C3DF9BAF}" type="pres">
      <dgm:prSet presAssocID="{0E52C9E7-4B5A-4859-A48D-0686FFC135D9}" presName="space" presStyleCnt="0"/>
      <dgm:spPr/>
    </dgm:pt>
    <dgm:pt modelId="{64015234-4CD7-48E2-9C67-201B9CE81563}" type="pres">
      <dgm:prSet presAssocID="{6D87ADA3-BA9C-470C-BABC-63765DB206BF}" presName="composite" presStyleCnt="0"/>
      <dgm:spPr/>
    </dgm:pt>
    <dgm:pt modelId="{88832752-5CF7-45D7-9731-0513FD607535}" type="pres">
      <dgm:prSet presAssocID="{6D87ADA3-BA9C-470C-BABC-63765DB206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152F1E-B243-43E8-94C1-9565461702D4}" type="pres">
      <dgm:prSet presAssocID="{6D87ADA3-BA9C-470C-BABC-63765DB206B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757B980-EF6A-411A-B10F-061C1E23C65D}" srcId="{185F3F31-CBE0-44EC-AF05-1C4D6B1CAFFE}" destId="{86ABB858-3C30-4471-851E-042D5618D068}" srcOrd="0" destOrd="0" parTransId="{2E5F879A-05E7-4C80-B677-EB299A77F5C7}" sibTransId="{FB80105F-DE6F-4B62-A1E3-AC9DD79C0A1F}"/>
    <dgm:cxn modelId="{290F8253-F301-41B4-922F-0000192FB777}" srcId="{86ABB858-3C30-4471-851E-042D5618D068}" destId="{B5CB7787-CDD5-4E90-96EE-5D65484291E8}" srcOrd="0" destOrd="0" parTransId="{5DCEF942-4B9C-48CF-BBDE-D484B42816E1}" sibTransId="{F34860B5-1E1A-4D43-9AC5-0721FE7B3C29}"/>
    <dgm:cxn modelId="{41925025-5EA4-4C5A-B102-5C240E24FBE8}" srcId="{86ABB858-3C30-4471-851E-042D5618D068}" destId="{063FF4C6-8935-4392-9CEC-E754B48429D6}" srcOrd="1" destOrd="0" parTransId="{37A7539E-3AF2-49EA-B7EC-AE0D1C12521E}" sibTransId="{D885827D-AD36-46E5-A87F-D7B7D4A59B7E}"/>
    <dgm:cxn modelId="{E8C2ED77-76FB-42A7-B9B5-10EE757AC467}" srcId="{185F3F31-CBE0-44EC-AF05-1C4D6B1CAFFE}" destId="{12F64D6B-3C02-4A45-89D2-D84220BC7A2E}" srcOrd="1" destOrd="0" parTransId="{1BACC97C-EE83-4B5C-9CDC-B7F6A0A5427B}" sibTransId="{0E52C9E7-4B5A-4859-A48D-0686FFC135D9}"/>
    <dgm:cxn modelId="{66D93939-0227-46FF-9E12-E3332911074E}" srcId="{12F64D6B-3C02-4A45-89D2-D84220BC7A2E}" destId="{ABA18FBB-5FF9-480F-8173-F51FEF2F7234}" srcOrd="0" destOrd="1" parTransId="{DCE91770-1DCB-473C-BB0A-6CC9262FE78B}" sibTransId="{53ABCBC5-D90B-46C7-91A0-C865ADBCD7A4}"/>
    <dgm:cxn modelId="{07B2D4AD-6C65-457E-8A3F-1404DA7535D9}" srcId="{12F64D6B-3C02-4A45-89D2-D84220BC7A2E}" destId="{6B2B86CF-0F16-4029-A585-234659A7A309}" srcOrd="1" destOrd="1" parTransId="{F9F0DC74-B0B9-4D04-B67C-9431B417F547}" sibTransId="{56A11672-9679-4282-B4F1-99DE783EF509}"/>
    <dgm:cxn modelId="{34785E4B-CAA2-4946-8049-E27395FECA38}" srcId="{185F3F31-CBE0-44EC-AF05-1C4D6B1CAFFE}" destId="{6D87ADA3-BA9C-470C-BABC-63765DB206BF}" srcOrd="2" destOrd="0" parTransId="{22933C3F-0B5A-4D2E-9763-7F03CC547B03}" sibTransId="{87D25010-BAAC-4E3E-A16D-182AD18220E3}"/>
    <dgm:cxn modelId="{D3777804-A535-445B-A041-769732C870F7}" srcId="{6D87ADA3-BA9C-470C-BABC-63765DB206BF}" destId="{4247D3E9-0BDD-498E-9379-C922422D307B}" srcOrd="0" destOrd="2" parTransId="{44DDD6F0-5FE4-4BE5-AAA1-040D29FA5205}" sibTransId="{F879FC2A-B328-4D37-9AE1-C18B6138F440}"/>
    <dgm:cxn modelId="{7633FFE7-486D-4F1E-ABC7-790AAAEEFC4F}" srcId="{6D87ADA3-BA9C-470C-BABC-63765DB206BF}" destId="{0BB4D9A4-EE1A-4A6E-B1A5-06FF4F670338}" srcOrd="1" destOrd="2" parTransId="{B46D2B8F-1D1A-4F1C-B94E-D359A2EF7EC5}" sibTransId="{EB7FE7FD-CDCC-47A8-B330-72D1873F26C9}"/>
    <dgm:cxn modelId="{B659D2AB-8960-407B-9C9F-E13EE2853A27}" type="presOf" srcId="{185F3F31-CBE0-44EC-AF05-1C4D6B1CAFFE}" destId="{A9934A73-3758-478D-AB4D-7721C8D5BB33}" srcOrd="0" destOrd="0" presId="urn:microsoft.com/office/officeart/2005/8/layout/hList1"/>
    <dgm:cxn modelId="{C751ADEB-FA11-4E76-A26B-9E17294EC989}" type="presParOf" srcId="{A9934A73-3758-478D-AB4D-7721C8D5BB33}" destId="{CBDC5C7E-9A28-41B0-A352-FB9FC0ADD5F7}" srcOrd="0" destOrd="0" presId="urn:microsoft.com/office/officeart/2005/8/layout/hList1"/>
    <dgm:cxn modelId="{15D2A636-C015-43D2-BE16-7A9341BB06E4}" type="presParOf" srcId="{CBDC5C7E-9A28-41B0-A352-FB9FC0ADD5F7}" destId="{E52BE0F7-8614-462E-9E09-BBFA1899BD36}" srcOrd="0" destOrd="0" presId="urn:microsoft.com/office/officeart/2005/8/layout/hList1"/>
    <dgm:cxn modelId="{53584AA3-CB99-4A6E-B995-97666C897CE3}" type="presOf" srcId="{86ABB858-3C30-4471-851E-042D5618D068}" destId="{E52BE0F7-8614-462E-9E09-BBFA1899BD36}" srcOrd="0" destOrd="0" presId="urn:microsoft.com/office/officeart/2005/8/layout/hList1"/>
    <dgm:cxn modelId="{C17EA3BF-E65A-4A35-9084-0FF544E2E624}" type="presParOf" srcId="{CBDC5C7E-9A28-41B0-A352-FB9FC0ADD5F7}" destId="{9F5D8A76-24E3-487C-BD38-45DFC3EC1D64}" srcOrd="1" destOrd="0" presId="urn:microsoft.com/office/officeart/2005/8/layout/hList1"/>
    <dgm:cxn modelId="{7C27D92E-92C2-4737-8D99-809E533E3B87}" type="presOf" srcId="{B5CB7787-CDD5-4E90-96EE-5D65484291E8}" destId="{9F5D8A76-24E3-487C-BD38-45DFC3EC1D64}" srcOrd="0" destOrd="0" presId="urn:microsoft.com/office/officeart/2005/8/layout/hList1"/>
    <dgm:cxn modelId="{BDF5C8E1-F808-4D4B-AFEF-DCFA36FEB9D2}" type="presOf" srcId="{063FF4C6-8935-4392-9CEC-E754B48429D6}" destId="{9F5D8A76-24E3-487C-BD38-45DFC3EC1D64}" srcOrd="0" destOrd="1" presId="urn:microsoft.com/office/officeart/2005/8/layout/hList1"/>
    <dgm:cxn modelId="{AF02F769-8F84-4088-A50F-6D25F10D549A}" type="presParOf" srcId="{A9934A73-3758-478D-AB4D-7721C8D5BB33}" destId="{CBCE31ED-8034-44AB-9B2F-4545CF111767}" srcOrd="1" destOrd="0" presId="urn:microsoft.com/office/officeart/2005/8/layout/hList1"/>
    <dgm:cxn modelId="{ACFE3F21-1540-4E22-BA4C-293120EA54F5}" type="presParOf" srcId="{A9934A73-3758-478D-AB4D-7721C8D5BB33}" destId="{782E6173-20B9-4DDE-8AE1-0A768A7D2015}" srcOrd="2" destOrd="0" presId="urn:microsoft.com/office/officeart/2005/8/layout/hList1"/>
    <dgm:cxn modelId="{FDA71D5F-3D60-4AC1-8035-DC2C199E44C3}" type="presParOf" srcId="{782E6173-20B9-4DDE-8AE1-0A768A7D2015}" destId="{F9DF202F-C2C4-4DA2-89E9-CC4129E6B207}" srcOrd="0" destOrd="2" presId="urn:microsoft.com/office/officeart/2005/8/layout/hList1"/>
    <dgm:cxn modelId="{851055C7-B3A3-4A18-8B7F-21D4866A2184}" type="presOf" srcId="{12F64D6B-3C02-4A45-89D2-D84220BC7A2E}" destId="{F9DF202F-C2C4-4DA2-89E9-CC4129E6B207}" srcOrd="0" destOrd="0" presId="urn:microsoft.com/office/officeart/2005/8/layout/hList1"/>
    <dgm:cxn modelId="{0239EFA9-D738-46FD-9D96-02077927153C}" type="presParOf" srcId="{782E6173-20B9-4DDE-8AE1-0A768A7D2015}" destId="{73BF3B46-B320-482F-8DA3-67BFD1CF2B5A}" srcOrd="1" destOrd="2" presId="urn:microsoft.com/office/officeart/2005/8/layout/hList1"/>
    <dgm:cxn modelId="{AB93B36B-0D77-4A2E-BE60-B6B04B12AE8E}" type="presOf" srcId="{ABA18FBB-5FF9-480F-8173-F51FEF2F7234}" destId="{73BF3B46-B320-482F-8DA3-67BFD1CF2B5A}" srcOrd="0" destOrd="0" presId="urn:microsoft.com/office/officeart/2005/8/layout/hList1"/>
    <dgm:cxn modelId="{76A6D494-BB7C-4D8E-A51B-9F9CEBEF644A}" type="presOf" srcId="{6B2B86CF-0F16-4029-A585-234659A7A309}" destId="{73BF3B46-B320-482F-8DA3-67BFD1CF2B5A}" srcOrd="0" destOrd="1" presId="urn:microsoft.com/office/officeart/2005/8/layout/hList1"/>
    <dgm:cxn modelId="{77C633B9-AB01-454B-B51A-10466788B234}" type="presParOf" srcId="{A9934A73-3758-478D-AB4D-7721C8D5BB33}" destId="{888C0D00-EC28-4A0E-8CF7-4A46C3DF9BAF}" srcOrd="3" destOrd="0" presId="urn:microsoft.com/office/officeart/2005/8/layout/hList1"/>
    <dgm:cxn modelId="{5D9C7D2C-2C2A-4FB1-830A-181475979A62}" type="presParOf" srcId="{A9934A73-3758-478D-AB4D-7721C8D5BB33}" destId="{64015234-4CD7-48E2-9C67-201B9CE81563}" srcOrd="4" destOrd="0" presId="urn:microsoft.com/office/officeart/2005/8/layout/hList1"/>
    <dgm:cxn modelId="{FCC0F0C9-5B72-4801-8E3E-27C43C2B84DD}" type="presParOf" srcId="{64015234-4CD7-48E2-9C67-201B9CE81563}" destId="{88832752-5CF7-45D7-9731-0513FD607535}" srcOrd="0" destOrd="4" presId="urn:microsoft.com/office/officeart/2005/8/layout/hList1"/>
    <dgm:cxn modelId="{E8D2DEDE-0945-4E23-8C73-682827287D8E}" type="presOf" srcId="{6D87ADA3-BA9C-470C-BABC-63765DB206BF}" destId="{88832752-5CF7-45D7-9731-0513FD607535}" srcOrd="0" destOrd="0" presId="urn:microsoft.com/office/officeart/2005/8/layout/hList1"/>
    <dgm:cxn modelId="{F55351F9-7050-48C3-8F3B-0A72BF089843}" type="presParOf" srcId="{64015234-4CD7-48E2-9C67-201B9CE81563}" destId="{F7152F1E-B243-43E8-94C1-9565461702D4}" srcOrd="1" destOrd="4" presId="urn:microsoft.com/office/officeart/2005/8/layout/hList1"/>
    <dgm:cxn modelId="{64E414C8-CEAF-4A48-98F5-493D3BAA8701}" type="presOf" srcId="{4247D3E9-0BDD-498E-9379-C922422D307B}" destId="{F7152F1E-B243-43E8-94C1-9565461702D4}" srcOrd="0" destOrd="0" presId="urn:microsoft.com/office/officeart/2005/8/layout/hList1"/>
    <dgm:cxn modelId="{4039DDC6-266E-4378-A408-40AF5DC00BE6}" type="presOf" srcId="{0BB4D9A4-EE1A-4A6E-B1A5-06FF4F670338}" destId="{F7152F1E-B243-43E8-94C1-9565461702D4}" srcOrd="0" destOrd="1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F3F31-CBE0-44EC-AF05-1C4D6B1CAF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ABB858-3C30-4471-851E-042D5618D068}">
      <dgm:prSet phldrT="[文本]"/>
      <dgm:spPr/>
      <dgm:t>
        <a:bodyPr/>
        <a:lstStyle/>
        <a:p>
          <a:r>
            <a:rPr lang="en-US" altLang="zh-CN" dirty="0"/>
            <a:t>1-2</a:t>
          </a:r>
          <a:r>
            <a:rPr lang="zh-CN" altLang="en-US" dirty="0"/>
            <a:t>年级</a:t>
          </a:r>
        </a:p>
      </dgm:t>
    </dgm:pt>
    <dgm:pt modelId="{2E5F879A-05E7-4C80-B677-EB299A77F5C7}" cxnId="{6EE58916-97C5-4D89-B456-46DCDE2FD6A3}" type="parTrans">
      <dgm:prSet/>
      <dgm:spPr/>
      <dgm:t>
        <a:bodyPr/>
        <a:lstStyle/>
        <a:p>
          <a:endParaRPr lang="zh-CN" altLang="en-US"/>
        </a:p>
      </dgm:t>
    </dgm:pt>
    <dgm:pt modelId="{FB80105F-DE6F-4B62-A1E3-AC9DD79C0A1F}" cxnId="{6EE58916-97C5-4D89-B456-46DCDE2FD6A3}" type="sibTrans">
      <dgm:prSet/>
      <dgm:spPr/>
      <dgm:t>
        <a:bodyPr/>
        <a:lstStyle/>
        <a:p>
          <a:endParaRPr lang="zh-CN" altLang="en-US"/>
        </a:p>
      </dgm:t>
    </dgm:pt>
    <dgm:pt modelId="{B5CB7787-CDD5-4E90-96EE-5D65484291E8}">
      <dgm:prSet phldrT="[文本]" phldr="0" custT="0"/>
      <dgm:spPr/>
      <dgm:t>
        <a:bodyPr vert="horz" wrap="square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能够将儿歌、、诗歌短句用不同的</a:t>
          </a:r>
          <a:r>
            <a:rPr lang="zh-CN" altLang="en-US" dirty="0">
              <a:solidFill>
                <a:srgbClr val="FF0000"/>
              </a:solidFill>
            </a:rPr>
            <a:t>节奏、速度、力度等加以表现。</a:t>
          </a:r>
          <a:endParaRPr lang="zh-CN" altLang="en-US" dirty="0">
            <a:solidFill>
              <a:srgbClr val="FF0000"/>
            </a:solidFill>
          </a:endParaRPr>
        </a:p>
      </dgm:t>
    </dgm:pt>
    <dgm:pt modelId="{5DCEF942-4B9C-48CF-BBDE-D484B42816E1}" cxnId="{BA021171-9F3C-41CD-88B0-9B886D75CDCD}" type="parTrans">
      <dgm:prSet/>
      <dgm:spPr/>
      <dgm:t>
        <a:bodyPr/>
        <a:lstStyle/>
        <a:p>
          <a:endParaRPr lang="zh-CN" altLang="en-US"/>
        </a:p>
      </dgm:t>
    </dgm:pt>
    <dgm:pt modelId="{F34860B5-1E1A-4D43-9AC5-0721FE7B3C29}" cxnId="{BA021171-9F3C-41CD-88B0-9B886D75CDCD}" type="sibTrans">
      <dgm:prSet/>
      <dgm:spPr/>
      <dgm:t>
        <a:bodyPr/>
        <a:lstStyle/>
        <a:p>
          <a:endParaRPr lang="zh-CN" altLang="en-US"/>
        </a:p>
      </dgm:t>
    </dgm:pt>
    <dgm:pt modelId="{EFC5D5B6-9655-4C2D-9196-5AFCC3F1C1D4}">
      <dgm:prSet phldr="0" custT="0"/>
      <dgm:spPr/>
      <dgm:t>
        <a:bodyPr vert="horz" wrap="square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能够在唱歌或聆听音乐时</a:t>
          </a:r>
          <a:r>
            <a:rPr lang="zh-CN" altLang="en-US" dirty="0">
              <a:solidFill>
                <a:srgbClr val="FF0000"/>
              </a:solidFill>
            </a:rPr>
            <a:t>即兴地做动作。</a:t>
          </a:r>
          <a:endParaRPr lang="zh-CN" altLang="en-US" dirty="0">
            <a:solidFill>
              <a:srgbClr val="FF0000"/>
            </a:solidFill>
          </a:endParaRPr>
        </a:p>
      </dgm:t>
    </dgm:pt>
    <dgm:pt modelId="{AFC32CEC-3287-49B2-9AFA-88DE226F526B}" cxnId="{7396268A-A56A-42DD-BAFC-681EA4E38EA1}" type="parTrans">
      <dgm:prSet/>
      <dgm:spPr/>
    </dgm:pt>
    <dgm:pt modelId="{C50FF530-59EF-460B-AAD7-6F7FE4A49D60}" cxnId="{7396268A-A56A-42DD-BAFC-681EA4E38EA1}" type="sibTrans">
      <dgm:prSet/>
      <dgm:spPr/>
    </dgm:pt>
    <dgm:pt modelId="{81CFA6AC-8ADD-4260-AE64-91F0729DAC08}">
      <dgm:prSet phldr="0" custT="0"/>
      <dgm:spPr/>
      <dgm:t>
        <a:bodyPr vert="horz" wrap="square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能够用课堂乐器或其他音源即兴配合音乐故事和音乐游戏。</a:t>
          </a:r>
          <a:r>
            <a:rPr/>
            <a:t/>
          </a:r>
          <a:endParaRPr/>
        </a:p>
      </dgm:t>
    </dgm:pt>
    <dgm:pt modelId="{86C314D9-D165-4BBF-AC85-369576CCC0B1}" cxnId="{281939D2-C4BD-40C1-A438-0FA7271AEDEC}" type="parTrans">
      <dgm:prSet/>
      <dgm:spPr/>
    </dgm:pt>
    <dgm:pt modelId="{B58AF66E-F280-4152-B043-867154B5B572}" cxnId="{281939D2-C4BD-40C1-A438-0FA7271AEDEC}" type="sibTrans">
      <dgm:prSet/>
      <dgm:spPr/>
    </dgm:pt>
    <dgm:pt modelId="{12F64D6B-3C02-4A45-89D2-D84220BC7A2E}">
      <dgm:prSet phldrT="[文本]"/>
      <dgm:spPr/>
      <dgm:t>
        <a:bodyPr/>
        <a:lstStyle/>
        <a:p>
          <a:r>
            <a:rPr lang="en-US" altLang="zh-CN" dirty="0"/>
            <a:t>3-6</a:t>
          </a:r>
          <a:r>
            <a:rPr lang="zh-CN" altLang="en-US" dirty="0"/>
            <a:t>年级</a:t>
          </a:r>
        </a:p>
      </dgm:t>
    </dgm:pt>
    <dgm:pt modelId="{1BACC97C-EE83-4B5C-9CDC-B7F6A0A5427B}" cxnId="{1CAECB4A-8FEE-4B35-ADC4-8E0B024AAD7C}" type="parTrans">
      <dgm:prSet/>
      <dgm:spPr/>
      <dgm:t>
        <a:bodyPr/>
        <a:lstStyle/>
        <a:p>
          <a:endParaRPr lang="zh-CN" altLang="en-US"/>
        </a:p>
      </dgm:t>
    </dgm:pt>
    <dgm:pt modelId="{0E52C9E7-4B5A-4859-A48D-0686FFC135D9}" cxnId="{1CAECB4A-8FEE-4B35-ADC4-8E0B024AAD7C}" type="sibTrans">
      <dgm:prSet/>
      <dgm:spPr/>
      <dgm:t>
        <a:bodyPr/>
        <a:lstStyle/>
        <a:p>
          <a:endParaRPr lang="zh-CN" altLang="en-US"/>
        </a:p>
      </dgm:t>
    </dgm:pt>
    <dgm:pt modelId="{ABA18FBB-5FF9-480F-8173-F51FEF2F7234}">
      <dgm:prSet phldrT="[文本]" phldr="0" custT="0"/>
      <dgm:spPr/>
      <dgm:t>
        <a:bodyPr vert="horz" wrap="square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能够即兴创编同歌曲一致的</a:t>
          </a:r>
          <a:r>
            <a:rPr lang="zh-CN" altLang="en-US" dirty="0">
              <a:solidFill>
                <a:srgbClr val="FF0000"/>
              </a:solidFill>
            </a:rPr>
            <a:t>律动或舞蹈，</a:t>
          </a:r>
          <a:r>
            <a:rPr lang="zh-CN" altLang="en-US" dirty="0"/>
            <a:t>并参与表演。</a:t>
          </a:r>
          <a:endParaRPr lang="zh-CN" altLang="en-US" dirty="0"/>
        </a:p>
      </dgm:t>
    </dgm:pt>
    <dgm:pt modelId="{DCE91770-1DCB-473C-BB0A-6CC9262FE78B}" cxnId="{0A0971E9-64AB-416B-87F2-DAA7E6F75AFD}" type="parTrans">
      <dgm:prSet/>
      <dgm:spPr/>
      <dgm:t>
        <a:bodyPr/>
        <a:lstStyle/>
        <a:p>
          <a:endParaRPr lang="zh-CN" altLang="en-US"/>
        </a:p>
      </dgm:t>
    </dgm:pt>
    <dgm:pt modelId="{53ABCBC5-D90B-46C7-91A0-C865ADBCD7A4}" cxnId="{0A0971E9-64AB-416B-87F2-DAA7E6F75AFD}" type="sibTrans">
      <dgm:prSet/>
      <dgm:spPr/>
      <dgm:t>
        <a:bodyPr/>
        <a:lstStyle/>
        <a:p>
          <a:endParaRPr lang="zh-CN" altLang="en-US"/>
        </a:p>
      </dgm:t>
    </dgm:pt>
    <dgm:pt modelId="{200FEEE5-EEE2-431A-A37F-D46F5A694AD9}">
      <dgm:prSet phldr="0" custT="0"/>
      <dgm:spPr/>
      <dgm:t>
        <a:bodyPr vert="horz" wrap="square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能够用各种声音材料及不同的音乐表现形式，</a:t>
          </a:r>
          <a:r>
            <a:rPr lang="zh-CN" altLang="en-US" dirty="0">
              <a:solidFill>
                <a:srgbClr val="FF0000"/>
              </a:solidFill>
            </a:rPr>
            <a:t>即兴创编音乐故事、音乐游戏并参与表演</a:t>
          </a:r>
          <a:r>
            <a:rPr lang="zh-CN" altLang="en-US" dirty="0"/>
            <a:t>。</a:t>
          </a:r>
          <a:r>
            <a:rPr/>
            <a:t/>
          </a:r>
          <a:endParaRPr/>
        </a:p>
      </dgm:t>
    </dgm:pt>
    <dgm:pt modelId="{E4FB99CC-25DD-4058-A2CE-18C960E273A7}" cxnId="{C3F17DC4-D21F-4957-B530-6E461D979311}" type="parTrans">
      <dgm:prSet/>
      <dgm:spPr/>
    </dgm:pt>
    <dgm:pt modelId="{734D361F-BD7F-4BA5-83DD-E42E9165BF71}" cxnId="{C3F17DC4-D21F-4957-B530-6E461D979311}" type="sibTrans">
      <dgm:prSet/>
      <dgm:spPr/>
    </dgm:pt>
    <dgm:pt modelId="{6D87ADA3-BA9C-470C-BABC-63765DB206BF}">
      <dgm:prSet phldrT="[文本]"/>
      <dgm:spPr/>
      <dgm:t>
        <a:bodyPr/>
        <a:lstStyle/>
        <a:p>
          <a:r>
            <a:rPr lang="en-US" altLang="zh-CN" dirty="0"/>
            <a:t>7-9</a:t>
          </a:r>
          <a:r>
            <a:rPr lang="zh-CN" altLang="en-US" dirty="0"/>
            <a:t>年级</a:t>
          </a:r>
        </a:p>
      </dgm:t>
    </dgm:pt>
    <dgm:pt modelId="{22933C3F-0B5A-4D2E-9763-7F03CC547B03}" cxnId="{E1449BAD-404B-40CF-91AF-D32DDE070083}" type="parTrans">
      <dgm:prSet/>
      <dgm:spPr/>
      <dgm:t>
        <a:bodyPr/>
        <a:lstStyle/>
        <a:p>
          <a:endParaRPr lang="zh-CN" altLang="en-US"/>
        </a:p>
      </dgm:t>
    </dgm:pt>
    <dgm:pt modelId="{87D25010-BAAC-4E3E-A16D-182AD18220E3}" cxnId="{E1449BAD-404B-40CF-91AF-D32DDE070083}" type="sibTrans">
      <dgm:prSet/>
      <dgm:spPr/>
      <dgm:t>
        <a:bodyPr/>
        <a:lstStyle/>
        <a:p>
          <a:endParaRPr lang="zh-CN" altLang="en-US"/>
        </a:p>
      </dgm:t>
    </dgm:pt>
    <dgm:pt modelId="{4247D3E9-0BDD-498E-9379-C922422D307B}">
      <dgm:prSet phldrT="[文本]" phldr="0" custT="0"/>
      <dgm:spPr/>
      <dgm:t>
        <a:bodyPr vert="horz" wrap="square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能够即兴编唱生活短语或诗词短句。</a:t>
          </a:r>
          <a:endParaRPr lang="zh-CN" altLang="en-US" dirty="0"/>
        </a:p>
      </dgm:t>
    </dgm:pt>
    <dgm:pt modelId="{44DDD6F0-5FE4-4BE5-AAA1-040D29FA5205}" cxnId="{8469636C-4AD3-4144-884A-04FF398360FB}" type="parTrans">
      <dgm:prSet/>
      <dgm:spPr/>
      <dgm:t>
        <a:bodyPr/>
        <a:lstStyle/>
        <a:p>
          <a:endParaRPr lang="zh-CN" altLang="en-US"/>
        </a:p>
      </dgm:t>
    </dgm:pt>
    <dgm:pt modelId="{F879FC2A-B328-4D37-9AE1-C18B6138F440}" cxnId="{8469636C-4AD3-4144-884A-04FF398360FB}" type="sibTrans">
      <dgm:prSet/>
      <dgm:spPr/>
      <dgm:t>
        <a:bodyPr/>
        <a:lstStyle/>
        <a:p>
          <a:endParaRPr lang="zh-CN" altLang="en-US"/>
        </a:p>
      </dgm:t>
    </dgm:pt>
    <dgm:pt modelId="{195203EB-1E97-4FEF-BAF6-EE0E21A086D7}">
      <dgm:prSet phldr="0" custT="0"/>
      <dgm:spPr/>
      <dgm:t>
        <a:bodyPr vert="horz" wrap="square"/>
        <a:lstStyle>
          <a:lvl1pPr algn="l">
            <a:defRPr sz="26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能够依据歌曲、乐曲的内容及情绪，进行</a:t>
          </a:r>
          <a:r>
            <a:rPr lang="zh-CN" altLang="en-US" dirty="0">
              <a:solidFill>
                <a:srgbClr val="FF0000"/>
              </a:solidFill>
            </a:rPr>
            <a:t>即兴编创表演活动。</a:t>
          </a:r>
          <a:r>
            <a:rPr lang="zh-CN" altLang="en-US" dirty="0">
              <a:solidFill>
                <a:srgbClr val="FF0000"/>
              </a:solidFill>
            </a:rPr>
            <a:t/>
          </a:r>
          <a:endParaRPr lang="zh-CN" altLang="en-US" dirty="0">
            <a:solidFill>
              <a:srgbClr val="FF0000"/>
            </a:solidFill>
          </a:endParaRPr>
        </a:p>
      </dgm:t>
    </dgm:pt>
    <dgm:pt modelId="{AE043D54-117D-4A00-AF53-46A18966D62C}" cxnId="{BC1B0DFB-384B-47AE-9067-5FF3B39B587E}" type="parTrans">
      <dgm:prSet/>
      <dgm:spPr/>
    </dgm:pt>
    <dgm:pt modelId="{395CA047-789A-493F-9437-415E0A621616}" cxnId="{BC1B0DFB-384B-47AE-9067-5FF3B39B587E}" type="sibTrans">
      <dgm:prSet/>
      <dgm:spPr/>
    </dgm:pt>
    <dgm:pt modelId="{A9934A73-3758-478D-AB4D-7721C8D5BB33}" type="pres">
      <dgm:prSet presAssocID="{185F3F31-CBE0-44EC-AF05-1C4D6B1CAFFE}" presName="Name0" presStyleCnt="0">
        <dgm:presLayoutVars>
          <dgm:dir/>
          <dgm:animLvl val="lvl"/>
          <dgm:resizeHandles val="exact"/>
        </dgm:presLayoutVars>
      </dgm:prSet>
      <dgm:spPr/>
    </dgm:pt>
    <dgm:pt modelId="{CBDC5C7E-9A28-41B0-A352-FB9FC0ADD5F7}" type="pres">
      <dgm:prSet presAssocID="{86ABB858-3C30-4471-851E-042D5618D068}" presName="composite" presStyleCnt="0"/>
      <dgm:spPr/>
    </dgm:pt>
    <dgm:pt modelId="{E52BE0F7-8614-462E-9E09-BBFA1899BD36}" type="pres">
      <dgm:prSet presAssocID="{86ABB858-3C30-4471-851E-042D5618D0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F5D8A76-24E3-487C-BD38-45DFC3EC1D64}" type="pres">
      <dgm:prSet presAssocID="{86ABB858-3C30-4471-851E-042D5618D068}" presName="desTx" presStyleLbl="alignAccFollowNode1" presStyleIdx="0" presStyleCnt="3">
        <dgm:presLayoutVars>
          <dgm:bulletEnabled val="1"/>
        </dgm:presLayoutVars>
      </dgm:prSet>
      <dgm:spPr/>
    </dgm:pt>
    <dgm:pt modelId="{CBCE31ED-8034-44AB-9B2F-4545CF111767}" type="pres">
      <dgm:prSet presAssocID="{FB80105F-DE6F-4B62-A1E3-AC9DD79C0A1F}" presName="space" presStyleCnt="0"/>
      <dgm:spPr/>
    </dgm:pt>
    <dgm:pt modelId="{782E6173-20B9-4DDE-8AE1-0A768A7D2015}" type="pres">
      <dgm:prSet presAssocID="{12F64D6B-3C02-4A45-89D2-D84220BC7A2E}" presName="composite" presStyleCnt="0"/>
      <dgm:spPr/>
    </dgm:pt>
    <dgm:pt modelId="{F9DF202F-C2C4-4DA2-89E9-CC4129E6B207}" type="pres">
      <dgm:prSet presAssocID="{12F64D6B-3C02-4A45-89D2-D84220BC7A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BF3B46-B320-482F-8DA3-67BFD1CF2B5A}" type="pres">
      <dgm:prSet presAssocID="{12F64D6B-3C02-4A45-89D2-D84220BC7A2E}" presName="desTx" presStyleLbl="alignAccFollowNode1" presStyleIdx="1" presStyleCnt="3">
        <dgm:presLayoutVars>
          <dgm:bulletEnabled val="1"/>
        </dgm:presLayoutVars>
      </dgm:prSet>
      <dgm:spPr/>
    </dgm:pt>
    <dgm:pt modelId="{888C0D00-EC28-4A0E-8CF7-4A46C3DF9BAF}" type="pres">
      <dgm:prSet presAssocID="{0E52C9E7-4B5A-4859-A48D-0686FFC135D9}" presName="space" presStyleCnt="0"/>
      <dgm:spPr/>
    </dgm:pt>
    <dgm:pt modelId="{64015234-4CD7-48E2-9C67-201B9CE81563}" type="pres">
      <dgm:prSet presAssocID="{6D87ADA3-BA9C-470C-BABC-63765DB206BF}" presName="composite" presStyleCnt="0"/>
      <dgm:spPr/>
    </dgm:pt>
    <dgm:pt modelId="{88832752-5CF7-45D7-9731-0513FD607535}" type="pres">
      <dgm:prSet presAssocID="{6D87ADA3-BA9C-470C-BABC-63765DB206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152F1E-B243-43E8-94C1-9565461702D4}" type="pres">
      <dgm:prSet presAssocID="{6D87ADA3-BA9C-470C-BABC-63765DB206B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EE58916-97C5-4D89-B456-46DCDE2FD6A3}" srcId="{185F3F31-CBE0-44EC-AF05-1C4D6B1CAFFE}" destId="{86ABB858-3C30-4471-851E-042D5618D068}" srcOrd="0" destOrd="0" parTransId="{2E5F879A-05E7-4C80-B677-EB299A77F5C7}" sibTransId="{FB80105F-DE6F-4B62-A1E3-AC9DD79C0A1F}"/>
    <dgm:cxn modelId="{BA021171-9F3C-41CD-88B0-9B886D75CDCD}" srcId="{86ABB858-3C30-4471-851E-042D5618D068}" destId="{B5CB7787-CDD5-4E90-96EE-5D65484291E8}" srcOrd="0" destOrd="0" parTransId="{5DCEF942-4B9C-48CF-BBDE-D484B42816E1}" sibTransId="{F34860B5-1E1A-4D43-9AC5-0721FE7B3C29}"/>
    <dgm:cxn modelId="{7396268A-A56A-42DD-BAFC-681EA4E38EA1}" srcId="{86ABB858-3C30-4471-851E-042D5618D068}" destId="{EFC5D5B6-9655-4C2D-9196-5AFCC3F1C1D4}" srcOrd="1" destOrd="0" parTransId="{AFC32CEC-3287-49B2-9AFA-88DE226F526B}" sibTransId="{C50FF530-59EF-460B-AAD7-6F7FE4A49D60}"/>
    <dgm:cxn modelId="{281939D2-C4BD-40C1-A438-0FA7271AEDEC}" srcId="{86ABB858-3C30-4471-851E-042D5618D068}" destId="{81CFA6AC-8ADD-4260-AE64-91F0729DAC08}" srcOrd="2" destOrd="0" parTransId="{86C314D9-D165-4BBF-AC85-369576CCC0B1}" sibTransId="{B58AF66E-F280-4152-B043-867154B5B572}"/>
    <dgm:cxn modelId="{1CAECB4A-8FEE-4B35-ADC4-8E0B024AAD7C}" srcId="{185F3F31-CBE0-44EC-AF05-1C4D6B1CAFFE}" destId="{12F64D6B-3C02-4A45-89D2-D84220BC7A2E}" srcOrd="1" destOrd="0" parTransId="{1BACC97C-EE83-4B5C-9CDC-B7F6A0A5427B}" sibTransId="{0E52C9E7-4B5A-4859-A48D-0686FFC135D9}"/>
    <dgm:cxn modelId="{0A0971E9-64AB-416B-87F2-DAA7E6F75AFD}" srcId="{12F64D6B-3C02-4A45-89D2-D84220BC7A2E}" destId="{ABA18FBB-5FF9-480F-8173-F51FEF2F7234}" srcOrd="0" destOrd="1" parTransId="{DCE91770-1DCB-473C-BB0A-6CC9262FE78B}" sibTransId="{53ABCBC5-D90B-46C7-91A0-C865ADBCD7A4}"/>
    <dgm:cxn modelId="{C3F17DC4-D21F-4957-B530-6E461D979311}" srcId="{12F64D6B-3C02-4A45-89D2-D84220BC7A2E}" destId="{200FEEE5-EEE2-431A-A37F-D46F5A694AD9}" srcOrd="1" destOrd="1" parTransId="{E4FB99CC-25DD-4058-A2CE-18C960E273A7}" sibTransId="{734D361F-BD7F-4BA5-83DD-E42E9165BF71}"/>
    <dgm:cxn modelId="{E1449BAD-404B-40CF-91AF-D32DDE070083}" srcId="{185F3F31-CBE0-44EC-AF05-1C4D6B1CAFFE}" destId="{6D87ADA3-BA9C-470C-BABC-63765DB206BF}" srcOrd="2" destOrd="0" parTransId="{22933C3F-0B5A-4D2E-9763-7F03CC547B03}" sibTransId="{87D25010-BAAC-4E3E-A16D-182AD18220E3}"/>
    <dgm:cxn modelId="{8469636C-4AD3-4144-884A-04FF398360FB}" srcId="{6D87ADA3-BA9C-470C-BABC-63765DB206BF}" destId="{4247D3E9-0BDD-498E-9379-C922422D307B}" srcOrd="0" destOrd="2" parTransId="{44DDD6F0-5FE4-4BE5-AAA1-040D29FA5205}" sibTransId="{F879FC2A-B328-4D37-9AE1-C18B6138F440}"/>
    <dgm:cxn modelId="{BC1B0DFB-384B-47AE-9067-5FF3B39B587E}" srcId="{6D87ADA3-BA9C-470C-BABC-63765DB206BF}" destId="{195203EB-1E97-4FEF-BAF6-EE0E21A086D7}" srcOrd="1" destOrd="2" parTransId="{AE043D54-117D-4A00-AF53-46A18966D62C}" sibTransId="{395CA047-789A-493F-9437-415E0A621616}"/>
    <dgm:cxn modelId="{96DE8718-0D24-4D6F-BC6B-A8C7D353C2EB}" type="presOf" srcId="{185F3F31-CBE0-44EC-AF05-1C4D6B1CAFFE}" destId="{A9934A73-3758-478D-AB4D-7721C8D5BB33}" srcOrd="0" destOrd="0" presId="urn:microsoft.com/office/officeart/2005/8/layout/hList1"/>
    <dgm:cxn modelId="{71973505-D334-404B-94D3-7F5672F4BDDC}" type="presParOf" srcId="{A9934A73-3758-478D-AB4D-7721C8D5BB33}" destId="{CBDC5C7E-9A28-41B0-A352-FB9FC0ADD5F7}" srcOrd="0" destOrd="0" presId="urn:microsoft.com/office/officeart/2005/8/layout/hList1"/>
    <dgm:cxn modelId="{C431641D-AB6B-40B7-A605-5D275740D54B}" type="presParOf" srcId="{CBDC5C7E-9A28-41B0-A352-FB9FC0ADD5F7}" destId="{E52BE0F7-8614-462E-9E09-BBFA1899BD36}" srcOrd="0" destOrd="0" presId="urn:microsoft.com/office/officeart/2005/8/layout/hList1"/>
    <dgm:cxn modelId="{117B0A0E-051E-4730-8A75-91321B9721E7}" type="presOf" srcId="{86ABB858-3C30-4471-851E-042D5618D068}" destId="{E52BE0F7-8614-462E-9E09-BBFA1899BD36}" srcOrd="0" destOrd="0" presId="urn:microsoft.com/office/officeart/2005/8/layout/hList1"/>
    <dgm:cxn modelId="{84289E46-BF08-4218-8B0C-00AF8475C567}" type="presParOf" srcId="{CBDC5C7E-9A28-41B0-A352-FB9FC0ADD5F7}" destId="{9F5D8A76-24E3-487C-BD38-45DFC3EC1D64}" srcOrd="1" destOrd="0" presId="urn:microsoft.com/office/officeart/2005/8/layout/hList1"/>
    <dgm:cxn modelId="{F024CB6C-ADBC-4A64-B981-4FE238C9A245}" type="presOf" srcId="{B5CB7787-CDD5-4E90-96EE-5D65484291E8}" destId="{9F5D8A76-24E3-487C-BD38-45DFC3EC1D64}" srcOrd="0" destOrd="0" presId="urn:microsoft.com/office/officeart/2005/8/layout/hList1"/>
    <dgm:cxn modelId="{F4E19D63-2524-49AB-A3F4-C65255FAAC4E}" type="presOf" srcId="{EFC5D5B6-9655-4C2D-9196-5AFCC3F1C1D4}" destId="{9F5D8A76-24E3-487C-BD38-45DFC3EC1D64}" srcOrd="0" destOrd="1" presId="urn:microsoft.com/office/officeart/2005/8/layout/hList1"/>
    <dgm:cxn modelId="{A3E9B079-0B3B-4D27-B63C-5CE700027720}" type="presOf" srcId="{81CFA6AC-8ADD-4260-AE64-91F0729DAC08}" destId="{9F5D8A76-24E3-487C-BD38-45DFC3EC1D64}" srcOrd="0" destOrd="2" presId="urn:microsoft.com/office/officeart/2005/8/layout/hList1"/>
    <dgm:cxn modelId="{E6A3823E-E28D-494A-A5AA-EF3153FDD9C8}" type="presParOf" srcId="{A9934A73-3758-478D-AB4D-7721C8D5BB33}" destId="{CBCE31ED-8034-44AB-9B2F-4545CF111767}" srcOrd="1" destOrd="0" presId="urn:microsoft.com/office/officeart/2005/8/layout/hList1"/>
    <dgm:cxn modelId="{C774510F-7089-43FE-AB64-80C5696764EF}" type="presParOf" srcId="{A9934A73-3758-478D-AB4D-7721C8D5BB33}" destId="{782E6173-20B9-4DDE-8AE1-0A768A7D2015}" srcOrd="2" destOrd="0" presId="urn:microsoft.com/office/officeart/2005/8/layout/hList1"/>
    <dgm:cxn modelId="{F1849550-13E7-47FF-8E7E-E956BCEC7BA2}" type="presParOf" srcId="{782E6173-20B9-4DDE-8AE1-0A768A7D2015}" destId="{F9DF202F-C2C4-4DA2-89E9-CC4129E6B207}" srcOrd="0" destOrd="2" presId="urn:microsoft.com/office/officeart/2005/8/layout/hList1"/>
    <dgm:cxn modelId="{ED4D146D-0151-4D67-8459-359EDA87B124}" type="presOf" srcId="{12F64D6B-3C02-4A45-89D2-D84220BC7A2E}" destId="{F9DF202F-C2C4-4DA2-89E9-CC4129E6B207}" srcOrd="0" destOrd="0" presId="urn:microsoft.com/office/officeart/2005/8/layout/hList1"/>
    <dgm:cxn modelId="{2A3D9A16-3BA5-47B0-BB8C-8593E0E755DE}" type="presParOf" srcId="{782E6173-20B9-4DDE-8AE1-0A768A7D2015}" destId="{73BF3B46-B320-482F-8DA3-67BFD1CF2B5A}" srcOrd="1" destOrd="2" presId="urn:microsoft.com/office/officeart/2005/8/layout/hList1"/>
    <dgm:cxn modelId="{EC601060-6396-4CBC-A0AA-74C618AFB877}" type="presOf" srcId="{ABA18FBB-5FF9-480F-8173-F51FEF2F7234}" destId="{73BF3B46-B320-482F-8DA3-67BFD1CF2B5A}" srcOrd="0" destOrd="0" presId="urn:microsoft.com/office/officeart/2005/8/layout/hList1"/>
    <dgm:cxn modelId="{7A7F1754-8E52-4261-B21B-08D70EF8C2F6}" type="presOf" srcId="{200FEEE5-EEE2-431A-A37F-D46F5A694AD9}" destId="{73BF3B46-B320-482F-8DA3-67BFD1CF2B5A}" srcOrd="0" destOrd="1" presId="urn:microsoft.com/office/officeart/2005/8/layout/hList1"/>
    <dgm:cxn modelId="{D88F6277-6868-4CFC-A208-C203C89F793C}" type="presParOf" srcId="{A9934A73-3758-478D-AB4D-7721C8D5BB33}" destId="{888C0D00-EC28-4A0E-8CF7-4A46C3DF9BAF}" srcOrd="3" destOrd="0" presId="urn:microsoft.com/office/officeart/2005/8/layout/hList1"/>
    <dgm:cxn modelId="{F9B50D54-6531-4C0F-9E5E-BD7F39873A1D}" type="presParOf" srcId="{A9934A73-3758-478D-AB4D-7721C8D5BB33}" destId="{64015234-4CD7-48E2-9C67-201B9CE81563}" srcOrd="4" destOrd="0" presId="urn:microsoft.com/office/officeart/2005/8/layout/hList1"/>
    <dgm:cxn modelId="{FC03709A-6CBC-4DD1-AE33-0379928F1E14}" type="presParOf" srcId="{64015234-4CD7-48E2-9C67-201B9CE81563}" destId="{88832752-5CF7-45D7-9731-0513FD607535}" srcOrd="0" destOrd="4" presId="urn:microsoft.com/office/officeart/2005/8/layout/hList1"/>
    <dgm:cxn modelId="{4A165FE7-257B-4BAD-8C26-FF065EFD5EE4}" type="presOf" srcId="{6D87ADA3-BA9C-470C-BABC-63765DB206BF}" destId="{88832752-5CF7-45D7-9731-0513FD607535}" srcOrd="0" destOrd="0" presId="urn:microsoft.com/office/officeart/2005/8/layout/hList1"/>
    <dgm:cxn modelId="{363F5CE6-1576-4E0B-B0A2-57F313BCEC15}" type="presParOf" srcId="{64015234-4CD7-48E2-9C67-201B9CE81563}" destId="{F7152F1E-B243-43E8-94C1-9565461702D4}" srcOrd="1" destOrd="4" presId="urn:microsoft.com/office/officeart/2005/8/layout/hList1"/>
    <dgm:cxn modelId="{C7B56208-DC5B-4470-973B-D994F7B5C00D}" type="presOf" srcId="{4247D3E9-0BDD-498E-9379-C922422D307B}" destId="{F7152F1E-B243-43E8-94C1-9565461702D4}" srcOrd="0" destOrd="0" presId="urn:microsoft.com/office/officeart/2005/8/layout/hList1"/>
    <dgm:cxn modelId="{830FEE6F-9399-458D-A694-36A2CE8A916F}" type="presOf" srcId="{195203EB-1E97-4FEF-BAF6-EE0E21A086D7}" destId="{F7152F1E-B243-43E8-94C1-9565461702D4}" srcOrd="0" destOrd="1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F3F31-CBE0-44EC-AF05-1C4D6B1CAF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6ABB858-3C30-4471-851E-042D5618D068}">
      <dgm:prSet phldrT="[文本]"/>
      <dgm:spPr/>
      <dgm:t>
        <a:bodyPr/>
        <a:lstStyle/>
        <a:p>
          <a:r>
            <a:rPr lang="en-US" altLang="zh-CN" dirty="0"/>
            <a:t>1-2</a:t>
          </a:r>
          <a:r>
            <a:rPr lang="zh-CN" altLang="en-US" dirty="0"/>
            <a:t>年级</a:t>
          </a:r>
        </a:p>
      </dgm:t>
    </dgm:pt>
    <dgm:pt modelId="{2E5F879A-05E7-4C80-B677-EB299A77F5C7}" cxnId="{3F4746A7-36B1-41C1-A6FD-2BED00936FBE}" type="parTrans">
      <dgm:prSet/>
      <dgm:spPr/>
      <dgm:t>
        <a:bodyPr/>
        <a:lstStyle/>
        <a:p>
          <a:endParaRPr lang="zh-CN" altLang="en-US"/>
        </a:p>
      </dgm:t>
    </dgm:pt>
    <dgm:pt modelId="{FB80105F-DE6F-4B62-A1E3-AC9DD79C0A1F}" cxnId="{3F4746A7-36B1-41C1-A6FD-2BED00936FBE}" type="sibTrans">
      <dgm:prSet/>
      <dgm:spPr/>
      <dgm:t>
        <a:bodyPr/>
        <a:lstStyle/>
        <a:p>
          <a:endParaRPr lang="zh-CN" altLang="en-US"/>
        </a:p>
      </dgm:t>
    </dgm:pt>
    <dgm:pt modelId="{B5CB7787-CDD5-4E90-96EE-5D65484291E8}">
      <dgm:prSet phldrT="[文本]" phldr="0" custT="0"/>
      <dgm:spPr/>
      <dgm:t>
        <a:bodyPr vert="horz" wrap="square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能够运用</a:t>
          </a:r>
          <a:r>
            <a:rPr lang="zh-CN" altLang="en-US" dirty="0">
              <a:solidFill>
                <a:srgbClr val="FF0000"/>
              </a:solidFill>
            </a:rPr>
            <a:t>线条、色块、图形</a:t>
          </a:r>
          <a:r>
            <a:rPr lang="zh-CN" altLang="en-US" dirty="0"/>
            <a:t>，记录感受到的音乐。</a:t>
          </a:r>
          <a:endParaRPr lang="zh-CN" altLang="en-US" dirty="0"/>
        </a:p>
      </dgm:t>
    </dgm:pt>
    <dgm:pt modelId="{5DCEF942-4B9C-48CF-BBDE-D484B42816E1}" cxnId="{F1C5B9BA-D870-4B8E-9DD2-84D9A55C8FCD}" type="parTrans">
      <dgm:prSet/>
      <dgm:spPr/>
      <dgm:t>
        <a:bodyPr/>
        <a:lstStyle/>
        <a:p>
          <a:endParaRPr lang="zh-CN" altLang="en-US"/>
        </a:p>
      </dgm:t>
    </dgm:pt>
    <dgm:pt modelId="{F34860B5-1E1A-4D43-9AC5-0721FE7B3C29}" cxnId="{F1C5B9BA-D870-4B8E-9DD2-84D9A55C8FCD}" type="sibTrans">
      <dgm:prSet/>
      <dgm:spPr/>
      <dgm:t>
        <a:bodyPr/>
        <a:lstStyle/>
        <a:p>
          <a:endParaRPr lang="zh-CN" altLang="en-US"/>
        </a:p>
      </dgm:t>
    </dgm:pt>
    <dgm:pt modelId="{2B111425-5F5D-4FAB-8265-3A34A0A3E243}">
      <dgm:prSet phldr="0" custT="0"/>
      <dgm:spPr/>
      <dgm:t>
        <a:bodyPr vert="horz" wrap="square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能够运用人声、乐器或其他声音材料，在教师指导下</a:t>
          </a:r>
          <a:r>
            <a:rPr lang="zh-CN" altLang="en-US" dirty="0">
              <a:solidFill>
                <a:srgbClr val="FF0000"/>
              </a:solidFill>
            </a:rPr>
            <a:t>创编</a:t>
          </a:r>
          <a:r>
            <a:rPr lang="en-US" altLang="en-US" dirty="0">
              <a:solidFill>
                <a:srgbClr val="FF0000"/>
              </a:solidFill>
            </a:rPr>
            <a:t>1</a:t>
          </a:r>
          <a:r>
            <a:rPr lang="zh-CN" altLang="en-US" dirty="0">
              <a:solidFill>
                <a:srgbClr val="FF0000"/>
              </a:solidFill>
            </a:rPr>
            <a:t>～</a:t>
          </a:r>
          <a:r>
            <a:rPr lang="en-US" altLang="en-US" dirty="0">
              <a:solidFill>
                <a:srgbClr val="FF0000"/>
              </a:solidFill>
            </a:rPr>
            <a:t>2</a:t>
          </a:r>
          <a:r>
            <a:rPr lang="zh-CN" altLang="en-US" dirty="0">
              <a:solidFill>
                <a:srgbClr val="FF0000"/>
              </a:solidFill>
            </a:rPr>
            <a:t>小节的节奏音型</a:t>
          </a:r>
          <a:r>
            <a:rPr lang="zh-CN" altLang="en-US" dirty="0"/>
            <a:t>。</a:t>
          </a:r>
          <a:r>
            <a:rPr/>
            <a:t/>
          </a:r>
          <a:endParaRPr/>
        </a:p>
      </dgm:t>
    </dgm:pt>
    <dgm:pt modelId="{5CACAF68-48D2-4FD1-9A3D-2D6F51C1A689}" cxnId="{88C66774-14EB-4DF0-9A34-4BD7B600A4F7}" type="parTrans">
      <dgm:prSet/>
      <dgm:spPr/>
    </dgm:pt>
    <dgm:pt modelId="{C0AAC96B-B157-4F7F-8AF5-3666E29847C9}" cxnId="{88C66774-14EB-4DF0-9A34-4BD7B600A4F7}" type="sibTrans">
      <dgm:prSet/>
      <dgm:spPr/>
    </dgm:pt>
    <dgm:pt modelId="{12F64D6B-3C02-4A45-89D2-D84220BC7A2E}">
      <dgm:prSet phldrT="[文本]"/>
      <dgm:spPr/>
      <dgm:t>
        <a:bodyPr/>
        <a:lstStyle/>
        <a:p>
          <a:r>
            <a:rPr lang="en-US" altLang="zh-CN" dirty="0"/>
            <a:t>3-6</a:t>
          </a:r>
          <a:r>
            <a:rPr lang="zh-CN" altLang="en-US" dirty="0"/>
            <a:t>年级</a:t>
          </a:r>
        </a:p>
      </dgm:t>
    </dgm:pt>
    <dgm:pt modelId="{1BACC97C-EE83-4B5C-9CDC-B7F6A0A5427B}" cxnId="{006D075C-0DFA-42EE-9FA2-A989863427C9}" type="parTrans">
      <dgm:prSet/>
      <dgm:spPr/>
      <dgm:t>
        <a:bodyPr/>
        <a:lstStyle/>
        <a:p>
          <a:endParaRPr lang="zh-CN" altLang="en-US"/>
        </a:p>
      </dgm:t>
    </dgm:pt>
    <dgm:pt modelId="{0E52C9E7-4B5A-4859-A48D-0686FFC135D9}" cxnId="{006D075C-0DFA-42EE-9FA2-A989863427C9}" type="sibTrans">
      <dgm:prSet/>
      <dgm:spPr/>
      <dgm:t>
        <a:bodyPr/>
        <a:lstStyle/>
        <a:p>
          <a:endParaRPr lang="zh-CN" altLang="en-US"/>
        </a:p>
      </dgm:t>
    </dgm:pt>
    <dgm:pt modelId="{ABA18FBB-5FF9-480F-8173-F51FEF2F7234}">
      <dgm:prSet phldrT="[文本]" phldr="0" custT="0"/>
      <dgm:spPr/>
      <dgm:t>
        <a:bodyPr vert="horz" wrap="square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能够在教师指导下，尝试运用</a:t>
          </a:r>
          <a:r>
            <a:rPr lang="zh-CN" altLang="en-US" dirty="0">
              <a:solidFill>
                <a:srgbClr val="FF0000"/>
              </a:solidFill>
            </a:rPr>
            <a:t>图形或乐谱记录声音和音乐</a:t>
          </a:r>
          <a:r>
            <a:rPr lang="zh-CN" altLang="en-US" dirty="0"/>
            <a:t>。</a:t>
          </a:r>
          <a:endParaRPr lang="zh-CN" altLang="en-US" dirty="0"/>
        </a:p>
      </dgm:t>
    </dgm:pt>
    <dgm:pt modelId="{DCE91770-1DCB-473C-BB0A-6CC9262FE78B}" cxnId="{6EADE4E7-0B7B-4E6E-B517-1B46E1BAECEC}" type="parTrans">
      <dgm:prSet/>
      <dgm:spPr/>
      <dgm:t>
        <a:bodyPr/>
        <a:lstStyle/>
        <a:p>
          <a:endParaRPr lang="zh-CN" altLang="en-US"/>
        </a:p>
      </dgm:t>
    </dgm:pt>
    <dgm:pt modelId="{53ABCBC5-D90B-46C7-91A0-C865ADBCD7A4}" cxnId="{6EADE4E7-0B7B-4E6E-B517-1B46E1BAECEC}" type="sibTrans">
      <dgm:prSet/>
      <dgm:spPr/>
      <dgm:t>
        <a:bodyPr/>
        <a:lstStyle/>
        <a:p>
          <a:endParaRPr lang="zh-CN" altLang="en-US"/>
        </a:p>
      </dgm:t>
    </dgm:pt>
    <dgm:pt modelId="{13011F77-8168-45E3-B697-91166E2B16DA}">
      <dgm:prSet phldr="0" custT="0"/>
      <dgm:spPr/>
      <dgm:t>
        <a:bodyPr vert="horz" wrap="square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能够利用教师或教材提供的材料和方法，独立地或与他人</a:t>
          </a:r>
          <a:r>
            <a:rPr lang="zh-CN" altLang="en-US" dirty="0">
              <a:solidFill>
                <a:srgbClr val="FF0000"/>
              </a:solidFill>
            </a:rPr>
            <a:t>合作创编</a:t>
          </a:r>
          <a:r>
            <a:rPr lang="en-US" altLang="zh-CN" dirty="0">
              <a:solidFill>
                <a:srgbClr val="FF0000"/>
              </a:solidFill>
            </a:rPr>
            <a:t>2-4</a:t>
          </a:r>
          <a:r>
            <a:rPr lang="zh-CN" altLang="en-US" dirty="0">
              <a:solidFill>
                <a:srgbClr val="FF0000"/>
              </a:solidFill>
            </a:rPr>
            <a:t>小节的节奏或旋律。</a:t>
          </a:r>
          <a:r>
            <a:rPr lang="zh-CN" altLang="en-US" dirty="0">
              <a:solidFill>
                <a:srgbClr val="FF0000"/>
              </a:solidFill>
            </a:rPr>
            <a:t/>
          </a:r>
          <a:endParaRPr lang="zh-CN" altLang="en-US" dirty="0">
            <a:solidFill>
              <a:srgbClr val="FF0000"/>
            </a:solidFill>
          </a:endParaRPr>
        </a:p>
      </dgm:t>
    </dgm:pt>
    <dgm:pt modelId="{3E47D9BC-DE6C-419B-90C7-73C46EDB9704}" cxnId="{6987FF1A-6C0C-4D10-B4F3-67037C5BBCCA}" type="parTrans">
      <dgm:prSet/>
      <dgm:spPr/>
    </dgm:pt>
    <dgm:pt modelId="{7EA5B052-63FD-4D69-A8BC-283C605E5777}" cxnId="{6987FF1A-6C0C-4D10-B4F3-67037C5BBCCA}" type="sibTrans">
      <dgm:prSet/>
      <dgm:spPr/>
    </dgm:pt>
    <dgm:pt modelId="{6D87ADA3-BA9C-470C-BABC-63765DB206BF}">
      <dgm:prSet phldrT="[文本]"/>
      <dgm:spPr/>
      <dgm:t>
        <a:bodyPr/>
        <a:lstStyle/>
        <a:p>
          <a:r>
            <a:rPr lang="en-US" altLang="zh-CN" dirty="0"/>
            <a:t>7-9</a:t>
          </a:r>
          <a:r>
            <a:rPr lang="zh-CN" altLang="en-US" dirty="0"/>
            <a:t>年级</a:t>
          </a:r>
        </a:p>
      </dgm:t>
    </dgm:pt>
    <dgm:pt modelId="{22933C3F-0B5A-4D2E-9763-7F03CC547B03}" cxnId="{59E2C733-7AC4-4698-BD08-81438F720E5E}" type="parTrans">
      <dgm:prSet/>
      <dgm:spPr/>
      <dgm:t>
        <a:bodyPr/>
        <a:lstStyle/>
        <a:p>
          <a:endParaRPr lang="zh-CN" altLang="en-US"/>
        </a:p>
      </dgm:t>
    </dgm:pt>
    <dgm:pt modelId="{87D25010-BAAC-4E3E-A16D-182AD18220E3}" cxnId="{59E2C733-7AC4-4698-BD08-81438F720E5E}" type="sibTrans">
      <dgm:prSet/>
      <dgm:spPr/>
      <dgm:t>
        <a:bodyPr/>
        <a:lstStyle/>
        <a:p>
          <a:endParaRPr lang="zh-CN" altLang="en-US"/>
        </a:p>
      </dgm:t>
    </dgm:pt>
    <dgm:pt modelId="{4247D3E9-0BDD-498E-9379-C922422D307B}">
      <dgm:prSet phldrT="[文本]" phldr="0" custT="0"/>
      <dgm:spPr/>
      <dgm:t>
        <a:bodyPr vert="horz" wrap="square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能够利用教师或教材提供的材料和方法，独立地或与他人合作创编</a:t>
          </a:r>
          <a:r>
            <a:rPr lang="en-US" altLang="zh-CN" dirty="0">
              <a:solidFill>
                <a:srgbClr val="FF0000"/>
              </a:solidFill>
            </a:rPr>
            <a:t>4</a:t>
          </a:r>
          <a:r>
            <a:rPr lang="en-US" altLang="en-US" dirty="0">
              <a:solidFill>
                <a:srgbClr val="FF0000"/>
              </a:solidFill>
            </a:rPr>
            <a:t>-8</a:t>
          </a:r>
          <a:r>
            <a:rPr lang="zh-CN" altLang="en-US" dirty="0">
              <a:solidFill>
                <a:srgbClr val="FF0000"/>
              </a:solidFill>
            </a:rPr>
            <a:t>小节的节旋律短曲，并能用乐谱记录下来</a:t>
          </a:r>
          <a:r>
            <a:rPr lang="zh-CN" altLang="en-US" dirty="0"/>
            <a:t>。</a:t>
          </a:r>
          <a:r>
            <a:rPr/>
            <a:t/>
          </a:r>
          <a:endParaRPr/>
        </a:p>
      </dgm:t>
    </dgm:pt>
    <dgm:pt modelId="{44DDD6F0-5FE4-4BE5-AAA1-040D29FA5205}" cxnId="{6BD3CE47-A5A7-4652-B780-32D6AF2BB3E0}" type="parTrans">
      <dgm:prSet/>
      <dgm:spPr/>
      <dgm:t>
        <a:bodyPr/>
        <a:lstStyle/>
        <a:p>
          <a:endParaRPr lang="zh-CN" altLang="en-US"/>
        </a:p>
      </dgm:t>
    </dgm:pt>
    <dgm:pt modelId="{F879FC2A-B328-4D37-9AE1-C18B6138F440}" cxnId="{6BD3CE47-A5A7-4652-B780-32D6AF2BB3E0}" type="sibTrans">
      <dgm:prSet/>
      <dgm:spPr/>
      <dgm:t>
        <a:bodyPr/>
        <a:lstStyle/>
        <a:p>
          <a:endParaRPr lang="zh-CN" altLang="en-US"/>
        </a:p>
      </dgm:t>
    </dgm:pt>
    <dgm:pt modelId="{A9934A73-3758-478D-AB4D-7721C8D5BB33}" type="pres">
      <dgm:prSet presAssocID="{185F3F31-CBE0-44EC-AF05-1C4D6B1CAFFE}" presName="Name0" presStyleCnt="0">
        <dgm:presLayoutVars>
          <dgm:dir/>
          <dgm:animLvl val="lvl"/>
          <dgm:resizeHandles val="exact"/>
        </dgm:presLayoutVars>
      </dgm:prSet>
      <dgm:spPr/>
    </dgm:pt>
    <dgm:pt modelId="{CBDC5C7E-9A28-41B0-A352-FB9FC0ADD5F7}" type="pres">
      <dgm:prSet presAssocID="{86ABB858-3C30-4471-851E-042D5618D068}" presName="composite" presStyleCnt="0"/>
      <dgm:spPr/>
    </dgm:pt>
    <dgm:pt modelId="{E52BE0F7-8614-462E-9E09-BBFA1899BD36}" type="pres">
      <dgm:prSet presAssocID="{86ABB858-3C30-4471-851E-042D5618D0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F5D8A76-24E3-487C-BD38-45DFC3EC1D64}" type="pres">
      <dgm:prSet presAssocID="{86ABB858-3C30-4471-851E-042D5618D068}" presName="desTx" presStyleLbl="alignAccFollowNode1" presStyleIdx="0" presStyleCnt="3">
        <dgm:presLayoutVars>
          <dgm:bulletEnabled val="1"/>
        </dgm:presLayoutVars>
      </dgm:prSet>
      <dgm:spPr/>
    </dgm:pt>
    <dgm:pt modelId="{CBCE31ED-8034-44AB-9B2F-4545CF111767}" type="pres">
      <dgm:prSet presAssocID="{FB80105F-DE6F-4B62-A1E3-AC9DD79C0A1F}" presName="space" presStyleCnt="0"/>
      <dgm:spPr/>
    </dgm:pt>
    <dgm:pt modelId="{782E6173-20B9-4DDE-8AE1-0A768A7D2015}" type="pres">
      <dgm:prSet presAssocID="{12F64D6B-3C02-4A45-89D2-D84220BC7A2E}" presName="composite" presStyleCnt="0"/>
      <dgm:spPr/>
    </dgm:pt>
    <dgm:pt modelId="{F9DF202F-C2C4-4DA2-89E9-CC4129E6B207}" type="pres">
      <dgm:prSet presAssocID="{12F64D6B-3C02-4A45-89D2-D84220BC7A2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BF3B46-B320-482F-8DA3-67BFD1CF2B5A}" type="pres">
      <dgm:prSet presAssocID="{12F64D6B-3C02-4A45-89D2-D84220BC7A2E}" presName="desTx" presStyleLbl="alignAccFollowNode1" presStyleIdx="1" presStyleCnt="3">
        <dgm:presLayoutVars>
          <dgm:bulletEnabled val="1"/>
        </dgm:presLayoutVars>
      </dgm:prSet>
      <dgm:spPr/>
    </dgm:pt>
    <dgm:pt modelId="{888C0D00-EC28-4A0E-8CF7-4A46C3DF9BAF}" type="pres">
      <dgm:prSet presAssocID="{0E52C9E7-4B5A-4859-A48D-0686FFC135D9}" presName="space" presStyleCnt="0"/>
      <dgm:spPr/>
    </dgm:pt>
    <dgm:pt modelId="{64015234-4CD7-48E2-9C67-201B9CE81563}" type="pres">
      <dgm:prSet presAssocID="{6D87ADA3-BA9C-470C-BABC-63765DB206BF}" presName="composite" presStyleCnt="0"/>
      <dgm:spPr/>
    </dgm:pt>
    <dgm:pt modelId="{88832752-5CF7-45D7-9731-0513FD607535}" type="pres">
      <dgm:prSet presAssocID="{6D87ADA3-BA9C-470C-BABC-63765DB206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7152F1E-B243-43E8-94C1-9565461702D4}" type="pres">
      <dgm:prSet presAssocID="{6D87ADA3-BA9C-470C-BABC-63765DB206B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F4746A7-36B1-41C1-A6FD-2BED00936FBE}" srcId="{185F3F31-CBE0-44EC-AF05-1C4D6B1CAFFE}" destId="{86ABB858-3C30-4471-851E-042D5618D068}" srcOrd="0" destOrd="0" parTransId="{2E5F879A-05E7-4C80-B677-EB299A77F5C7}" sibTransId="{FB80105F-DE6F-4B62-A1E3-AC9DD79C0A1F}"/>
    <dgm:cxn modelId="{F1C5B9BA-D870-4B8E-9DD2-84D9A55C8FCD}" srcId="{86ABB858-3C30-4471-851E-042D5618D068}" destId="{B5CB7787-CDD5-4E90-96EE-5D65484291E8}" srcOrd="0" destOrd="0" parTransId="{5DCEF942-4B9C-48CF-BBDE-D484B42816E1}" sibTransId="{F34860B5-1E1A-4D43-9AC5-0721FE7B3C29}"/>
    <dgm:cxn modelId="{88C66774-14EB-4DF0-9A34-4BD7B600A4F7}" srcId="{86ABB858-3C30-4471-851E-042D5618D068}" destId="{2B111425-5F5D-4FAB-8265-3A34A0A3E243}" srcOrd="1" destOrd="0" parTransId="{5CACAF68-48D2-4FD1-9A3D-2D6F51C1A689}" sibTransId="{C0AAC96B-B157-4F7F-8AF5-3666E29847C9}"/>
    <dgm:cxn modelId="{006D075C-0DFA-42EE-9FA2-A989863427C9}" srcId="{185F3F31-CBE0-44EC-AF05-1C4D6B1CAFFE}" destId="{12F64D6B-3C02-4A45-89D2-D84220BC7A2E}" srcOrd="1" destOrd="0" parTransId="{1BACC97C-EE83-4B5C-9CDC-B7F6A0A5427B}" sibTransId="{0E52C9E7-4B5A-4859-A48D-0686FFC135D9}"/>
    <dgm:cxn modelId="{6EADE4E7-0B7B-4E6E-B517-1B46E1BAECEC}" srcId="{12F64D6B-3C02-4A45-89D2-D84220BC7A2E}" destId="{ABA18FBB-5FF9-480F-8173-F51FEF2F7234}" srcOrd="0" destOrd="1" parTransId="{DCE91770-1DCB-473C-BB0A-6CC9262FE78B}" sibTransId="{53ABCBC5-D90B-46C7-91A0-C865ADBCD7A4}"/>
    <dgm:cxn modelId="{6987FF1A-6C0C-4D10-B4F3-67037C5BBCCA}" srcId="{12F64D6B-3C02-4A45-89D2-D84220BC7A2E}" destId="{13011F77-8168-45E3-B697-91166E2B16DA}" srcOrd="1" destOrd="1" parTransId="{3E47D9BC-DE6C-419B-90C7-73C46EDB9704}" sibTransId="{7EA5B052-63FD-4D69-A8BC-283C605E5777}"/>
    <dgm:cxn modelId="{59E2C733-7AC4-4698-BD08-81438F720E5E}" srcId="{185F3F31-CBE0-44EC-AF05-1C4D6B1CAFFE}" destId="{6D87ADA3-BA9C-470C-BABC-63765DB206BF}" srcOrd="2" destOrd="0" parTransId="{22933C3F-0B5A-4D2E-9763-7F03CC547B03}" sibTransId="{87D25010-BAAC-4E3E-A16D-182AD18220E3}"/>
    <dgm:cxn modelId="{6BD3CE47-A5A7-4652-B780-32D6AF2BB3E0}" srcId="{6D87ADA3-BA9C-470C-BABC-63765DB206BF}" destId="{4247D3E9-0BDD-498E-9379-C922422D307B}" srcOrd="0" destOrd="2" parTransId="{44DDD6F0-5FE4-4BE5-AAA1-040D29FA5205}" sibTransId="{F879FC2A-B328-4D37-9AE1-C18B6138F440}"/>
    <dgm:cxn modelId="{A490ED69-0E1F-468E-8092-635EEB552C42}" type="presOf" srcId="{185F3F31-CBE0-44EC-AF05-1C4D6B1CAFFE}" destId="{A9934A73-3758-478D-AB4D-7721C8D5BB33}" srcOrd="0" destOrd="0" presId="urn:microsoft.com/office/officeart/2005/8/layout/hList1"/>
    <dgm:cxn modelId="{22CE121C-F297-454B-99FC-8F28C697F735}" type="presParOf" srcId="{A9934A73-3758-478D-AB4D-7721C8D5BB33}" destId="{CBDC5C7E-9A28-41B0-A352-FB9FC0ADD5F7}" srcOrd="0" destOrd="0" presId="urn:microsoft.com/office/officeart/2005/8/layout/hList1"/>
    <dgm:cxn modelId="{99A5976A-3282-48C6-8335-D083D02B5AA5}" type="presParOf" srcId="{CBDC5C7E-9A28-41B0-A352-FB9FC0ADD5F7}" destId="{E52BE0F7-8614-462E-9E09-BBFA1899BD36}" srcOrd="0" destOrd="0" presId="urn:microsoft.com/office/officeart/2005/8/layout/hList1"/>
    <dgm:cxn modelId="{12316CAF-E62D-4C37-A83F-755E8CA1C132}" type="presOf" srcId="{86ABB858-3C30-4471-851E-042D5618D068}" destId="{E52BE0F7-8614-462E-9E09-BBFA1899BD36}" srcOrd="0" destOrd="0" presId="urn:microsoft.com/office/officeart/2005/8/layout/hList1"/>
    <dgm:cxn modelId="{A0412300-8F4C-4460-ABD9-6DA093DD1572}" type="presParOf" srcId="{CBDC5C7E-9A28-41B0-A352-FB9FC0ADD5F7}" destId="{9F5D8A76-24E3-487C-BD38-45DFC3EC1D64}" srcOrd="1" destOrd="0" presId="urn:microsoft.com/office/officeart/2005/8/layout/hList1"/>
    <dgm:cxn modelId="{9275E75E-3C98-4441-BFE3-22352A3CB209}" type="presOf" srcId="{B5CB7787-CDD5-4E90-96EE-5D65484291E8}" destId="{9F5D8A76-24E3-487C-BD38-45DFC3EC1D64}" srcOrd="0" destOrd="0" presId="urn:microsoft.com/office/officeart/2005/8/layout/hList1"/>
    <dgm:cxn modelId="{9A5F6EFD-A7D5-445B-9E55-59470DF3FFB9}" type="presOf" srcId="{2B111425-5F5D-4FAB-8265-3A34A0A3E243}" destId="{9F5D8A76-24E3-487C-BD38-45DFC3EC1D64}" srcOrd="0" destOrd="1" presId="urn:microsoft.com/office/officeart/2005/8/layout/hList1"/>
    <dgm:cxn modelId="{9A7384D1-7268-446C-99A9-D9A94CD7298B}" type="presParOf" srcId="{A9934A73-3758-478D-AB4D-7721C8D5BB33}" destId="{CBCE31ED-8034-44AB-9B2F-4545CF111767}" srcOrd="1" destOrd="0" presId="urn:microsoft.com/office/officeart/2005/8/layout/hList1"/>
    <dgm:cxn modelId="{74CC1B5D-1B9C-4B83-9F21-072867C24132}" type="presParOf" srcId="{A9934A73-3758-478D-AB4D-7721C8D5BB33}" destId="{782E6173-20B9-4DDE-8AE1-0A768A7D2015}" srcOrd="2" destOrd="0" presId="urn:microsoft.com/office/officeart/2005/8/layout/hList1"/>
    <dgm:cxn modelId="{46FB90F7-F170-49EF-9F95-DFDA404832FC}" type="presParOf" srcId="{782E6173-20B9-4DDE-8AE1-0A768A7D2015}" destId="{F9DF202F-C2C4-4DA2-89E9-CC4129E6B207}" srcOrd="0" destOrd="2" presId="urn:microsoft.com/office/officeart/2005/8/layout/hList1"/>
    <dgm:cxn modelId="{CC66E284-6081-4494-AD12-FDE12DAFB720}" type="presOf" srcId="{12F64D6B-3C02-4A45-89D2-D84220BC7A2E}" destId="{F9DF202F-C2C4-4DA2-89E9-CC4129E6B207}" srcOrd="0" destOrd="0" presId="urn:microsoft.com/office/officeart/2005/8/layout/hList1"/>
    <dgm:cxn modelId="{A2B00642-E902-47DE-A317-9EEEC727BE70}" type="presParOf" srcId="{782E6173-20B9-4DDE-8AE1-0A768A7D2015}" destId="{73BF3B46-B320-482F-8DA3-67BFD1CF2B5A}" srcOrd="1" destOrd="2" presId="urn:microsoft.com/office/officeart/2005/8/layout/hList1"/>
    <dgm:cxn modelId="{D48F72DD-35A6-407D-8ED3-3CA66CA043E8}" type="presOf" srcId="{ABA18FBB-5FF9-480F-8173-F51FEF2F7234}" destId="{73BF3B46-B320-482F-8DA3-67BFD1CF2B5A}" srcOrd="0" destOrd="0" presId="urn:microsoft.com/office/officeart/2005/8/layout/hList1"/>
    <dgm:cxn modelId="{47BCF3A6-D847-4304-8FFC-A4F41721D57B}" type="presOf" srcId="{13011F77-8168-45E3-B697-91166E2B16DA}" destId="{73BF3B46-B320-482F-8DA3-67BFD1CF2B5A}" srcOrd="0" destOrd="1" presId="urn:microsoft.com/office/officeart/2005/8/layout/hList1"/>
    <dgm:cxn modelId="{AFC0C675-9190-4738-AE37-BCD56B9E6BC2}" type="presParOf" srcId="{A9934A73-3758-478D-AB4D-7721C8D5BB33}" destId="{888C0D00-EC28-4A0E-8CF7-4A46C3DF9BAF}" srcOrd="3" destOrd="0" presId="urn:microsoft.com/office/officeart/2005/8/layout/hList1"/>
    <dgm:cxn modelId="{88B269B4-CAEA-4A3F-8007-45E7E838EF22}" type="presParOf" srcId="{A9934A73-3758-478D-AB4D-7721C8D5BB33}" destId="{64015234-4CD7-48E2-9C67-201B9CE81563}" srcOrd="4" destOrd="0" presId="urn:microsoft.com/office/officeart/2005/8/layout/hList1"/>
    <dgm:cxn modelId="{83712783-B669-433B-8604-DD733ABA2ABB}" type="presParOf" srcId="{64015234-4CD7-48E2-9C67-201B9CE81563}" destId="{88832752-5CF7-45D7-9731-0513FD607535}" srcOrd="0" destOrd="4" presId="urn:microsoft.com/office/officeart/2005/8/layout/hList1"/>
    <dgm:cxn modelId="{684DAAA0-5BCF-4398-BC6D-84914336FF88}" type="presOf" srcId="{6D87ADA3-BA9C-470C-BABC-63765DB206BF}" destId="{88832752-5CF7-45D7-9731-0513FD607535}" srcOrd="0" destOrd="0" presId="urn:microsoft.com/office/officeart/2005/8/layout/hList1"/>
    <dgm:cxn modelId="{6BC15F0F-DB5D-4654-B09F-2FBF4A90CC0B}" type="presParOf" srcId="{64015234-4CD7-48E2-9C67-201B9CE81563}" destId="{F7152F1E-B243-43E8-94C1-9565461702D4}" srcOrd="1" destOrd="4" presId="urn:microsoft.com/office/officeart/2005/8/layout/hList1"/>
    <dgm:cxn modelId="{EDA1761E-C190-405F-BD0A-DDC4307411ED}" type="presOf" srcId="{4247D3E9-0BDD-498E-9379-C922422D307B}" destId="{F7152F1E-B243-43E8-94C1-9565461702D4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BE0F7-8614-462E-9E09-BBFA1899BD36}">
      <dsp:nvSpPr>
        <dsp:cNvPr id="0" name=""/>
        <dsp:cNvSpPr/>
      </dsp:nvSpPr>
      <dsp:spPr>
        <a:xfrm>
          <a:off x="3286" y="81988"/>
          <a:ext cx="3203971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kern="1200" dirty="0"/>
            <a:t>1-2</a:t>
          </a:r>
          <a:r>
            <a:rPr lang="zh-CN" altLang="en-US" sz="3000" kern="1200" dirty="0"/>
            <a:t>年级</a:t>
          </a:r>
        </a:p>
      </dsp:txBody>
      <dsp:txXfrm>
        <a:off x="3286" y="81988"/>
        <a:ext cx="3203971" cy="864000"/>
      </dsp:txXfrm>
    </dsp:sp>
    <dsp:sp modelId="{9F5D8A76-24E3-487C-BD38-45DFC3EC1D64}">
      <dsp:nvSpPr>
        <dsp:cNvPr id="0" name=""/>
        <dsp:cNvSpPr/>
      </dsp:nvSpPr>
      <dsp:spPr>
        <a:xfrm>
          <a:off x="3286" y="945988"/>
          <a:ext cx="3203971" cy="4693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000" kern="1200" dirty="0"/>
            <a:t>能够运用人声、乐器声模仿自然界或生活中的声音。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000" kern="1200" dirty="0"/>
            <a:t>能够用打击乐器或自寻音源探索声音的强弱、音色、长短和高低。</a:t>
          </a:r>
        </a:p>
      </dsp:txBody>
      <dsp:txXfrm>
        <a:off x="3286" y="945988"/>
        <a:ext cx="3203971" cy="4693950"/>
      </dsp:txXfrm>
    </dsp:sp>
    <dsp:sp modelId="{F9DF202F-C2C4-4DA2-89E9-CC4129E6B207}">
      <dsp:nvSpPr>
        <dsp:cNvPr id="0" name=""/>
        <dsp:cNvSpPr/>
      </dsp:nvSpPr>
      <dsp:spPr>
        <a:xfrm>
          <a:off x="3655814" y="81988"/>
          <a:ext cx="3203971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kern="1200" dirty="0"/>
            <a:t>3-6</a:t>
          </a:r>
          <a:r>
            <a:rPr lang="zh-CN" altLang="en-US" sz="3000" kern="1200" dirty="0"/>
            <a:t>年级</a:t>
          </a:r>
        </a:p>
      </dsp:txBody>
      <dsp:txXfrm>
        <a:off x="3655814" y="81988"/>
        <a:ext cx="3203971" cy="864000"/>
      </dsp:txXfrm>
    </dsp:sp>
    <dsp:sp modelId="{73BF3B46-B320-482F-8DA3-67BFD1CF2B5A}">
      <dsp:nvSpPr>
        <dsp:cNvPr id="0" name=""/>
        <dsp:cNvSpPr/>
      </dsp:nvSpPr>
      <dsp:spPr>
        <a:xfrm>
          <a:off x="3655814" y="945988"/>
          <a:ext cx="3203971" cy="4693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000" kern="1200" dirty="0"/>
            <a:t>能够运用人声、乐器声或其他音源材料表现自然界或生活中的声音。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000" kern="1200" dirty="0"/>
            <a:t>能够在教师指导下自制简易乐器。</a:t>
          </a:r>
        </a:p>
      </dsp:txBody>
      <dsp:txXfrm>
        <a:off x="3655814" y="945988"/>
        <a:ext cx="3203971" cy="4693950"/>
      </dsp:txXfrm>
    </dsp:sp>
    <dsp:sp modelId="{88832752-5CF7-45D7-9731-0513FD607535}">
      <dsp:nvSpPr>
        <dsp:cNvPr id="0" name=""/>
        <dsp:cNvSpPr/>
      </dsp:nvSpPr>
      <dsp:spPr>
        <a:xfrm>
          <a:off x="7308342" y="81988"/>
          <a:ext cx="3203971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kern="1200" dirty="0"/>
            <a:t>7-9</a:t>
          </a:r>
          <a:r>
            <a:rPr lang="zh-CN" altLang="en-US" sz="3000" kern="1200" dirty="0"/>
            <a:t>年级</a:t>
          </a:r>
        </a:p>
      </dsp:txBody>
      <dsp:txXfrm>
        <a:off x="7308342" y="81988"/>
        <a:ext cx="3203971" cy="864000"/>
      </dsp:txXfrm>
    </dsp:sp>
    <dsp:sp modelId="{F7152F1E-B243-43E8-94C1-9565461702D4}">
      <dsp:nvSpPr>
        <dsp:cNvPr id="0" name=""/>
        <dsp:cNvSpPr/>
      </dsp:nvSpPr>
      <dsp:spPr>
        <a:xfrm>
          <a:off x="7308342" y="945988"/>
          <a:ext cx="3203971" cy="4693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000" kern="1200" dirty="0"/>
            <a:t>能够运用人声、乐器声或其他音源材料表现一定的情景。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000" kern="1200" dirty="0"/>
            <a:t>能够对自己或他人的声音探索活动做出评价。</a:t>
          </a:r>
        </a:p>
      </dsp:txBody>
      <dsp:txXfrm>
        <a:off x="7308342" y="945988"/>
        <a:ext cx="3203971" cy="4693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BE0F7-8614-462E-9E09-BBFA1899BD36}">
      <dsp:nvSpPr>
        <dsp:cNvPr id="0" name=""/>
        <dsp:cNvSpPr/>
      </dsp:nvSpPr>
      <dsp:spPr>
        <a:xfrm>
          <a:off x="3286" y="99089"/>
          <a:ext cx="320397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 dirty="0"/>
            <a:t>1-2</a:t>
          </a:r>
          <a:r>
            <a:rPr lang="zh-CN" altLang="en-US" sz="2500" kern="1200" dirty="0"/>
            <a:t>年级</a:t>
          </a:r>
        </a:p>
      </dsp:txBody>
      <dsp:txXfrm>
        <a:off x="3286" y="99089"/>
        <a:ext cx="3203971" cy="720000"/>
      </dsp:txXfrm>
    </dsp:sp>
    <dsp:sp modelId="{9F5D8A76-24E3-487C-BD38-45DFC3EC1D64}">
      <dsp:nvSpPr>
        <dsp:cNvPr id="0" name=""/>
        <dsp:cNvSpPr/>
      </dsp:nvSpPr>
      <dsp:spPr>
        <a:xfrm>
          <a:off x="3286" y="819089"/>
          <a:ext cx="3203971" cy="480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能够将儿歌、、诗歌短句用不同的节奏、速度、力度等加以表现。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能够在唱歌或聆听音乐时即兴地做动作。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能够用课堂乐器或其他音源即兴配合音乐故事和音乐游戏。</a:t>
          </a:r>
        </a:p>
      </dsp:txBody>
      <dsp:txXfrm>
        <a:off x="3286" y="819089"/>
        <a:ext cx="3203971" cy="4803750"/>
      </dsp:txXfrm>
    </dsp:sp>
    <dsp:sp modelId="{F9DF202F-C2C4-4DA2-89E9-CC4129E6B207}">
      <dsp:nvSpPr>
        <dsp:cNvPr id="0" name=""/>
        <dsp:cNvSpPr/>
      </dsp:nvSpPr>
      <dsp:spPr>
        <a:xfrm>
          <a:off x="3655814" y="99089"/>
          <a:ext cx="320397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 dirty="0"/>
            <a:t>3-6</a:t>
          </a:r>
          <a:r>
            <a:rPr lang="zh-CN" altLang="en-US" sz="2500" kern="1200" dirty="0"/>
            <a:t>年级</a:t>
          </a:r>
        </a:p>
      </dsp:txBody>
      <dsp:txXfrm>
        <a:off x="3655814" y="99089"/>
        <a:ext cx="3203971" cy="720000"/>
      </dsp:txXfrm>
    </dsp:sp>
    <dsp:sp modelId="{73BF3B46-B320-482F-8DA3-67BFD1CF2B5A}">
      <dsp:nvSpPr>
        <dsp:cNvPr id="0" name=""/>
        <dsp:cNvSpPr/>
      </dsp:nvSpPr>
      <dsp:spPr>
        <a:xfrm>
          <a:off x="3655814" y="819089"/>
          <a:ext cx="3203971" cy="480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能够即兴创编同歌曲一致的律动或舞蹈，并参与表演。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能够用各种声音材料及不同的音乐表现形式，即兴创编音乐故事、音乐游戏并参与表演。</a:t>
          </a:r>
        </a:p>
      </dsp:txBody>
      <dsp:txXfrm>
        <a:off x="3655814" y="819089"/>
        <a:ext cx="3203971" cy="4803750"/>
      </dsp:txXfrm>
    </dsp:sp>
    <dsp:sp modelId="{88832752-5CF7-45D7-9731-0513FD607535}">
      <dsp:nvSpPr>
        <dsp:cNvPr id="0" name=""/>
        <dsp:cNvSpPr/>
      </dsp:nvSpPr>
      <dsp:spPr>
        <a:xfrm>
          <a:off x="7308342" y="99089"/>
          <a:ext cx="320397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 dirty="0"/>
            <a:t>7-9</a:t>
          </a:r>
          <a:r>
            <a:rPr lang="zh-CN" altLang="en-US" sz="2500" kern="1200" dirty="0"/>
            <a:t>年级</a:t>
          </a:r>
        </a:p>
      </dsp:txBody>
      <dsp:txXfrm>
        <a:off x="7308342" y="99089"/>
        <a:ext cx="3203971" cy="720000"/>
      </dsp:txXfrm>
    </dsp:sp>
    <dsp:sp modelId="{F7152F1E-B243-43E8-94C1-9565461702D4}">
      <dsp:nvSpPr>
        <dsp:cNvPr id="0" name=""/>
        <dsp:cNvSpPr/>
      </dsp:nvSpPr>
      <dsp:spPr>
        <a:xfrm>
          <a:off x="7308342" y="819089"/>
          <a:ext cx="3203971" cy="4803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能够即兴编唱生活短语或诗词短句。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500" kern="1200" dirty="0"/>
            <a:t>能够依据歌曲、乐曲的内容及情绪，进行即兴编创表演活动。</a:t>
          </a:r>
        </a:p>
      </dsp:txBody>
      <dsp:txXfrm>
        <a:off x="7308342" y="819089"/>
        <a:ext cx="3203971" cy="4803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BE0F7-8614-462E-9E09-BBFA1899BD36}">
      <dsp:nvSpPr>
        <dsp:cNvPr id="0" name=""/>
        <dsp:cNvSpPr/>
      </dsp:nvSpPr>
      <dsp:spPr>
        <a:xfrm>
          <a:off x="3286" y="7851"/>
          <a:ext cx="320397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1-2</a:t>
          </a:r>
          <a:r>
            <a:rPr lang="zh-CN" altLang="en-US" sz="2800" kern="1200" dirty="0"/>
            <a:t>年级</a:t>
          </a:r>
        </a:p>
      </dsp:txBody>
      <dsp:txXfrm>
        <a:off x="3286" y="7851"/>
        <a:ext cx="3203971" cy="806400"/>
      </dsp:txXfrm>
    </dsp:sp>
    <dsp:sp modelId="{9F5D8A76-24E3-487C-BD38-45DFC3EC1D64}">
      <dsp:nvSpPr>
        <dsp:cNvPr id="0" name=""/>
        <dsp:cNvSpPr/>
      </dsp:nvSpPr>
      <dsp:spPr>
        <a:xfrm>
          <a:off x="3286" y="814251"/>
          <a:ext cx="3203971" cy="4899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能够运用线条、色块、图形，记录感受到的音乐。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能够运用人声、乐器或其他声音材料，在教师指导下创编</a:t>
          </a:r>
          <a:r>
            <a:rPr lang="en-US" altLang="en-US" sz="2800" kern="1200" dirty="0"/>
            <a:t>1</a:t>
          </a:r>
          <a:r>
            <a:rPr lang="zh-CN" altLang="en-US" sz="2800" kern="1200" dirty="0"/>
            <a:t>～</a:t>
          </a:r>
          <a:r>
            <a:rPr lang="en-US" altLang="en-US" sz="2800" kern="1200" dirty="0"/>
            <a:t>2</a:t>
          </a:r>
          <a:r>
            <a:rPr lang="zh-CN" altLang="en-US" sz="2800" kern="1200" dirty="0"/>
            <a:t>小节的节奏音型。</a:t>
          </a:r>
        </a:p>
      </dsp:txBody>
      <dsp:txXfrm>
        <a:off x="3286" y="814251"/>
        <a:ext cx="3203971" cy="4899824"/>
      </dsp:txXfrm>
    </dsp:sp>
    <dsp:sp modelId="{F9DF202F-C2C4-4DA2-89E9-CC4129E6B207}">
      <dsp:nvSpPr>
        <dsp:cNvPr id="0" name=""/>
        <dsp:cNvSpPr/>
      </dsp:nvSpPr>
      <dsp:spPr>
        <a:xfrm>
          <a:off x="3655814" y="7851"/>
          <a:ext cx="320397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3-6</a:t>
          </a:r>
          <a:r>
            <a:rPr lang="zh-CN" altLang="en-US" sz="2800" kern="1200" dirty="0"/>
            <a:t>年级</a:t>
          </a:r>
        </a:p>
      </dsp:txBody>
      <dsp:txXfrm>
        <a:off x="3655814" y="7851"/>
        <a:ext cx="3203971" cy="806400"/>
      </dsp:txXfrm>
    </dsp:sp>
    <dsp:sp modelId="{73BF3B46-B320-482F-8DA3-67BFD1CF2B5A}">
      <dsp:nvSpPr>
        <dsp:cNvPr id="0" name=""/>
        <dsp:cNvSpPr/>
      </dsp:nvSpPr>
      <dsp:spPr>
        <a:xfrm>
          <a:off x="3655814" y="814251"/>
          <a:ext cx="3203971" cy="4899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能够在教师指导下，尝试运用图形或乐谱记录声音和音乐。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能够利用教师或教材提供的材料和方法，独立地或与他人合作创编</a:t>
          </a:r>
          <a:r>
            <a:rPr lang="en-US" altLang="zh-CN" sz="2800" kern="1200" dirty="0"/>
            <a:t>2-4</a:t>
          </a:r>
          <a:r>
            <a:rPr lang="zh-CN" altLang="en-US" sz="2800" kern="1200" dirty="0"/>
            <a:t>小节的节奏或旋律。</a:t>
          </a:r>
        </a:p>
      </dsp:txBody>
      <dsp:txXfrm>
        <a:off x="3655814" y="814251"/>
        <a:ext cx="3203971" cy="4899824"/>
      </dsp:txXfrm>
    </dsp:sp>
    <dsp:sp modelId="{88832752-5CF7-45D7-9731-0513FD607535}">
      <dsp:nvSpPr>
        <dsp:cNvPr id="0" name=""/>
        <dsp:cNvSpPr/>
      </dsp:nvSpPr>
      <dsp:spPr>
        <a:xfrm>
          <a:off x="7308342" y="7851"/>
          <a:ext cx="3203971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7-9</a:t>
          </a:r>
          <a:r>
            <a:rPr lang="zh-CN" altLang="en-US" sz="2800" kern="1200" dirty="0"/>
            <a:t>年级</a:t>
          </a:r>
        </a:p>
      </dsp:txBody>
      <dsp:txXfrm>
        <a:off x="7308342" y="7851"/>
        <a:ext cx="3203971" cy="806400"/>
      </dsp:txXfrm>
    </dsp:sp>
    <dsp:sp modelId="{F7152F1E-B243-43E8-94C1-9565461702D4}">
      <dsp:nvSpPr>
        <dsp:cNvPr id="0" name=""/>
        <dsp:cNvSpPr/>
      </dsp:nvSpPr>
      <dsp:spPr>
        <a:xfrm>
          <a:off x="7308342" y="814251"/>
          <a:ext cx="3203971" cy="4899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能够利用教师或教材提供的材料和方法，独立地或与他人合作创编</a:t>
          </a:r>
          <a:r>
            <a:rPr lang="en-US" altLang="zh-CN" sz="2800" kern="1200" dirty="0"/>
            <a:t>4</a:t>
          </a:r>
          <a:r>
            <a:rPr lang="en-US" altLang="en-US" sz="2800" kern="1200" dirty="0"/>
            <a:t>-8</a:t>
          </a:r>
          <a:r>
            <a:rPr lang="zh-CN" altLang="en-US" sz="2800" kern="1200" dirty="0"/>
            <a:t>小节的节旋律短曲，并能用乐谱记录下来。</a:t>
          </a:r>
        </a:p>
      </dsp:txBody>
      <dsp:txXfrm>
        <a:off x="7308342" y="814251"/>
        <a:ext cx="3203971" cy="489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 descr="华师在线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109539"/>
            <a:ext cx="2190751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00043"/>
            <a:ext cx="10953784" cy="1470025"/>
          </a:xfrm>
        </p:spPr>
        <p:txBody>
          <a:bodyPr/>
          <a:lstStyle/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6211" y="3500438"/>
            <a:ext cx="619125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noProof="1"/>
              <a:t>Click to edit Master subtitle style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40" y="71414"/>
            <a:ext cx="10972800" cy="1000132"/>
          </a:xfrm>
        </p:spPr>
        <p:txBody>
          <a:bodyPr>
            <a:normAutofit/>
          </a:bodyPr>
          <a:lstStyle>
            <a:lvl1pPr algn="r">
              <a:defRPr lang="zh-CN" altLang="en-US" sz="3600" b="0" kern="1200" dirty="0">
                <a:solidFill>
                  <a:schemeClr val="tx1"/>
                </a:solidFill>
                <a:latin typeface="方正综艺简体" pitchFamily="65" charset="-122"/>
                <a:ea typeface="方正综艺简体" pitchFamily="65" charset="-122"/>
                <a:cs typeface="+mj-cs"/>
              </a:defRPr>
            </a:lvl1pPr>
          </a:lstStyle>
          <a:p>
            <a:r>
              <a:rPr lang="en-US" altLang="zh-CN" noProof="1"/>
              <a:t>Click to edit Master title style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4pPr>
              <a:defRPr b="0"/>
            </a:lvl4pPr>
          </a:lstStyle>
          <a:p>
            <a:pPr lvl="0"/>
            <a:r>
              <a:rPr lang="en-US" altLang="zh-CN" noProof="1"/>
              <a:t>Click to edit Master text styles</a:t>
            </a:r>
            <a:endParaRPr lang="en-US" altLang="zh-CN" noProof="1"/>
          </a:p>
          <a:p>
            <a:pPr lvl="1"/>
            <a:r>
              <a:rPr lang="en-US" altLang="zh-CN" noProof="1"/>
              <a:t>Second level</a:t>
            </a:r>
            <a:endParaRPr lang="en-US" altLang="zh-CN" noProof="1"/>
          </a:p>
          <a:p>
            <a:pPr lvl="2"/>
            <a:r>
              <a:rPr lang="en-US" altLang="zh-CN" noProof="1"/>
              <a:t>Third level</a:t>
            </a:r>
            <a:endParaRPr lang="en-US" altLang="zh-CN" noProof="1"/>
          </a:p>
          <a:p>
            <a:pPr lvl="3"/>
            <a:r>
              <a:rPr lang="en-US" altLang="zh-CN" noProof="1"/>
              <a:t>Fourth level</a:t>
            </a:r>
            <a:endParaRPr lang="en-US" altLang="zh-CN" noProof="1"/>
          </a:p>
          <a:p>
            <a:pPr lvl="4"/>
            <a:r>
              <a:rPr lang="en-US" altLang="zh-CN" noProof="1"/>
              <a:t>Fifth level</a:t>
            </a:r>
            <a:endParaRPr lang="zh-CN" altLang="en-US" noProof="1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144000" y="6429376"/>
            <a:ext cx="2844800" cy="366713"/>
          </a:xfrm>
          <a:prstGeom prst="rect">
            <a:avLst/>
          </a:prstGeom>
        </p:spPr>
        <p:txBody>
          <a:bodyPr/>
          <a:lstStyle>
            <a:lvl1pPr>
              <a:defRPr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defRPr>
            </a:lvl1pPr>
          </a:lstStyle>
          <a:p>
            <a:fld id="{8515839A-9478-41F9-9CA3-ADC113AB3A62}" type="slidenum">
              <a:rPr lang="zh-CN" altLang="en-US"/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609600" y="1600200"/>
            <a:ext cx="10972800" cy="4724400"/>
          </a:xfrm>
        </p:spPr>
        <p:txBody>
          <a:bodyPr/>
          <a:lstStyle/>
          <a:p>
            <a:pPr lvl="0"/>
            <a:r>
              <a:rPr lang="zh-CN" altLang="en-US" noProof="0"/>
              <a:t>单击图标添加图表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  <a:prstGeom prst="rect">
            <a:avLst/>
          </a:prstGeom>
        </p:spPr>
        <p:txBody>
          <a:bodyPr wrap="square" numCol="1" anchor="t" anchorCtr="0" compatLnSpc="1"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  <a:prstGeom prst="rect">
            <a:avLst/>
          </a:prstGeom>
        </p:spPr>
        <p:txBody>
          <a:bodyPr wrap="square" numCol="1" anchor="t" anchorCtr="0" compatLnSpc="1"/>
          <a:lstStyle>
            <a:lvl1pPr>
              <a:buFontTx/>
              <a:buNone/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  <a:prstGeom prst="rect">
            <a:avLst/>
          </a:prstGeom>
        </p:spPr>
        <p:txBody>
          <a:bodyPr/>
          <a:lstStyle>
            <a:lvl1pPr>
              <a:defRPr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defRPr>
            </a:lvl1pPr>
          </a:lstStyle>
          <a:p>
            <a:fld id="{06AC55BE-FF74-4F3E-968A-F21F1F9C3E6E}" type="slidenum">
              <a:rPr lang="en-US" altLang="zh-CN"/>
            </a:fld>
            <a:endParaRPr lang="en-US" altLang="zh-CN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BC3-F01C-4028-8629-8932C1DB3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B583D-5F7B-4178-BFA7-5DEB93B7D1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85751" y="1047750"/>
            <a:ext cx="11620500" cy="5334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6751" y="214314"/>
            <a:ext cx="109728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571500" y="15001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76918" y="6510339"/>
            <a:ext cx="37240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音乐教育案例分析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第五章创造领域教学课例评析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30" name="图片 8" descr="华师在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764"/>
            <a:ext cx="1238251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3"/>
          <p:cNvSpPr txBox="1">
            <a:spLocks noChangeArrowheads="1"/>
          </p:cNvSpPr>
          <p:nvPr/>
        </p:nvSpPr>
        <p:spPr bwMode="auto">
          <a:xfrm>
            <a:off x="10477501" y="6500814"/>
            <a:ext cx="2952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cs typeface="Arial" panose="020B0604020202020204" pitchFamily="34" charset="0"/>
              </a:rPr>
              <a:t>第</a:t>
            </a:r>
            <a:fld id="{BC98E7DF-5384-4AD1-857B-C932CD8FD6AA}" type="slidenum">
              <a:rPr lang="en-US" altLang="zh-CN" sz="1200">
                <a:cs typeface="Arial" panose="020B0604020202020204" pitchFamily="34" charset="0"/>
              </a:rPr>
            </a:fld>
            <a:r>
              <a:rPr lang="zh-CN" altLang="en-US" sz="1200">
                <a:cs typeface="Arial" panose="020B0604020202020204" pitchFamily="34" charset="0"/>
              </a:rPr>
              <a:t>页</a:t>
            </a:r>
            <a:endParaRPr lang="zh-CN" altLang="en-US" sz="120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方正综艺简体" pitchFamily="65" charset="-122"/>
          <a:ea typeface="方正综艺简体" pitchFamily="65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方正综艺简体" pitchFamily="65" charset="-122"/>
          <a:ea typeface="方正综艺简体" pitchFamily="65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方正综艺简体" pitchFamily="65" charset="-122"/>
          <a:ea typeface="方正综艺简体" pitchFamily="65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方正综艺简体" pitchFamily="65" charset="-122"/>
          <a:ea typeface="方正综艺简体" pitchFamily="65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方正综艺简体" pitchFamily="65" charset="-122"/>
          <a:ea typeface="方正综艺简体" pitchFamily="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&#22825;&#20928;&#27801;&#12290;&#31179;&#24605;%20&#21019;&#24847;&#29256;.MP4" TargetMode="External"/><Relationship Id="rId1" Type="http://schemas.openxmlformats.org/officeDocument/2006/relationships/hyperlink" Target="13&#32423;&#26149;&#26195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&#21608;&#26342;&#24420;&#32452;.docx" TargetMode="External"/><Relationship Id="rId2" Type="http://schemas.openxmlformats.org/officeDocument/2006/relationships/hyperlink" Target="&#21019;&#32534;&#31616;&#20171;%20&#26446;&#36745;&#25913;.docx" TargetMode="External"/><Relationship Id="rId1" Type="http://schemas.openxmlformats.org/officeDocument/2006/relationships/hyperlink" Target="2014&#32423;&#12298;&#28165;&#26126;&#19978;&#27827;&#22270;&#12299;&#38899;&#20048;&#21019;&#32534;%20&#32452;&#38271;&#38472;&#24605;&#23591;&#12290;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徐威方\Desktop\清新水彩花卉毕业答辩模板\清新水彩花卉毕业答辩模板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77" y="741681"/>
            <a:ext cx="5067424" cy="456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4440933" y="1473271"/>
            <a:ext cx="3310133" cy="3310133"/>
          </a:xfrm>
          <a:prstGeom prst="ellipse">
            <a:avLst/>
          </a:prstGeom>
          <a:solidFill>
            <a:srgbClr val="FBF9F7"/>
          </a:solidFill>
          <a:ln>
            <a:noFill/>
          </a:ln>
          <a:effectLst>
            <a:outerShdw blurRad="190500" sx="102000" sy="102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8" name="椭圆 17"/>
          <p:cNvSpPr/>
          <p:nvPr/>
        </p:nvSpPr>
        <p:spPr>
          <a:xfrm>
            <a:off x="4520052" y="1552189"/>
            <a:ext cx="3153024" cy="3153024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" name="组合 9"/>
          <p:cNvGrpSpPr/>
          <p:nvPr/>
        </p:nvGrpSpPr>
        <p:grpSpPr>
          <a:xfrm>
            <a:off x="4183259" y="5962452"/>
            <a:ext cx="157053" cy="178531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865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865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427855" y="5890895"/>
            <a:ext cx="496760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华南师范大学音乐学院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：王朝霞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048" y="2587403"/>
            <a:ext cx="2781904" cy="1076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sz="3200" dirty="0" smtClean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中小学音乐创造教学法</a:t>
            </a:r>
            <a:endParaRPr lang="zh-CN" sz="32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73619" y="726669"/>
            <a:ext cx="4051544" cy="47180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358" y="588334"/>
            <a:ext cx="4648061" cy="6423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4279" y="226828"/>
            <a:ext cx="349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花城版初中七上有关创编的内容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创编课例介绍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“探索音响与音乐” 之</a:t>
            </a:r>
            <a:r>
              <a:rPr lang="en-US" altLang="zh-CN" dirty="0"/>
              <a:t>——</a:t>
            </a:r>
            <a:r>
              <a:rPr lang="zh-CN" altLang="en-US" dirty="0"/>
              <a:t>“装修工地”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hlinkClick r:id="rId1" action="ppaction://hlinkfile"/>
              </a:rPr>
              <a:t>本科生创编的</a:t>
            </a:r>
            <a:r>
              <a:rPr lang="en-US" altLang="zh-CN" dirty="0"/>
              <a:t>《</a:t>
            </a:r>
            <a:r>
              <a:rPr lang="zh-CN" altLang="en-US" dirty="0"/>
              <a:t>春晓</a:t>
            </a:r>
            <a:r>
              <a:rPr lang="en-US" altLang="zh-CN" dirty="0"/>
              <a:t>》</a:t>
            </a:r>
            <a:endParaRPr lang="en-US" altLang="zh-CN" dirty="0"/>
          </a:p>
          <a:p>
            <a:r>
              <a:rPr lang="en-US" altLang="zh-CN" dirty="0">
                <a:hlinkClick r:id="rId2" action="ppaction://hlinkfile"/>
              </a:rPr>
              <a:t>《</a:t>
            </a:r>
            <a:r>
              <a:rPr lang="zh-CN" altLang="en-US" dirty="0">
                <a:hlinkClick r:id="rId2" action="ppaction://hlinkfile"/>
              </a:rPr>
              <a:t>天净沙</a:t>
            </a:r>
            <a:r>
              <a:rPr lang="en-US" altLang="zh-CN" dirty="0">
                <a:hlinkClick r:id="rId2" action="ppaction://hlinkfile"/>
              </a:rPr>
              <a:t>》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小组创编要求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用声音创作：简单的节奏型、模拟生活中的声音等。</a:t>
            </a:r>
            <a:endParaRPr lang="en-US" altLang="zh-CN" dirty="0"/>
          </a:p>
          <a:p>
            <a:r>
              <a:rPr lang="zh-CN" altLang="en-US" dirty="0"/>
              <a:t>乐器创作</a:t>
            </a:r>
            <a:endParaRPr lang="en-US" altLang="zh-CN" dirty="0"/>
          </a:p>
          <a:p>
            <a:r>
              <a:rPr lang="zh-CN" altLang="en-US" dirty="0"/>
              <a:t>用诗歌童谣来创作</a:t>
            </a:r>
            <a:endParaRPr lang="en-US" altLang="zh-CN" dirty="0"/>
          </a:p>
          <a:p>
            <a:r>
              <a:rPr lang="zh-CN" altLang="en-US" dirty="0"/>
              <a:t>用艺术作品来创作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选择创编内容（以日常教学的可操作性为原则。）</a:t>
            </a:r>
            <a:endParaRPr lang="en-US" altLang="zh-CN" dirty="0"/>
          </a:p>
          <a:p>
            <a:r>
              <a:rPr lang="zh-CN" altLang="en-US" dirty="0"/>
              <a:t>创编作品包括以下元素：</a:t>
            </a:r>
            <a:endParaRPr lang="en-US" altLang="zh-CN" dirty="0"/>
          </a:p>
          <a:p>
            <a:r>
              <a:rPr lang="zh-CN" altLang="en-US" dirty="0"/>
              <a:t>视觉：图片、幻灯、视频等。</a:t>
            </a:r>
            <a:endParaRPr lang="en-US" altLang="zh-CN" dirty="0"/>
          </a:p>
          <a:p>
            <a:r>
              <a:rPr lang="zh-CN" altLang="en-US" dirty="0"/>
              <a:t>听觉：视频、音频、教师弹唱等。</a:t>
            </a:r>
            <a:endParaRPr lang="en-US" altLang="zh-CN" dirty="0"/>
          </a:p>
          <a:p>
            <a:r>
              <a:rPr lang="zh-CN" altLang="en-US" dirty="0"/>
              <a:t>律动：走、跑、跳、蹦、拍、扔等。</a:t>
            </a:r>
            <a:endParaRPr lang="en-US" altLang="zh-C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000" dirty="0"/>
              <a:t>小组编号</a:t>
            </a:r>
            <a:r>
              <a:rPr lang="en-US" altLang="zh-CN" sz="2000" dirty="0"/>
              <a:t>——</a:t>
            </a:r>
            <a:endParaRPr lang="en-US" altLang="zh-CN" sz="2000" dirty="0"/>
          </a:p>
          <a:p>
            <a:r>
              <a:rPr lang="zh-CN" altLang="en-US" sz="2000" dirty="0"/>
              <a:t>小组昵称</a:t>
            </a:r>
            <a:r>
              <a:rPr lang="en-US" altLang="zh-CN" sz="2000" dirty="0"/>
              <a:t>——</a:t>
            </a:r>
            <a:endParaRPr lang="en-US" altLang="zh-CN" sz="2000" dirty="0"/>
          </a:p>
          <a:p>
            <a:r>
              <a:rPr lang="zh-CN" altLang="en-US" sz="2000" dirty="0"/>
              <a:t>小组成员及任务：</a:t>
            </a:r>
            <a:r>
              <a:rPr lang="en-US" altLang="zh-CN" sz="2000" dirty="0"/>
              <a:t>1.        2.       3.      4.     5.</a:t>
            </a:r>
            <a:endParaRPr lang="en-US" altLang="zh-CN" sz="2000" dirty="0"/>
          </a:p>
          <a:p>
            <a:r>
              <a:rPr lang="zh-CN" altLang="en-US" sz="2000" dirty="0"/>
              <a:t>选择曲目（活动）：</a:t>
            </a:r>
            <a:endParaRPr lang="en-US" altLang="zh-CN" sz="2000" dirty="0"/>
          </a:p>
          <a:p>
            <a:r>
              <a:rPr lang="zh-CN" altLang="en-US" sz="2000" dirty="0"/>
              <a:t>名称：</a:t>
            </a:r>
            <a:endParaRPr lang="en-US" altLang="zh-CN" sz="2000" dirty="0"/>
          </a:p>
          <a:p>
            <a:r>
              <a:rPr lang="zh-CN" altLang="en-US" sz="2000" dirty="0"/>
              <a:t>适合年级：</a:t>
            </a:r>
            <a:endParaRPr lang="en-US" altLang="zh-CN" sz="2000" dirty="0"/>
          </a:p>
          <a:p>
            <a:r>
              <a:rPr lang="zh-CN" altLang="en-US" sz="2000" dirty="0"/>
              <a:t>参考资料</a:t>
            </a:r>
            <a:r>
              <a:rPr lang="en-US" altLang="zh-CN" sz="2000" dirty="0"/>
              <a:t>/</a:t>
            </a:r>
            <a:r>
              <a:rPr lang="zh-CN" altLang="en-US" sz="2000" dirty="0"/>
              <a:t>教材</a:t>
            </a:r>
            <a:endParaRPr lang="en-US" altLang="zh-CN" sz="2000" dirty="0"/>
          </a:p>
          <a:p>
            <a:r>
              <a:rPr lang="zh-CN" altLang="en-US" sz="2000" dirty="0"/>
              <a:t>创编设想（成果）简要说明</a:t>
            </a:r>
            <a:r>
              <a:rPr lang="en-US" altLang="zh-CN" sz="2000" dirty="0">
                <a:hlinkClick r:id="rId1" action="ppaction://hlinkfile"/>
              </a:rPr>
              <a:t>2014</a:t>
            </a:r>
            <a:r>
              <a:rPr lang="zh-CN" altLang="en-US" sz="2000" dirty="0">
                <a:hlinkClick r:id="rId1" action="ppaction://hlinkfile"/>
              </a:rPr>
              <a:t>级</a:t>
            </a:r>
            <a:r>
              <a:rPr lang="en-US" altLang="zh-CN" sz="2000" dirty="0">
                <a:hlinkClick r:id="rId1" action="ppaction://hlinkfile"/>
              </a:rPr>
              <a:t>《</a:t>
            </a:r>
            <a:r>
              <a:rPr lang="zh-CN" altLang="en-US" sz="2000" dirty="0">
                <a:hlinkClick r:id="rId1" action="ppaction://hlinkfile"/>
              </a:rPr>
              <a:t>清明上河图</a:t>
            </a:r>
            <a:r>
              <a:rPr lang="en-US" altLang="zh-CN" sz="2000" dirty="0">
                <a:hlinkClick r:id="rId1" action="ppaction://hlinkfile"/>
              </a:rPr>
              <a:t>》</a:t>
            </a:r>
            <a:r>
              <a:rPr lang="zh-CN" altLang="en-US" sz="2000" dirty="0">
                <a:hlinkClick r:id="rId1" action="ppaction://hlinkfile"/>
              </a:rPr>
              <a:t>音乐创编 组长陈思尧。</a:t>
            </a:r>
            <a:r>
              <a:rPr lang="en-US" altLang="zh-CN" sz="2000" dirty="0">
                <a:hlinkClick r:id="rId1" action="ppaction://hlinkfile"/>
              </a:rPr>
              <a:t>.</a:t>
            </a:r>
            <a:r>
              <a:rPr lang="en-US" altLang="zh-CN" sz="2000" dirty="0" err="1">
                <a:hlinkClick r:id="rId1" action="ppaction://hlinkfile"/>
              </a:rPr>
              <a:t>docx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>
                <a:hlinkClick r:id="rId2" action="ppaction://hlinkfile"/>
              </a:rPr>
              <a:t>创编简介 李辉</a:t>
            </a:r>
            <a:r>
              <a:rPr lang="en-US" altLang="zh-CN" sz="2000" dirty="0">
                <a:hlinkClick r:id="rId2" action="ppaction://hlinkfile"/>
              </a:rPr>
              <a:t>.</a:t>
            </a:r>
            <a:r>
              <a:rPr lang="en-US" altLang="zh-CN" sz="2000" dirty="0" err="1">
                <a:hlinkClick r:id="rId2" action="ppaction://hlinkfile"/>
              </a:rPr>
              <a:t>docx</a:t>
            </a:r>
            <a:endParaRPr lang="en-US" altLang="zh-CN" sz="2000" dirty="0"/>
          </a:p>
          <a:p>
            <a:r>
              <a:rPr lang="zh-CN" altLang="en-US" sz="2000" dirty="0">
                <a:hlinkClick r:id="rId3" action="ppaction://hlinkfile"/>
              </a:rPr>
              <a:t>周曦彤组</a:t>
            </a:r>
            <a:r>
              <a:rPr lang="en-US" altLang="zh-CN" sz="2000" dirty="0">
                <a:hlinkClick r:id="rId3" action="ppaction://hlinkfile"/>
              </a:rPr>
              <a:t>.</a:t>
            </a:r>
            <a:r>
              <a:rPr lang="en-US" altLang="zh-CN" sz="2000">
                <a:hlinkClick r:id="rId3" action="ppaction://hlinkfile"/>
              </a:rPr>
              <a:t>docx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1315" y="1050290"/>
            <a:ext cx="6504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70C0"/>
                </a:solidFill>
                <a:sym typeface="+mn-ea"/>
              </a:rPr>
              <a:t>2011</a:t>
            </a:r>
            <a:r>
              <a:rPr lang="zh-CN" altLang="en-US" sz="3200" b="1" dirty="0">
                <a:solidFill>
                  <a:srgbClr val="0070C0"/>
                </a:solidFill>
                <a:sym typeface="+mn-ea"/>
              </a:rPr>
              <a:t>年版课标对“创造”领域的界定</a:t>
            </a:r>
            <a:endParaRPr lang="zh-CN" altLang="en-US" sz="3200" b="1" dirty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9445" y="2270125"/>
            <a:ext cx="71666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zh-CN" altLang="zh-CN" sz="2800" dirty="0">
                <a:sym typeface="+mn-ea"/>
              </a:rPr>
              <a:t>创造是发挥学生想象力和思维潜能的音乐学习领域，是学生进行音乐创作实践和发掘创造性思维能力的过程和手段，对于培养创新人才具有十分重要的意义。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352055" y="2270059"/>
            <a:ext cx="0" cy="249257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徐威方\Desktop\清新水彩花卉毕业答辩模板\未标题-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55" y="2205143"/>
            <a:ext cx="2803989" cy="25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 bwMode="auto">
          <a:xfrm>
            <a:off x="-1474355" y="2734686"/>
            <a:ext cx="11865263" cy="4824413"/>
            <a:chOff x="-1400" y="1007"/>
            <a:chExt cx="6232" cy="3039"/>
          </a:xfrm>
        </p:grpSpPr>
        <p:sp>
          <p:nvSpPr>
            <p:cNvPr id="88105" name="AutoShape 41"/>
            <p:cNvSpPr>
              <a:spLocks noChangeArrowheads="1"/>
            </p:cNvSpPr>
            <p:nvPr/>
          </p:nvSpPr>
          <p:spPr bwMode="ltGray">
            <a:xfrm rot="5400000">
              <a:off x="-1417" y="1024"/>
              <a:ext cx="3039" cy="3005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5490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8106" name="AutoShape 42"/>
            <p:cNvSpPr>
              <a:spLocks noChangeArrowheads="1"/>
            </p:cNvSpPr>
            <p:nvPr/>
          </p:nvSpPr>
          <p:spPr bwMode="ltGray">
            <a:xfrm rot="5400000" flipH="1">
              <a:off x="-1160" y="1298"/>
              <a:ext cx="2540" cy="2475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11269" name="Group 83"/>
            <p:cNvGrpSpPr/>
            <p:nvPr/>
          </p:nvGrpSpPr>
          <p:grpSpPr bwMode="auto">
            <a:xfrm>
              <a:off x="1021" y="1243"/>
              <a:ext cx="3722" cy="339"/>
              <a:chOff x="1021" y="1243"/>
              <a:chExt cx="3722" cy="339"/>
            </a:xfrm>
          </p:grpSpPr>
          <p:sp>
            <p:nvSpPr>
              <p:cNvPr id="11270" name="AutoShape 47"/>
              <p:cNvSpPr>
                <a:spLocks noChangeArrowheads="1"/>
              </p:cNvSpPr>
              <p:nvPr/>
            </p:nvSpPr>
            <p:spPr bwMode="auto">
              <a:xfrm>
                <a:off x="1221" y="1243"/>
                <a:ext cx="3522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vl="0"/>
                <a:r>
                  <a:rPr lang="zh-CN" altLang="en-US" sz="2400" dirty="0"/>
                  <a:t>一是以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开发学生潜能</a:t>
                </a:r>
                <a:r>
                  <a:rPr lang="zh-CN" altLang="en-US" sz="2400" dirty="0"/>
                  <a:t>为目的的即兴音乐编创活动</a:t>
                </a:r>
                <a:endParaRPr lang="zh-CN" altLang="en-US" sz="2400" dirty="0"/>
              </a:p>
            </p:txBody>
          </p:sp>
          <p:grpSp>
            <p:nvGrpSpPr>
              <p:cNvPr id="11271" name="Group 48"/>
              <p:cNvGrpSpPr/>
              <p:nvPr/>
            </p:nvGrpSpPr>
            <p:grpSpPr bwMode="auto">
              <a:xfrm>
                <a:off x="1021" y="1255"/>
                <a:ext cx="240" cy="327"/>
                <a:chOff x="2078" y="1386"/>
                <a:chExt cx="1615" cy="2204"/>
              </a:xfrm>
            </p:grpSpPr>
            <p:sp>
              <p:nvSpPr>
                <p:cNvPr id="11272" name="Oval 49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3" name="Oval 50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15" name="Oval 51"/>
                <p:cNvSpPr>
                  <a:spLocks noChangeArrowheads="1"/>
                </p:cNvSpPr>
                <p:nvPr/>
              </p:nvSpPr>
              <p:spPr bwMode="gray">
                <a:xfrm>
                  <a:off x="2253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5" name="Oval 52"/>
                <p:cNvSpPr>
                  <a:spLocks noChangeArrowheads="1"/>
                </p:cNvSpPr>
                <p:nvPr/>
              </p:nvSpPr>
              <p:spPr bwMode="auto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17" name="Oval 53"/>
                <p:cNvSpPr>
                  <a:spLocks noChangeArrowheads="1"/>
                </p:cNvSpPr>
                <p:nvPr/>
              </p:nvSpPr>
              <p:spPr bwMode="gray">
                <a:xfrm>
                  <a:off x="2334" y="1386"/>
                  <a:ext cx="1097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7" name="Oval 54"/>
                <p:cNvSpPr>
                  <a:spLocks noChangeArrowheads="1"/>
                </p:cNvSpPr>
                <p:nvPr/>
              </p:nvSpPr>
              <p:spPr bwMode="auto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278" name="Group 85"/>
            <p:cNvGrpSpPr/>
            <p:nvPr/>
          </p:nvGrpSpPr>
          <p:grpSpPr bwMode="auto">
            <a:xfrm>
              <a:off x="1453" y="2275"/>
              <a:ext cx="3379" cy="331"/>
              <a:chOff x="1453" y="2275"/>
              <a:chExt cx="3379" cy="331"/>
            </a:xfrm>
          </p:grpSpPr>
          <p:sp>
            <p:nvSpPr>
              <p:cNvPr id="11279" name="AutoShape 45"/>
              <p:cNvSpPr>
                <a:spLocks noChangeArrowheads="1"/>
              </p:cNvSpPr>
              <p:nvPr/>
            </p:nvSpPr>
            <p:spPr bwMode="auto">
              <a:xfrm>
                <a:off x="1645" y="2275"/>
                <a:ext cx="3187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vl="0"/>
                <a:r>
                  <a:rPr lang="zh-CN" altLang="en-US" sz="2400" dirty="0"/>
                  <a:t>二是运用音乐材料进行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音乐创作</a:t>
                </a:r>
                <a:r>
                  <a:rPr lang="zh-CN" altLang="en-US" sz="2400" dirty="0"/>
                  <a:t>尝试与练习</a:t>
                </a:r>
                <a:endParaRPr lang="zh-CN" altLang="en-US" sz="2400" dirty="0"/>
              </a:p>
            </p:txBody>
          </p:sp>
          <p:grpSp>
            <p:nvGrpSpPr>
              <p:cNvPr id="11280" name="Group 62"/>
              <p:cNvGrpSpPr/>
              <p:nvPr/>
            </p:nvGrpSpPr>
            <p:grpSpPr bwMode="auto">
              <a:xfrm>
                <a:off x="1453" y="2279"/>
                <a:ext cx="240" cy="327"/>
                <a:chOff x="2078" y="1386"/>
                <a:chExt cx="1615" cy="2204"/>
              </a:xfrm>
            </p:grpSpPr>
            <p:sp>
              <p:nvSpPr>
                <p:cNvPr id="11281" name="Oval 63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2" name="Oval 64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gray">
                <a:xfrm>
                  <a:off x="2253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4" name="Oval 66"/>
                <p:cNvSpPr>
                  <a:spLocks noChangeArrowheads="1"/>
                </p:cNvSpPr>
                <p:nvPr/>
              </p:nvSpPr>
              <p:spPr bwMode="auto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31" name="Oval 67"/>
                <p:cNvSpPr>
                  <a:spLocks noChangeArrowheads="1"/>
                </p:cNvSpPr>
                <p:nvPr/>
              </p:nvSpPr>
              <p:spPr bwMode="gray">
                <a:xfrm>
                  <a:off x="2334" y="1386"/>
                  <a:ext cx="1097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6" name="Oval 68"/>
                <p:cNvSpPr>
                  <a:spLocks noChangeArrowheads="1"/>
                </p:cNvSpPr>
                <p:nvPr/>
              </p:nvSpPr>
              <p:spPr bwMode="auto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文本框 2"/>
          <p:cNvSpPr txBox="1"/>
          <p:nvPr/>
        </p:nvSpPr>
        <p:spPr>
          <a:xfrm>
            <a:off x="1353489" y="1391940"/>
            <a:ext cx="1009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音乐创造教学包括两类学习内容</a:t>
            </a:r>
            <a:endParaRPr lang="zh-CN" altLang="en-US" sz="3600" dirty="0"/>
          </a:p>
        </p:txBody>
      </p:sp>
      <p:pic>
        <p:nvPicPr>
          <p:cNvPr id="10" name="Picture 2" descr="C:\Users\徐威方\Desktop\清新水彩花卉毕业答辩模板\未标题-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500630"/>
            <a:ext cx="312674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 bwMode="auto">
          <a:xfrm>
            <a:off x="-698500" y="1598613"/>
            <a:ext cx="9253538" cy="4824413"/>
            <a:chOff x="-1400" y="1007"/>
            <a:chExt cx="5829" cy="3039"/>
          </a:xfrm>
        </p:grpSpPr>
        <p:sp>
          <p:nvSpPr>
            <p:cNvPr id="88105" name="AutoShape 41"/>
            <p:cNvSpPr>
              <a:spLocks noChangeArrowheads="1"/>
            </p:cNvSpPr>
            <p:nvPr/>
          </p:nvSpPr>
          <p:spPr bwMode="ltGray">
            <a:xfrm rot="5400000">
              <a:off x="-1417" y="1024"/>
              <a:ext cx="3039" cy="3005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5490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8106" name="AutoShape 42"/>
            <p:cNvSpPr>
              <a:spLocks noChangeArrowheads="1"/>
            </p:cNvSpPr>
            <p:nvPr/>
          </p:nvSpPr>
          <p:spPr bwMode="ltGray">
            <a:xfrm rot="5400000" flipH="1">
              <a:off x="-1160" y="1298"/>
              <a:ext cx="2540" cy="2475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grpSp>
          <p:nvGrpSpPr>
            <p:cNvPr id="11269" name="Group 83"/>
            <p:cNvGrpSpPr/>
            <p:nvPr/>
          </p:nvGrpSpPr>
          <p:grpSpPr bwMode="auto">
            <a:xfrm>
              <a:off x="1021" y="1243"/>
              <a:ext cx="2984" cy="339"/>
              <a:chOff x="1021" y="1243"/>
              <a:chExt cx="2984" cy="339"/>
            </a:xfrm>
          </p:grpSpPr>
          <p:sp>
            <p:nvSpPr>
              <p:cNvPr id="11270" name="AutoShape 47"/>
              <p:cNvSpPr>
                <a:spLocks noChangeArrowheads="1"/>
              </p:cNvSpPr>
              <p:nvPr/>
            </p:nvSpPr>
            <p:spPr bwMode="auto">
              <a:xfrm>
                <a:off x="1221" y="1243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zh-CN" altLang="en-US" sz="2400" dirty="0">
                    <a:latin typeface="Arial" panose="020B0604020202020204" pitchFamily="34" charset="0"/>
                    <a:ea typeface="微软简行楷" pitchFamily="2" charset="-122"/>
                  </a:rPr>
                  <a:t>一、</a:t>
                </a:r>
                <a:r>
                  <a:rPr lang="zh-CN" altLang="zh-CN" sz="2400" dirty="0">
                    <a:latin typeface="Arial" panose="020B0604020202020204" pitchFamily="34" charset="0"/>
                    <a:ea typeface="微软简行楷" pitchFamily="2" charset="-122"/>
                  </a:rPr>
                  <a:t>探索音响与音乐</a:t>
                </a:r>
                <a:endParaRPr lang="zh-CN" altLang="zh-CN" sz="2400" dirty="0">
                  <a:latin typeface="Arial" panose="020B0604020202020204" pitchFamily="34" charset="0"/>
                  <a:ea typeface="微软简行楷" pitchFamily="2" charset="-122"/>
                </a:endParaRPr>
              </a:p>
            </p:txBody>
          </p:sp>
          <p:grpSp>
            <p:nvGrpSpPr>
              <p:cNvPr id="11271" name="Group 48"/>
              <p:cNvGrpSpPr/>
              <p:nvPr/>
            </p:nvGrpSpPr>
            <p:grpSpPr bwMode="auto">
              <a:xfrm>
                <a:off x="1021" y="1255"/>
                <a:ext cx="240" cy="327"/>
                <a:chOff x="2078" y="1386"/>
                <a:chExt cx="1615" cy="2204"/>
              </a:xfrm>
            </p:grpSpPr>
            <p:sp>
              <p:nvSpPr>
                <p:cNvPr id="11272" name="Oval 49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3" name="Oval 50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15" name="Oval 51"/>
                <p:cNvSpPr>
                  <a:spLocks noChangeArrowheads="1"/>
                </p:cNvSpPr>
                <p:nvPr/>
              </p:nvSpPr>
              <p:spPr bwMode="gray">
                <a:xfrm>
                  <a:off x="2253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5" name="Oval 52"/>
                <p:cNvSpPr>
                  <a:spLocks noChangeArrowheads="1"/>
                </p:cNvSpPr>
                <p:nvPr/>
              </p:nvSpPr>
              <p:spPr bwMode="auto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17" name="Oval 53"/>
                <p:cNvSpPr>
                  <a:spLocks noChangeArrowheads="1"/>
                </p:cNvSpPr>
                <p:nvPr/>
              </p:nvSpPr>
              <p:spPr bwMode="gray">
                <a:xfrm>
                  <a:off x="2334" y="1386"/>
                  <a:ext cx="1097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7" name="Oval 54"/>
                <p:cNvSpPr>
                  <a:spLocks noChangeArrowheads="1"/>
                </p:cNvSpPr>
                <p:nvPr/>
              </p:nvSpPr>
              <p:spPr bwMode="auto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278" name="Group 85"/>
            <p:cNvGrpSpPr/>
            <p:nvPr/>
          </p:nvGrpSpPr>
          <p:grpSpPr bwMode="auto">
            <a:xfrm>
              <a:off x="1453" y="2275"/>
              <a:ext cx="2976" cy="331"/>
              <a:chOff x="1453" y="2275"/>
              <a:chExt cx="2976" cy="331"/>
            </a:xfrm>
          </p:grpSpPr>
          <p:sp>
            <p:nvSpPr>
              <p:cNvPr id="11279" name="AutoShape 45"/>
              <p:cNvSpPr>
                <a:spLocks noChangeArrowheads="1"/>
              </p:cNvSpPr>
              <p:nvPr/>
            </p:nvSpPr>
            <p:spPr bwMode="auto">
              <a:xfrm>
                <a:off x="1645" y="2275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zh-CN" altLang="en-US" sz="2400" dirty="0">
                    <a:latin typeface="Arial" panose="020B0604020202020204" pitchFamily="34" charset="0"/>
                    <a:ea typeface="微软简行楷" pitchFamily="2" charset="-122"/>
                  </a:rPr>
                  <a:t>二、</a:t>
                </a:r>
                <a:r>
                  <a:rPr lang="zh-CN" altLang="zh-CN" sz="2400" dirty="0">
                    <a:latin typeface="Arial" panose="020B0604020202020204" pitchFamily="34" charset="0"/>
                    <a:ea typeface="微软简行楷" pitchFamily="2" charset="-122"/>
                  </a:rPr>
                  <a:t>即兴创造</a:t>
                </a:r>
                <a:endParaRPr lang="zh-CN" altLang="zh-CN" sz="2400" dirty="0">
                  <a:latin typeface="Arial" panose="020B0604020202020204" pitchFamily="34" charset="0"/>
                  <a:ea typeface="微软简行楷" pitchFamily="2" charset="-122"/>
                </a:endParaRPr>
              </a:p>
            </p:txBody>
          </p:sp>
          <p:grpSp>
            <p:nvGrpSpPr>
              <p:cNvPr id="11280" name="Group 62"/>
              <p:cNvGrpSpPr/>
              <p:nvPr/>
            </p:nvGrpSpPr>
            <p:grpSpPr bwMode="auto">
              <a:xfrm>
                <a:off x="1453" y="2279"/>
                <a:ext cx="240" cy="327"/>
                <a:chOff x="2078" y="1386"/>
                <a:chExt cx="1615" cy="2204"/>
              </a:xfrm>
            </p:grpSpPr>
            <p:sp>
              <p:nvSpPr>
                <p:cNvPr id="11281" name="Oval 63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2" name="Oval 64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gray">
                <a:xfrm>
                  <a:off x="2253" y="1387"/>
                  <a:ext cx="1101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4" name="Oval 66"/>
                <p:cNvSpPr>
                  <a:spLocks noChangeArrowheads="1"/>
                </p:cNvSpPr>
                <p:nvPr/>
              </p:nvSpPr>
              <p:spPr bwMode="auto">
                <a:xfrm>
                  <a:off x="2254" y="1387"/>
                  <a:ext cx="1101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31" name="Oval 67"/>
                <p:cNvSpPr>
                  <a:spLocks noChangeArrowheads="1"/>
                </p:cNvSpPr>
                <p:nvPr/>
              </p:nvSpPr>
              <p:spPr bwMode="gray">
                <a:xfrm>
                  <a:off x="2334" y="1386"/>
                  <a:ext cx="1097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6" name="Oval 68"/>
                <p:cNvSpPr>
                  <a:spLocks noChangeArrowheads="1"/>
                </p:cNvSpPr>
                <p:nvPr/>
              </p:nvSpPr>
              <p:spPr bwMode="auto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287" name="Group 87"/>
            <p:cNvGrpSpPr/>
            <p:nvPr/>
          </p:nvGrpSpPr>
          <p:grpSpPr bwMode="auto">
            <a:xfrm>
              <a:off x="1069" y="3295"/>
              <a:ext cx="2972" cy="333"/>
              <a:chOff x="1069" y="3295"/>
              <a:chExt cx="2972" cy="333"/>
            </a:xfrm>
          </p:grpSpPr>
          <p:sp>
            <p:nvSpPr>
              <p:cNvPr id="11288" name="AutoShape 43"/>
              <p:cNvSpPr>
                <a:spLocks noChangeArrowheads="1"/>
              </p:cNvSpPr>
              <p:nvPr/>
            </p:nvSpPr>
            <p:spPr bwMode="auto">
              <a:xfrm>
                <a:off x="1257" y="3308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zh-CN" altLang="en-US" sz="2400" dirty="0">
                    <a:latin typeface="Arial" panose="020B0604020202020204" pitchFamily="34" charset="0"/>
                    <a:ea typeface="微软简行楷" pitchFamily="2" charset="-122"/>
                  </a:rPr>
                  <a:t>三、</a:t>
                </a:r>
                <a:r>
                  <a:rPr lang="zh-CN" altLang="zh-CN" sz="2400" dirty="0">
                    <a:latin typeface="Arial" panose="020B0604020202020204" pitchFamily="34" charset="0"/>
                    <a:ea typeface="微软简行楷" pitchFamily="2" charset="-122"/>
                  </a:rPr>
                  <a:t>创造实践</a:t>
                </a:r>
                <a:endParaRPr lang="zh-CN" altLang="zh-CN" sz="2400" dirty="0">
                  <a:latin typeface="Arial" panose="020B0604020202020204" pitchFamily="34" charset="0"/>
                  <a:ea typeface="微软简行楷" pitchFamily="2" charset="-122"/>
                </a:endParaRPr>
              </a:p>
            </p:txBody>
          </p:sp>
          <p:grpSp>
            <p:nvGrpSpPr>
              <p:cNvPr id="11289" name="Group 76"/>
              <p:cNvGrpSpPr/>
              <p:nvPr/>
            </p:nvGrpSpPr>
            <p:grpSpPr bwMode="auto">
              <a:xfrm>
                <a:off x="1069" y="3295"/>
                <a:ext cx="224" cy="327"/>
                <a:chOff x="2078" y="1386"/>
                <a:chExt cx="1615" cy="2204"/>
              </a:xfrm>
            </p:grpSpPr>
            <p:sp>
              <p:nvSpPr>
                <p:cNvPr id="11290" name="Oval 77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1" name="Oval 78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43" name="Oval 79"/>
                <p:cNvSpPr>
                  <a:spLocks noChangeArrowheads="1"/>
                </p:cNvSpPr>
                <p:nvPr/>
              </p:nvSpPr>
              <p:spPr bwMode="gray">
                <a:xfrm>
                  <a:off x="2251" y="1387"/>
                  <a:ext cx="1180" cy="22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3" name="Oval 80"/>
                <p:cNvSpPr>
                  <a:spLocks noChangeArrowheads="1"/>
                </p:cNvSpPr>
                <p:nvPr/>
              </p:nvSpPr>
              <p:spPr bwMode="auto">
                <a:xfrm>
                  <a:off x="2254" y="1387"/>
                  <a:ext cx="1180" cy="2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145" name="Oval 81"/>
                <p:cNvSpPr>
                  <a:spLocks noChangeArrowheads="1"/>
                </p:cNvSpPr>
                <p:nvPr/>
              </p:nvSpPr>
              <p:spPr bwMode="gray">
                <a:xfrm>
                  <a:off x="2338" y="1386"/>
                  <a:ext cx="1096" cy="22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5" name="Oval 82"/>
                <p:cNvSpPr>
                  <a:spLocks noChangeArrowheads="1"/>
                </p:cNvSpPr>
                <p:nvPr/>
              </p:nvSpPr>
              <p:spPr bwMode="auto">
                <a:xfrm>
                  <a:off x="2337" y="1386"/>
                  <a:ext cx="1096" cy="2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文本框 2"/>
          <p:cNvSpPr txBox="1"/>
          <p:nvPr/>
        </p:nvSpPr>
        <p:spPr>
          <a:xfrm>
            <a:off x="2892570" y="538516"/>
            <a:ext cx="1009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创造领域的具体教学内容</a:t>
            </a:r>
            <a:endParaRPr lang="zh-CN" altLang="en-US" sz="3600" dirty="0"/>
          </a:p>
        </p:txBody>
      </p:sp>
      <p:pic>
        <p:nvPicPr>
          <p:cNvPr id="10" name="Picture 2" descr="C:\Users\徐威方\Desktop\清新水彩花卉毕业答辩模板\未标题-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0" y="2510578"/>
            <a:ext cx="2803989" cy="25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254" y="122670"/>
            <a:ext cx="10515600" cy="951057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“探索音响与音乐”的具体要求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03563" y="1073727"/>
          <a:ext cx="10515600" cy="572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254" y="122670"/>
            <a:ext cx="10515600" cy="951057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“即兴编创”的具体要求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03563" y="1073727"/>
          <a:ext cx="10515600" cy="572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254" y="122670"/>
            <a:ext cx="10515600" cy="951057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“创作实践”的具体要求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03563" y="1073727"/>
          <a:ext cx="10515600" cy="572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00595" y="2096135"/>
            <a:ext cx="4664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目标不明，要求过高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595" y="3203575"/>
            <a:ext cx="4057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重视个别，忽略个体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0436" y="4290416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缺乏指导，随意创造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0436" y="5367376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注重理性，忽视感性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50" name="Picture 2" descr="C:\Users\徐威方\Desktop\清新水彩花卉毕业答辩模板\未标题-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" y="2240153"/>
            <a:ext cx="5088565" cy="37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40"/>
          <p:cNvGrpSpPr/>
          <p:nvPr/>
        </p:nvGrpSpPr>
        <p:grpSpPr>
          <a:xfrm>
            <a:off x="6651615" y="2108200"/>
            <a:ext cx="470741" cy="470741"/>
            <a:chOff x="4892797" y="770401"/>
            <a:chExt cx="310854" cy="310854"/>
          </a:xfrm>
        </p:grpSpPr>
        <p:sp>
          <p:nvSpPr>
            <p:cNvPr id="42" name="椭圆 41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3" name="椭圆 42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51615" y="3217333"/>
            <a:ext cx="470741" cy="470741"/>
            <a:chOff x="4892797" y="770401"/>
            <a:chExt cx="310854" cy="310854"/>
          </a:xfrm>
        </p:grpSpPr>
        <p:sp>
          <p:nvSpPr>
            <p:cNvPr id="46" name="椭圆 45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51615" y="4293220"/>
            <a:ext cx="470741" cy="470741"/>
            <a:chOff x="4892797" y="770401"/>
            <a:chExt cx="310854" cy="310854"/>
          </a:xfrm>
        </p:grpSpPr>
        <p:sp>
          <p:nvSpPr>
            <p:cNvPr id="50" name="椭圆 49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1" name="椭圆 50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51615" y="5376333"/>
            <a:ext cx="470741" cy="470741"/>
            <a:chOff x="4892797" y="770401"/>
            <a:chExt cx="310854" cy="310854"/>
          </a:xfrm>
        </p:grpSpPr>
        <p:sp>
          <p:nvSpPr>
            <p:cNvPr id="54" name="椭圆 53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5" name="椭圆 54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66360" y="758825"/>
            <a:ext cx="4907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dirty="0" smtClean="0">
                <a:ln w="6350">
                  <a:noFill/>
                </a:ln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创造教学的误区</a:t>
            </a:r>
            <a:endParaRPr lang="zh-CN" altLang="en-US" sz="3600" dirty="0" smtClean="0">
              <a:ln w="6350">
                <a:noFill/>
              </a:ln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00595" y="2096135"/>
            <a:ext cx="4664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注重结果，忽略过程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595" y="3203575"/>
            <a:ext cx="4057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设置标准，束缚思维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0436" y="4290416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内容单一，形式单调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0436" y="5367376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注重理性，忽视感性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50" name="Picture 2" descr="C:\Users\徐威方\Desktop\清新水彩花卉毕业答辩模板\未标题-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" y="2240153"/>
            <a:ext cx="5088565" cy="37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40"/>
          <p:cNvGrpSpPr/>
          <p:nvPr/>
        </p:nvGrpSpPr>
        <p:grpSpPr>
          <a:xfrm>
            <a:off x="6651615" y="2108200"/>
            <a:ext cx="470741" cy="470741"/>
            <a:chOff x="4892797" y="770401"/>
            <a:chExt cx="310854" cy="310854"/>
          </a:xfrm>
        </p:grpSpPr>
        <p:sp>
          <p:nvSpPr>
            <p:cNvPr id="42" name="椭圆 41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3" name="椭圆 42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51615" y="3217333"/>
            <a:ext cx="470741" cy="470741"/>
            <a:chOff x="4892797" y="770401"/>
            <a:chExt cx="310854" cy="310854"/>
          </a:xfrm>
        </p:grpSpPr>
        <p:sp>
          <p:nvSpPr>
            <p:cNvPr id="46" name="椭圆 45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51615" y="4293220"/>
            <a:ext cx="470741" cy="470741"/>
            <a:chOff x="4892797" y="770401"/>
            <a:chExt cx="310854" cy="310854"/>
          </a:xfrm>
        </p:grpSpPr>
        <p:sp>
          <p:nvSpPr>
            <p:cNvPr id="50" name="椭圆 49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1" name="椭圆 50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51615" y="5376333"/>
            <a:ext cx="470741" cy="470741"/>
            <a:chOff x="4892797" y="770401"/>
            <a:chExt cx="310854" cy="310854"/>
          </a:xfrm>
        </p:grpSpPr>
        <p:sp>
          <p:nvSpPr>
            <p:cNvPr id="54" name="椭圆 53"/>
            <p:cNvSpPr/>
            <p:nvPr/>
          </p:nvSpPr>
          <p:spPr>
            <a:xfrm>
              <a:off x="4892797" y="770401"/>
              <a:ext cx="310854" cy="310854"/>
            </a:xfrm>
            <a:prstGeom prst="ellipse">
              <a:avLst/>
            </a:prstGeom>
            <a:solidFill>
              <a:srgbClr val="FBF9F7"/>
            </a:solidFill>
            <a:ln>
              <a:noFill/>
            </a:ln>
            <a:effectLst>
              <a:outerShdw blurRad="127000" sx="102000" sy="102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5" name="椭圆 54"/>
            <p:cNvSpPr/>
            <p:nvPr/>
          </p:nvSpPr>
          <p:spPr>
            <a:xfrm>
              <a:off x="4915771" y="793750"/>
              <a:ext cx="264160" cy="264158"/>
            </a:xfrm>
            <a:prstGeom prst="ellips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995824" y="873802"/>
              <a:ext cx="104054" cy="104054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9600" b="1" dirty="0">
                <a:solidFill>
                  <a:schemeClr val="accent1"/>
                </a:solidFill>
                <a:latin typeface="+mj-lt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66360" y="758825"/>
            <a:ext cx="4907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 dirty="0" smtClean="0">
                <a:ln w="6350">
                  <a:noFill/>
                </a:ln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创造教学的误区</a:t>
            </a:r>
            <a:endParaRPr lang="zh-CN" altLang="en-US" sz="3600" dirty="0" smtClean="0">
              <a:ln w="6350">
                <a:noFill/>
              </a:ln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WPS 演示</Application>
  <PresentationFormat>宽屏</PresentationFormat>
  <Paragraphs>83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黑体</vt:lpstr>
      <vt:lpstr>方正综艺简体</vt:lpstr>
      <vt:lpstr>Calibri</vt:lpstr>
      <vt:lpstr>微软雅黑</vt:lpstr>
      <vt:lpstr>微软雅黑 Light</vt:lpstr>
      <vt:lpstr>微软简行楷</vt:lpstr>
      <vt:lpstr>等线</vt:lpstr>
      <vt:lpstr>Arial Unicode MS</vt:lpstr>
      <vt:lpstr>等线 Light</vt:lpstr>
      <vt:lpstr>Office 主题​​</vt:lpstr>
      <vt:lpstr>flower</vt:lpstr>
      <vt:lpstr>PowerPoint 演示文稿</vt:lpstr>
      <vt:lpstr>PowerPoint 演示文稿</vt:lpstr>
      <vt:lpstr>PowerPoint 演示文稿</vt:lpstr>
      <vt:lpstr>PowerPoint 演示文稿</vt:lpstr>
      <vt:lpstr>“探索音响与音乐”的具体要求</vt:lpstr>
      <vt:lpstr>“即兴编创”的具体要求</vt:lpstr>
      <vt:lpstr>“创作实践”的具体要求</vt:lpstr>
      <vt:lpstr>PowerPoint 演示文稿</vt:lpstr>
      <vt:lpstr>PowerPoint 演示文稿</vt:lpstr>
      <vt:lpstr>PowerPoint 演示文稿</vt:lpstr>
      <vt:lpstr>创编课例介绍</vt:lpstr>
      <vt:lpstr>小组创编要求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音乐创造教学法</dc:title>
  <dc:creator>王zhaoxia</dc:creator>
  <cp:lastModifiedBy>王朝霞</cp:lastModifiedBy>
  <cp:revision>25</cp:revision>
  <dcterms:created xsi:type="dcterms:W3CDTF">2016-12-05T16:05:00Z</dcterms:created>
  <dcterms:modified xsi:type="dcterms:W3CDTF">2019-07-18T02:06:08Z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