
<file path=[Content_Types].xml><?xml version="1.0" encoding="utf-8"?>
<Types xmlns="http://schemas.openxmlformats.org/package/2006/content-types">
  <Default Extension="xml" ContentType="application/xml"/>
  <Default Extension="jpeg" ContentType="image/jpeg"/>
  <Default Extension="JPG" ContentType="image/.jpg"/>
  <Default Extension="png" ContentType="image/png"/>
  <Default Extension="rels" ContentType="application/vnd.openxmlformats-package.relationships+xml"/>
  <Override PartName="/customXml/itemProps3.xml" ContentType="application/vnd.openxmlformats-officedocument.customXmlPropertie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4.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48" r:id="rId1"/>
  </p:sldMasterIdLst>
  <p:notesMasterIdLst>
    <p:notesMasterId r:id="rId4"/>
  </p:notesMasterIdLst>
  <p:handoutMasterIdLst>
    <p:handoutMasterId r:id="rId42"/>
  </p:handoutMasterIdLst>
  <p:sldIdLst>
    <p:sldId id="366" r:id="rId3"/>
    <p:sldId id="691" r:id="rId5"/>
    <p:sldId id="640" r:id="rId6"/>
    <p:sldId id="641" r:id="rId7"/>
    <p:sldId id="675" r:id="rId8"/>
    <p:sldId id="648" r:id="rId9"/>
    <p:sldId id="677" r:id="rId10"/>
    <p:sldId id="649" r:id="rId11"/>
    <p:sldId id="689" r:id="rId12"/>
    <p:sldId id="679" r:id="rId13"/>
    <p:sldId id="680" r:id="rId14"/>
    <p:sldId id="681" r:id="rId15"/>
    <p:sldId id="682" r:id="rId16"/>
    <p:sldId id="683" r:id="rId17"/>
    <p:sldId id="684" r:id="rId18"/>
    <p:sldId id="687" r:id="rId19"/>
    <p:sldId id="688" r:id="rId20"/>
    <p:sldId id="685" r:id="rId21"/>
    <p:sldId id="690" r:id="rId22"/>
    <p:sldId id="686" r:id="rId23"/>
    <p:sldId id="692" r:id="rId24"/>
    <p:sldId id="693" r:id="rId25"/>
    <p:sldId id="694" r:id="rId26"/>
    <p:sldId id="695" r:id="rId27"/>
    <p:sldId id="697" r:id="rId28"/>
    <p:sldId id="698" r:id="rId29"/>
    <p:sldId id="699" r:id="rId30"/>
    <p:sldId id="700" r:id="rId31"/>
    <p:sldId id="701" r:id="rId32"/>
    <p:sldId id="702" r:id="rId33"/>
    <p:sldId id="703" r:id="rId34"/>
    <p:sldId id="704" r:id="rId35"/>
    <p:sldId id="705" r:id="rId36"/>
    <p:sldId id="706" r:id="rId37"/>
    <p:sldId id="707" r:id="rId38"/>
    <p:sldId id="708" r:id="rId39"/>
    <p:sldId id="709" r:id="rId40"/>
    <p:sldId id="400" r:id="rId41"/>
  </p:sldIdLst>
  <p:sldSz cx="12192000" cy="6858000"/>
  <p:notesSz cx="9144000" cy="6858000"/>
  <p:embeddedFontLst/>
  <p:custDataLst>
    <p:tags r:id="rId48"/>
  </p:custDataLst>
  <p:defaultTextStyle>
    <a:defPPr>
      <a:defRPr lang="zh-CN"/>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700" algn="l" defTabSz="685800" rtl="0" eaLnBrk="1" latinLnBrk="0" hangingPunct="1">
      <a:defRPr sz="1400" kern="1200">
        <a:solidFill>
          <a:schemeClr val="tx1"/>
        </a:solidFill>
        <a:latin typeface="+mn-lt"/>
        <a:ea typeface="+mn-ea"/>
        <a:cs typeface="+mn-cs"/>
      </a:defRPr>
    </a:lvl4pPr>
    <a:lvl5pPr marL="1371600" algn="l" defTabSz="685800" rtl="0" eaLnBrk="1" latinLnBrk="0" hangingPunct="1">
      <a:defRPr sz="1400" kern="1200">
        <a:solidFill>
          <a:schemeClr val="tx1"/>
        </a:solidFill>
        <a:latin typeface="+mn-lt"/>
        <a:ea typeface="+mn-ea"/>
        <a:cs typeface="+mn-cs"/>
      </a:defRPr>
    </a:lvl5pPr>
    <a:lvl6pPr marL="1714500" algn="l" defTabSz="685800" rtl="0" eaLnBrk="1" latinLnBrk="0" hangingPunct="1">
      <a:defRPr sz="1400" kern="1200">
        <a:solidFill>
          <a:schemeClr val="tx1"/>
        </a:solidFill>
        <a:latin typeface="+mn-lt"/>
        <a:ea typeface="+mn-ea"/>
        <a:cs typeface="+mn-cs"/>
      </a:defRPr>
    </a:lvl6pPr>
    <a:lvl7pPr marL="2057400" algn="l" defTabSz="685800" rtl="0" eaLnBrk="1" latinLnBrk="0" hangingPunct="1">
      <a:defRPr sz="1400" kern="1200">
        <a:solidFill>
          <a:schemeClr val="tx1"/>
        </a:solidFill>
        <a:latin typeface="+mn-lt"/>
        <a:ea typeface="+mn-ea"/>
        <a:cs typeface="+mn-cs"/>
      </a:defRPr>
    </a:lvl7pPr>
    <a:lvl8pPr marL="2400300" algn="l" defTabSz="685800" rtl="0" eaLnBrk="1" latinLnBrk="0" hangingPunct="1">
      <a:defRPr sz="1400" kern="1200">
        <a:solidFill>
          <a:schemeClr val="tx1"/>
        </a:solidFill>
        <a:latin typeface="+mn-lt"/>
        <a:ea typeface="+mn-ea"/>
        <a:cs typeface="+mn-cs"/>
      </a:defRPr>
    </a:lvl8pPr>
    <a:lvl9pPr marL="2743200" algn="l" defTabSz="685800" rtl="0" eaLnBrk="1" latinLnBrk="0" hangingPunct="1">
      <a:defRPr sz="1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603" userDrawn="1">
          <p15:clr>
            <a:srgbClr val="A4A3A4"/>
          </p15:clr>
        </p15:guide>
        <p15:guide id="2" orient="horz" pos="2199" userDrawn="1">
          <p15:clr>
            <a:srgbClr val="A4A3A4"/>
          </p15:clr>
        </p15:guide>
        <p15:guide id="3" pos="42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E6F8C"/>
    <a:srgbClr val="E2A762"/>
    <a:srgbClr val="6486A1"/>
    <a:srgbClr val="EDAD9A"/>
    <a:srgbClr val="FBD7CB"/>
    <a:srgbClr val="E5B1A1"/>
    <a:srgbClr val="F0BCAC"/>
    <a:srgbClr val="50638B"/>
    <a:srgbClr val="D9AEA8"/>
    <a:srgbClr val="F1F0E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6296" autoAdjust="0"/>
  </p:normalViewPr>
  <p:slideViewPr>
    <p:cSldViewPr snapToGrid="0" showGuides="1">
      <p:cViewPr>
        <p:scale>
          <a:sx n="80" d="100"/>
          <a:sy n="80" d="100"/>
        </p:scale>
        <p:origin x="1824" y="1230"/>
      </p:cViewPr>
      <p:guideLst>
        <p:guide orient="horz" pos="2603"/>
        <p:guide orient="horz" pos="2199"/>
        <p:guide pos="4213"/>
      </p:guideLst>
    </p:cSldViewPr>
  </p:slideViewPr>
  <p:notesTextViewPr>
    <p:cViewPr>
      <p:scale>
        <a:sx n="1" d="1"/>
        <a:sy n="1" d="1"/>
      </p:scale>
      <p:origin x="0" y="0"/>
    </p:cViewPr>
  </p:notesTextViewPr>
  <p:notesViewPr>
    <p:cSldViewPr snapToGrid="0">
      <p:cViewPr varScale="1">
        <p:scale>
          <a:sx n="84" d="100"/>
          <a:sy n="84" d="100"/>
        </p:scale>
        <p:origin x="-3888" y="-72"/>
      </p:cViewPr>
      <p:guideLst>
        <p:guide orient="horz" pos="2199"/>
        <p:guide pos="2880"/>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8" Type="http://schemas.openxmlformats.org/officeDocument/2006/relationships/tags" Target="tags/tag4.xml"/><Relationship Id="rId47" Type="http://schemas.openxmlformats.org/officeDocument/2006/relationships/customXml" Target="../customXml/item1.xml"/><Relationship Id="rId46" Type="http://schemas.openxmlformats.org/officeDocument/2006/relationships/customXmlProps" Target="../customXml/itemProps3.xml"/><Relationship Id="rId45" Type="http://schemas.openxmlformats.org/officeDocument/2006/relationships/tableStyles" Target="tableStyles.xml"/><Relationship Id="rId44" Type="http://schemas.openxmlformats.org/officeDocument/2006/relationships/viewProps" Target="viewProps.xml"/><Relationship Id="rId43" Type="http://schemas.openxmlformats.org/officeDocument/2006/relationships/presProps" Target="presProps.xml"/><Relationship Id="rId42" Type="http://schemas.openxmlformats.org/officeDocument/2006/relationships/handoutMaster" Target="handoutMasters/handoutMaster1.xml"/><Relationship Id="rId41" Type="http://schemas.openxmlformats.org/officeDocument/2006/relationships/slide" Target="slides/slide38.xml"/><Relationship Id="rId40" Type="http://schemas.openxmlformats.org/officeDocument/2006/relationships/slide" Target="slides/slide37.xml"/><Relationship Id="rId4" Type="http://schemas.openxmlformats.org/officeDocument/2006/relationships/notesMaster" Target="notesMasters/notesMaster1.xml"/><Relationship Id="rId39" Type="http://schemas.openxmlformats.org/officeDocument/2006/relationships/slide" Target="slides/slide36.xml"/><Relationship Id="rId38" Type="http://schemas.openxmlformats.org/officeDocument/2006/relationships/slide" Target="slides/slide35.xml"/><Relationship Id="rId37" Type="http://schemas.openxmlformats.org/officeDocument/2006/relationships/slide" Target="slides/slide34.xml"/><Relationship Id="rId36" Type="http://schemas.openxmlformats.org/officeDocument/2006/relationships/slide" Target="slides/slide33.xml"/><Relationship Id="rId35" Type="http://schemas.openxmlformats.org/officeDocument/2006/relationships/slide" Target="slides/slide32.xml"/><Relationship Id="rId34" Type="http://schemas.openxmlformats.org/officeDocument/2006/relationships/slide" Target="slides/slide31.xml"/><Relationship Id="rId33" Type="http://schemas.openxmlformats.org/officeDocument/2006/relationships/slide" Target="slides/slide30.xml"/><Relationship Id="rId32" Type="http://schemas.openxmlformats.org/officeDocument/2006/relationships/slide" Target="slides/slide29.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962400" cy="344091"/>
          </a:xfrm>
          <a:prstGeom prst="rect">
            <a:avLst/>
          </a:prstGeom>
        </p:spPr>
        <p:txBody>
          <a:bodyPr vert="horz" lIns="91440" tIns="45720" rIns="91440" bIns="45720" rtlCol="0"/>
          <a:lstStyle>
            <a:lvl1pPr algn="l">
              <a:defRPr sz="1600"/>
            </a:lvl1pPr>
          </a:lstStyle>
          <a:p>
            <a:endParaRPr lang="zh-CN" altLang="en-US">
              <a:latin typeface="汉仪旗黑-55简" panose="00020600040101010101" charset="-128"/>
              <a:ea typeface="汉仪旗黑-55简" panose="00020600040101010101" charset="-128"/>
              <a:cs typeface="汉仪旗黑-55简" panose="00020600040101010101" charset="-128"/>
            </a:endParaRPr>
          </a:p>
        </p:txBody>
      </p:sp>
      <p:sp>
        <p:nvSpPr>
          <p:cNvPr id="3" name="日期占位符 2"/>
          <p:cNvSpPr>
            <a:spLocks noGrp="1"/>
          </p:cNvSpPr>
          <p:nvPr>
            <p:ph type="dt" sz="quarter" idx="1"/>
          </p:nvPr>
        </p:nvSpPr>
        <p:spPr>
          <a:xfrm>
            <a:off x="5179484" y="0"/>
            <a:ext cx="3962400" cy="344091"/>
          </a:xfrm>
          <a:prstGeom prst="rect">
            <a:avLst/>
          </a:prstGeom>
        </p:spPr>
        <p:txBody>
          <a:bodyPr vert="horz" lIns="91440" tIns="45720" rIns="91440" bIns="45720" rtlCol="0"/>
          <a:lstStyle>
            <a:lvl1pPr algn="r">
              <a:defRPr sz="1600"/>
            </a:lvl1pPr>
          </a:lstStyle>
          <a:p>
            <a:fld id="{0F9B84EA-7D68-4D60-9CB1-D50884785D1C}" type="datetimeFigureOut">
              <a:rPr lang="zh-CN" altLang="en-US" smtClean="0">
                <a:cs typeface="汉仪旗黑-55简" panose="00020600040101010101" charset="-128"/>
              </a:rPr>
            </a:fld>
            <a:endParaRPr lang="zh-CN" altLang="en-US">
              <a:cs typeface="汉仪旗黑-55简" panose="00020600040101010101" charset="-128"/>
            </a:endParaRPr>
          </a:p>
        </p:txBody>
      </p:sp>
      <p:sp>
        <p:nvSpPr>
          <p:cNvPr id="4" name="页脚占位符 3"/>
          <p:cNvSpPr>
            <a:spLocks noGrp="1"/>
          </p:cNvSpPr>
          <p:nvPr>
            <p:ph type="ftr" sz="quarter" idx="2"/>
          </p:nvPr>
        </p:nvSpPr>
        <p:spPr>
          <a:xfrm>
            <a:off x="0" y="6513910"/>
            <a:ext cx="3962400" cy="344090"/>
          </a:xfrm>
          <a:prstGeom prst="rect">
            <a:avLst/>
          </a:prstGeom>
        </p:spPr>
        <p:txBody>
          <a:bodyPr vert="horz" lIns="91440" tIns="45720" rIns="91440" bIns="45720" rtlCol="0" anchor="b"/>
          <a:lstStyle>
            <a:lvl1pPr algn="l">
              <a:defRPr sz="1600"/>
            </a:lvl1pPr>
          </a:lstStyle>
          <a:p>
            <a:endParaRPr lang="zh-CN" altLang="en-US">
              <a:latin typeface="汉仪旗黑-55简" panose="00020600040101010101" charset="-128"/>
              <a:ea typeface="汉仪旗黑-55简" panose="00020600040101010101" charset="-128"/>
              <a:cs typeface="汉仪旗黑-55简" panose="00020600040101010101" charset="-128"/>
            </a:endParaRPr>
          </a:p>
        </p:txBody>
      </p:sp>
      <p:sp>
        <p:nvSpPr>
          <p:cNvPr id="5" name="灯片编号占位符 4"/>
          <p:cNvSpPr>
            <a:spLocks noGrp="1"/>
          </p:cNvSpPr>
          <p:nvPr>
            <p:ph type="sldNum" sz="quarter" idx="3"/>
          </p:nvPr>
        </p:nvSpPr>
        <p:spPr>
          <a:xfrm>
            <a:off x="5179484" y="6513910"/>
            <a:ext cx="3962400" cy="344090"/>
          </a:xfrm>
          <a:prstGeom prst="rect">
            <a:avLst/>
          </a:prstGeom>
        </p:spPr>
        <p:txBody>
          <a:bodyPr vert="horz" lIns="91440" tIns="45720" rIns="91440" bIns="45720" rtlCol="0" anchor="b"/>
          <a:lstStyle>
            <a:lvl1pPr algn="r">
              <a:defRPr sz="1600"/>
            </a:lvl1pPr>
          </a:lstStyle>
          <a:p>
            <a:fld id="{8D4E0FC9-F1F8-4FAE-9988-3BA365CFD46F}" type="slidenum">
              <a:rPr lang="zh-CN" altLang="en-US" smtClean="0">
                <a:cs typeface="汉仪旗黑-55简" panose="00020600040101010101" charset="-128"/>
              </a:rPr>
            </a:fld>
            <a:endParaRPr lang="zh-CN" altLang="en-US">
              <a:cs typeface="汉仪旗黑-55简" panose="00020600040101010101" charset="-128"/>
            </a:endParaRP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962400" cy="344091"/>
          </a:xfrm>
          <a:prstGeom prst="rect">
            <a:avLst/>
          </a:prstGeom>
        </p:spPr>
        <p:txBody>
          <a:bodyPr vert="horz" lIns="91440" tIns="45720" rIns="91440" bIns="45720" rtlCol="0"/>
          <a:lstStyle>
            <a:lvl1pPr algn="l">
              <a:defRPr sz="1200">
                <a:latin typeface="汉仪旗黑-55简" panose="00020600040101010101" charset="-128"/>
                <a:ea typeface="汉仪旗黑-55简" panose="00020600040101010101" charset="-128"/>
                <a:cs typeface="汉仪旗黑-55简" panose="00020600040101010101" charset="-128"/>
              </a:defRPr>
            </a:lvl1pPr>
          </a:lstStyle>
          <a:p>
            <a:endParaRPr lang="zh-CN" altLang="en-US"/>
          </a:p>
        </p:txBody>
      </p:sp>
      <p:sp>
        <p:nvSpPr>
          <p:cNvPr id="3" name="日期占位符 2"/>
          <p:cNvSpPr>
            <a:spLocks noGrp="1"/>
          </p:cNvSpPr>
          <p:nvPr>
            <p:ph type="dt" idx="1"/>
          </p:nvPr>
        </p:nvSpPr>
        <p:spPr>
          <a:xfrm>
            <a:off x="5179484" y="0"/>
            <a:ext cx="3962400" cy="344091"/>
          </a:xfrm>
          <a:prstGeom prst="rect">
            <a:avLst/>
          </a:prstGeom>
        </p:spPr>
        <p:txBody>
          <a:bodyPr vert="horz" lIns="91440" tIns="45720" rIns="91440" bIns="45720" rtlCol="0"/>
          <a:lstStyle>
            <a:lvl1pPr algn="r">
              <a:defRPr sz="1200">
                <a:latin typeface="汉仪旗黑-55简" panose="00020600040101010101" charset="-128"/>
                <a:ea typeface="汉仪旗黑-55简" panose="00020600040101010101" charset="-128"/>
                <a:cs typeface="汉仪旗黑-55简" panose="00020600040101010101" charset="-128"/>
              </a:defRPr>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2514600" y="857250"/>
            <a:ext cx="4114800" cy="2314575"/>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914400" y="3300413"/>
            <a:ext cx="7315200" cy="2700338"/>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6513910"/>
            <a:ext cx="3962400" cy="344090"/>
          </a:xfrm>
          <a:prstGeom prst="rect">
            <a:avLst/>
          </a:prstGeom>
        </p:spPr>
        <p:txBody>
          <a:bodyPr vert="horz" lIns="91440" tIns="45720" rIns="91440" bIns="45720" rtlCol="0" anchor="b"/>
          <a:lstStyle>
            <a:lvl1pPr algn="l">
              <a:defRPr sz="1200">
                <a:latin typeface="汉仪旗黑-55简" panose="00020600040101010101" charset="-128"/>
                <a:ea typeface="汉仪旗黑-55简" panose="00020600040101010101" charset="-128"/>
                <a:cs typeface="汉仪旗黑-55简" panose="00020600040101010101" charset="-128"/>
              </a:defRPr>
            </a:lvl1pPr>
          </a:lstStyle>
          <a:p>
            <a:endParaRPr lang="zh-CN" altLang="en-US"/>
          </a:p>
        </p:txBody>
      </p:sp>
      <p:sp>
        <p:nvSpPr>
          <p:cNvPr id="7" name="灯片编号占位符 6"/>
          <p:cNvSpPr>
            <a:spLocks noGrp="1"/>
          </p:cNvSpPr>
          <p:nvPr>
            <p:ph type="sldNum" sz="quarter" idx="5"/>
          </p:nvPr>
        </p:nvSpPr>
        <p:spPr>
          <a:xfrm>
            <a:off x="5179484" y="6513910"/>
            <a:ext cx="3962400" cy="344090"/>
          </a:xfrm>
          <a:prstGeom prst="rect">
            <a:avLst/>
          </a:prstGeom>
        </p:spPr>
        <p:txBody>
          <a:bodyPr vert="horz" lIns="91440" tIns="45720" rIns="91440" bIns="45720" rtlCol="0" anchor="b"/>
          <a:lstStyle>
            <a:lvl1pPr algn="r">
              <a:defRPr sz="1200">
                <a:latin typeface="汉仪旗黑-55简" panose="00020600040101010101" charset="-128"/>
                <a:ea typeface="汉仪旗黑-55简" panose="00020600040101010101" charset="-128"/>
                <a:cs typeface="汉仪旗黑-55简" panose="00020600040101010101" charset="-128"/>
              </a:defRPr>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685800" rtl="0" eaLnBrk="1" latinLnBrk="0" hangingPunct="1">
      <a:defRPr sz="900" kern="1200">
        <a:solidFill>
          <a:schemeClr val="tx1"/>
        </a:solidFill>
        <a:latin typeface="汉仪旗黑-55简" panose="00020600040101010101" charset="-128"/>
        <a:ea typeface="汉仪旗黑-55简" panose="00020600040101010101" charset="-128"/>
        <a:cs typeface="汉仪旗黑-55简" panose="00020600040101010101" charset="-128"/>
      </a:defRPr>
    </a:lvl1pPr>
    <a:lvl2pPr marL="342900" algn="l" defTabSz="685800" rtl="0" eaLnBrk="1" latinLnBrk="0" hangingPunct="1">
      <a:defRPr sz="900" kern="1200">
        <a:solidFill>
          <a:schemeClr val="tx1"/>
        </a:solidFill>
        <a:latin typeface="汉仪旗黑-55简" panose="00020600040101010101" charset="-128"/>
        <a:ea typeface="汉仪旗黑-55简" panose="00020600040101010101" charset="-128"/>
        <a:cs typeface="汉仪旗黑-55简" panose="00020600040101010101" charset="-128"/>
      </a:defRPr>
    </a:lvl2pPr>
    <a:lvl3pPr marL="685800" algn="l" defTabSz="685800" rtl="0" eaLnBrk="1" latinLnBrk="0" hangingPunct="1">
      <a:defRPr sz="900" kern="1200">
        <a:solidFill>
          <a:schemeClr val="tx1"/>
        </a:solidFill>
        <a:latin typeface="汉仪旗黑-55简" panose="00020600040101010101" charset="-128"/>
        <a:ea typeface="汉仪旗黑-55简" panose="00020600040101010101" charset="-128"/>
        <a:cs typeface="汉仪旗黑-55简" panose="00020600040101010101" charset="-128"/>
      </a:defRPr>
    </a:lvl3pPr>
    <a:lvl4pPr marL="1028700" algn="l" defTabSz="685800" rtl="0" eaLnBrk="1" latinLnBrk="0" hangingPunct="1">
      <a:defRPr sz="900" kern="1200">
        <a:solidFill>
          <a:schemeClr val="tx1"/>
        </a:solidFill>
        <a:latin typeface="汉仪旗黑-55简" panose="00020600040101010101" charset="-128"/>
        <a:ea typeface="汉仪旗黑-55简" panose="00020600040101010101" charset="-128"/>
        <a:cs typeface="汉仪旗黑-55简" panose="00020600040101010101" charset="-128"/>
      </a:defRPr>
    </a:lvl4pPr>
    <a:lvl5pPr marL="1371600" algn="l" defTabSz="685800" rtl="0" eaLnBrk="1" latinLnBrk="0" hangingPunct="1">
      <a:defRPr sz="900" kern="1200">
        <a:solidFill>
          <a:schemeClr val="tx1"/>
        </a:solidFill>
        <a:latin typeface="汉仪旗黑-55简" panose="00020600040101010101" charset="-128"/>
        <a:ea typeface="汉仪旗黑-55简" panose="00020600040101010101" charset="-128"/>
        <a:cs typeface="汉仪旗黑-55简" panose="00020600040101010101" charset="-128"/>
      </a:defRPr>
    </a:lvl5pPr>
    <a:lvl6pPr marL="1714500" algn="l" defTabSz="685800" rtl="0" eaLnBrk="1" latinLnBrk="0" hangingPunct="1">
      <a:defRPr sz="900" kern="1200">
        <a:solidFill>
          <a:schemeClr val="tx1"/>
        </a:solidFill>
        <a:latin typeface="+mn-lt"/>
        <a:ea typeface="+mn-ea"/>
        <a:cs typeface="+mn-cs"/>
      </a:defRPr>
    </a:lvl6pPr>
    <a:lvl7pPr marL="2057400" algn="l" defTabSz="685800" rtl="0" eaLnBrk="1" latinLnBrk="0" hangingPunct="1">
      <a:defRPr sz="900" kern="1200">
        <a:solidFill>
          <a:schemeClr val="tx1"/>
        </a:solidFill>
        <a:latin typeface="+mn-lt"/>
        <a:ea typeface="+mn-ea"/>
        <a:cs typeface="+mn-cs"/>
      </a:defRPr>
    </a:lvl7pPr>
    <a:lvl8pPr marL="2400300" algn="l" defTabSz="685800" rtl="0" eaLnBrk="1" latinLnBrk="0" hangingPunct="1">
      <a:defRPr sz="900" kern="1200">
        <a:solidFill>
          <a:schemeClr val="tx1"/>
        </a:solidFill>
        <a:latin typeface="+mn-lt"/>
        <a:ea typeface="+mn-ea"/>
        <a:cs typeface="+mn-cs"/>
      </a:defRPr>
    </a:lvl8pPr>
    <a:lvl9pPr marL="2743200" algn="l" defTabSz="685800"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5.xml"/></Relationships>
</file>

<file path=ppt/notesSlides/_rels/notesSlide2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6.xml"/></Relationships>
</file>

<file path=ppt/notesSlides/_rels/notesSlide2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7.xml"/></Relationships>
</file>

<file path=ppt/notesSlides/_rels/notesSlide2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8.xml"/></Relationships>
</file>

<file path=ppt/notesSlides/_rels/notesSlide2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9.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0.xml"/></Relationships>
</file>

<file path=ppt/notesSlides/_rels/notesSlide3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1.xml"/></Relationships>
</file>

<file path=ppt/notesSlides/_rels/notesSlide3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2.xml"/></Relationships>
</file>

<file path=ppt/notesSlides/_rels/notesSlide3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3.xml"/></Relationships>
</file>

<file path=ppt/notesSlides/_rels/notesSlide3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4.xml"/></Relationships>
</file>

<file path=ppt/notesSlides/_rels/notesSlide3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5.xml"/></Relationships>
</file>

<file path=ppt/notesSlides/_rels/notesSlide3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6.xml"/></Relationships>
</file>

<file path=ppt/notesSlides/_rels/notesSlide3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7.xml"/></Relationships>
</file>

<file path=ppt/notesSlides/_rels/notesSlide3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8.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a:t>第二种地点状语从句，不重要，出现的特别少</a:t>
            </a:r>
            <a:r>
              <a:rPr lang="en-US" altLang="zh-CN"/>
              <a:t>,</a:t>
            </a:r>
            <a:r>
              <a:rPr lang="zh-CN" altLang="en-US"/>
              <a:t>只要知道</a:t>
            </a:r>
            <a:r>
              <a:rPr lang="en-US" altLang="zh-CN"/>
              <a:t> where </a:t>
            </a:r>
            <a:r>
              <a:rPr lang="zh-CN" altLang="en-US"/>
              <a:t>这个词表示地点就行了</a:t>
            </a:r>
            <a:br>
              <a:rPr lang="zh-CN" altLang="en-US"/>
            </a:br>
            <a:r>
              <a:rPr lang="en-US" altLang="zh-CN"/>
              <a:t>where </a:t>
            </a:r>
            <a:r>
              <a:rPr lang="zh-CN" altLang="en-US"/>
              <a:t>引出的是地点状语，从句表示在那个地方。复兴的唯一可能性</a:t>
            </a:r>
            <a:r>
              <a:rPr lang="en-US" altLang="zh-CN"/>
              <a:t>, </a:t>
            </a:r>
            <a:r>
              <a:rPr lang="zh-CN" altLang="en-US"/>
              <a:t>就引领了这些说着濒危语言的这些人，让他们去开发出一个</a:t>
            </a:r>
            <a:r>
              <a:rPr lang="zh-CN" altLang="en-US">
                <a:sym typeface="+mn-ea"/>
              </a:rPr>
              <a:t>书写系统</a:t>
            </a:r>
            <a:r>
              <a:rPr lang="en-US" altLang="zh-CN"/>
              <a:t>,</a:t>
            </a:r>
            <a:r>
              <a:rPr lang="zh-CN" altLang="en-US"/>
              <a:t>要在他原本没存在的那个地方</a:t>
            </a:r>
            <a:endParaRPr lang="zh-CN" altLang="en-US"/>
          </a:p>
          <a:p>
            <a:r>
              <a:rPr lang="en-US" altLang="zh-CN"/>
              <a:t> where </a:t>
            </a:r>
            <a:r>
              <a:rPr lang="zh-CN" altLang="en-US"/>
              <a:t>能引出什么宾语从句，还能引出定语从句，那这里为啥就不是？原因在于你得看它挨着谁，如果</a:t>
            </a:r>
            <a:r>
              <a:rPr lang="en-US" altLang="zh-CN"/>
              <a:t> where </a:t>
            </a:r>
            <a:r>
              <a:rPr lang="zh-CN" altLang="en-US"/>
              <a:t>引出的是这个定语从句，那么它前面得有一个表示地点的名词，这里有吗？没有。如果它引出的宾语从句，那它前面得有动词介词动宾介宾，如果它是表语从句，前面没有系动词，是不是都没有？所以待会发现它前面的东西，</a:t>
            </a:r>
            <a:r>
              <a:rPr lang="en-US" altLang="zh-CN"/>
              <a:t>writing </a:t>
            </a:r>
            <a:r>
              <a:rPr lang="zh-CN" altLang="en-US"/>
              <a:t>跟这个地点</a:t>
            </a:r>
            <a:r>
              <a:rPr lang="en-US" altLang="zh-CN"/>
              <a:t> where </a:t>
            </a:r>
            <a:r>
              <a:rPr lang="zh-CN" altLang="en-US"/>
              <a:t>没啥关系，因此就独立了</a:t>
            </a:r>
            <a:br>
              <a:rPr lang="zh-CN" altLang="en-US"/>
            </a:br>
            <a:r>
              <a:rPr lang="zh-CN" altLang="en-US"/>
              <a:t>所以大家注意一下，就是这个从句的位置和它挨着，谁就决定它是什么从句，但是还是那句话，大家记住不纠结</a:t>
            </a:r>
            <a:r>
              <a:rPr lang="en-US" altLang="zh-CN"/>
              <a:t>.</a:t>
            </a:r>
            <a:r>
              <a:rPr lang="zh-CN" altLang="en-US"/>
              <a:t>现在尽量分清楚，平时多多练习当然好，但如果在雅思真题考试当中的时候，大家记住别纠结。你甭他做什么成分，你只要一看就</a:t>
            </a:r>
            <a:r>
              <a:rPr lang="en-US" altLang="zh-CN"/>
              <a:t> where </a:t>
            </a:r>
            <a:r>
              <a:rPr lang="zh-CN" altLang="en-US"/>
              <a:t>照着表地点起火，能通过这个连接词断开，能看懂就可以了。但是找到这个连接词，找到从句还是很重要的。</a:t>
            </a:r>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fld>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a:t>原因状语从句很简单，常考就是这仨儿，</a:t>
            </a:r>
            <a:r>
              <a:rPr lang="en-US" altLang="zh-CN"/>
              <a:t>because since as </a:t>
            </a:r>
            <a:r>
              <a:rPr lang="zh-CN" altLang="en-US"/>
              <a:t>都表示因为，不用区别好了，知道他们有原因就行了。</a:t>
            </a:r>
            <a:endParaRPr lang="zh-CN" altLang="en-US"/>
          </a:p>
          <a:p>
            <a:r>
              <a:rPr lang="zh-CN" altLang="en-US"/>
              <a:t>三者语气从强到弱排序：</a:t>
            </a:r>
            <a:r>
              <a:rPr lang="en-US" altLang="zh-CN"/>
              <a:t>because &gt; since &gt; as</a:t>
            </a:r>
            <a:endParaRPr lang="zh-CN" altLang="en-US"/>
          </a:p>
          <a:p>
            <a:r>
              <a:rPr lang="en-US" altLang="zh-CN"/>
              <a:t>because</a:t>
            </a:r>
            <a:r>
              <a:rPr lang="zh-CN" altLang="en-US"/>
              <a:t>（最强）：表</a:t>
            </a:r>
            <a:r>
              <a:rPr lang="en-US" altLang="zh-CN"/>
              <a:t> “</a:t>
            </a:r>
            <a:r>
              <a:rPr lang="zh-CN" altLang="en-US"/>
              <a:t>直接、根本原因</a:t>
            </a:r>
            <a:r>
              <a:rPr lang="en-US" altLang="zh-CN"/>
              <a:t>”</a:t>
            </a:r>
            <a:br>
              <a:rPr lang="en-US" altLang="zh-CN"/>
            </a:br>
            <a:r>
              <a:rPr lang="en-US" altLang="zh-CN"/>
              <a:t>since</a:t>
            </a:r>
            <a:r>
              <a:rPr lang="zh-CN" altLang="en-US"/>
              <a:t>（中等）：表</a:t>
            </a:r>
            <a:r>
              <a:rPr lang="en-US" altLang="zh-CN"/>
              <a:t> “</a:t>
            </a:r>
            <a:r>
              <a:rPr lang="zh-CN" altLang="en-US"/>
              <a:t>已知、显而易见的原因</a:t>
            </a:r>
            <a:r>
              <a:rPr lang="en-US" altLang="zh-CN"/>
              <a:t>”</a:t>
            </a:r>
            <a:r>
              <a:rPr lang="zh-CN" altLang="en-US"/>
              <a:t>引导的原因是双方都清楚的事实，或无需额外解释的背景信息，相当于</a:t>
            </a:r>
            <a:r>
              <a:rPr lang="en-US" altLang="zh-CN"/>
              <a:t> “</a:t>
            </a:r>
            <a:r>
              <a:rPr lang="zh-CN" altLang="en-US"/>
              <a:t>既然</a:t>
            </a:r>
            <a:r>
              <a:rPr lang="en-US" altLang="zh-CN"/>
              <a:t>”</a:t>
            </a:r>
            <a:r>
              <a:rPr lang="zh-CN" altLang="en-US"/>
              <a:t>，侧重</a:t>
            </a:r>
            <a:r>
              <a:rPr lang="en-US" altLang="zh-CN"/>
              <a:t> “</a:t>
            </a:r>
            <a:r>
              <a:rPr lang="zh-CN" altLang="en-US"/>
              <a:t>基于已知事实的推论</a:t>
            </a:r>
            <a:r>
              <a:rPr lang="en-US" altLang="zh-CN"/>
              <a:t>”</a:t>
            </a:r>
            <a:r>
              <a:rPr lang="zh-CN" altLang="en-US"/>
              <a:t>。</a:t>
            </a:r>
            <a:r>
              <a:rPr lang="en-US" altLang="zh-CN"/>
              <a:t>Since you don’t like spicy food, I’ll order a mild dish.</a:t>
            </a:r>
            <a:r>
              <a:rPr lang="zh-CN" altLang="en-US"/>
              <a:t>（既然你不喜欢辣的，我就点个清淡的菜</a:t>
            </a:r>
            <a:r>
              <a:rPr lang="en-US" altLang="zh-CN"/>
              <a:t> ——“</a:t>
            </a:r>
            <a:r>
              <a:rPr lang="zh-CN" altLang="en-US"/>
              <a:t>你不喜欢辣</a:t>
            </a:r>
            <a:r>
              <a:rPr lang="en-US" altLang="zh-CN"/>
              <a:t>” </a:t>
            </a:r>
            <a:r>
              <a:rPr lang="zh-CN" altLang="en-US"/>
              <a:t>是双方已知的事实）</a:t>
            </a:r>
            <a:br>
              <a:rPr lang="zh-CN" altLang="en-US"/>
            </a:br>
            <a:r>
              <a:rPr lang="en-US" altLang="zh-CN"/>
              <a:t>as</a:t>
            </a:r>
            <a:r>
              <a:rPr lang="zh-CN" altLang="en-US"/>
              <a:t>（最弱）：表</a:t>
            </a:r>
            <a:r>
              <a:rPr lang="en-US" altLang="zh-CN"/>
              <a:t> “</a:t>
            </a:r>
            <a:r>
              <a:rPr lang="zh-CN" altLang="en-US"/>
              <a:t>附带、次要原因</a:t>
            </a:r>
            <a:r>
              <a:rPr lang="en-US" altLang="zh-CN"/>
              <a:t>”</a:t>
            </a:r>
            <a:r>
              <a:rPr lang="zh-CN" altLang="en-US"/>
              <a:t>引导的原因是附带说明的背景或轻微原因，主从句逻辑联系较弱，相当于</a:t>
            </a:r>
            <a:r>
              <a:rPr lang="en-US" altLang="zh-CN"/>
              <a:t> “</a:t>
            </a:r>
            <a:r>
              <a:rPr lang="zh-CN" altLang="en-US"/>
              <a:t>由于</a:t>
            </a:r>
            <a:r>
              <a:rPr lang="en-US" altLang="zh-CN"/>
              <a:t>”</a:t>
            </a:r>
            <a:r>
              <a:rPr lang="zh-CN" altLang="en-US"/>
              <a:t>，常用来解释主句动作发生的情境。</a:t>
            </a:r>
            <a:endParaRPr lang="zh-CN" altLang="en-US"/>
          </a:p>
          <a:p>
            <a:r>
              <a:rPr lang="en-US" altLang="zh-CN"/>
              <a:t>She hurried to leave as she was late for work.</a:t>
            </a:r>
            <a:r>
              <a:rPr lang="zh-CN" altLang="en-US"/>
              <a:t>（由于上班要迟到了，她匆忙离开</a:t>
            </a:r>
            <a:r>
              <a:rPr lang="en-US" altLang="zh-CN"/>
              <a:t> ——“</a:t>
            </a:r>
            <a:r>
              <a:rPr lang="zh-CN" altLang="en-US"/>
              <a:t>迟到</a:t>
            </a:r>
            <a:r>
              <a:rPr lang="en-US" altLang="zh-CN"/>
              <a:t>” </a:t>
            </a:r>
            <a:r>
              <a:rPr lang="zh-CN" altLang="en-US"/>
              <a:t>是</a:t>
            </a:r>
            <a:r>
              <a:rPr lang="en-US" altLang="zh-CN"/>
              <a:t> “</a:t>
            </a:r>
            <a:r>
              <a:rPr lang="zh-CN" altLang="en-US"/>
              <a:t>匆忙离开</a:t>
            </a:r>
            <a:r>
              <a:rPr lang="en-US" altLang="zh-CN"/>
              <a:t>” </a:t>
            </a:r>
            <a:r>
              <a:rPr lang="zh-CN" altLang="en-US"/>
              <a:t>的情境性原因）</a:t>
            </a:r>
            <a:endParaRPr lang="zh-CN" altLang="en-US"/>
          </a:p>
          <a:p>
            <a:r>
              <a:rPr lang="en-US" altLang="zh-CN"/>
              <a:t>because</a:t>
            </a:r>
            <a:r>
              <a:rPr lang="zh-CN" altLang="en-US"/>
              <a:t>：可置于主句前或后，置于句首时常用逗号隔开，置于句末时无需逗号。</a:t>
            </a:r>
            <a:endParaRPr lang="zh-CN" altLang="en-US"/>
          </a:p>
          <a:p>
            <a:r>
              <a:rPr lang="en-US" altLang="zh-CN"/>
              <a:t>since/as</a:t>
            </a:r>
            <a:r>
              <a:rPr lang="zh-CN" altLang="en-US"/>
              <a:t>：通常置于句首，引导已知原因，后接主句，中间用逗号隔开；置于句末时较少见，语气会更弱。</a:t>
            </a:r>
            <a:endParaRPr lang="zh-CN" altLang="en-US"/>
          </a:p>
          <a:p>
            <a:br>
              <a:rPr lang="zh-CN" altLang="en-US"/>
            </a:br>
            <a:r>
              <a:rPr lang="zh-CN" altLang="en-US"/>
              <a:t>因为引出原因，状语从句说，幸福是终极的目标，为什么呢？因为它是非常明显的，不言而喻的</a:t>
            </a:r>
            <a:r>
              <a:rPr lang="zh-CN" altLang="en-US"/>
              <a:t>好的</a:t>
            </a:r>
            <a:endParaRPr lang="zh-CN" altLang="en-US"/>
          </a:p>
          <a:p>
            <a:endParaRPr lang="zh-CN" altLang="en-US"/>
          </a:p>
          <a:p>
            <a:r>
              <a:rPr lang="en-US" altLang="zh-CN"/>
              <a:t>as a result of + </a:t>
            </a:r>
            <a:r>
              <a:rPr lang="zh-CN" altLang="en-US"/>
              <a:t>名词</a:t>
            </a:r>
            <a:r>
              <a:rPr lang="en-US" altLang="zh-CN"/>
              <a:t> / </a:t>
            </a:r>
            <a:r>
              <a:rPr lang="zh-CN" altLang="en-US"/>
              <a:t>代词</a:t>
            </a:r>
            <a:r>
              <a:rPr lang="en-US" altLang="zh-CN"/>
              <a:t> / </a:t>
            </a:r>
            <a:r>
              <a:rPr lang="zh-CN" altLang="en-US"/>
              <a:t>名词性短语（不能直接接句子）</a:t>
            </a:r>
            <a:br>
              <a:rPr lang="zh-CN" altLang="en-US"/>
            </a:br>
            <a:r>
              <a:rPr lang="en-US" altLang="zh-CN"/>
              <a:t>As a result of the heavy rain, the sports meeting was postponed.</a:t>
            </a:r>
            <a:endParaRPr lang="en-US" altLang="zh-CN"/>
          </a:p>
        </p:txBody>
      </p:sp>
      <p:sp>
        <p:nvSpPr>
          <p:cNvPr id="4" name="灯片编号占位符 3"/>
          <p:cNvSpPr>
            <a:spLocks noGrp="1"/>
          </p:cNvSpPr>
          <p:nvPr>
            <p:ph type="sldNum" sz="quarter" idx="10"/>
          </p:nvPr>
        </p:nvSpPr>
        <p:spPr/>
        <p:txBody>
          <a:bodyPr/>
          <a:lstStyle/>
          <a:p>
            <a:fld id="{A6837353-30EB-4A48-80EB-173D804AEFBD}" type="slidenum">
              <a:rPr lang="zh-CN" altLang="en-US" smtClean="0"/>
            </a:fld>
            <a:endParaRPr lang="zh-CN"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a:t>下一个结果状语从句，注意这个也是重点，目前为止讲过的这三种当中，时间原因是重点，</a:t>
            </a:r>
            <a:r>
              <a:rPr lang="en-US" altLang="zh-CN"/>
              <a:t> </a:t>
            </a:r>
            <a:r>
              <a:rPr lang="zh-CN" altLang="en-US"/>
              <a:t>结果状语从句一共有三个</a:t>
            </a:r>
            <a:endParaRPr lang="zh-CN" altLang="en-US"/>
          </a:p>
          <a:p>
            <a:r>
              <a:rPr lang="zh-CN" altLang="en-US"/>
              <a:t>常用，但是前两个属于一类的。第三个跟它长得不一样，前两个发现</a:t>
            </a:r>
            <a:r>
              <a:rPr lang="en-US" altLang="zh-CN"/>
              <a:t> so </a:t>
            </a:r>
            <a:r>
              <a:rPr lang="zh-CN" altLang="en-US"/>
              <a:t>点儿</a:t>
            </a:r>
            <a:r>
              <a:rPr lang="en-US" altLang="zh-CN"/>
              <a:t> that such</a:t>
            </a:r>
            <a:r>
              <a:rPr lang="zh-CN" altLang="en-US"/>
              <a:t>点儿</a:t>
            </a:r>
            <a:r>
              <a:rPr lang="en-US" altLang="zh-CN"/>
              <a:t> that </a:t>
            </a:r>
            <a:r>
              <a:rPr lang="zh-CN" altLang="en-US"/>
              <a:t>是分开的，而第三个</a:t>
            </a:r>
            <a:r>
              <a:rPr lang="en-US" altLang="zh-CN"/>
              <a:t> so that </a:t>
            </a:r>
            <a:r>
              <a:rPr lang="zh-CN" altLang="en-US"/>
              <a:t>是合在一起的</a:t>
            </a:r>
            <a:br>
              <a:rPr lang="zh-CN" altLang="en-US"/>
            </a:br>
            <a:r>
              <a:rPr lang="en-US" altLang="zh-CN"/>
              <a:t>so that </a:t>
            </a:r>
            <a:r>
              <a:rPr lang="zh-CN" altLang="en-US"/>
              <a:t>用一个</a:t>
            </a:r>
            <a:r>
              <a:rPr lang="en-US" altLang="zh-CN"/>
              <a:t> so </a:t>
            </a:r>
            <a:r>
              <a:rPr lang="zh-CN" altLang="en-US"/>
              <a:t>行吗？可以，你看</a:t>
            </a:r>
            <a:r>
              <a:rPr lang="en-US" altLang="zh-CN"/>
              <a:t> so</a:t>
            </a:r>
            <a:r>
              <a:rPr lang="zh-CN" altLang="en-US"/>
              <a:t>。。。</a:t>
            </a:r>
            <a:r>
              <a:rPr lang="en-US" altLang="zh-CN"/>
              <a:t> that </a:t>
            </a:r>
            <a:r>
              <a:rPr lang="zh-CN" altLang="en-US"/>
              <a:t>表示</a:t>
            </a:r>
            <a:r>
              <a:rPr lang="zh-CN" altLang="en-US"/>
              <a:t>以至于，所以引出的是结果状语从句，你要是换成一个词</a:t>
            </a:r>
            <a:r>
              <a:rPr lang="en-US" altLang="zh-CN"/>
              <a:t> so </a:t>
            </a:r>
            <a:r>
              <a:rPr lang="zh-CN" altLang="en-US"/>
              <a:t>引出结果那叫并列句。但这事儿重要吗？不重要，你只要知道，甭管是</a:t>
            </a:r>
            <a:r>
              <a:rPr lang="en-US" altLang="zh-CN"/>
              <a:t> so </a:t>
            </a:r>
            <a:r>
              <a:rPr lang="zh-CN" altLang="en-US"/>
              <a:t>还是</a:t>
            </a:r>
            <a:r>
              <a:rPr lang="en-US" altLang="zh-CN"/>
              <a:t> so</a:t>
            </a:r>
            <a:r>
              <a:rPr lang="zh-CN" altLang="en-US"/>
              <a:t>，</a:t>
            </a:r>
            <a:r>
              <a:rPr lang="en-US" altLang="zh-CN"/>
              <a:t>that</a:t>
            </a:r>
            <a:r>
              <a:rPr lang="zh-CN" altLang="en-US"/>
              <a:t>，都可以引出结果，没啥区别，只是分类不同。但是表达意思都是一样的。</a:t>
            </a:r>
            <a:br>
              <a:rPr lang="zh-CN" altLang="en-US"/>
            </a:br>
            <a:br>
              <a:rPr lang="zh-CN" altLang="en-US"/>
            </a:br>
            <a:r>
              <a:rPr lang="zh-CN" altLang="en-US"/>
              <a:t>小时候也是这么学的，老师怎么讲？说是同学们看一下，</a:t>
            </a:r>
            <a:r>
              <a:rPr lang="en-US" altLang="zh-CN"/>
              <a:t>so</a:t>
            </a:r>
            <a:r>
              <a:rPr lang="zh-CN" altLang="en-US"/>
              <a:t>，点点点，</a:t>
            </a:r>
            <a:r>
              <a:rPr lang="en-US" altLang="zh-CN"/>
              <a:t>that such</a:t>
            </a:r>
            <a:r>
              <a:rPr lang="zh-CN" altLang="en-US"/>
              <a:t>，点点点</a:t>
            </a:r>
            <a:r>
              <a:rPr lang="en-US" altLang="zh-CN"/>
              <a:t> that </a:t>
            </a:r>
            <a:r>
              <a:rPr lang="zh-CN" altLang="en-US"/>
              <a:t>它的意思叫做如此以至于是吧？那我发现问题，人家在英语当中明明很常用的一个词，为啥打我学过我就再也没用过，问题出在哪？出在中文上，大家不要把它翻译成如此，以至于。中国人正常有这么说话的吗？</a:t>
            </a:r>
            <a:r>
              <a:rPr lang="en-US" altLang="zh-CN"/>
              <a:t> </a:t>
            </a:r>
            <a:r>
              <a:rPr lang="zh-CN" altLang="en-US"/>
              <a:t>天是如此的冷，以至于我们大家不想出去玩，是吧？这个英语是如此的难，以至于我们大家学起来很累，所以大家会发现这样说话好奇怪啊。所以所谓的如此，以至于你把它翻译成正常的人话，啥意思呢？就是三个字太怎么样所以。。。所以比如说天太冷，所以我们想出去玩，因为太难了，所以我们学起来很累，</a:t>
            </a:r>
            <a:endParaRPr lang="zh-CN" altLang="en-US"/>
          </a:p>
          <a:p>
            <a:r>
              <a:rPr lang="zh-CN" altLang="en-US"/>
              <a:t>在这里请大家记住，不要把它翻译成如此，以至于</a:t>
            </a:r>
            <a:r>
              <a:rPr lang="en-US" altLang="zh-CN"/>
              <a:t> </a:t>
            </a:r>
            <a:r>
              <a:rPr lang="zh-CN" altLang="en-US"/>
              <a:t>把它翻译成太怎么样，所以。这个原因太怎么样？所以引出一个结果</a:t>
            </a:r>
            <a:br>
              <a:rPr lang="zh-CN" altLang="en-US"/>
            </a:br>
            <a:r>
              <a:rPr lang="en-US" altLang="zh-CN"/>
              <a:t>so that such that</a:t>
            </a:r>
            <a:r>
              <a:rPr lang="zh-CN" altLang="en-US"/>
              <a:t>的区别：区别在于加的词不一样，这个</a:t>
            </a:r>
            <a:r>
              <a:rPr lang="en-US" altLang="zh-CN"/>
              <a:t> so </a:t>
            </a:r>
            <a:r>
              <a:rPr lang="zh-CN" altLang="en-US"/>
              <a:t>点</a:t>
            </a:r>
            <a:r>
              <a:rPr lang="en-US" altLang="zh-CN"/>
              <a:t> that</a:t>
            </a:r>
            <a:r>
              <a:rPr lang="zh-CN" altLang="en-US"/>
              <a:t>，注意它后面要接的是形容词副词，而</a:t>
            </a:r>
            <a:r>
              <a:rPr lang="en-US" altLang="zh-CN"/>
              <a:t> such </a:t>
            </a:r>
            <a:r>
              <a:rPr lang="zh-CN" altLang="en-US"/>
              <a:t>后面要接的是名词或者是名词词组，这就是它们俩最大的区别。</a:t>
            </a:r>
            <a:br>
              <a:rPr lang="zh-CN" altLang="en-US"/>
            </a:br>
            <a:br>
              <a:rPr lang="zh-CN" altLang="en-US"/>
            </a:br>
            <a:r>
              <a:rPr lang="zh-CN" altLang="en-US"/>
              <a:t>这男孩踢的球怎么样？太用力了，所以这球差点掉河里了，是吧？所以在这里太怎么样？所以</a:t>
            </a:r>
            <a:r>
              <a:rPr lang="en-US" altLang="zh-CN"/>
              <a:t> so </a:t>
            </a:r>
            <a:r>
              <a:rPr lang="zh-CN" altLang="en-US"/>
              <a:t>这里，那为什么要用</a:t>
            </a:r>
            <a:r>
              <a:rPr lang="en-US" altLang="zh-CN"/>
              <a:t> so</a:t>
            </a:r>
            <a:r>
              <a:rPr lang="zh-CN" altLang="en-US"/>
              <a:t>？因为这里用的是副词，用力使劲，是吧？所以接形容词，副词用。</a:t>
            </a:r>
            <a:br>
              <a:rPr lang="zh-CN" altLang="en-US"/>
            </a:br>
            <a:r>
              <a:rPr lang="en-US" altLang="zh-CN"/>
              <a:t>Homeless </a:t>
            </a:r>
            <a:r>
              <a:rPr lang="zh-CN" altLang="en-US"/>
              <a:t>表示那无家可归这个无家可归的流浪的人，是吧？无家可归流浪的人怎么样？已经达到了太大的一个比例，所以当地政府不太可能处理得了，所以大家看这个无家可归达到了太大的一个比例，所以处理不了，所以得用搜，对吧？所以同样表示太怎么样，所以主要看他后面接的是什么来决定到底是用</a:t>
            </a:r>
            <a:r>
              <a:rPr lang="en-US" altLang="zh-CN"/>
              <a:t>so</a:t>
            </a:r>
            <a:r>
              <a:rPr lang="zh-CN" altLang="en-US"/>
              <a:t>还是用</a:t>
            </a:r>
            <a:r>
              <a:rPr lang="en-US" altLang="zh-CN"/>
              <a:t>such</a:t>
            </a:r>
            <a:endParaRPr lang="en-US" altLang="zh-CN"/>
          </a:p>
        </p:txBody>
      </p:sp>
      <p:sp>
        <p:nvSpPr>
          <p:cNvPr id="4" name="灯片编号占位符 3"/>
          <p:cNvSpPr>
            <a:spLocks noGrp="1"/>
          </p:cNvSpPr>
          <p:nvPr>
            <p:ph type="sldNum" sz="quarter" idx="10"/>
          </p:nvPr>
        </p:nvSpPr>
        <p:spPr/>
        <p:txBody>
          <a:bodyPr/>
          <a:lstStyle/>
          <a:p>
            <a:fld id="{A6837353-30EB-4A48-80EB-173D804AEFBD}" type="slidenum">
              <a:rPr lang="zh-CN" altLang="en-US" smtClean="0"/>
            </a:fld>
            <a:endParaRPr lang="zh-CN"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a:t>下一个目的状语从句就可以表示目的是为了什么？他一共有两个词组来表达，一个是</a:t>
            </a:r>
            <a:r>
              <a:rPr lang="en-US" altLang="zh-CN"/>
              <a:t> so that</a:t>
            </a:r>
            <a:r>
              <a:rPr lang="zh-CN" altLang="en-US"/>
              <a:t>，一个是</a:t>
            </a:r>
            <a:r>
              <a:rPr lang="en-US" altLang="zh-CN"/>
              <a:t> in order that</a:t>
            </a:r>
            <a:r>
              <a:rPr lang="zh-CN" altLang="en-US"/>
              <a:t>，比较常用。</a:t>
            </a:r>
            <a:r>
              <a:rPr lang="en-US" altLang="zh-CN"/>
              <a:t> </a:t>
            </a:r>
            <a:r>
              <a:rPr lang="zh-CN" altLang="en-US"/>
              <a:t>结果状语从句刚讲过的，</a:t>
            </a:r>
            <a:r>
              <a:rPr lang="en-US" altLang="zh-CN"/>
              <a:t> </a:t>
            </a:r>
            <a:r>
              <a:rPr lang="zh-CN" altLang="en-US"/>
              <a:t>表示结果有点目的，那咋区别呢？对比结果状语从句，考生们一定发现</a:t>
            </a:r>
            <a:r>
              <a:rPr lang="en-US" altLang="zh-CN"/>
              <a:t> so (that) </a:t>
            </a:r>
            <a:r>
              <a:rPr lang="zh-CN" altLang="en-US"/>
              <a:t>既能引导目的状语从句也能引导结果状语从句，那么区别何在？一般有这样的一个规律，如果是目的状语，常常指的是非现实的结果，可能只是愿望或者推论。而结果状语一定是发生了的</a:t>
            </a:r>
            <a:endParaRPr lang="zh-CN" altLang="en-US"/>
          </a:p>
          <a:p>
            <a:r>
              <a:rPr lang="en-US" altLang="zh-CN"/>
              <a:t>He had explained time and time again, so (that) we all understood.</a:t>
            </a:r>
            <a:r>
              <a:rPr lang="zh-CN" altLang="en-US"/>
              <a:t>（结果）</a:t>
            </a:r>
            <a:endParaRPr lang="zh-CN" altLang="en-US"/>
          </a:p>
          <a:p>
            <a:r>
              <a:rPr lang="zh-CN" altLang="en-US"/>
              <a:t>他一遍又一遍地解释，因此我们都明白了。</a:t>
            </a:r>
            <a:r>
              <a:rPr lang="en-US" altLang="zh-CN"/>
              <a:t>He had explained time and time again, so (that) we would understand.</a:t>
            </a:r>
            <a:r>
              <a:rPr lang="zh-CN" altLang="en-US"/>
              <a:t>（目的）他一遍又一遍地解释，以便于我们能明白。</a:t>
            </a:r>
            <a:endParaRPr lang="zh-CN" altLang="en-US"/>
          </a:p>
          <a:p>
            <a:endParaRPr lang="en-US" altLang="zh-CN"/>
          </a:p>
          <a:p>
            <a:r>
              <a:rPr lang="en-US" altLang="zh-CN"/>
              <a:t> </a:t>
            </a:r>
            <a:r>
              <a:rPr lang="zh-CN" altLang="en-US"/>
              <a:t>如果是目的状语从句，那么它在后面的这个句子当中一定会有情态动词。为啥？因为表示目的是为了什么？就说明这事还没有成真，还没过，是吧？后面都会加情态动词，那么换句话来说就是说不来以后大家一意见都这个词组到底接的是结果还是目的，就看他后面有情态动词就是目的，没有情态动词就是结果。</a:t>
            </a:r>
            <a:br>
              <a:rPr lang="zh-CN" altLang="en-US"/>
            </a:br>
            <a:r>
              <a:rPr lang="en-US" altLang="zh-CN"/>
              <a:t> </a:t>
            </a:r>
            <a:endParaRPr lang="zh-CN" altLang="en-US"/>
          </a:p>
          <a:p>
            <a:endParaRPr lang="zh-CN" altLang="en-US"/>
          </a:p>
          <a:p>
            <a:r>
              <a:rPr lang="zh-CN" altLang="en-US">
                <a:sym typeface="+mn-ea"/>
              </a:rPr>
              <a:t>目的就是为了他能够赶上末班车。</a:t>
            </a:r>
            <a:r>
              <a:rPr lang="en-US" altLang="zh-CN">
                <a:sym typeface="+mn-ea"/>
              </a:rPr>
              <a:t> </a:t>
            </a:r>
            <a:r>
              <a:rPr lang="zh-CN" altLang="en-US">
                <a:sym typeface="+mn-ea"/>
              </a:rPr>
              <a:t>因为</a:t>
            </a:r>
            <a:r>
              <a:rPr lang="en-US" altLang="zh-CN">
                <a:sym typeface="+mn-ea"/>
              </a:rPr>
              <a:t> So that </a:t>
            </a:r>
            <a:r>
              <a:rPr lang="zh-CN" altLang="en-US">
                <a:sym typeface="+mn-ea"/>
              </a:rPr>
              <a:t>后面还加了一个态动词来，所以表示目的是为了什么？</a:t>
            </a:r>
            <a:endParaRPr lang="zh-CN" altLang="en-US"/>
          </a:p>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fld>
            <a:endParaRPr lang="zh-CN"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a:t>那接着往下看看第六种条件状语从句，其实常用的词很多，但是主要常用的就是第一个</a:t>
            </a:r>
            <a:r>
              <a:rPr lang="en-US" altLang="zh-CN"/>
              <a:t> if</a:t>
            </a:r>
            <a:r>
              <a:rPr lang="zh-CN" altLang="en-US"/>
              <a:t>，如果怎么样，这是最常用的，还有什么呢？</a:t>
            </a:r>
            <a:r>
              <a:rPr lang="en-US" altLang="zh-CN"/>
              <a:t>unless</a:t>
            </a:r>
            <a:r>
              <a:rPr lang="zh-CN" altLang="en-US"/>
              <a:t>。如果不怎么样，所以它是一个否定的这个条件，你把它翻译成英语的</a:t>
            </a:r>
            <a:r>
              <a:rPr lang="en-US" altLang="zh-CN"/>
              <a:t> if not </a:t>
            </a:r>
            <a:r>
              <a:rPr lang="zh-CN" altLang="en-US"/>
              <a:t>会更好理解一些。</a:t>
            </a:r>
            <a:br>
              <a:rPr lang="zh-CN" altLang="en-US"/>
            </a:br>
            <a:r>
              <a:rPr lang="en-US" altLang="zh-CN"/>
              <a:t>once</a:t>
            </a:r>
            <a:r>
              <a:rPr lang="zh-CN" altLang="en-US"/>
              <a:t>是一次吗？它除了表示一次之外，还可以表示一旦怎么样。</a:t>
            </a:r>
            <a:r>
              <a:rPr lang="en-US" altLang="zh-CN"/>
              <a:t>once you know the truth you will be very happy</a:t>
            </a:r>
            <a:r>
              <a:rPr lang="zh-CN" altLang="en-US"/>
              <a:t>。一旦知道真相了，你会非常高兴</a:t>
            </a:r>
            <a:r>
              <a:rPr lang="en-US" altLang="zh-CN"/>
              <a:t>.</a:t>
            </a:r>
            <a:r>
              <a:rPr lang="zh-CN" altLang="en-US"/>
              <a:t>还有</a:t>
            </a:r>
            <a:r>
              <a:rPr lang="en-US" altLang="zh-CN"/>
              <a:t> as long</a:t>
            </a:r>
            <a:r>
              <a:rPr lang="zh-CN" altLang="en-US"/>
              <a:t>，</a:t>
            </a:r>
            <a:r>
              <a:rPr lang="en-US" altLang="zh-CN"/>
              <a:t>as </a:t>
            </a:r>
            <a:r>
              <a:rPr lang="zh-CN" altLang="en-US"/>
              <a:t>表示只要怎么样，</a:t>
            </a:r>
            <a:r>
              <a:rPr lang="en-US" altLang="zh-CN"/>
              <a:t> </a:t>
            </a:r>
            <a:r>
              <a:rPr lang="zh-CN" altLang="en-US"/>
              <a:t>一首歌叫做</a:t>
            </a:r>
            <a:r>
              <a:rPr lang="en-US" altLang="zh-CN"/>
              <a:t> as long as you love me</a:t>
            </a:r>
            <a:r>
              <a:rPr lang="zh-CN" altLang="en-US"/>
              <a:t>，只要你爱我，那么就怎么样</a:t>
            </a:r>
            <a:r>
              <a:rPr lang="en-US" altLang="zh-CN"/>
              <a:t> </a:t>
            </a:r>
            <a:r>
              <a:rPr lang="zh-CN" altLang="en-US"/>
              <a:t>。</a:t>
            </a:r>
            <a:endParaRPr lang="zh-CN" altLang="en-US"/>
          </a:p>
          <a:p>
            <a:endParaRPr lang="zh-CN" altLang="en-US"/>
          </a:p>
          <a:p>
            <a:r>
              <a:rPr lang="zh-CN" altLang="en-US"/>
              <a:t>只要；倘若</a:t>
            </a:r>
            <a:r>
              <a:rPr lang="en-US" altLang="zh-CN"/>
              <a:t>  </a:t>
            </a:r>
            <a:r>
              <a:rPr lang="zh-CN" altLang="en-US"/>
              <a:t>一般</a:t>
            </a:r>
            <a:r>
              <a:rPr lang="en-US" altLang="zh-CN"/>
              <a:t>+</a:t>
            </a:r>
            <a:r>
              <a:rPr lang="zh-CN" altLang="en-US"/>
              <a:t>有利条件</a:t>
            </a:r>
            <a:br>
              <a:rPr lang="zh-CN" altLang="en-US"/>
            </a:br>
            <a:r>
              <a:rPr lang="en-US" altLang="zh-CN"/>
              <a:t>You can go out to play, provided/providing that you finish your homework first.</a:t>
            </a:r>
            <a:endParaRPr lang="en-US" altLang="zh-CN"/>
          </a:p>
          <a:p>
            <a:r>
              <a:rPr lang="zh-CN" altLang="en-US"/>
              <a:t>二者后接的</a:t>
            </a:r>
            <a:r>
              <a:rPr lang="en-US" altLang="zh-CN"/>
              <a:t> “that” </a:t>
            </a:r>
            <a:r>
              <a:rPr lang="zh-CN" altLang="en-US"/>
              <a:t>常可省略，变成</a:t>
            </a:r>
            <a:r>
              <a:rPr lang="en-US" altLang="zh-CN"/>
              <a:t> “provided”“providing” </a:t>
            </a:r>
            <a:r>
              <a:rPr lang="zh-CN" altLang="en-US"/>
              <a:t>，简化表达。</a:t>
            </a:r>
            <a:endParaRPr lang="zh-CN" altLang="en-US"/>
          </a:p>
          <a:p>
            <a:br>
              <a:rPr lang="zh-CN" altLang="en-US"/>
            </a:br>
            <a:r>
              <a:rPr lang="en-US" altLang="zh-CN"/>
              <a:t>  </a:t>
            </a:r>
            <a:r>
              <a:rPr lang="zh-CN" altLang="en-US"/>
              <a:t>语言的这种系统可能会帮助这个大脑走得更远，在同样的燃料的情况下，所以大家发现了学英语有好处，再次给大家强调很重要</a:t>
            </a:r>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fld>
            <a:endParaRPr lang="zh-CN"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a:t>让步状语从句，</a:t>
            </a:r>
            <a:r>
              <a:rPr lang="en-US" altLang="zh-CN"/>
              <a:t> </a:t>
            </a:r>
            <a:r>
              <a:rPr lang="zh-CN" altLang="en-US"/>
              <a:t>这个稍微难了一点点</a:t>
            </a:r>
            <a:r>
              <a:rPr lang="en-US" altLang="zh-CN"/>
              <a:t> </a:t>
            </a:r>
            <a:r>
              <a:rPr lang="zh-CN" altLang="en-US"/>
              <a:t>，因为大家发现了，你看时间状语从句，时间地点状语从句，这一听名你知道是干嘛的？</a:t>
            </a:r>
            <a:br>
              <a:rPr lang="zh-CN" altLang="en-US"/>
            </a:br>
            <a:r>
              <a:rPr lang="zh-CN" altLang="en-US"/>
              <a:t>它们四个都可以翻译成尽管怎么怎么样，即使怎么样</a:t>
            </a:r>
            <a:r>
              <a:rPr lang="en-US" altLang="zh-CN"/>
              <a:t>.</a:t>
            </a:r>
            <a:r>
              <a:rPr lang="zh-CN" altLang="en-US"/>
              <a:t>那什么叫让步？让步当然就是退了一步，对不对？干嘛要退？中国人兵法上有云，以退为进，其实所谓的让步，就是一种明让步，暗转折。老师你这么说我没听懂。别着急，我给你换一个说法你就能听懂了。大家注意一下，在英语当中，前后句子之间如果想要连接关联词语，只能出现一个，比如说你看前后两句话，如果是因果关系，那么如果你要写了因为，那就不能再加，所以因为英语当中有要求两个句子只能加一个连接词，这事是有数的，但是中文当中就不一样了。中文当中前后两件事之间这个关联词语是可以成对出现的，你就可以前半句说因为怎么样，后面加上所以怎么样，所以大家会发现在中文当中关联词语是可以成对出现的。因为所以，但是在英语当中你要不然用，因为要不然用，所以总而言之出现一个就行了，另外一半句我就默认就知道这意思了，可以了。好，这是关于这个，那同样的道理，在中文当中尽管怎么样和但是是一对关联词语。尽管怎么样，但是即使怎么样，但是这都是成对的关联词语，但只不过在英语当中要求不能出现两个，因此如果你要出现了，尽管，那么后半句就不能再加，但是可以了，所以这个就叫做让步状语。从句的特点，六个字。哪六个字？我给大家总结的就是，明让步、暗转折，也就意味着这半句写了，让步尽管怎么样，那么就意味着另外那半句他暗含着转折。</a:t>
            </a:r>
            <a:r>
              <a:rPr lang="en-US" altLang="zh-CN"/>
              <a:t>but </a:t>
            </a:r>
            <a:r>
              <a:rPr lang="zh-CN" altLang="en-US"/>
              <a:t>你可以在翻译成中文的时候直接把它翻译出来，尽管怎么样，但是这样就好理解了，可以了，所以关让步状语从句，大家一共需要知道两件事，第一件事要知道这四个词表示尽管怎么样，即使怎么样，</a:t>
            </a:r>
            <a:r>
              <a:rPr lang="en-US" altLang="zh-CN"/>
              <a:t>although though even if</a:t>
            </a:r>
            <a:r>
              <a:rPr lang="zh-CN" altLang="en-US"/>
              <a:t>。第二个大家需要知道的就是看到了让步，你要知道这半句明让步，那意味着另外那半句暗转折，把转折翻译出来，这样就好理解。</a:t>
            </a:r>
            <a:br>
              <a:rPr lang="zh-CN" altLang="en-US"/>
            </a:br>
            <a:br>
              <a:rPr lang="zh-CN" altLang="en-US"/>
            </a:br>
            <a:endParaRPr lang="zh-CN" altLang="en-US"/>
          </a:p>
          <a:p>
            <a:r>
              <a:rPr lang="en-US" altLang="zh-CN">
                <a:sym typeface="+mn-ea"/>
              </a:rPr>
              <a:t>even though = </a:t>
            </a:r>
            <a:r>
              <a:rPr lang="zh-CN" altLang="en-US">
                <a:sym typeface="+mn-ea"/>
              </a:rPr>
              <a:t>尽管事实如此（事实）</a:t>
            </a:r>
            <a:endParaRPr lang="zh-CN" altLang="en-US"/>
          </a:p>
          <a:p>
            <a:r>
              <a:rPr lang="en-US" altLang="zh-CN">
                <a:sym typeface="+mn-ea"/>
              </a:rPr>
              <a:t>even if = </a:t>
            </a:r>
            <a:r>
              <a:rPr lang="zh-CN" altLang="en-US">
                <a:sym typeface="+mn-ea"/>
              </a:rPr>
              <a:t>即使假设如此（假设）</a:t>
            </a:r>
            <a:endParaRPr lang="zh-CN" altLang="en-US"/>
          </a:p>
          <a:p>
            <a:r>
              <a:rPr lang="en-US" altLang="zh-CN">
                <a:sym typeface="+mn-ea"/>
              </a:rPr>
              <a:t>	•	Even though online courses are flexible, many students still prefer face-to-face teaching.</a:t>
            </a:r>
            <a:endParaRPr lang="en-US" altLang="zh-CN"/>
          </a:p>
          <a:p>
            <a:r>
              <a:rPr lang="zh-CN" altLang="en-US">
                <a:sym typeface="+mn-ea"/>
              </a:rPr>
              <a:t>（事实：网课确实灵活）</a:t>
            </a:r>
            <a:endParaRPr lang="zh-CN" altLang="en-US"/>
          </a:p>
          <a:p>
            <a:r>
              <a:rPr lang="en-US" altLang="zh-CN">
                <a:sym typeface="+mn-ea"/>
              </a:rPr>
              <a:t>	•	Even if online courses become more advanced, traditional classrooms will not disappear completely.</a:t>
            </a:r>
            <a:endParaRPr lang="en-US" altLang="zh-CN"/>
          </a:p>
          <a:p>
            <a:r>
              <a:rPr lang="zh-CN" altLang="en-US">
                <a:sym typeface="+mn-ea"/>
              </a:rPr>
              <a:t>（假设：未来可能发生）</a:t>
            </a:r>
            <a:endParaRPr lang="zh-CN" altLang="en-US"/>
          </a:p>
          <a:p>
            <a:br>
              <a:rPr lang="zh-CN" altLang="en-US"/>
            </a:br>
            <a:br>
              <a:rPr lang="zh-CN" altLang="en-US"/>
            </a:br>
            <a:r>
              <a:rPr lang="zh-CN" altLang="en-US"/>
              <a:t>现代的这个信息技术，是吧？</a:t>
            </a:r>
            <a:r>
              <a:rPr lang="en-US" altLang="zh-CN"/>
              <a:t>reduce demand </a:t>
            </a:r>
            <a:r>
              <a:rPr lang="zh-CN" altLang="en-US"/>
              <a:t>减少这个需求。什么需求？</a:t>
            </a:r>
            <a:r>
              <a:rPr lang="en-US" altLang="zh-CN"/>
              <a:t>physical transport</a:t>
            </a:r>
            <a:r>
              <a:rPr lang="zh-CN" altLang="en-US"/>
              <a:t>，它指的是物理上的运输，实体上的运输。然后</a:t>
            </a:r>
            <a:r>
              <a:rPr lang="en-US" altLang="zh-CN"/>
              <a:t> facilitating </a:t>
            </a:r>
            <a:r>
              <a:rPr lang="zh-CN" altLang="en-US"/>
              <a:t>促进了什么呢？</a:t>
            </a:r>
            <a:r>
              <a:rPr lang="en-US" altLang="zh-CN"/>
              <a:t>telework </a:t>
            </a:r>
            <a:r>
              <a:rPr lang="zh-CN" altLang="en-US"/>
              <a:t>表示是远程工作</a:t>
            </a:r>
            <a:r>
              <a:rPr lang="en-US" altLang="zh-CN"/>
              <a:t> tele service </a:t>
            </a:r>
            <a:r>
              <a:rPr lang="zh-CN" altLang="en-US"/>
              <a:t>远程服务</a:t>
            </a:r>
            <a:r>
              <a:rPr lang="en-US" altLang="zh-CN"/>
              <a:t> tele </a:t>
            </a:r>
            <a:r>
              <a:rPr lang="zh-CN" altLang="en-US"/>
              <a:t>表示远程这个前缀</a:t>
            </a:r>
            <a:r>
              <a:rPr lang="en-US" altLang="zh-CN"/>
              <a:t> the requirement </a:t>
            </a:r>
            <a:r>
              <a:rPr lang="zh-CN" altLang="en-US"/>
              <a:t>要求什么呢？这个对于运输的这个交通的要求</a:t>
            </a:r>
            <a:r>
              <a:rPr lang="en-US" altLang="zh-CN"/>
              <a:t> continue to increase</a:t>
            </a:r>
            <a:r>
              <a:rPr lang="zh-CN" altLang="en-US"/>
              <a:t>，继续增加。大家看一下会发现前后两件事，对吧？前后两件事很明显，从逗号这里就可以断开，那断开之后大家会发现前后两件事，咱们先不说内容，咱先说关系。等着我发现你都不看那么详细，你都知道他什么意思？只要你一看见这个词</a:t>
            </a:r>
            <a:r>
              <a:rPr lang="en-US" altLang="zh-CN"/>
              <a:t> although </a:t>
            </a:r>
            <a:r>
              <a:rPr lang="zh-CN" altLang="en-US"/>
              <a:t>就知道了。来了，</a:t>
            </a:r>
            <a:r>
              <a:rPr lang="en-US" altLang="zh-CN"/>
              <a:t>although </a:t>
            </a:r>
            <a:r>
              <a:rPr lang="zh-CN" altLang="en-US"/>
              <a:t>尽管怎么样，表示什么呀？明让步，那既然他是明让步，就意味着后半句这个地方应该加上一个什么呀？暗转折，所以你可以在翻译成中文的时候直接加上一个</a:t>
            </a:r>
            <a:r>
              <a:rPr lang="en-US" altLang="zh-CN"/>
              <a:t> but </a:t>
            </a:r>
            <a:r>
              <a:rPr lang="zh-CN" altLang="en-US"/>
              <a:t>就好理解了。尽管现在艺术能够减少实体运输的这个要求，但是实际上对于运输的这个需求还是持续在增长</a:t>
            </a:r>
            <a:br>
              <a:rPr lang="zh-CN" altLang="en-US"/>
            </a:br>
            <a:br>
              <a:rPr lang="zh-CN" altLang="en-US"/>
            </a:br>
            <a:r>
              <a:rPr lang="zh-CN" altLang="en-US"/>
              <a:t>在这个雅思真题的阅读当中看到了明让步暗转折，那有什么用？大家记住，转折之后的内容更重要，无论是听力当中出现，还是在阅读当中出现，永远重点都在转折之后内容，所以待会发现当你看到了明让步，你就知道这半句不是重点，另外一半句暗转折才是重点。所以这句话重点想说的是什么呢？是这个运输的需求还是增加了，尽管你我解决一部分远程问题，</a:t>
            </a:r>
            <a:br>
              <a:rPr lang="zh-CN" altLang="en-US"/>
            </a:br>
            <a:br>
              <a:rPr lang="zh-CN" altLang="en-US"/>
            </a:br>
            <a:br>
              <a:rPr lang="zh-CN" altLang="en-US"/>
            </a:br>
            <a:r>
              <a:rPr lang="en-US" altLang="zh-CN"/>
              <a:t>though </a:t>
            </a:r>
            <a:r>
              <a:rPr lang="zh-CN" altLang="en-US"/>
              <a:t>和</a:t>
            </a:r>
            <a:r>
              <a:rPr lang="en-US" altLang="zh-CN"/>
              <a:t> although </a:t>
            </a:r>
            <a:r>
              <a:rPr lang="zh-CN" altLang="en-US"/>
              <a:t>在意义上是一样的，但是</a:t>
            </a:r>
            <a:r>
              <a:rPr lang="en-US" altLang="zh-CN"/>
              <a:t> though </a:t>
            </a:r>
            <a:r>
              <a:rPr lang="zh-CN" altLang="en-US"/>
              <a:t>可以用在倒装句中。另外，</a:t>
            </a:r>
            <a:r>
              <a:rPr lang="en-US" altLang="zh-CN"/>
              <a:t>although </a:t>
            </a:r>
            <a:r>
              <a:rPr lang="zh-CN" altLang="en-US"/>
              <a:t>比</a:t>
            </a:r>
            <a:r>
              <a:rPr lang="en-US" altLang="zh-CN"/>
              <a:t> though </a:t>
            </a:r>
            <a:r>
              <a:rPr lang="zh-CN" altLang="en-US"/>
              <a:t>要正式。</a:t>
            </a:r>
            <a:r>
              <a:rPr lang="en-US" altLang="zh-CN"/>
              <a:t>albeit </a:t>
            </a:r>
            <a:r>
              <a:rPr lang="zh-CN" altLang="en-US"/>
              <a:t>用得较少。</a:t>
            </a:r>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fld>
            <a:endParaRPr lang="zh-CN"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a:t>由</a:t>
            </a:r>
            <a:r>
              <a:rPr lang="en-US" altLang="zh-CN"/>
              <a:t> though </a:t>
            </a:r>
            <a:r>
              <a:rPr lang="zh-CN" altLang="en-US"/>
              <a:t>或者</a:t>
            </a:r>
            <a:r>
              <a:rPr lang="en-US" altLang="zh-CN"/>
              <a:t> although </a:t>
            </a:r>
            <a:r>
              <a:rPr lang="zh-CN" altLang="en-US"/>
              <a:t>引导的让步状语从句只要没有倒装，都可以换成</a:t>
            </a:r>
            <a:r>
              <a:rPr lang="en-US" altLang="zh-CN"/>
              <a:t> in spite of the fact that...</a:t>
            </a:r>
            <a:r>
              <a:rPr lang="zh-CN" altLang="en-US"/>
              <a:t>。但是很多人认为这个句子过于啰嗦，没有单独用一个</a:t>
            </a:r>
            <a:r>
              <a:rPr lang="en-US" altLang="zh-CN"/>
              <a:t> though </a:t>
            </a:r>
            <a:r>
              <a:rPr lang="zh-CN" altLang="en-US"/>
              <a:t>或者</a:t>
            </a:r>
            <a:r>
              <a:rPr lang="en-US" altLang="zh-CN"/>
              <a:t> although </a:t>
            </a:r>
            <a:r>
              <a:rPr lang="zh-CN" altLang="en-US"/>
              <a:t>来得简洁，不过如果你写作的时候碰巧差几个字，这倒不失为一个弥补的方法。</a:t>
            </a:r>
            <a:br>
              <a:rPr lang="zh-CN" altLang="en-US"/>
            </a:br>
            <a:r>
              <a:rPr lang="en-US" altLang="zh-CN"/>
              <a:t>while </a:t>
            </a:r>
            <a:r>
              <a:rPr lang="zh-CN" altLang="en-US"/>
              <a:t>也能表示</a:t>
            </a:r>
            <a:r>
              <a:rPr lang="en-US" altLang="zh-CN"/>
              <a:t> “</a:t>
            </a:r>
            <a:r>
              <a:rPr lang="zh-CN" altLang="en-US"/>
              <a:t>虽然</a:t>
            </a:r>
            <a:r>
              <a:rPr lang="en-US" altLang="zh-CN"/>
              <a:t>”</a:t>
            </a:r>
            <a:r>
              <a:rPr lang="zh-CN" altLang="en-US"/>
              <a:t>，但通常位于句首</a:t>
            </a:r>
            <a:endParaRPr lang="zh-CN" altLang="en-US"/>
          </a:p>
          <a:p>
            <a:r>
              <a:rPr lang="zh-CN" altLang="en-US"/>
              <a:t>尽管嗅觉对我们的情感和感官生活很重要，但在许多文化中，嗅觉可能是最被低估的感官。</a:t>
            </a:r>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fld>
            <a:endParaRPr lang="zh-CN"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a:t> though / although </a:t>
            </a:r>
            <a:r>
              <a:rPr lang="zh-CN" altLang="en-US"/>
              <a:t>可以引导让步状语从句倒装</a:t>
            </a:r>
            <a:endParaRPr lang="zh-CN" altLang="en-US"/>
          </a:p>
          <a:p>
            <a:r>
              <a:rPr lang="zh-CN" altLang="en-US"/>
              <a:t>👉</a:t>
            </a:r>
            <a:r>
              <a:rPr lang="en-US" altLang="zh-CN"/>
              <a:t> </a:t>
            </a:r>
            <a:r>
              <a:rPr lang="zh-CN" altLang="en-US"/>
              <a:t>但只在特定结构中倒装，不是所有句子都能倒</a:t>
            </a:r>
            <a:endParaRPr lang="zh-CN" altLang="en-US"/>
          </a:p>
          <a:p>
            <a:endParaRPr lang="zh-CN" altLang="en-US"/>
          </a:p>
          <a:p>
            <a:r>
              <a:rPr lang="zh-CN" altLang="en-US"/>
              <a:t>📌</a:t>
            </a:r>
            <a:r>
              <a:rPr lang="en-US" altLang="zh-CN"/>
              <a:t> </a:t>
            </a:r>
            <a:r>
              <a:rPr lang="zh-CN" altLang="en-US"/>
              <a:t>特点：</a:t>
            </a:r>
            <a:endParaRPr lang="zh-CN" altLang="en-US"/>
          </a:p>
          <a:p>
            <a:r>
              <a:rPr lang="zh-CN" altLang="en-US"/>
              <a:t>无</a:t>
            </a:r>
            <a:r>
              <a:rPr lang="en-US" altLang="zh-CN"/>
              <a:t> be </a:t>
            </a:r>
            <a:r>
              <a:rPr lang="zh-CN" altLang="en-US"/>
              <a:t>动词时也可用</a:t>
            </a:r>
            <a:endParaRPr lang="zh-CN" altLang="en-US"/>
          </a:p>
          <a:p>
            <a:r>
              <a:rPr lang="en-US" altLang="zh-CN"/>
              <a:t>Rapidly though technology develops, printed newspapers remain relevant.</a:t>
            </a:r>
            <a:endParaRPr lang="en-US" altLang="zh-CN"/>
          </a:p>
          <a:p>
            <a:endParaRPr lang="en-US" altLang="zh-CN"/>
          </a:p>
          <a:p>
            <a:r>
              <a:rPr lang="en-US" altLang="zh-CN"/>
              <a:t>Problem though this policy may be, it should not be ignored.</a:t>
            </a:r>
            <a:endParaRPr lang="en-US" altLang="zh-CN"/>
          </a:p>
          <a:p>
            <a:endParaRPr lang="en-US" altLang="zh-CN"/>
          </a:p>
          <a:p>
            <a:r>
              <a:rPr lang="en-US" altLang="zh-CN"/>
              <a:t> </a:t>
            </a:r>
            <a:r>
              <a:rPr lang="zh-CN" altLang="en-US"/>
              <a:t>模板</a:t>
            </a:r>
            <a:r>
              <a:rPr lang="en-US" altLang="zh-CN"/>
              <a:t> 1</a:t>
            </a:r>
            <a:r>
              <a:rPr lang="zh-CN" altLang="en-US"/>
              <a:t>：让步</a:t>
            </a:r>
            <a:r>
              <a:rPr lang="en-US" altLang="zh-CN"/>
              <a:t> + </a:t>
            </a:r>
            <a:r>
              <a:rPr lang="zh-CN" altLang="en-US"/>
              <a:t>观点（万能）</a:t>
            </a:r>
            <a:endParaRPr lang="en-US" altLang="zh-CN"/>
          </a:p>
          <a:p>
            <a:r>
              <a:rPr lang="en-US" altLang="zh-CN"/>
              <a:t>Adj though S + be, S + V</a:t>
            </a:r>
            <a:endParaRPr lang="en-US" altLang="zh-CN"/>
          </a:p>
          <a:p>
            <a:r>
              <a:rPr lang="en-US" altLang="zh-CN"/>
              <a:t>Expensive though printed books may be, many readers still prefer them.</a:t>
            </a:r>
            <a:endParaRPr lang="en-US" altLang="zh-CN"/>
          </a:p>
          <a:p>
            <a:r>
              <a:rPr lang="zh-CN" altLang="en-US"/>
              <a:t>📌</a:t>
            </a:r>
            <a:r>
              <a:rPr lang="en-US" altLang="zh-CN"/>
              <a:t> </a:t>
            </a:r>
            <a:r>
              <a:rPr lang="zh-CN" altLang="en-US"/>
              <a:t>模板</a:t>
            </a:r>
            <a:r>
              <a:rPr lang="en-US" altLang="zh-CN"/>
              <a:t> 2</a:t>
            </a:r>
            <a:r>
              <a:rPr lang="zh-CN" altLang="en-US"/>
              <a:t>：承认优势</a:t>
            </a:r>
            <a:r>
              <a:rPr lang="en-US" altLang="zh-CN"/>
              <a:t> </a:t>
            </a:r>
            <a:r>
              <a:rPr lang="en-US" altLang="en-US"/>
              <a:t>→</a:t>
            </a:r>
            <a:r>
              <a:rPr lang="en-US" altLang="zh-CN"/>
              <a:t> </a:t>
            </a:r>
            <a:r>
              <a:rPr lang="zh-CN" altLang="en-US"/>
              <a:t>指出不足</a:t>
            </a:r>
            <a:endParaRPr lang="en-US" altLang="zh-CN"/>
          </a:p>
          <a:p>
            <a:r>
              <a:rPr lang="en-US" altLang="zh-CN"/>
              <a:t>Adv though S + V, S + V</a:t>
            </a:r>
            <a:endParaRPr lang="en-US" altLang="zh-CN"/>
          </a:p>
          <a:p>
            <a:r>
              <a:rPr lang="en-US" altLang="zh-CN"/>
              <a:t>Rapidly though technology develops, traditional media will not disappear completely.</a:t>
            </a:r>
            <a:endParaRPr lang="en-US" altLang="zh-CN"/>
          </a:p>
        </p:txBody>
      </p:sp>
      <p:sp>
        <p:nvSpPr>
          <p:cNvPr id="4" name="灯片编号占位符 3"/>
          <p:cNvSpPr>
            <a:spLocks noGrp="1"/>
          </p:cNvSpPr>
          <p:nvPr>
            <p:ph type="sldNum" sz="quarter" idx="10"/>
          </p:nvPr>
        </p:nvSpPr>
        <p:spPr/>
        <p:txBody>
          <a:bodyPr/>
          <a:lstStyle/>
          <a:p>
            <a:fld id="{A6837353-30EB-4A48-80EB-173D804AEFBD}" type="slidenum">
              <a:rPr lang="zh-CN" altLang="en-US" smtClean="0"/>
            </a:fld>
            <a:endParaRPr lang="zh-CN"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a:t>那接着往下看第八种比较状语从句，其实是跟两种比较有关，我们还记不记得在讲形容词、副词的时候给大家讲过比较级别，其中有最高级比较级和同级比较。想起来了，那在比较级当中经常用的是</a:t>
            </a:r>
            <a:r>
              <a:rPr lang="en-US" altLang="zh-CN"/>
              <a:t> more than </a:t>
            </a:r>
            <a:r>
              <a:rPr lang="zh-CN" altLang="en-US"/>
              <a:t>这个词，跟着比较级连用表示比较对象，而同级比较当中表示和谁一样，这个时候</a:t>
            </a:r>
            <a:r>
              <a:rPr lang="en-US" altLang="zh-CN"/>
              <a:t> as tall as you </a:t>
            </a:r>
            <a:r>
              <a:rPr lang="zh-CN" altLang="en-US"/>
              <a:t>你一样高，是吧？所以这里面这个</a:t>
            </a:r>
            <a:r>
              <a:rPr lang="en-US" altLang="zh-CN"/>
              <a:t> as </a:t>
            </a:r>
            <a:r>
              <a:rPr lang="zh-CN" altLang="en-US"/>
              <a:t>就是用在同级比较当中接比较的对象。那我们说老师那是给我们学过的所有的比较级，同级比较都是比较状语从句。那不一定，你得看什么呢？你得看这个</a:t>
            </a:r>
            <a:r>
              <a:rPr lang="en-US" altLang="zh-CN"/>
              <a:t> than </a:t>
            </a:r>
            <a:r>
              <a:rPr lang="zh-CN" altLang="en-US"/>
              <a:t>的后面接的是不是句子，如果它就接的是个</a:t>
            </a:r>
            <a:r>
              <a:rPr lang="en-US" altLang="zh-CN"/>
              <a:t>ci</a:t>
            </a:r>
            <a:r>
              <a:rPr lang="zh-CN" altLang="en-US"/>
              <a:t>，没有谓语动词，不是句子，那就不能叫比较状语从句</a:t>
            </a:r>
            <a:r>
              <a:rPr lang="en-US" altLang="zh-CN"/>
              <a:t>,</a:t>
            </a:r>
            <a:r>
              <a:rPr lang="zh-CN" altLang="en-US"/>
              <a:t>只能叫比较状语。</a:t>
            </a:r>
            <a:endParaRPr lang="zh-CN" altLang="en-US"/>
          </a:p>
          <a:p>
            <a:r>
              <a:rPr lang="zh-CN" altLang="en-US"/>
              <a:t>比如举个例子</a:t>
            </a:r>
            <a:r>
              <a:rPr lang="en-US" altLang="zh-CN"/>
              <a:t>i am taller than you</a:t>
            </a:r>
            <a:r>
              <a:rPr lang="zh-CN" altLang="en-US"/>
              <a:t>，</a:t>
            </a:r>
            <a:r>
              <a:rPr lang="en-US" altLang="zh-CN"/>
              <a:t>i am taller than you </a:t>
            </a:r>
            <a:r>
              <a:rPr lang="zh-CN" altLang="en-US"/>
              <a:t>是句子吗？不是，这只能叫比较状语</a:t>
            </a:r>
            <a:endParaRPr lang="zh-CN" altLang="en-US"/>
          </a:p>
          <a:p>
            <a:r>
              <a:rPr lang="zh-CN" altLang="en-US"/>
              <a:t>但是如果把它写成</a:t>
            </a:r>
            <a:r>
              <a:rPr lang="en-US" altLang="zh-CN"/>
              <a:t> i am taller than you are</a:t>
            </a:r>
            <a:r>
              <a:rPr lang="zh-CN" altLang="en-US"/>
              <a:t>，为什么要写成</a:t>
            </a:r>
            <a:r>
              <a:rPr lang="en-US" altLang="zh-CN"/>
              <a:t> you are</a:t>
            </a:r>
            <a:r>
              <a:rPr lang="zh-CN" altLang="en-US"/>
              <a:t>？因为前面是</a:t>
            </a:r>
            <a:r>
              <a:rPr lang="en-US" altLang="zh-CN"/>
              <a:t> i am</a:t>
            </a:r>
            <a:r>
              <a:rPr lang="zh-CN" altLang="en-US"/>
              <a:t>，对比着</a:t>
            </a:r>
            <a:r>
              <a:rPr lang="en-US" altLang="zh-CN"/>
              <a:t> you are </a:t>
            </a:r>
            <a:r>
              <a:rPr lang="zh-CN" altLang="en-US"/>
              <a:t>还可以，对不对？所以如果要写成</a:t>
            </a:r>
            <a:r>
              <a:rPr lang="en-US" altLang="zh-CN"/>
              <a:t> than you are</a:t>
            </a:r>
            <a:r>
              <a:rPr lang="zh-CN" altLang="en-US"/>
              <a:t>，哎，有种这个时候就是比较状语从句了</a:t>
            </a:r>
            <a:br>
              <a:rPr lang="zh-CN" altLang="en-US"/>
            </a:br>
            <a:r>
              <a:rPr lang="zh-CN" altLang="en-US"/>
              <a:t>大家现在用手机能明显感觉到是不是电量没的特别快？他说了电池能够死得更快，其实是没电的更快，是吧？电池相比在没有跟我们意识到的，我们意识到反应手机没电了，</a:t>
            </a:r>
            <a:r>
              <a:rPr lang="en-US" altLang="zh-CN"/>
              <a:t>than we realize </a:t>
            </a:r>
            <a:r>
              <a:rPr lang="zh-CN" altLang="en-US"/>
              <a:t>有主有谓，所以这是一个比较状语从句</a:t>
            </a:r>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fld>
            <a:endParaRPr lang="zh-CN"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a:t>正常情况下是不会把书和一个人比较的，所以这里的</a:t>
            </a:r>
            <a:r>
              <a:rPr lang="en-US" altLang="zh-CN"/>
              <a:t> her </a:t>
            </a:r>
            <a:r>
              <a:rPr lang="zh-CN" altLang="en-US"/>
              <a:t>应当改成</a:t>
            </a:r>
            <a:r>
              <a:rPr lang="en-US" altLang="zh-CN"/>
              <a:t> hers = her book</a:t>
            </a:r>
            <a:r>
              <a:rPr lang="zh-CN" altLang="en-US"/>
              <a:t>。</a:t>
            </a:r>
            <a:endParaRPr lang="zh-CN" altLang="en-US"/>
          </a:p>
          <a:p>
            <a:r>
              <a:rPr lang="zh-CN" altLang="en-US" dirty="0">
                <a:solidFill>
                  <a:srgbClr val="768394"/>
                </a:solidFill>
                <a:latin typeface="Arial Regular" panose="020B0704020202020204" charset="0"/>
                <a:cs typeface="Arial Regular" panose="020B0704020202020204" charset="0"/>
                <a:sym typeface="+mn-lt"/>
              </a:rPr>
              <a:t>这句话的意思是：他比她更喜欢牛奶。后面的</a:t>
            </a:r>
            <a:r>
              <a:rPr lang="en-US" altLang="zh-CN" dirty="0">
                <a:solidFill>
                  <a:srgbClr val="768394"/>
                </a:solidFill>
                <a:latin typeface="Arial Regular" panose="020B0704020202020204" charset="0"/>
                <a:cs typeface="Arial Regular" panose="020B0704020202020204" charset="0"/>
                <a:sym typeface="+mn-lt"/>
              </a:rPr>
              <a:t> likes </a:t>
            </a:r>
            <a:r>
              <a:rPr lang="zh-CN" altLang="en-US" dirty="0">
                <a:solidFill>
                  <a:srgbClr val="768394"/>
                </a:solidFill>
                <a:latin typeface="Arial Regular" panose="020B0704020202020204" charset="0"/>
                <a:cs typeface="Arial Regular" panose="020B0704020202020204" charset="0"/>
                <a:sym typeface="+mn-lt"/>
              </a:rPr>
              <a:t>可以换成</a:t>
            </a:r>
            <a:r>
              <a:rPr lang="en-US" altLang="zh-CN" dirty="0">
                <a:solidFill>
                  <a:srgbClr val="768394"/>
                </a:solidFill>
                <a:latin typeface="Arial Regular" panose="020B0704020202020204" charset="0"/>
                <a:cs typeface="Arial Regular" panose="020B0704020202020204" charset="0"/>
                <a:sym typeface="+mn-lt"/>
              </a:rPr>
              <a:t> does</a:t>
            </a:r>
            <a:r>
              <a:rPr lang="zh-CN" altLang="en-US" dirty="0">
                <a:solidFill>
                  <a:srgbClr val="768394"/>
                </a:solidFill>
                <a:latin typeface="Arial Regular" panose="020B0704020202020204" charset="0"/>
                <a:cs typeface="Arial Regular" panose="020B0704020202020204" charset="0"/>
                <a:sym typeface="+mn-lt"/>
              </a:rPr>
              <a:t>，也可以省略。</a:t>
            </a:r>
            <a:endParaRPr lang="zh-CN" altLang="en-US" dirty="0">
              <a:solidFill>
                <a:srgbClr val="768394"/>
              </a:solidFill>
              <a:latin typeface="Arial Regular" panose="020B0704020202020204" charset="0"/>
              <a:cs typeface="Arial Regular" panose="020B0704020202020204" charset="0"/>
              <a:sym typeface="+mn-lt"/>
            </a:endParaRPr>
          </a:p>
          <a:p>
            <a:pPr algn="l"/>
            <a:r>
              <a:rPr lang="zh-CN" altLang="en-US" dirty="0">
                <a:solidFill>
                  <a:srgbClr val="768394"/>
                </a:solidFill>
                <a:latin typeface="Arial Regular" panose="020B0704020202020204" charset="0"/>
                <a:cs typeface="Arial Regular" panose="020B0704020202020204" charset="0"/>
                <a:sym typeface="+mn-lt"/>
              </a:rPr>
              <a:t>所以此句的意思是：比起她来说，他更喜欢牛奶。</a:t>
            </a:r>
            <a:endParaRPr lang="zh-CN" altLang="en-US" dirty="0">
              <a:solidFill>
                <a:srgbClr val="768394"/>
              </a:solidFill>
              <a:latin typeface="Arial Regular" panose="020B0704020202020204" charset="0"/>
              <a:cs typeface="Arial Regular" panose="020B0704020202020204" charset="0"/>
              <a:sym typeface="+mn-lt"/>
            </a:endParaRPr>
          </a:p>
          <a:p>
            <a:pPr algn="l"/>
            <a:r>
              <a:rPr lang="en-US" altLang="zh-CN" dirty="0">
                <a:solidFill>
                  <a:srgbClr val="768394"/>
                </a:solidFill>
                <a:latin typeface="Arial Regular" panose="020B0704020202020204" charset="0"/>
                <a:cs typeface="Arial Regular" panose="020B0704020202020204" charset="0"/>
                <a:sym typeface="+mn-lt"/>
              </a:rPr>
              <a:t>than </a:t>
            </a:r>
            <a:r>
              <a:rPr lang="zh-CN" altLang="en-US" dirty="0">
                <a:solidFill>
                  <a:srgbClr val="768394"/>
                </a:solidFill>
                <a:latin typeface="Arial Regular" panose="020B0704020202020204" charset="0"/>
                <a:cs typeface="Arial Regular" panose="020B0704020202020204" charset="0"/>
                <a:sym typeface="+mn-lt"/>
              </a:rPr>
              <a:t>可以作介词或者连词。</a:t>
            </a:r>
            <a:endParaRPr lang="zh-CN" altLang="en-US" dirty="0">
              <a:solidFill>
                <a:srgbClr val="768394"/>
              </a:solidFill>
              <a:latin typeface="Arial Regular" panose="020B0704020202020204" charset="0"/>
              <a:cs typeface="Arial Regular" panose="020B0704020202020204" charset="0"/>
              <a:sym typeface="+mn-lt"/>
            </a:endParaRPr>
          </a:p>
          <a:p>
            <a:pPr algn="l"/>
            <a:r>
              <a:rPr lang="en-US" altLang="zh-CN" dirty="0">
                <a:solidFill>
                  <a:srgbClr val="768394"/>
                </a:solidFill>
                <a:latin typeface="Arial Regular" panose="020B0704020202020204" charset="0"/>
                <a:cs typeface="Arial Regular" panose="020B0704020202020204" charset="0"/>
                <a:sym typeface="+mn-lt"/>
              </a:rPr>
              <a:t>He is taller than him.</a:t>
            </a:r>
            <a:endParaRPr lang="en-US" altLang="zh-CN" dirty="0">
              <a:solidFill>
                <a:srgbClr val="768394"/>
              </a:solidFill>
              <a:latin typeface="Arial Regular" panose="020B0704020202020204" charset="0"/>
              <a:cs typeface="Arial Regular" panose="020B0704020202020204" charset="0"/>
              <a:sym typeface="+mn-lt"/>
            </a:endParaRPr>
          </a:p>
          <a:p>
            <a:pPr algn="l"/>
            <a:r>
              <a:rPr lang="en-US" altLang="zh-CN" dirty="0">
                <a:solidFill>
                  <a:srgbClr val="768394"/>
                </a:solidFill>
                <a:latin typeface="Arial Regular" panose="020B0704020202020204" charset="0"/>
                <a:cs typeface="Arial Regular" panose="020B0704020202020204" charset="0"/>
                <a:sym typeface="+mn-lt"/>
              </a:rPr>
              <a:t>He is taller than she (is).</a:t>
            </a:r>
            <a:endParaRPr lang="en-US" altLang="zh-CN" dirty="0">
              <a:solidFill>
                <a:srgbClr val="768394"/>
              </a:solidFill>
              <a:latin typeface="Arial Regular" panose="020B0704020202020204" charset="0"/>
              <a:cs typeface="Arial Regular" panose="020B0704020202020204" charset="0"/>
              <a:sym typeface="+mn-lt"/>
            </a:endParaRPr>
          </a:p>
          <a:p>
            <a:pPr algn="l"/>
            <a:r>
              <a:rPr lang="zh-CN" altLang="en-US" dirty="0">
                <a:solidFill>
                  <a:srgbClr val="768394"/>
                </a:solidFill>
                <a:latin typeface="Arial Regular" panose="020B0704020202020204" charset="0"/>
                <a:cs typeface="Arial Regular" panose="020B0704020202020204" charset="0"/>
                <a:sym typeface="+mn-lt"/>
              </a:rPr>
              <a:t>这两个句子均是正确的，只是第一句中</a:t>
            </a:r>
            <a:r>
              <a:rPr lang="en-US" altLang="zh-CN" dirty="0">
                <a:solidFill>
                  <a:srgbClr val="768394"/>
                </a:solidFill>
                <a:latin typeface="Arial Regular" panose="020B0704020202020204" charset="0"/>
                <a:cs typeface="Arial Regular" panose="020B0704020202020204" charset="0"/>
                <a:sym typeface="+mn-lt"/>
              </a:rPr>
              <a:t> than </a:t>
            </a:r>
            <a:r>
              <a:rPr lang="zh-CN" altLang="en-US" dirty="0">
                <a:solidFill>
                  <a:srgbClr val="768394"/>
                </a:solidFill>
                <a:latin typeface="Arial Regular" panose="020B0704020202020204" charset="0"/>
                <a:cs typeface="Arial Regular" panose="020B0704020202020204" charset="0"/>
                <a:sym typeface="+mn-lt"/>
              </a:rPr>
              <a:t>为介词，所以加代词的宾格，第二句</a:t>
            </a:r>
            <a:r>
              <a:rPr lang="en-US" altLang="zh-CN" dirty="0">
                <a:solidFill>
                  <a:srgbClr val="768394"/>
                </a:solidFill>
                <a:latin typeface="Arial Regular" panose="020B0704020202020204" charset="0"/>
                <a:cs typeface="Arial Regular" panose="020B0704020202020204" charset="0"/>
                <a:sym typeface="+mn-lt"/>
              </a:rPr>
              <a:t> than </a:t>
            </a:r>
            <a:r>
              <a:rPr lang="zh-CN" altLang="en-US" dirty="0">
                <a:solidFill>
                  <a:srgbClr val="768394"/>
                </a:solidFill>
                <a:latin typeface="Arial Regular" panose="020B0704020202020204" charset="0"/>
                <a:cs typeface="Arial Regular" panose="020B0704020202020204" charset="0"/>
                <a:sym typeface="+mn-lt"/>
              </a:rPr>
              <a:t>为连词，</a:t>
            </a:r>
            <a:r>
              <a:rPr lang="en-US" altLang="zh-CN" dirty="0">
                <a:solidFill>
                  <a:srgbClr val="768394"/>
                </a:solidFill>
                <a:latin typeface="Arial Regular" panose="020B0704020202020204" charset="0"/>
                <a:cs typeface="Arial Regular" panose="020B0704020202020204" charset="0"/>
                <a:sym typeface="+mn-lt"/>
              </a:rPr>
              <a:t>she </a:t>
            </a:r>
            <a:r>
              <a:rPr lang="zh-CN" altLang="en-US" dirty="0">
                <a:solidFill>
                  <a:srgbClr val="768394"/>
                </a:solidFill>
                <a:latin typeface="Arial Regular" panose="020B0704020202020204" charset="0"/>
                <a:cs typeface="Arial Regular" panose="020B0704020202020204" charset="0"/>
                <a:sym typeface="+mn-lt"/>
              </a:rPr>
              <a:t>后面可省略</a:t>
            </a:r>
            <a:r>
              <a:rPr lang="en-US" altLang="zh-CN" dirty="0">
                <a:solidFill>
                  <a:srgbClr val="768394"/>
                </a:solidFill>
                <a:latin typeface="Arial Regular" panose="020B0704020202020204" charset="0"/>
                <a:cs typeface="Arial Regular" panose="020B0704020202020204" charset="0"/>
                <a:sym typeface="+mn-lt"/>
              </a:rPr>
              <a:t> is</a:t>
            </a:r>
            <a:r>
              <a:rPr lang="zh-CN" altLang="en-US" dirty="0">
                <a:solidFill>
                  <a:srgbClr val="768394"/>
                </a:solidFill>
                <a:latin typeface="Arial Regular" panose="020B0704020202020204" charset="0"/>
                <a:cs typeface="Arial Regular" panose="020B0704020202020204" charset="0"/>
                <a:sym typeface="+mn-lt"/>
              </a:rPr>
              <a:t>，加上也没有错。</a:t>
            </a:r>
            <a:r>
              <a:rPr lang="en-US" altLang="zh-CN" dirty="0">
                <a:solidFill>
                  <a:srgbClr val="768394"/>
                </a:solidFill>
                <a:latin typeface="Arial Regular" panose="020B0704020202020204" charset="0"/>
                <a:cs typeface="Arial Regular" panose="020B0704020202020204" charset="0"/>
                <a:sym typeface="+mn-lt"/>
              </a:rPr>
              <a:t>as </a:t>
            </a:r>
            <a:r>
              <a:rPr lang="zh-CN" altLang="en-US" dirty="0">
                <a:solidFill>
                  <a:srgbClr val="768394"/>
                </a:solidFill>
                <a:latin typeface="Arial Regular" panose="020B0704020202020204" charset="0"/>
                <a:cs typeface="Arial Regular" panose="020B0704020202020204" charset="0"/>
                <a:sym typeface="+mn-lt"/>
              </a:rPr>
              <a:t>后面加代词的用法也是这样。</a:t>
            </a:r>
            <a:endParaRPr lang="zh-CN" altLang="en-US" dirty="0">
              <a:solidFill>
                <a:srgbClr val="768394"/>
              </a:solidFill>
              <a:latin typeface="Arial Regular" panose="020B0704020202020204" charset="0"/>
              <a:cs typeface="Arial Regular" panose="020B0704020202020204" charset="0"/>
              <a:sym typeface="+mn-lt"/>
            </a:endParaRPr>
          </a:p>
          <a:p>
            <a:pPr algn="l"/>
            <a:endParaRPr lang="zh-CN" altLang="en-US" dirty="0">
              <a:solidFill>
                <a:srgbClr val="768394"/>
              </a:solidFill>
              <a:latin typeface="Arial Regular" panose="020B0704020202020204" charset="0"/>
              <a:cs typeface="Arial Regular" panose="020B0704020202020204" charset="0"/>
              <a:sym typeface="+mn-lt"/>
            </a:endParaRPr>
          </a:p>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a:t>首先咱们来回顾一下第一件事给大家的定语从句的概述，一个句子做定语去修饰限定名词，所以要放在哪位置？要放在所修饰的名词后，关系词就是引出定语从句并且做成分的一个词，先行词就是定语从句，所修饰的名词永远放在定语从句前面，然后注意定语从句的写法</a:t>
            </a:r>
            <a:r>
              <a:rPr lang="en-US" altLang="zh-CN"/>
              <a:t>,</a:t>
            </a:r>
            <a:r>
              <a:rPr lang="zh-CN" altLang="en-US"/>
              <a:t>先写一陈述句，然后前面加上一个关系词，怎么选呢？看先行词这个名词来选择就行了，就那个对应的表格。然后注意还有定语从句分类可以加上一个逗号，变成非限定性从句，主要看名词范围是否明确。最后点补充就是补充了一下介词提前的定语从句，简单了解，不用重点掌握。</a:t>
            </a:r>
            <a:endParaRPr lang="zh-CN" altLang="en-US"/>
          </a:p>
          <a:p>
            <a:endParaRPr lang="zh-CN" altLang="en-US"/>
          </a:p>
          <a:p>
            <a:r>
              <a:rPr lang="zh-CN" altLang="en-US"/>
              <a:t>根据定语所在的位置，我们可以将其分为前置定语（放在名词前）和后置定语（放在名词后）。</a:t>
            </a:r>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fld>
            <a:endParaRPr lang="zh-CN"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a:t>往下说最后一个方式状语从句。</a:t>
            </a:r>
            <a:endParaRPr lang="zh-CN" altLang="en-US"/>
          </a:p>
          <a:p>
            <a:r>
              <a:rPr lang="en-US" altLang="zh-CN"/>
              <a:t>“as if” </a:t>
            </a:r>
            <a:r>
              <a:rPr lang="zh-CN" altLang="en-US"/>
              <a:t>和</a:t>
            </a:r>
            <a:r>
              <a:rPr lang="en-US" altLang="zh-CN"/>
              <a:t> “as though” </a:t>
            </a:r>
            <a:r>
              <a:rPr lang="zh-CN" altLang="en-US"/>
              <a:t>是用法高度相似的连词，均表示</a:t>
            </a:r>
            <a:r>
              <a:rPr lang="en-US" altLang="zh-CN"/>
              <a:t> “</a:t>
            </a:r>
            <a:r>
              <a:rPr lang="zh-CN" altLang="en-US"/>
              <a:t>好像；仿佛；似乎</a:t>
            </a:r>
            <a:r>
              <a:rPr lang="en-US" altLang="zh-CN"/>
              <a:t>”</a:t>
            </a:r>
            <a:r>
              <a:rPr lang="zh-CN" altLang="en-US"/>
              <a:t>，引导方式状语从句或表语从句</a:t>
            </a:r>
            <a:endParaRPr lang="zh-CN" altLang="en-US"/>
          </a:p>
          <a:p>
            <a:r>
              <a:rPr lang="zh-CN" altLang="en-US"/>
              <a:t>表语从句：跟在</a:t>
            </a:r>
            <a:r>
              <a:rPr lang="en-US" altLang="zh-CN"/>
              <a:t> be</a:t>
            </a:r>
            <a:r>
              <a:rPr lang="zh-CN" altLang="en-US"/>
              <a:t>、</a:t>
            </a:r>
            <a:r>
              <a:rPr lang="en-US" altLang="zh-CN"/>
              <a:t>look</a:t>
            </a:r>
            <a:r>
              <a:rPr lang="zh-CN" altLang="en-US"/>
              <a:t>、</a:t>
            </a:r>
            <a:r>
              <a:rPr lang="en-US" altLang="zh-CN"/>
              <a:t>sound</a:t>
            </a:r>
            <a:r>
              <a:rPr lang="zh-CN" altLang="en-US"/>
              <a:t>、</a:t>
            </a:r>
            <a:r>
              <a:rPr lang="en-US" altLang="zh-CN"/>
              <a:t>feel </a:t>
            </a:r>
            <a:r>
              <a:rPr lang="zh-CN" altLang="en-US"/>
              <a:t>等系动词后，描述主语的状态或特征。</a:t>
            </a:r>
            <a:endParaRPr lang="zh-CN" altLang="en-US"/>
          </a:p>
          <a:p>
            <a:endParaRPr lang="zh-CN" altLang="en-US"/>
          </a:p>
          <a:p>
            <a:r>
              <a:rPr lang="en-US" altLang="zh-CN"/>
              <a:t>as </a:t>
            </a:r>
            <a:r>
              <a:rPr lang="zh-CN" altLang="en-US"/>
              <a:t>这个词可以表示按照什么什么方式，当然引出的就是方式状语从句。有句老话说的好，</a:t>
            </a:r>
            <a:r>
              <a:rPr lang="en-US" altLang="zh-CN"/>
              <a:t>one in Rome do as Romans do Rome </a:t>
            </a:r>
            <a:r>
              <a:rPr lang="zh-CN" altLang="en-US"/>
              <a:t>表示罗马，当在罗马的时候做事情怎么做？按照罗马人做事情的方式做</a:t>
            </a:r>
            <a:br>
              <a:rPr lang="zh-CN" altLang="en-US"/>
            </a:br>
            <a:r>
              <a:rPr lang="en-US" altLang="zh-CN"/>
              <a:t> as </a:t>
            </a:r>
            <a:r>
              <a:rPr lang="zh-CN" altLang="en-US"/>
              <a:t>这个词一词多义意思比较多，你看它可以用在句子当中表示第一个时间状语从句，当他还可以用于原因状语从句表示因为怎么样还可以用于什么呢？比较状语从句，</a:t>
            </a:r>
            <a:r>
              <a:rPr lang="en-US" altLang="zh-CN"/>
              <a:t>as </a:t>
            </a:r>
            <a:r>
              <a:rPr lang="zh-CN" altLang="en-US"/>
              <a:t>表示，根据相比一样还可以用在方式状语从句当中表示按照什么方式，所以他其实可以引导四种状语从句，但是大家不用纠结，因为后两种很少出现，所以</a:t>
            </a:r>
            <a:r>
              <a:rPr lang="en-US" altLang="zh-CN"/>
              <a:t> at </a:t>
            </a:r>
            <a:r>
              <a:rPr lang="zh-CN" altLang="en-US"/>
              <a:t>这个词比较常出现的是什么呢？是时间状语从句和原因状语从句，那这两个怎么区分？你可以按照上下文的意思来进行区分，而且说句实在话，就算是分不清，你把它理解成原因和时间，对于大家来说阅读文章其实差别不大。</a:t>
            </a:r>
            <a:br>
              <a:rPr lang="zh-CN" altLang="en-US"/>
            </a:br>
            <a:br>
              <a:rPr lang="zh-CN" altLang="en-US"/>
            </a:br>
            <a:r>
              <a:rPr lang="zh-CN" altLang="en-US"/>
              <a:t>第一个状语从句的含义就是一个句子做状语去表达性的信息，针对于主句补充描述。第二个状语从句的位置可以放在主句的前中后，推荐不要写在中间。第三个状语从句的写法很简单，完整的陈述句，前面加上一个从属连词，不做成分，但是表达意思，而且从属连词表达什么意思就叫做什么状语从句。所以大家只要把</a:t>
            </a:r>
            <a:r>
              <a:rPr lang="en-US" altLang="zh-CN"/>
              <a:t>9</a:t>
            </a:r>
            <a:r>
              <a:rPr lang="zh-CN" altLang="en-US"/>
              <a:t>种从属连词记住就行了。好，然后说到状语从句分类，那不说了，简单就是看清楚这</a:t>
            </a:r>
            <a:r>
              <a:rPr lang="en-US" altLang="zh-CN"/>
              <a:t>9</a:t>
            </a:r>
            <a:r>
              <a:rPr lang="zh-CN" altLang="en-US"/>
              <a:t>种状语从句的从属连词就可以了，刚才都给大家讲过，别忘了重点就是这</a:t>
            </a:r>
            <a:r>
              <a:rPr lang="en-US" altLang="zh-CN"/>
              <a:t>5</a:t>
            </a:r>
            <a:r>
              <a:rPr lang="zh-CN" altLang="en-US"/>
              <a:t>种，分别是时间、原因、条件和让步，这些考试考的更重要的一些</a:t>
            </a:r>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fld>
            <a:endParaRPr lang="zh-CN"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fld>
            <a:endParaRPr lang="zh-CN"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fld>
            <a:endParaRPr lang="zh-CN"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a:t>⚠</a:t>
            </a:r>
            <a:r>
              <a:rPr lang="" altLang="en-US"/>
              <a:t>️</a:t>
            </a:r>
            <a:r>
              <a:rPr lang="en-US" altLang="zh-CN"/>
              <a:t> </a:t>
            </a:r>
            <a:r>
              <a:rPr lang="zh-CN" altLang="en-US"/>
              <a:t>提醒：不要一句话里连用两个</a:t>
            </a:r>
            <a:r>
              <a:rPr lang="en-US" altLang="zh-CN"/>
              <a:t> because</a:t>
            </a:r>
            <a:endParaRPr lang="en-US" altLang="zh-CN"/>
          </a:p>
          <a:p>
            <a:endParaRPr lang="en-US" altLang="zh-CN"/>
          </a:p>
          <a:p>
            <a:r>
              <a:rPr lang="en-US" altLang="zh-CN"/>
              <a:t> 2 </a:t>
            </a:r>
            <a:r>
              <a:rPr lang="zh-CN" altLang="en-US"/>
              <a:t>特别适合</a:t>
            </a:r>
            <a:r>
              <a:rPr lang="en-US" altLang="zh-CN"/>
              <a:t> Part 2 </a:t>
            </a:r>
            <a:r>
              <a:rPr lang="zh-CN" altLang="en-US"/>
              <a:t>讲经历</a:t>
            </a:r>
            <a:endParaRPr lang="zh-CN" altLang="en-US"/>
          </a:p>
          <a:p>
            <a:endParaRPr lang="zh-CN" altLang="en-US"/>
          </a:p>
          <a:p>
            <a:r>
              <a:rPr lang="en-US" altLang="zh-CN"/>
              <a:t>3 </a:t>
            </a:r>
            <a:r>
              <a:rPr lang="zh-CN" altLang="en-US"/>
              <a:t>加分表达</a:t>
            </a:r>
            <a:endParaRPr lang="zh-CN" altLang="en-US"/>
          </a:p>
          <a:p>
            <a:r>
              <a:rPr lang="en-US" altLang="zh-CN"/>
              <a:t>4 </a:t>
            </a:r>
            <a:r>
              <a:rPr lang="zh-CN" altLang="en-US"/>
              <a:t>⚠</a:t>
            </a:r>
            <a:r>
              <a:rPr lang="" altLang="en-US"/>
              <a:t>️</a:t>
            </a:r>
            <a:r>
              <a:rPr lang="en-US" altLang="zh-CN"/>
              <a:t> </a:t>
            </a:r>
            <a:r>
              <a:rPr lang="zh-CN" altLang="en-US"/>
              <a:t>口语中不要用太长的</a:t>
            </a:r>
            <a:r>
              <a:rPr lang="en-US" altLang="zh-CN"/>
              <a:t> although </a:t>
            </a:r>
            <a:r>
              <a:rPr lang="zh-CN" altLang="en-US"/>
              <a:t>从句</a:t>
            </a:r>
            <a:endParaRPr lang="zh-CN" altLang="en-US"/>
          </a:p>
          <a:p>
            <a:r>
              <a:rPr lang="en-US" altLang="zh-CN"/>
              <a:t>5 </a:t>
            </a:r>
            <a:r>
              <a:rPr lang="zh-CN" altLang="en-US"/>
              <a:t>👉</a:t>
            </a:r>
            <a:r>
              <a:rPr lang="en-US" altLang="zh-CN"/>
              <a:t> </a:t>
            </a:r>
            <a:r>
              <a:rPr lang="zh-CN" altLang="en-US"/>
              <a:t>偶尔用即可，不宜频繁</a:t>
            </a:r>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fld>
            <a:endParaRPr lang="zh-CN"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a:t>⚠</a:t>
            </a:r>
            <a:r>
              <a:rPr lang="en-US" altLang="en-US"/>
              <a:t>️</a:t>
            </a:r>
            <a:r>
              <a:rPr lang="en-US" altLang="zh-CN"/>
              <a:t> </a:t>
            </a:r>
            <a:r>
              <a:rPr lang="zh-CN" altLang="en-US"/>
              <a:t>提醒：不要一句话里连用两个</a:t>
            </a:r>
            <a:r>
              <a:rPr lang="en-US" altLang="zh-CN"/>
              <a:t> because</a:t>
            </a:r>
            <a:endParaRPr lang="en-US" altLang="zh-CN"/>
          </a:p>
          <a:p>
            <a:endParaRPr lang="en-US" altLang="zh-CN"/>
          </a:p>
          <a:p>
            <a:r>
              <a:rPr lang="en-US" altLang="zh-CN"/>
              <a:t> 2 </a:t>
            </a:r>
            <a:r>
              <a:rPr lang="zh-CN" altLang="en-US"/>
              <a:t>特别适合</a:t>
            </a:r>
            <a:r>
              <a:rPr lang="en-US" altLang="zh-CN"/>
              <a:t> Part 2 </a:t>
            </a:r>
            <a:r>
              <a:rPr lang="zh-CN" altLang="en-US"/>
              <a:t>讲经历</a:t>
            </a:r>
            <a:endParaRPr lang="zh-CN" altLang="en-US"/>
          </a:p>
          <a:p>
            <a:endParaRPr lang="zh-CN" altLang="en-US"/>
          </a:p>
          <a:p>
            <a:r>
              <a:rPr lang="en-US" altLang="zh-CN"/>
              <a:t>3 </a:t>
            </a:r>
            <a:r>
              <a:rPr lang="zh-CN" altLang="en-US"/>
              <a:t>加分表达</a:t>
            </a:r>
            <a:endParaRPr lang="zh-CN" altLang="en-US"/>
          </a:p>
          <a:p>
            <a:r>
              <a:rPr lang="en-US" altLang="zh-CN"/>
              <a:t>4 </a:t>
            </a:r>
            <a:r>
              <a:rPr lang="zh-CN" altLang="en-US"/>
              <a:t>⚠</a:t>
            </a:r>
            <a:r>
              <a:rPr lang="en-US" altLang="en-US"/>
              <a:t>️</a:t>
            </a:r>
            <a:r>
              <a:rPr lang="en-US" altLang="zh-CN"/>
              <a:t> </a:t>
            </a:r>
            <a:r>
              <a:rPr lang="zh-CN" altLang="en-US"/>
              <a:t>口语中不要用太长的</a:t>
            </a:r>
            <a:r>
              <a:rPr lang="en-US" altLang="zh-CN"/>
              <a:t> although </a:t>
            </a:r>
            <a:r>
              <a:rPr lang="zh-CN" altLang="en-US"/>
              <a:t>从句</a:t>
            </a:r>
            <a:endParaRPr lang="zh-CN" altLang="en-US"/>
          </a:p>
          <a:p>
            <a:r>
              <a:rPr lang="en-US" altLang="zh-CN"/>
              <a:t>5 </a:t>
            </a:r>
            <a:r>
              <a:rPr lang="zh-CN" altLang="en-US"/>
              <a:t>👉</a:t>
            </a:r>
            <a:r>
              <a:rPr lang="en-US" altLang="zh-CN"/>
              <a:t> </a:t>
            </a:r>
            <a:r>
              <a:rPr lang="zh-CN" altLang="en-US"/>
              <a:t>偶尔用即可，不宜频繁</a:t>
            </a:r>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fld>
            <a:endParaRPr lang="zh-CN"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a:t>⚠</a:t>
            </a:r>
            <a:r>
              <a:rPr lang="en-US" altLang="en-US"/>
              <a:t>️</a:t>
            </a:r>
            <a:r>
              <a:rPr lang="en-US" altLang="zh-CN"/>
              <a:t> </a:t>
            </a:r>
            <a:r>
              <a:rPr lang="zh-CN" altLang="en-US"/>
              <a:t>提醒：不要一句话里连用两个</a:t>
            </a:r>
            <a:r>
              <a:rPr lang="en-US" altLang="zh-CN"/>
              <a:t> because</a:t>
            </a:r>
            <a:endParaRPr lang="en-US" altLang="zh-CN"/>
          </a:p>
          <a:p>
            <a:endParaRPr lang="en-US" altLang="zh-CN"/>
          </a:p>
          <a:p>
            <a:r>
              <a:rPr lang="en-US" altLang="zh-CN"/>
              <a:t> 2 </a:t>
            </a:r>
            <a:r>
              <a:rPr lang="zh-CN" altLang="en-US"/>
              <a:t>特别适合</a:t>
            </a:r>
            <a:r>
              <a:rPr lang="en-US" altLang="zh-CN"/>
              <a:t> Part 2 </a:t>
            </a:r>
            <a:r>
              <a:rPr lang="zh-CN" altLang="en-US"/>
              <a:t>讲经历</a:t>
            </a:r>
            <a:endParaRPr lang="zh-CN" altLang="en-US"/>
          </a:p>
          <a:p>
            <a:endParaRPr lang="zh-CN" altLang="en-US"/>
          </a:p>
          <a:p>
            <a:r>
              <a:rPr lang="en-US" altLang="zh-CN"/>
              <a:t>3 </a:t>
            </a:r>
            <a:r>
              <a:rPr lang="zh-CN" altLang="en-US"/>
              <a:t>加分表达</a:t>
            </a:r>
            <a:endParaRPr lang="zh-CN" altLang="en-US"/>
          </a:p>
          <a:p>
            <a:r>
              <a:rPr lang="en-US" altLang="zh-CN"/>
              <a:t>4 </a:t>
            </a:r>
            <a:r>
              <a:rPr lang="zh-CN" altLang="en-US"/>
              <a:t>⚠</a:t>
            </a:r>
            <a:r>
              <a:rPr lang="en-US" altLang="en-US"/>
              <a:t>️</a:t>
            </a:r>
            <a:r>
              <a:rPr lang="en-US" altLang="zh-CN"/>
              <a:t> </a:t>
            </a:r>
            <a:r>
              <a:rPr lang="zh-CN" altLang="en-US"/>
              <a:t>口语中不要用太长的</a:t>
            </a:r>
            <a:r>
              <a:rPr lang="en-US" altLang="zh-CN"/>
              <a:t> although </a:t>
            </a:r>
            <a:r>
              <a:rPr lang="zh-CN" altLang="en-US"/>
              <a:t>从句</a:t>
            </a:r>
            <a:endParaRPr lang="zh-CN" altLang="en-US"/>
          </a:p>
          <a:p>
            <a:r>
              <a:rPr lang="en-US" altLang="zh-CN"/>
              <a:t>5 </a:t>
            </a:r>
            <a:r>
              <a:rPr lang="zh-CN" altLang="en-US"/>
              <a:t>👉</a:t>
            </a:r>
            <a:r>
              <a:rPr lang="en-US" altLang="zh-CN"/>
              <a:t> </a:t>
            </a:r>
            <a:r>
              <a:rPr lang="zh-CN" altLang="en-US"/>
              <a:t>偶尔用即可，不宜频繁</a:t>
            </a:r>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fld>
            <a:endParaRPr lang="zh-CN"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a:t>⚠</a:t>
            </a:r>
            <a:r>
              <a:rPr lang="en-US" altLang="en-US"/>
              <a:t>️</a:t>
            </a:r>
            <a:r>
              <a:rPr lang="en-US" altLang="zh-CN"/>
              <a:t> </a:t>
            </a:r>
            <a:r>
              <a:rPr lang="zh-CN" altLang="en-US"/>
              <a:t>提醒：不要一句话里连用两个</a:t>
            </a:r>
            <a:r>
              <a:rPr lang="en-US" altLang="zh-CN"/>
              <a:t> because</a:t>
            </a:r>
            <a:endParaRPr lang="en-US" altLang="zh-CN"/>
          </a:p>
          <a:p>
            <a:endParaRPr lang="en-US" altLang="zh-CN"/>
          </a:p>
          <a:p>
            <a:r>
              <a:rPr lang="en-US" altLang="zh-CN"/>
              <a:t> 2 </a:t>
            </a:r>
            <a:r>
              <a:rPr lang="zh-CN" altLang="en-US"/>
              <a:t>特别适合</a:t>
            </a:r>
            <a:r>
              <a:rPr lang="en-US" altLang="zh-CN"/>
              <a:t> Part 2 </a:t>
            </a:r>
            <a:r>
              <a:rPr lang="zh-CN" altLang="en-US"/>
              <a:t>讲经历</a:t>
            </a:r>
            <a:endParaRPr lang="zh-CN" altLang="en-US"/>
          </a:p>
          <a:p>
            <a:endParaRPr lang="zh-CN" altLang="en-US"/>
          </a:p>
          <a:p>
            <a:r>
              <a:rPr lang="en-US" altLang="zh-CN"/>
              <a:t>3 </a:t>
            </a:r>
            <a:r>
              <a:rPr lang="zh-CN" altLang="en-US"/>
              <a:t>加分表达</a:t>
            </a:r>
            <a:endParaRPr lang="zh-CN" altLang="en-US"/>
          </a:p>
          <a:p>
            <a:r>
              <a:rPr lang="en-US" altLang="zh-CN"/>
              <a:t>4 </a:t>
            </a:r>
            <a:r>
              <a:rPr lang="zh-CN" altLang="en-US"/>
              <a:t>⚠</a:t>
            </a:r>
            <a:r>
              <a:rPr lang="en-US" altLang="en-US"/>
              <a:t>️</a:t>
            </a:r>
            <a:r>
              <a:rPr lang="en-US" altLang="zh-CN"/>
              <a:t> </a:t>
            </a:r>
            <a:r>
              <a:rPr lang="zh-CN" altLang="en-US"/>
              <a:t>口语中不要用太长的</a:t>
            </a:r>
            <a:r>
              <a:rPr lang="en-US" altLang="zh-CN"/>
              <a:t> although </a:t>
            </a:r>
            <a:r>
              <a:rPr lang="zh-CN" altLang="en-US"/>
              <a:t>从句</a:t>
            </a:r>
            <a:endParaRPr lang="zh-CN" altLang="en-US"/>
          </a:p>
          <a:p>
            <a:r>
              <a:rPr lang="en-US" altLang="zh-CN"/>
              <a:t>5 </a:t>
            </a:r>
            <a:r>
              <a:rPr lang="zh-CN" altLang="en-US"/>
              <a:t>👉</a:t>
            </a:r>
            <a:r>
              <a:rPr lang="en-US" altLang="zh-CN"/>
              <a:t> </a:t>
            </a:r>
            <a:r>
              <a:rPr lang="zh-CN" altLang="en-US"/>
              <a:t>偶尔用即可，不宜频繁</a:t>
            </a:r>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fld>
            <a:endParaRPr lang="zh-CN"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fld>
            <a:endParaRPr lang="zh-CN"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fld>
            <a:endParaRPr lang="zh-CN" alt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a:t>之前我给大家讲过了三大从句当中前两种，接下来我们来给大家讲最后一种从句，就是状语从句，状语从句是我认为在所有的从句当中最简单、最常用的一种。它简单到什么程度？很多同学可能都不知道什么叫做状语从句，但是依然能写出来</a:t>
            </a:r>
            <a:endParaRPr lang="zh-CN" altLang="en-US"/>
          </a:p>
          <a:p>
            <a:r>
              <a:rPr lang="zh-CN" altLang="en-US"/>
              <a:t>跟我做一个课前的测试好了，请大家来看一下这句话。大家看这句话，那请大家思考一个问题，这句话当中其实包含了两件小事，那这两件事是通过什么连接词连接在一起的？？就是这个词，</a:t>
            </a:r>
            <a:r>
              <a:rPr lang="en-US" altLang="zh-CN"/>
              <a:t>when</a:t>
            </a:r>
            <a:r>
              <a:rPr lang="zh-CN" altLang="en-US"/>
              <a:t>，当什么，什么时候，对吧</a:t>
            </a:r>
            <a:br>
              <a:rPr lang="zh-CN" altLang="en-US"/>
            </a:br>
            <a:r>
              <a:rPr lang="zh-CN" altLang="en-US"/>
              <a:t>这也是两件事，那通过谁连接起来？通过哪个连接词一眼就看出来了？</a:t>
            </a:r>
            <a:r>
              <a:rPr lang="en-US" altLang="zh-CN"/>
              <a:t>because </a:t>
            </a:r>
            <a:r>
              <a:rPr lang="zh-CN" altLang="en-US"/>
              <a:t>好了，那现在结论久了，大家发现没有，我们经常生活当中在写句子的时候，或者在考试当中用句子的时候，大家有没有写过这样的句子？比如说当什么什么时候我中间加一个</a:t>
            </a:r>
            <a:r>
              <a:rPr lang="en-US" altLang="zh-CN"/>
              <a:t> when </a:t>
            </a:r>
            <a:r>
              <a:rPr lang="zh-CN" altLang="en-US"/>
              <a:t>来连接，说因为什么什么加上一个</a:t>
            </a:r>
            <a:r>
              <a:rPr lang="en-US" altLang="zh-CN"/>
              <a:t> because</a:t>
            </a:r>
            <a:r>
              <a:rPr lang="zh-CN" altLang="en-US"/>
              <a:t>，如果怎么样加一个</a:t>
            </a:r>
            <a:r>
              <a:rPr lang="en-US" altLang="zh-CN"/>
              <a:t> if</a:t>
            </a:r>
            <a:r>
              <a:rPr lang="zh-CN" altLang="en-US"/>
              <a:t>，我相信大家一定都写过这样的句子，对吧？哎，这些就全部都是状语从句，所以大家发现了状语从句到底有多简单，就是在你不知不觉的情况下，你都不知道什么是状语从句。</a:t>
            </a:r>
            <a:br>
              <a:rPr lang="zh-CN" altLang="en-US"/>
            </a:br>
            <a:r>
              <a:rPr lang="en-US" altLang="zh-CN" dirty="0">
                <a:solidFill>
                  <a:srgbClr val="768394"/>
                </a:solidFill>
                <a:latin typeface="Arial Regular" panose="020B0704020202020204" charset="0"/>
                <a:cs typeface="Arial Regular" panose="020B0704020202020204" charset="0"/>
                <a:sym typeface="+mn-lt"/>
              </a:rPr>
              <a:t>self-evidently</a:t>
            </a:r>
            <a:r>
              <a:rPr lang="zh-CN" altLang="en-US"/>
              <a:t> </a:t>
            </a:r>
            <a:r>
              <a:rPr lang="zh-CN" altLang="en-US"/>
              <a:t>不证自明</a:t>
            </a:r>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fld>
            <a:endParaRPr lang="zh-CN" alt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fld>
            <a:endParaRPr lang="zh-CN" alt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fld>
            <a:endParaRPr lang="zh-CN" alt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fld>
            <a:endParaRPr lang="zh-CN" alt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a:sym typeface="+mn-ea"/>
              </a:rPr>
              <a:t>People get hungry if they dont eat.</a:t>
            </a:r>
            <a:endParaRPr lang="en-US" altLang="zh-CN"/>
          </a:p>
          <a:p>
            <a:r>
              <a:rPr lang="en-US" altLang="zh-CN">
                <a:sym typeface="+mn-ea"/>
              </a:rPr>
              <a:t>If </a:t>
            </a:r>
            <a:r>
              <a:rPr lang="zh-CN" altLang="en-US">
                <a:sym typeface="+mn-ea"/>
              </a:rPr>
              <a:t>可以改成</a:t>
            </a:r>
            <a:r>
              <a:rPr lang="en-US" altLang="zh-CN">
                <a:sym typeface="+mn-ea"/>
              </a:rPr>
              <a:t>when </a:t>
            </a:r>
            <a:r>
              <a:rPr lang="zh-CN" altLang="en-US">
                <a:sym typeface="+mn-ea"/>
              </a:rPr>
              <a:t>如果都是真实</a:t>
            </a:r>
            <a:r>
              <a:rPr lang="zh-CN" altLang="en-US">
                <a:sym typeface="+mn-ea"/>
              </a:rPr>
              <a:t>事件</a:t>
            </a:r>
            <a:endParaRPr lang="zh-CN" altLang="en-US">
              <a:sym typeface="+mn-ea"/>
            </a:endParaRPr>
          </a:p>
        </p:txBody>
      </p:sp>
      <p:sp>
        <p:nvSpPr>
          <p:cNvPr id="4" name="灯片编号占位符 3"/>
          <p:cNvSpPr>
            <a:spLocks noGrp="1"/>
          </p:cNvSpPr>
          <p:nvPr>
            <p:ph type="sldNum" sz="quarter" idx="10"/>
          </p:nvPr>
        </p:nvSpPr>
        <p:spPr/>
        <p:txBody>
          <a:bodyPr/>
          <a:lstStyle/>
          <a:p>
            <a:fld id="{A6837353-30EB-4A48-80EB-173D804AEFBD}" type="slidenum">
              <a:rPr lang="zh-CN" altLang="en-US" smtClean="0"/>
            </a:fld>
            <a:endParaRPr lang="zh-CN" alt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fld>
            <a:endParaRPr lang="zh-CN" alt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a:sym typeface="+mn-ea"/>
              </a:rPr>
              <a:t>这句话表达的是在特定条件下的一种可能性较大的行为，但不是绝对的习惯。</a:t>
            </a:r>
            <a:endParaRPr lang="en-US" altLang="zh-CN"/>
          </a:p>
          <a:p>
            <a:r>
              <a:rPr lang="en-US" altLang="zh-CN">
                <a:sym typeface="+mn-ea"/>
              </a:rPr>
              <a:t>它更侧重于在特定的假设情境中 “我” 的行为选择，可能是基于某种预期或计划。</a:t>
            </a:r>
            <a:endParaRPr lang="en-US" altLang="zh-CN"/>
          </a:p>
          <a:p>
            <a:r>
              <a:rPr lang="en-US" altLang="zh-CN">
                <a:sym typeface="+mn-ea"/>
              </a:rPr>
              <a:t>时态：</a:t>
            </a:r>
            <a:endParaRPr lang="en-US" altLang="zh-CN"/>
          </a:p>
          <a:p>
            <a:r>
              <a:rPr lang="en-US" altLang="zh-CN">
                <a:sym typeface="+mn-ea"/>
              </a:rPr>
              <a:t>这是第一条件句，表达的是未来可能发生的事情，前提是 “在手机上听音乐” 这个条件得到满足。</a:t>
            </a:r>
            <a:endParaRPr lang="en-US" altLang="zh-CN"/>
          </a:p>
          <a:p>
            <a:endParaRPr lang="en-US" altLang="zh-CN"/>
          </a:p>
          <a:p>
            <a:r>
              <a:rPr lang="en-US" altLang="zh-CN">
                <a:sym typeface="+mn-ea"/>
              </a:rPr>
              <a:t>这句话表达的是一种假设性、不太可能或与现实相反的情况。</a:t>
            </a:r>
            <a:endParaRPr lang="en-US" altLang="zh-CN"/>
          </a:p>
          <a:p>
            <a:r>
              <a:rPr lang="en-US" altLang="zh-CN">
                <a:sym typeface="+mn-ea"/>
              </a:rPr>
              <a:t>它通常用于表达一种愿望、想象或假设的情况，不一定是实际会发生的事情。</a:t>
            </a:r>
            <a:endParaRPr lang="en-US" altLang="zh-CN"/>
          </a:p>
          <a:p>
            <a:r>
              <a:rPr lang="en-US" altLang="zh-CN">
                <a:sym typeface="+mn-ea"/>
              </a:rPr>
              <a:t>时态：</a:t>
            </a:r>
            <a:endParaRPr lang="en-US" altLang="zh-CN"/>
          </a:p>
          <a:p>
            <a:r>
              <a:rPr lang="en-US" altLang="zh-CN">
                <a:sym typeface="+mn-ea"/>
              </a:rPr>
              <a:t>这是第二条件句，使用了虚拟语气，与现实情况有一定的距离。</a:t>
            </a:r>
            <a:endParaRPr lang="en-US" altLang="zh-CN"/>
          </a:p>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fld>
            <a:endParaRPr lang="zh-CN" alt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en-US" altLang="zh-CN"/>
          </a:p>
          <a:p>
            <a:r>
              <a:rPr lang="en-US" altLang="zh-CN">
                <a:sym typeface="+mn-ea"/>
              </a:rPr>
              <a:t>would/could</a:t>
            </a:r>
            <a:endParaRPr lang="en-US" altLang="zh-CN"/>
          </a:p>
          <a:p>
            <a:r>
              <a:rPr lang="en-US" altLang="zh-CN">
                <a:sym typeface="+mn-ea"/>
              </a:rPr>
              <a:t>impossible because you cant change the past.</a:t>
            </a:r>
            <a:endParaRPr lang="en-US" altLang="zh-CN"/>
          </a:p>
          <a:p>
            <a:endParaRPr lang="en-US" altLang="zh-CN"/>
          </a:p>
          <a:p>
            <a:r>
              <a:rPr lang="en-US" altLang="zh-CN">
                <a:sym typeface="+mn-ea"/>
              </a:rPr>
              <a:t>第二条件句通常针对现在或未来不太可能发生的情况进行假设，强调与现在或未来的对比。假设的情况在现在或未来实现的可能性较小。</a:t>
            </a:r>
            <a:endParaRPr lang="en-US" altLang="zh-CN"/>
          </a:p>
          <a:p>
            <a:endParaRPr lang="en-US" altLang="zh-CN"/>
          </a:p>
          <a:p>
            <a:r>
              <a:rPr lang="en-US" altLang="zh-CN">
                <a:sym typeface="+mn-ea"/>
              </a:rPr>
              <a:t>第三条件句则是针对过去已经发生的事情进行假设，表达对过去未能实现之事的遗憾、后悔等情绪。假设的事情在过去未能发生，现在也无法改变。</a:t>
            </a:r>
            <a:endParaRPr lang="en-US" altLang="zh-CN"/>
          </a:p>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fld>
            <a:endParaRPr lang="zh-CN" alt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a:t>在第二条件句中，</a:t>
            </a:r>
            <a:r>
              <a:rPr lang="en-US" altLang="zh-CN"/>
              <a:t>be </a:t>
            </a:r>
            <a:r>
              <a:rPr lang="zh-CN" altLang="en-US"/>
              <a:t>动词一般用</a:t>
            </a:r>
            <a:r>
              <a:rPr lang="en-US" altLang="zh-CN"/>
              <a:t> were</a:t>
            </a:r>
            <a:r>
              <a:rPr lang="zh-CN" altLang="en-US"/>
              <a:t>，即使主语是第一人称单数</a:t>
            </a:r>
            <a:r>
              <a:rPr lang="en-US" altLang="zh-CN"/>
              <a:t> I</a:t>
            </a:r>
            <a:r>
              <a:rPr lang="zh-CN" altLang="en-US"/>
              <a:t>。这是一种虚拟语气的用法。</a:t>
            </a:r>
            <a:endParaRPr lang="zh-CN" altLang="en-US"/>
          </a:p>
          <a:p>
            <a:r>
              <a:rPr lang="zh-CN" altLang="en-US"/>
              <a:t>在第二条件句中，</a:t>
            </a:r>
            <a:r>
              <a:rPr lang="en-US" altLang="zh-CN"/>
              <a:t>if </a:t>
            </a:r>
            <a:r>
              <a:rPr lang="zh-CN" altLang="en-US"/>
              <a:t>后面接一般过去时，</a:t>
            </a:r>
            <a:r>
              <a:rPr lang="en-US" altLang="zh-CN"/>
              <a:t>“had” </a:t>
            </a:r>
            <a:r>
              <a:rPr lang="zh-CN" altLang="en-US"/>
              <a:t>是</a:t>
            </a:r>
            <a:r>
              <a:rPr lang="en-US" altLang="zh-CN"/>
              <a:t> “have” </a:t>
            </a:r>
            <a:r>
              <a:rPr lang="zh-CN" altLang="en-US"/>
              <a:t>的一般过去时形式，但此处表示</a:t>
            </a:r>
            <a:r>
              <a:rPr lang="en-US" altLang="zh-CN"/>
              <a:t> “</a:t>
            </a:r>
            <a:r>
              <a:rPr lang="zh-CN" altLang="en-US"/>
              <a:t>有</a:t>
            </a:r>
            <a:r>
              <a:rPr lang="en-US" altLang="zh-CN"/>
              <a:t>” </a:t>
            </a:r>
            <a:r>
              <a:rPr lang="zh-CN" altLang="en-US"/>
              <a:t>的意思时，习惯用</a:t>
            </a:r>
            <a:r>
              <a:rPr lang="en-US" altLang="zh-CN"/>
              <a:t> “had”</a:t>
            </a:r>
            <a:r>
              <a:rPr lang="zh-CN" altLang="en-US"/>
              <a:t>。</a:t>
            </a:r>
            <a:endParaRPr lang="zh-CN" altLang="en-US"/>
          </a:p>
          <a:p>
            <a:r>
              <a:rPr lang="en-US" altLang="zh-CN"/>
              <a:t>had</a:t>
            </a:r>
            <a:r>
              <a:rPr lang="zh-CN" altLang="en-US"/>
              <a:t>（第二条件句结构，</a:t>
            </a:r>
            <a:r>
              <a:rPr lang="en-US" altLang="zh-CN"/>
              <a:t>if </a:t>
            </a:r>
            <a:r>
              <a:rPr lang="zh-CN" altLang="en-US"/>
              <a:t>后面接一般过去时。）</a:t>
            </a:r>
            <a:endParaRPr lang="zh-CN" altLang="en-US"/>
          </a:p>
          <a:p>
            <a:r>
              <a:rPr lang="en-US" altLang="zh-CN"/>
              <a:t>had come</a:t>
            </a:r>
            <a:r>
              <a:rPr lang="zh-CN" altLang="en-US"/>
              <a:t>（第三条件句结构，</a:t>
            </a:r>
            <a:r>
              <a:rPr lang="en-US" altLang="zh-CN"/>
              <a:t>if </a:t>
            </a:r>
            <a:r>
              <a:rPr lang="zh-CN" altLang="en-US"/>
              <a:t>后面接过去完成时。）</a:t>
            </a:r>
            <a:endParaRPr lang="zh-CN" altLang="en-US"/>
          </a:p>
          <a:p>
            <a:endParaRPr lang="en-US" altLang="zh-CN"/>
          </a:p>
          <a:p>
            <a:r>
              <a:rPr lang="zh-CN" altLang="en-US"/>
              <a:t>第二</a:t>
            </a:r>
            <a:endParaRPr lang="zh-CN" altLang="en-US"/>
          </a:p>
          <a:p>
            <a:r>
              <a:rPr lang="zh-CN" altLang="en-US"/>
              <a:t>第三</a:t>
            </a:r>
            <a:endParaRPr lang="zh-CN" altLang="en-US"/>
          </a:p>
          <a:p>
            <a:endParaRPr lang="en-US" altLang="zh-CN"/>
          </a:p>
          <a:p>
            <a:endParaRPr lang="en-US" altLang="zh-CN"/>
          </a:p>
        </p:txBody>
      </p:sp>
      <p:sp>
        <p:nvSpPr>
          <p:cNvPr id="4" name="灯片编号占位符 3"/>
          <p:cNvSpPr>
            <a:spLocks noGrp="1"/>
          </p:cNvSpPr>
          <p:nvPr>
            <p:ph type="sldNum" sz="quarter" idx="10"/>
          </p:nvPr>
        </p:nvSpPr>
        <p:spPr/>
        <p:txBody>
          <a:bodyPr/>
          <a:lstStyle/>
          <a:p>
            <a:fld id="{A6837353-30EB-4A48-80EB-173D804AEFBD}" type="slidenum">
              <a:rPr lang="zh-CN" altLang="en-US" smtClean="0"/>
            </a:fld>
            <a:endParaRPr lang="zh-CN" alt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a:t>状语从句含义那很简单，自然就是一个句子作状语就叫状语从句，那问题在于什么叫做状语</a:t>
            </a:r>
            <a:br>
              <a:rPr lang="zh-CN" altLang="en-US"/>
            </a:br>
            <a:r>
              <a:rPr lang="zh-CN" altLang="en-US"/>
              <a:t>比如说我说状态，不对，为什么不对？你看时间，状语从句，时间地点，状语从句地点原因，状语从句原因，这些都不是状态，对吧？所以说状语从句的状指的不是状态，那到底什么叫状？</a:t>
            </a:r>
            <a:br>
              <a:rPr lang="zh-CN" altLang="en-US"/>
            </a:br>
            <a:r>
              <a:rPr lang="zh-CN" altLang="en-US"/>
              <a:t>咱们小时候这个写作文时候，老师会要求大家写一类型的文章，叫什么呢？叫做写景状物，那在中文当中这个状指的是什么呢？写景状物，我就让你写景，然后描述物体，对吧？所以所谓的状指的就是描述的意思，因此在这里我们给大家总结一下什么叫做状语从句，就是一个句子作状语去表达描述性的信息，可以围绕着主句来描述很多信息，比如说我围绕着主句来描述一下它的时间，我可以写成一个时间状语从句，描述的地点。我可以写成地点状语从句描述原因。可以写成原因状语从句。总而言之，我围绕着这个主句，我可以进行多方面的描述，这个时候就可以写成多种不同的状语从句。好了，这个就是状语从句的含义，一个句子的状语表达描述性的信息，针对主句进行描述。</a:t>
            </a:r>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a:t>既然状语从句是为主句服务的，对它进行具体的描述，所以说我们英语当中的原则叫做就近修饰，对吧？</a:t>
            </a:r>
            <a:br>
              <a:rPr lang="zh-CN" altLang="en-US"/>
            </a:br>
            <a:r>
              <a:rPr lang="zh-CN" altLang="en-US"/>
              <a:t>那既然它要服务主句，因此它就要挨着主句来进行描述，那挨着主句能放在哪？</a:t>
            </a:r>
            <a:br>
              <a:rPr lang="zh-CN" altLang="en-US"/>
            </a:br>
            <a:r>
              <a:rPr lang="zh-CN" altLang="en-US"/>
              <a:t>注意通常有三种位置，第一就是放在主句前，比如说你看这句话，</a:t>
            </a:r>
            <a:r>
              <a:rPr lang="en-US" altLang="zh-CN"/>
              <a:t>when he comes back</a:t>
            </a:r>
            <a:r>
              <a:rPr lang="zh-CN" altLang="en-US"/>
              <a:t>，</a:t>
            </a:r>
            <a:r>
              <a:rPr lang="en-US" altLang="zh-CN"/>
              <a:t>i will let you know</a:t>
            </a:r>
            <a:r>
              <a:rPr lang="zh-CN" altLang="en-US"/>
              <a:t>。当他回来的时候我会让你知道，那这里待会发现主要想说的是什么呢？是我会让你知道这个事，对吧？但是我得补充说明一下时间，因此我就加了一个时间状语从句表示补充描述说什么时候让你知道，就是当他回来的时候会让你知道，所以这是一个典型的时间状语从句补充说明时间</a:t>
            </a:r>
            <a:br>
              <a:rPr lang="zh-CN" altLang="en-US"/>
            </a:br>
            <a:r>
              <a:rPr lang="zh-CN" altLang="en-US"/>
              <a:t>好了，那时间状语从句可以放在主句前，当然它也可以得到主句后就可以变成</a:t>
            </a:r>
            <a:r>
              <a:rPr lang="en-US" altLang="zh-CN"/>
              <a:t> i will let you know when he comes back</a:t>
            </a:r>
            <a:r>
              <a:rPr lang="zh-CN" altLang="en-US"/>
              <a:t>，对不对？那除了主句前后之外还可以放哪？还可以放到主句中间所插入语，但别忘了标点隔开，那么到主题中间插入语，一般情况下都插入在主谓之间</a:t>
            </a:r>
            <a:br>
              <a:rPr lang="zh-CN" altLang="en-US"/>
            </a:br>
            <a:r>
              <a:rPr lang="zh-CN" altLang="en-US"/>
              <a:t>所以请大家记住，状语从句一共有三种位置，这三种位置是完全一样的，意思，可以放在主句前、主句后，甚至是主句的中间。但是我个人建议大家最好写前两种，而第三种这种大家尽量不要写。为什么呢？因为写成插入语会非常容易写错，非常容易造成这个错误，所以为了避免错误，建议大家这种不要写，但是为什么要给大家讲？因为在阅读当中给大家造成阅读障碍的时候，经常会采用这种</a:t>
            </a:r>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a:t>状语从句怎么写？我给大家讲过名词性从句和定语从句怎么写？</a:t>
            </a:r>
            <a:endParaRPr lang="zh-CN" altLang="en-US"/>
          </a:p>
          <a:p>
            <a:r>
              <a:rPr lang="zh-CN" altLang="en-US"/>
              <a:t>前面是主句，后面是状语从句，这在进行补充说明</a:t>
            </a:r>
            <a:br>
              <a:rPr lang="zh-CN" altLang="en-US"/>
            </a:br>
            <a:r>
              <a:rPr lang="zh-CN" altLang="en-US"/>
              <a:t>首先根据要表达的意思，先写成一个完整的陈述句，因为你想状语从句也是个句子。那写成了一个完整的陈述句，重点在这，大家发现没有别的从句，比如说你像名词性从句、定语从句都有可能不完整</a:t>
            </a:r>
            <a:br>
              <a:rPr lang="zh-CN" altLang="en-US"/>
            </a:br>
            <a:r>
              <a:rPr lang="zh-CN" altLang="en-US"/>
              <a:t>但咱们状语从句非常的有性格，人家完整</a:t>
            </a:r>
            <a:br>
              <a:rPr lang="zh-CN" altLang="en-US"/>
            </a:br>
            <a:r>
              <a:rPr lang="zh-CN" altLang="en-US"/>
              <a:t>如果说这个状语从句当中这个陈述句已经完整了，那你说前面这个从属连词还有用吗？他有用，而且非常有用，为什么呢？请大家记住了状语从句前面这个连接词，人家叫从属连词，这个从属连词有一个特别重要的特点在于什么？</a:t>
            </a:r>
            <a:br>
              <a:rPr lang="zh-CN" altLang="en-US"/>
            </a:br>
            <a:r>
              <a:rPr lang="zh-CN" altLang="en-US"/>
              <a:t>他不做句成份？因为后面的句子当中是完整，压根就不缺成分，所以他不用做句成份，对吧？好了，但是他要表达意思。为什么要表达意思？因为你看状语从句是对主句的补充说明，那你得告诉人家你在补充描述的是哪方面的信息</a:t>
            </a:r>
            <a:br>
              <a:rPr lang="zh-CN" altLang="en-US"/>
            </a:br>
            <a:r>
              <a:rPr lang="zh-CN" altLang="en-US"/>
              <a:t>因此你要想补充说明原因，我可以加上一个</a:t>
            </a:r>
            <a:r>
              <a:rPr lang="en-US" altLang="zh-CN"/>
              <a:t> because </a:t>
            </a:r>
            <a:r>
              <a:rPr lang="zh-CN" altLang="en-US"/>
              <a:t>表示，因为你补充说明条件，我可以加上一个</a:t>
            </a:r>
            <a:r>
              <a:rPr lang="en-US" altLang="zh-CN"/>
              <a:t> if </a:t>
            </a:r>
            <a:r>
              <a:rPr lang="zh-CN" altLang="en-US"/>
              <a:t>表示条件。如果怎么样，你要补充说明时间，我可以加上一个</a:t>
            </a:r>
            <a:r>
              <a:rPr lang="en-US" altLang="zh-CN"/>
              <a:t> when </a:t>
            </a:r>
            <a:r>
              <a:rPr lang="zh-CN" altLang="en-US"/>
              <a:t>来当什么时候</a:t>
            </a:r>
            <a:r>
              <a:rPr lang="en-US" altLang="zh-CN"/>
              <a:t> before </a:t>
            </a:r>
            <a:r>
              <a:rPr lang="zh-CN" altLang="en-US"/>
              <a:t>在什么之前是不都可以，所以这个从属连词作用就在于这，虽然他不但是通过这个词可以说清楚他到底要表示表述的是哪方面的信息，因此他起到表达意思的作用是非常非常重要。</a:t>
            </a:r>
            <a:br>
              <a:rPr lang="zh-CN" altLang="en-US"/>
            </a:br>
            <a:r>
              <a:rPr lang="zh-CN" altLang="en-US"/>
              <a:t>所以总结一下，请大家记住了，状语从句很简单，是一个完整的陈述句，前面加上一个从属连词，不做成分，但是表达意思，而且它表达什么意思，这个状语从句就叫做什么状语从句，所以这就是状语从句简单的地方。</a:t>
            </a:r>
            <a:br>
              <a:rPr lang="zh-CN" altLang="en-US"/>
            </a:br>
            <a:r>
              <a:rPr lang="zh-CN" altLang="en-US"/>
              <a:t>那为什么简单？因为它会发现状语从句其实跟后面这个句子没啥关系。因为你在后面放上任何的一个句子都行，唯一的核心含量，核心重点在哪？就在于这个从属连词它表示什么？整个状语从句就都叫什么？比如说我在这里放上一个</a:t>
            </a:r>
            <a:r>
              <a:rPr lang="en-US" altLang="zh-CN"/>
              <a:t> because</a:t>
            </a:r>
            <a:r>
              <a:rPr lang="zh-CN" altLang="en-US"/>
              <a:t>，无论你在后面放任何的句子，这都是一个原因。状语从句，我在这里放上一个</a:t>
            </a:r>
            <a:r>
              <a:rPr lang="en-US" altLang="zh-CN"/>
              <a:t> if</a:t>
            </a:r>
            <a:r>
              <a:rPr lang="zh-CN" altLang="en-US"/>
              <a:t>，无论你在后面放任何的句子也是一样，我都是条件状语从句，所以大家会发现状语从句的这个分类，状语从句表达的含义其实跟后面的句子没啥关系，主要就靠前这个从属连词来决定。</a:t>
            </a:r>
            <a:br>
              <a:rPr lang="zh-CN" altLang="en-US"/>
            </a:br>
            <a:r>
              <a:rPr lang="zh-CN" altLang="en-US"/>
              <a:t>那大家知道这点之后，对于大家的学习有什么帮助？很简单，以后我们在写句子的时候，哎，句子正常写前面就看加上一个表示什么方面意思，同时连词就完了，对不对？那当然了，不光可以写阅读当中，也可以阅读当中，看到一个句子，你怎么知道它表示什么呢？你就看前句就完了，所以这就是为什么大家在不知道状语从句的情况下也能写的出来，主要就是因为状语从句简单好写，无外乎就是普通的句子前面戳一词就完了</a:t>
            </a:r>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a:t>咱们来说一下状语从句的分类，一共分成</a:t>
            </a:r>
            <a:r>
              <a:rPr lang="en-US" altLang="zh-CN"/>
              <a:t>9</a:t>
            </a:r>
            <a:r>
              <a:rPr lang="zh-CN" altLang="en-US"/>
              <a:t>种，但是</a:t>
            </a:r>
            <a:r>
              <a:rPr lang="en-US" altLang="zh-CN"/>
              <a:t>9</a:t>
            </a:r>
            <a:r>
              <a:rPr lang="zh-CN" altLang="en-US"/>
              <a:t>种状语从句当中其实主要常用的和在雅思当中常考的其实一共就只有</a:t>
            </a:r>
            <a:r>
              <a:rPr lang="en-US" altLang="zh-CN"/>
              <a:t>5</a:t>
            </a:r>
            <a:r>
              <a:rPr lang="zh-CN" altLang="en-US"/>
              <a:t>种</a:t>
            </a:r>
            <a:br>
              <a:rPr lang="zh-CN" altLang="en-US"/>
            </a:br>
            <a:r>
              <a:rPr lang="zh-CN" altLang="en-US"/>
              <a:t>红色的就代表的是重点，也就是雅思考当中重点考察的，大家必须要重点会的分别是什么呢？时间状语从句原因还有结果、条件、让步这五大状语从句。讲之前我要给大家回顾一个重点的信息，大家想状语从句之所以会分成这</a:t>
            </a:r>
            <a:r>
              <a:rPr lang="en-US" altLang="zh-CN"/>
              <a:t>9</a:t>
            </a:r>
            <a:r>
              <a:rPr lang="zh-CN" altLang="en-US"/>
              <a:t>类，主要是由谁决定？跟句子有关系吗？没啥关系，状语从句的分类主要就是由从属连词决定，也就是说这个词表达哪方面的含义，那么整个状语从句就是描述哪方面的信息的。建议大家可以把这个</a:t>
            </a:r>
            <a:r>
              <a:rPr lang="en-US" altLang="zh-CN"/>
              <a:t>9</a:t>
            </a:r>
            <a:r>
              <a:rPr lang="zh-CN" altLang="en-US"/>
              <a:t>种状语从句的这个连接词添到你的这个表格当中去，因为会整成一张表格会比较清楚一些，</a:t>
            </a:r>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a:t>时间状语从句非常常用，能表示时间的动作连词有很多，比如最常见的有</a:t>
            </a:r>
            <a:r>
              <a:rPr lang="en-US" altLang="zh-CN"/>
              <a:t> when</a:t>
            </a:r>
            <a:r>
              <a:rPr lang="zh-CN" altLang="en-US"/>
              <a:t>，</a:t>
            </a:r>
            <a:r>
              <a:rPr lang="en-US" altLang="zh-CN"/>
              <a:t>while</a:t>
            </a:r>
            <a:r>
              <a:rPr lang="zh-CN" altLang="en-US"/>
              <a:t>，</a:t>
            </a:r>
            <a:r>
              <a:rPr lang="en-US" altLang="zh-CN"/>
              <a:t>as </a:t>
            </a:r>
            <a:r>
              <a:rPr lang="zh-CN" altLang="en-US"/>
              <a:t>这三词都能表示当什么什么时候。区别不重要</a:t>
            </a:r>
            <a:br>
              <a:rPr lang="zh-CN" altLang="en-US"/>
            </a:br>
            <a:r>
              <a:rPr lang="en-US" altLang="zh-CN"/>
              <a:t>while </a:t>
            </a:r>
            <a:r>
              <a:rPr lang="zh-CN" altLang="en-US"/>
              <a:t>通常要接延续性的动作，或者是接进行时，而</a:t>
            </a:r>
            <a:r>
              <a:rPr lang="en-US" altLang="zh-CN"/>
              <a:t> when </a:t>
            </a:r>
            <a:r>
              <a:rPr lang="zh-CN" altLang="en-US"/>
              <a:t>这个词不管是接瞬间的动作还是接延续性的动作都行。</a:t>
            </a:r>
            <a:r>
              <a:rPr lang="en-US" altLang="zh-CN"/>
              <a:t>as </a:t>
            </a:r>
            <a:r>
              <a:rPr lang="zh-CN" altLang="en-US"/>
              <a:t>常接短暂性动词，加延续性的也可以。</a:t>
            </a:r>
            <a:endParaRPr lang="zh-CN" altLang="en-US"/>
          </a:p>
          <a:p>
            <a:r>
              <a:rPr lang="en-US" altLang="zh-CN"/>
              <a:t>When he arrives, we’ll start.</a:t>
            </a:r>
            <a:r>
              <a:rPr lang="zh-CN" altLang="en-US"/>
              <a:t>（他到达（短暂动作）时，我们就出发</a:t>
            </a:r>
            <a:r>
              <a:rPr lang="en-US" altLang="zh-CN"/>
              <a:t> </a:t>
            </a:r>
            <a:r>
              <a:rPr lang="zh-CN" altLang="en-US"/>
              <a:t>）</a:t>
            </a:r>
            <a:endParaRPr lang="zh-CN" altLang="en-US"/>
          </a:p>
          <a:p>
            <a:r>
              <a:rPr lang="en-US" altLang="zh-CN"/>
              <a:t>Don’t talk while you’re eating.</a:t>
            </a:r>
            <a:r>
              <a:rPr lang="zh-CN" altLang="en-US"/>
              <a:t>（吃饭（延续）时别说话</a:t>
            </a:r>
            <a:r>
              <a:rPr lang="en-US" altLang="zh-CN"/>
              <a:t> </a:t>
            </a:r>
            <a:r>
              <a:rPr lang="zh-CN" altLang="en-US"/>
              <a:t>）</a:t>
            </a:r>
            <a:endParaRPr lang="zh-CN" altLang="en-US"/>
          </a:p>
          <a:p>
            <a:r>
              <a:rPr lang="en-US" altLang="zh-CN"/>
              <a:t>as </a:t>
            </a:r>
            <a:r>
              <a:rPr lang="zh-CN" altLang="en-US"/>
              <a:t>引导时间状语从句还能表示</a:t>
            </a:r>
            <a:r>
              <a:rPr lang="en-US" altLang="zh-CN"/>
              <a:t> “</a:t>
            </a:r>
            <a:r>
              <a:rPr lang="zh-CN" altLang="en-US"/>
              <a:t>随着</a:t>
            </a:r>
            <a:r>
              <a:rPr lang="en-US" altLang="zh-CN"/>
              <a:t>……”</a:t>
            </a:r>
            <a:r>
              <a:rPr lang="zh-CN" altLang="en-US"/>
              <a:t>，比如上面第</a:t>
            </a:r>
            <a:r>
              <a:rPr lang="en-US" altLang="zh-CN"/>
              <a:t> 5 </a:t>
            </a:r>
            <a:r>
              <a:rPr lang="zh-CN" altLang="en-US"/>
              <a:t>句，或者</a:t>
            </a:r>
            <a:r>
              <a:rPr lang="en-US" altLang="zh-CN"/>
              <a:t> “</a:t>
            </a:r>
            <a:r>
              <a:rPr lang="zh-CN" altLang="en-US"/>
              <a:t>一边</a:t>
            </a:r>
            <a:r>
              <a:rPr lang="en-US" altLang="zh-CN"/>
              <a:t>…… </a:t>
            </a:r>
            <a:r>
              <a:rPr lang="zh-CN" altLang="en-US"/>
              <a:t>一边</a:t>
            </a:r>
            <a:r>
              <a:rPr lang="en-US" altLang="zh-CN"/>
              <a:t>”</a:t>
            </a:r>
            <a:r>
              <a:rPr lang="zh-CN" altLang="en-US"/>
              <a:t>，如：</a:t>
            </a:r>
            <a:r>
              <a:rPr lang="en-US" altLang="zh-CN"/>
              <a:t>She told us her strange experiences about her trip to Shanghai as we went along. </a:t>
            </a:r>
            <a:r>
              <a:rPr lang="zh-CN" altLang="en-US"/>
              <a:t>我们一边走她一边给我们讲着她</a:t>
            </a:r>
            <a:r>
              <a:rPr lang="zh-CN" altLang="en-US"/>
              <a:t>上海之旅的经历。</a:t>
            </a:r>
            <a:endParaRPr lang="zh-CN" altLang="en-US"/>
          </a:p>
          <a:p>
            <a:endParaRPr lang="zh-CN" altLang="en-US"/>
          </a:p>
          <a:p>
            <a:r>
              <a:rPr lang="en-US" altLang="zh-CN"/>
              <a:t>before after since until</a:t>
            </a:r>
            <a:br>
              <a:rPr lang="en-US" altLang="zh-CN"/>
            </a:br>
            <a:r>
              <a:rPr lang="zh-CN" altLang="en-US"/>
              <a:t>这几个词的特殊性在于，它们既能加词也能加句子，因为它们既是介词也是连词。例如：</a:t>
            </a:r>
            <a:r>
              <a:rPr lang="en-US" altLang="zh-CN"/>
              <a:t>He continued working up until his death.</a:t>
            </a:r>
            <a:r>
              <a:rPr lang="zh-CN" altLang="en-US"/>
              <a:t>（</a:t>
            </a:r>
            <a:r>
              <a:rPr lang="en-US" altLang="zh-CN"/>
              <a:t>until </a:t>
            </a:r>
            <a:r>
              <a:rPr lang="zh-CN" altLang="en-US"/>
              <a:t>在这里为介词）</a:t>
            </a:r>
            <a:r>
              <a:rPr lang="en-US" altLang="zh-CN"/>
              <a:t>Let’s wait until the rain stops.</a:t>
            </a:r>
            <a:r>
              <a:rPr lang="zh-CN" altLang="en-US"/>
              <a:t>（</a:t>
            </a:r>
            <a:r>
              <a:rPr lang="en-US" altLang="zh-CN"/>
              <a:t>until </a:t>
            </a:r>
            <a:r>
              <a:rPr lang="zh-CN" altLang="en-US"/>
              <a:t>在这句中为连词）</a:t>
            </a:r>
            <a:endParaRPr lang="zh-CN" altLang="en-US"/>
          </a:p>
          <a:p>
            <a:r>
              <a:rPr lang="en-US" altLang="zh-CN"/>
              <a:t>until </a:t>
            </a:r>
            <a:r>
              <a:rPr lang="zh-CN" altLang="en-US"/>
              <a:t>在用的时候，如果主句是肯定句，主句的谓语动词必须是延续的（</a:t>
            </a:r>
            <a:r>
              <a:rPr lang="en-US" altLang="zh-CN"/>
              <a:t>wait, stay, think, love </a:t>
            </a:r>
            <a:r>
              <a:rPr lang="zh-CN" altLang="en-US"/>
              <a:t>等），如果不是的话通常改成</a:t>
            </a:r>
            <a:r>
              <a:rPr lang="en-US" altLang="zh-CN"/>
              <a:t> before</a:t>
            </a:r>
            <a:r>
              <a:rPr lang="zh-CN" altLang="en-US"/>
              <a:t>，如：</a:t>
            </a:r>
            <a:r>
              <a:rPr lang="en-US" altLang="zh-CN"/>
              <a:t>I will finish the design before you return.</a:t>
            </a:r>
            <a:r>
              <a:rPr lang="zh-CN" altLang="en-US"/>
              <a:t>这里的</a:t>
            </a:r>
            <a:r>
              <a:rPr lang="en-US" altLang="zh-CN"/>
              <a:t> before </a:t>
            </a:r>
            <a:r>
              <a:rPr lang="zh-CN" altLang="en-US"/>
              <a:t>不可以换成</a:t>
            </a:r>
            <a:r>
              <a:rPr lang="en-US" altLang="zh-CN"/>
              <a:t> until</a:t>
            </a:r>
            <a:r>
              <a:rPr lang="zh-CN" altLang="en-US"/>
              <a:t>。当然，如果主句是短暂的动词，通常用</a:t>
            </a:r>
            <a:r>
              <a:rPr lang="en-US" altLang="zh-CN"/>
              <a:t> not...until </a:t>
            </a:r>
            <a:r>
              <a:rPr lang="zh-CN" altLang="en-US"/>
              <a:t>表示</a:t>
            </a:r>
            <a:r>
              <a:rPr lang="en-US" altLang="zh-CN"/>
              <a:t> “</a:t>
            </a:r>
            <a:r>
              <a:rPr lang="zh-CN" altLang="en-US"/>
              <a:t>直到</a:t>
            </a:r>
            <a:r>
              <a:rPr lang="en-US" altLang="zh-CN"/>
              <a:t>…… </a:t>
            </a:r>
            <a:r>
              <a:rPr lang="zh-CN" altLang="en-US"/>
              <a:t>才</a:t>
            </a:r>
            <a:r>
              <a:rPr lang="en-US" altLang="zh-CN"/>
              <a:t>” </a:t>
            </a:r>
            <a:br>
              <a:rPr lang="en-US" altLang="zh-CN"/>
            </a:br>
            <a:r>
              <a:rPr lang="en-US" altLang="zh-CN"/>
              <a:t>I didn’t go to bed until my mom came back.</a:t>
            </a:r>
            <a:r>
              <a:rPr lang="zh-CN" altLang="en-US"/>
              <a:t>（我直到妈妈回来才上床睡觉</a:t>
            </a:r>
            <a:r>
              <a:rPr lang="en-US" altLang="zh-CN"/>
              <a:t> </a:t>
            </a:r>
            <a:r>
              <a:rPr lang="zh-CN" altLang="en-US"/>
              <a:t>。妈妈回来前，</a:t>
            </a:r>
            <a:r>
              <a:rPr lang="en-US" altLang="zh-CN"/>
              <a:t>“</a:t>
            </a:r>
            <a:r>
              <a:rPr lang="zh-CN" altLang="en-US"/>
              <a:t>我上床睡觉</a:t>
            </a:r>
            <a:r>
              <a:rPr lang="en-US" altLang="zh-CN"/>
              <a:t>” </a:t>
            </a:r>
            <a:r>
              <a:rPr lang="zh-CN" altLang="en-US"/>
              <a:t>这一动作没发生；妈妈回来后，动作才发生</a:t>
            </a:r>
            <a:r>
              <a:rPr lang="en-US" altLang="zh-CN"/>
              <a:t> </a:t>
            </a:r>
            <a:r>
              <a:rPr lang="zh-CN" altLang="en-US"/>
              <a:t>。</a:t>
            </a:r>
            <a:r>
              <a:rPr lang="en-US" altLang="zh-CN"/>
              <a:t> </a:t>
            </a:r>
            <a:r>
              <a:rPr lang="zh-CN" altLang="en-US"/>
              <a:t>）</a:t>
            </a:r>
            <a:endParaRPr lang="zh-CN" altLang="en-US"/>
          </a:p>
          <a:p>
            <a:r>
              <a:rPr lang="en-US" altLang="zh-CN"/>
              <a:t>by the time</a:t>
            </a:r>
            <a:r>
              <a:rPr lang="zh-CN" altLang="en-US"/>
              <a:t>：强调</a:t>
            </a:r>
            <a:r>
              <a:rPr lang="en-US" altLang="zh-CN"/>
              <a:t> “</a:t>
            </a:r>
            <a:r>
              <a:rPr lang="zh-CN" altLang="en-US"/>
              <a:t>截止到某时间点，动作已完成</a:t>
            </a:r>
            <a:r>
              <a:rPr lang="en-US" altLang="zh-CN"/>
              <a:t>”</a:t>
            </a:r>
            <a:r>
              <a:rPr lang="zh-CN" altLang="en-US"/>
              <a:t>，主从句有</a:t>
            </a:r>
            <a:r>
              <a:rPr lang="en-US" altLang="zh-CN"/>
              <a:t> “</a:t>
            </a:r>
            <a:r>
              <a:rPr lang="zh-CN" altLang="en-US"/>
              <a:t>先后完成</a:t>
            </a:r>
            <a:r>
              <a:rPr lang="en-US" altLang="zh-CN"/>
              <a:t>” </a:t>
            </a:r>
            <a:r>
              <a:rPr lang="zh-CN" altLang="en-US"/>
              <a:t>关系。</a:t>
            </a:r>
            <a:endParaRPr lang="zh-CN" altLang="en-US"/>
          </a:p>
          <a:p>
            <a:r>
              <a:rPr lang="zh-CN" altLang="en-US"/>
              <a:t>例：</a:t>
            </a:r>
            <a:r>
              <a:rPr lang="en-US" altLang="zh-CN"/>
              <a:t>By the time the movie ended, we had eaten all the snacks.</a:t>
            </a:r>
            <a:r>
              <a:rPr lang="zh-CN" altLang="en-US"/>
              <a:t>（电影结束时，零食已经吃完了</a:t>
            </a:r>
            <a:r>
              <a:rPr lang="en-US" altLang="zh-CN"/>
              <a:t> ——“</a:t>
            </a:r>
            <a:r>
              <a:rPr lang="zh-CN" altLang="en-US"/>
              <a:t>吃零食</a:t>
            </a:r>
            <a:r>
              <a:rPr lang="en-US" altLang="zh-CN"/>
              <a:t>” </a:t>
            </a:r>
            <a:r>
              <a:rPr lang="zh-CN" altLang="en-US"/>
              <a:t>先于</a:t>
            </a:r>
            <a:r>
              <a:rPr lang="en-US" altLang="zh-CN"/>
              <a:t> “</a:t>
            </a:r>
            <a:r>
              <a:rPr lang="zh-CN" altLang="en-US"/>
              <a:t>电影结束</a:t>
            </a:r>
            <a:r>
              <a:rPr lang="en-US" altLang="zh-CN"/>
              <a:t>” </a:t>
            </a:r>
            <a:r>
              <a:rPr lang="zh-CN" altLang="en-US"/>
              <a:t>完成）</a:t>
            </a:r>
            <a:endParaRPr lang="zh-CN" altLang="en-US"/>
          </a:p>
          <a:p>
            <a:r>
              <a:rPr lang="en-US" altLang="zh-CN"/>
              <a:t>until</a:t>
            </a:r>
            <a:r>
              <a:rPr lang="zh-CN" altLang="en-US"/>
              <a:t>：强调</a:t>
            </a:r>
            <a:r>
              <a:rPr lang="en-US" altLang="zh-CN"/>
              <a:t> “</a:t>
            </a:r>
            <a:r>
              <a:rPr lang="zh-CN" altLang="en-US"/>
              <a:t>动作持续到某时间点</a:t>
            </a:r>
            <a:r>
              <a:rPr lang="en-US" altLang="zh-CN"/>
              <a:t>”</a:t>
            </a:r>
            <a:r>
              <a:rPr lang="zh-CN" altLang="en-US"/>
              <a:t>，主从句是</a:t>
            </a:r>
            <a:r>
              <a:rPr lang="en-US" altLang="zh-CN"/>
              <a:t> “</a:t>
            </a:r>
            <a:r>
              <a:rPr lang="zh-CN" altLang="en-US"/>
              <a:t>持续</a:t>
            </a:r>
            <a:r>
              <a:rPr lang="en-US" altLang="zh-CN"/>
              <a:t> - </a:t>
            </a:r>
            <a:r>
              <a:rPr lang="zh-CN" altLang="en-US"/>
              <a:t>终止</a:t>
            </a:r>
            <a:r>
              <a:rPr lang="en-US" altLang="zh-CN"/>
              <a:t>” </a:t>
            </a:r>
            <a:r>
              <a:rPr lang="zh-CN" altLang="en-US"/>
              <a:t>关系。</a:t>
            </a:r>
            <a:endParaRPr lang="zh-CN" altLang="en-US"/>
          </a:p>
          <a:p>
            <a:r>
              <a:rPr lang="zh-CN" altLang="en-US"/>
              <a:t>例：</a:t>
            </a:r>
            <a:r>
              <a:rPr lang="en-US" altLang="zh-CN"/>
              <a:t>We ate snacks until the movie ended.</a:t>
            </a:r>
            <a:r>
              <a:rPr lang="zh-CN" altLang="en-US"/>
              <a:t>（我们一直吃零食，直到电影结束</a:t>
            </a:r>
            <a:r>
              <a:rPr lang="en-US" altLang="zh-CN"/>
              <a:t> ——“</a:t>
            </a:r>
            <a:r>
              <a:rPr lang="zh-CN" altLang="en-US"/>
              <a:t>吃零食</a:t>
            </a:r>
            <a:r>
              <a:rPr lang="en-US" altLang="zh-CN"/>
              <a:t>” </a:t>
            </a:r>
            <a:r>
              <a:rPr lang="zh-CN" altLang="en-US"/>
              <a:t>持续到</a:t>
            </a:r>
            <a:r>
              <a:rPr lang="en-US" altLang="zh-CN"/>
              <a:t> “</a:t>
            </a:r>
            <a:r>
              <a:rPr lang="zh-CN" altLang="en-US"/>
              <a:t>电影结束</a:t>
            </a:r>
            <a:r>
              <a:rPr lang="en-US" altLang="zh-CN"/>
              <a:t>” </a:t>
            </a:r>
            <a:r>
              <a:rPr lang="zh-CN" altLang="en-US"/>
              <a:t>才停止）</a:t>
            </a:r>
            <a:endParaRPr lang="zh-CN" altLang="en-US"/>
          </a:p>
          <a:p>
            <a:br>
              <a:rPr lang="zh-CN" altLang="en-US"/>
            </a:br>
            <a:r>
              <a:rPr lang="zh-CN" altLang="en-US"/>
              <a:t>事情变得更加严肃了，是吧？那什么时候变得严肃？进一步？描述一下时间，就是当我变成了阿姆斯特丹市议员的一份子的时候，两年之后，这个事变得更加严肃了。时间状语从句</a:t>
            </a:r>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a:t>第</a:t>
            </a:r>
            <a:r>
              <a:rPr lang="en-US" altLang="zh-CN"/>
              <a:t> 1 </a:t>
            </a:r>
            <a:r>
              <a:rPr lang="zh-CN" altLang="en-US"/>
              <a:t>句中</a:t>
            </a:r>
            <a:r>
              <a:rPr lang="en-US" altLang="zh-CN"/>
              <a:t> once </a:t>
            </a:r>
            <a:r>
              <a:rPr lang="zh-CN" altLang="en-US"/>
              <a:t>引导的从句实际上既可以表示时间也可以表示条件，也就是说认为其是时间状语从句或者条件状语从句都是可以的</a:t>
            </a:r>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7"/>
            <a:ext cx="9144000" cy="1655763"/>
          </a:xfrm>
        </p:spPr>
        <p:txBody>
          <a:bodyPr/>
          <a:lstStyle>
            <a:lvl1pPr marL="0" indent="0" algn="ctr">
              <a:buNone/>
              <a:defRPr sz="2400"/>
            </a:lvl1pPr>
            <a:lvl2pPr marL="457200" indent="0" algn="ctr">
              <a:buNone/>
              <a:defRPr sz="2000"/>
            </a:lvl2pPr>
            <a:lvl3pPr marL="914400" indent="0" algn="ctr">
              <a:buNone/>
              <a:defRPr sz="1865"/>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000">
        <p:wipe/>
      </p:transition>
    </mc:Choice>
    <mc:Fallback>
      <p:transition spd="slow">
        <p:wip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objOnly" preserve="1">
  <p:cSld name="内容">
    <p:spTree>
      <p:nvGrpSpPr>
        <p:cNvPr id="1" name=""/>
        <p:cNvGrpSpPr/>
        <p:nvPr/>
      </p:nvGrpSpPr>
      <p:grpSpPr>
        <a:xfrm>
          <a:off x="0" y="0"/>
          <a:ext cx="0" cy="0"/>
          <a:chOff x="0" y="0"/>
          <a:chExt cx="0" cy="0"/>
        </a:xfrm>
      </p:grpSpPr>
      <p:sp>
        <p:nvSpPr>
          <p:cNvPr id="2" name="内容占位符 1"/>
          <p:cNvSpPr>
            <a:spLocks noGrp="1"/>
          </p:cNvSpPr>
          <p:nvPr>
            <p:ph/>
          </p:nvPr>
        </p:nvSpPr>
        <p:spPr>
          <a:xfrm>
            <a:off x="838200" y="365125"/>
            <a:ext cx="10515600" cy="5811839"/>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3" name="日期占位符 2"/>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000">
        <p:wipe/>
      </p:transition>
    </mc:Choice>
    <mc:Fallback>
      <p:transition spd="slow">
        <p:wip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标题和内容">
    <p:spTree>
      <p:nvGrpSpPr>
        <p:cNvPr id="1" name=""/>
        <p:cNvGrpSpPr/>
        <p:nvPr/>
      </p:nvGrpSpPr>
      <p:grpSpPr>
        <a:xfrm>
          <a:off x="0" y="0"/>
          <a:ext cx="0" cy="0"/>
          <a:chOff x="0" y="0"/>
          <a:chExt cx="0" cy="0"/>
        </a:xfrm>
      </p:grpSpPr>
      <p:grpSp>
        <p:nvGrpSpPr>
          <p:cNvPr id="10" name="组合 9"/>
          <p:cNvGrpSpPr/>
          <p:nvPr userDrawn="1"/>
        </p:nvGrpSpPr>
        <p:grpSpPr>
          <a:xfrm>
            <a:off x="0" y="0"/>
            <a:ext cx="12192000" cy="6858000"/>
            <a:chOff x="0" y="0"/>
            <a:chExt cx="19200" cy="10800"/>
          </a:xfrm>
        </p:grpSpPr>
        <p:grpSp>
          <p:nvGrpSpPr>
            <p:cNvPr id="9" name="组合 8"/>
            <p:cNvGrpSpPr/>
            <p:nvPr/>
          </p:nvGrpSpPr>
          <p:grpSpPr>
            <a:xfrm>
              <a:off x="0" y="0"/>
              <a:ext cx="19200" cy="10800"/>
              <a:chOff x="0" y="0"/>
              <a:chExt cx="19200" cy="10800"/>
            </a:xfrm>
          </p:grpSpPr>
          <p:sp>
            <p:nvSpPr>
              <p:cNvPr id="3" name="矩形 2"/>
              <p:cNvSpPr/>
              <p:nvPr/>
            </p:nvSpPr>
            <p:spPr>
              <a:xfrm>
                <a:off x="0" y="0"/>
                <a:ext cx="19200" cy="10800"/>
              </a:xfrm>
              <a:prstGeom prst="rect">
                <a:avLst/>
              </a:prstGeom>
              <a:solidFill>
                <a:srgbClr val="6486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1400"/>
              </a:p>
            </p:txBody>
          </p:sp>
          <p:sp>
            <p:nvSpPr>
              <p:cNvPr id="7" name="任意多边形 6"/>
              <p:cNvSpPr/>
              <p:nvPr/>
            </p:nvSpPr>
            <p:spPr>
              <a:xfrm>
                <a:off x="4831" y="0"/>
                <a:ext cx="14369" cy="10800"/>
              </a:xfrm>
              <a:custGeom>
                <a:avLst/>
                <a:gdLst>
                  <a:gd name="connsiteX0" fmla="*/ 19200 w 19200"/>
                  <a:gd name="connsiteY0" fmla="*/ 0 h 10800"/>
                  <a:gd name="connsiteX1" fmla="*/ 19200 w 19200"/>
                  <a:gd name="connsiteY1" fmla="*/ 10800 h 10800"/>
                  <a:gd name="connsiteX2" fmla="*/ 0 w 19200"/>
                  <a:gd name="connsiteY2" fmla="*/ 10800 h 10800"/>
                  <a:gd name="connsiteX3" fmla="*/ 19200 w 19200"/>
                  <a:gd name="connsiteY3" fmla="*/ 0 h 10800"/>
                </a:gdLst>
                <a:ahLst/>
                <a:cxnLst>
                  <a:cxn ang="0">
                    <a:pos x="connsiteX0" y="connsiteY0"/>
                  </a:cxn>
                  <a:cxn ang="0">
                    <a:pos x="connsiteX1" y="connsiteY1"/>
                  </a:cxn>
                  <a:cxn ang="0">
                    <a:pos x="connsiteX2" y="connsiteY2"/>
                  </a:cxn>
                  <a:cxn ang="0">
                    <a:pos x="connsiteX3" y="connsiteY3"/>
                  </a:cxn>
                </a:cxnLst>
                <a:rect l="l" t="t" r="r" b="b"/>
                <a:pathLst>
                  <a:path w="19200" h="10800">
                    <a:moveTo>
                      <a:pt x="19200" y="0"/>
                    </a:moveTo>
                    <a:lnTo>
                      <a:pt x="19200" y="10800"/>
                    </a:lnTo>
                    <a:lnTo>
                      <a:pt x="0" y="10800"/>
                    </a:lnTo>
                    <a:lnTo>
                      <a:pt x="19200" y="0"/>
                    </a:lnTo>
                    <a:close/>
                  </a:path>
                </a:pathLst>
              </a:custGeom>
              <a:solidFill>
                <a:srgbClr val="FBD7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1400"/>
              </a:p>
            </p:txBody>
          </p:sp>
        </p:grpSp>
        <p:grpSp>
          <p:nvGrpSpPr>
            <p:cNvPr id="13" name="组合 12"/>
            <p:cNvGrpSpPr/>
            <p:nvPr/>
          </p:nvGrpSpPr>
          <p:grpSpPr>
            <a:xfrm>
              <a:off x="410" y="407"/>
              <a:ext cx="18380" cy="9987"/>
              <a:chOff x="1123" y="1010"/>
              <a:chExt cx="16956" cy="8782"/>
            </a:xfrm>
          </p:grpSpPr>
          <p:sp>
            <p:nvSpPr>
              <p:cNvPr id="14" name="矩形 13"/>
              <p:cNvSpPr/>
              <p:nvPr/>
            </p:nvSpPr>
            <p:spPr>
              <a:xfrm>
                <a:off x="1123" y="1010"/>
                <a:ext cx="16956" cy="8782"/>
              </a:xfrm>
              <a:prstGeom prst="rect">
                <a:avLst/>
              </a:prstGeom>
              <a:solidFill>
                <a:schemeClr val="bg1"/>
              </a:solidFill>
              <a:ln>
                <a:noFill/>
              </a:ln>
              <a:effectLst>
                <a:outerShdw blurRad="215900" dist="152400" dir="2700000" algn="tl" rotWithShape="0">
                  <a:prstClr val="black">
                    <a:alpha val="1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1400"/>
              </a:p>
            </p:txBody>
          </p:sp>
          <p:sp>
            <p:nvSpPr>
              <p:cNvPr id="15" name="矩形 14"/>
              <p:cNvSpPr/>
              <p:nvPr/>
            </p:nvSpPr>
            <p:spPr>
              <a:xfrm>
                <a:off x="1396" y="1294"/>
                <a:ext cx="16410" cy="8213"/>
              </a:xfrm>
              <a:prstGeom prst="rect">
                <a:avLst/>
              </a:prstGeom>
              <a:solidFill>
                <a:schemeClr val="bg1"/>
              </a:solidFill>
              <a:ln>
                <a:solidFill>
                  <a:srgbClr val="6486A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1400"/>
              </a:p>
            </p:txBody>
          </p:sp>
        </p:grpSp>
      </p:grpSp>
    </p:spTree>
  </p:cSld>
  <p:clrMapOvr>
    <a:masterClrMapping/>
  </p:clrMapOvr>
  <mc:AlternateContent xmlns:mc="http://schemas.openxmlformats.org/markup-compatibility/2006">
    <mc:Choice xmlns:p14="http://schemas.microsoft.com/office/powerpoint/2010/main" Requires="p14">
      <p:transition spd="slow" p14:dur="1000">
        <p:wipe/>
      </p:transition>
    </mc:Choice>
    <mc:Fallback>
      <p:transition spd="slow">
        <p:wip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1" y="1709739"/>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1" y="4589464"/>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65">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000">
        <p:wipe/>
      </p:transition>
    </mc:Choice>
    <mc:Fallback>
      <p:transition spd="slow">
        <p:wip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9"/>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9"/>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000">
        <p:wipe/>
      </p:transition>
    </mc:Choice>
    <mc:Fallback>
      <p:transition spd="slow">
        <p:wip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1186773" y="1778439"/>
            <a:ext cx="4873575" cy="823912"/>
          </a:xfrm>
        </p:spPr>
        <p:txBody>
          <a:bodyPr anchor="ctr" anchorCtr="0"/>
          <a:lstStyle>
            <a:lvl1pPr marL="0" indent="0">
              <a:buNone/>
              <a:defRPr sz="2800"/>
            </a:lvl1pPr>
            <a:lvl2pPr marL="457200" indent="0">
              <a:buNone/>
              <a:defRPr sz="2400"/>
            </a:lvl2pPr>
            <a:lvl3pPr marL="914400" indent="0">
              <a:buNone/>
              <a:defRPr sz="2000"/>
            </a:lvl3pPr>
            <a:lvl4pPr marL="1371600" indent="0">
              <a:buNone/>
              <a:defRPr sz="1865"/>
            </a:lvl4pPr>
            <a:lvl5pPr marL="1828800" indent="0">
              <a:buNone/>
              <a:defRPr sz="1865"/>
            </a:lvl5pPr>
            <a:lvl6pPr marL="2286000" indent="0">
              <a:buNone/>
              <a:defRPr sz="1865"/>
            </a:lvl6pPr>
            <a:lvl7pPr marL="2743200" indent="0">
              <a:buNone/>
              <a:defRPr sz="1865"/>
            </a:lvl7pPr>
            <a:lvl8pPr marL="3200400" indent="0">
              <a:buNone/>
              <a:defRPr sz="1865"/>
            </a:lvl8pPr>
            <a:lvl9pPr marL="3657600" indent="0">
              <a:buNone/>
              <a:defRPr sz="1865"/>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1186773" y="2665379"/>
            <a:ext cx="4873575" cy="352428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256939" y="1778439"/>
            <a:ext cx="4897576" cy="823912"/>
          </a:xfrm>
        </p:spPr>
        <p:txBody>
          <a:bodyPr anchor="ctr" anchorCtr="0"/>
          <a:lstStyle>
            <a:lvl1pPr marL="0" indent="0">
              <a:buNone/>
              <a:defRPr sz="2800"/>
            </a:lvl1pPr>
            <a:lvl2pPr marL="457200" indent="0">
              <a:buNone/>
              <a:defRPr sz="2400"/>
            </a:lvl2pPr>
            <a:lvl3pPr marL="914400" indent="0">
              <a:buNone/>
              <a:defRPr sz="2000"/>
            </a:lvl3pPr>
            <a:lvl4pPr marL="1371600" indent="0">
              <a:buNone/>
              <a:defRPr sz="1865"/>
            </a:lvl4pPr>
            <a:lvl5pPr marL="1828800" indent="0">
              <a:buNone/>
              <a:defRPr sz="1865"/>
            </a:lvl5pPr>
            <a:lvl6pPr marL="2286000" indent="0">
              <a:buNone/>
              <a:defRPr sz="1865"/>
            </a:lvl6pPr>
            <a:lvl7pPr marL="2743200" indent="0">
              <a:buNone/>
              <a:defRPr sz="1865"/>
            </a:lvl7pPr>
            <a:lvl8pPr marL="3200400" indent="0">
              <a:buNone/>
              <a:defRPr sz="1865"/>
            </a:lvl8pPr>
            <a:lvl9pPr marL="3657600" indent="0">
              <a:buNone/>
              <a:defRPr sz="1865"/>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256939" y="2665379"/>
            <a:ext cx="4897576" cy="352428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000">
        <p:wipe/>
      </p:transition>
    </mc:Choice>
    <mc:Fallback>
      <p:transition spd="slow">
        <p:wip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000">
        <p:wipe/>
      </p:transition>
    </mc:Choice>
    <mc:Fallback>
      <p:transition spd="slow">
        <p:wip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000">
        <p:wipe/>
      </p:transition>
    </mc:Choice>
    <mc:Fallback>
      <p:transition spd="slow">
        <p:wip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4165349"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457201"/>
            <a:ext cx="6172200" cy="5403851"/>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4165349" cy="3811588"/>
          </a:xfrm>
        </p:spPr>
        <p:txBody>
          <a:bodyPr/>
          <a:lstStyle>
            <a:lvl1pPr marL="0" indent="0">
              <a:buNone/>
              <a:defRPr sz="2000"/>
            </a:lvl1pPr>
            <a:lvl2pPr marL="457200" indent="0">
              <a:buNone/>
              <a:defRPr sz="1865"/>
            </a:lvl2pPr>
            <a:lvl3pPr marL="914400" indent="0">
              <a:buNone/>
              <a:defRPr sz="1600"/>
            </a:lvl3pPr>
            <a:lvl4pPr marL="1371600" indent="0">
              <a:buNone/>
              <a:defRPr sz="1465"/>
            </a:lvl4pPr>
            <a:lvl5pPr marL="1828800" indent="0">
              <a:buNone/>
              <a:defRPr sz="1465"/>
            </a:lvl5pPr>
            <a:lvl6pPr marL="2286000" indent="0">
              <a:buNone/>
              <a:defRPr sz="1465"/>
            </a:lvl6pPr>
            <a:lvl7pPr marL="2743200" indent="0">
              <a:buNone/>
              <a:defRPr sz="1465"/>
            </a:lvl7pPr>
            <a:lvl8pPr marL="3200400" indent="0">
              <a:buNone/>
              <a:defRPr sz="1465"/>
            </a:lvl8pPr>
            <a:lvl9pPr marL="3657600" indent="0">
              <a:buNone/>
              <a:defRPr sz="1465"/>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000">
        <p:wipe/>
      </p:transition>
    </mc:Choice>
    <mc:Fallback>
      <p:transition spd="slow">
        <p:wip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9"/>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9"/>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000">
        <p:wipe/>
      </p:transition>
    </mc:Choice>
    <mc:Fallback>
      <p:transition spd="slow">
        <p:wip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1" Type="http://schemas.openxmlformats.org/officeDocument/2006/relationships/theme" Target="../theme/theme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68580" tIns="34290" rIns="68580" bIns="3429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9"/>
          </a:xfrm>
          <a:prstGeom prst="rect">
            <a:avLst/>
          </a:prstGeom>
        </p:spPr>
        <p:txBody>
          <a:bodyPr vert="horz" lIns="68580" tIns="34290" rIns="68580" bIns="3429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838200" y="6356351"/>
            <a:ext cx="2743200" cy="365125"/>
          </a:xfrm>
          <a:prstGeom prst="rect">
            <a:avLst/>
          </a:prstGeom>
        </p:spPr>
        <p:txBody>
          <a:bodyPr vert="horz" lIns="68580" tIns="34290" rIns="68580" bIns="34290" rtlCol="0" anchor="ctr"/>
          <a:lstStyle>
            <a:lvl1pPr algn="l">
              <a:defRPr sz="1200">
                <a:solidFill>
                  <a:schemeClr val="tx1">
                    <a:tint val="75000"/>
                  </a:schemeClr>
                </a:solidFill>
                <a:latin typeface="汉仪旗黑-55简" panose="00020600040101010101" charset="-128"/>
                <a:ea typeface="汉仪旗黑-55简" panose="00020600040101010101" charset="-128"/>
                <a:cs typeface="汉仪旗黑-55简" panose="00020600040101010101" charset="-128"/>
              </a:defRPr>
            </a:lvl1pPr>
          </a:lstStyle>
          <a:p>
            <a:fld id="{82F288E0-7875-42C4-84C8-98DBBD3BF4D2}" type="datetimeFigureOut">
              <a:rPr lang="zh-CN" altLang="en-US" smtClean="0"/>
            </a:fld>
            <a:endParaRPr lang="zh-CN" altLang="en-US"/>
          </a:p>
        </p:txBody>
      </p:sp>
      <p:sp>
        <p:nvSpPr>
          <p:cNvPr id="5" name="页脚占位符 4"/>
          <p:cNvSpPr>
            <a:spLocks noGrp="1"/>
          </p:cNvSpPr>
          <p:nvPr>
            <p:ph type="ftr" sz="quarter" idx="3"/>
          </p:nvPr>
        </p:nvSpPr>
        <p:spPr>
          <a:xfrm>
            <a:off x="4038600" y="6356351"/>
            <a:ext cx="4114800" cy="365125"/>
          </a:xfrm>
          <a:prstGeom prst="rect">
            <a:avLst/>
          </a:prstGeom>
        </p:spPr>
        <p:txBody>
          <a:bodyPr vert="horz" lIns="68580" tIns="34290" rIns="68580" bIns="34290" rtlCol="0" anchor="ctr"/>
          <a:lstStyle>
            <a:lvl1pPr algn="ctr">
              <a:defRPr sz="1200">
                <a:solidFill>
                  <a:schemeClr val="tx1">
                    <a:tint val="75000"/>
                  </a:schemeClr>
                </a:solidFill>
                <a:latin typeface="汉仪旗黑-55简" panose="00020600040101010101" charset="-128"/>
                <a:ea typeface="汉仪旗黑-55简" panose="00020600040101010101" charset="-128"/>
                <a:cs typeface="汉仪旗黑-55简" panose="00020600040101010101" charset="-128"/>
              </a:defRPr>
            </a:lvl1pPr>
          </a:lstStyle>
          <a:p>
            <a:endParaRPr lang="zh-CN" altLang="en-US"/>
          </a:p>
        </p:txBody>
      </p:sp>
      <p:sp>
        <p:nvSpPr>
          <p:cNvPr id="6" name="灯片编号占位符 5"/>
          <p:cNvSpPr>
            <a:spLocks noGrp="1"/>
          </p:cNvSpPr>
          <p:nvPr>
            <p:ph type="sldNum" sz="quarter" idx="4"/>
          </p:nvPr>
        </p:nvSpPr>
        <p:spPr>
          <a:xfrm>
            <a:off x="8610600" y="6356351"/>
            <a:ext cx="2743200" cy="365125"/>
          </a:xfrm>
          <a:prstGeom prst="rect">
            <a:avLst/>
          </a:prstGeom>
        </p:spPr>
        <p:txBody>
          <a:bodyPr vert="horz" lIns="68580" tIns="34290" rIns="68580" bIns="34290" rtlCol="0" anchor="ctr"/>
          <a:lstStyle>
            <a:lvl1pPr algn="r">
              <a:defRPr sz="1200">
                <a:solidFill>
                  <a:schemeClr val="tx1">
                    <a:tint val="75000"/>
                  </a:schemeClr>
                </a:solidFill>
                <a:latin typeface="汉仪旗黑-55简" panose="00020600040101010101" charset="-128"/>
                <a:ea typeface="汉仪旗黑-55简" panose="00020600040101010101" charset="-128"/>
                <a:cs typeface="汉仪旗黑-55简" panose="00020600040101010101" charset="-128"/>
              </a:defRPr>
            </a:lvl1pPr>
          </a:lstStyle>
          <a:p>
            <a:fld id="{7D9BB5D0-35E4-459D-AEF3-FE4D7C45CC19}"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mc:AlternateContent xmlns:mc="http://schemas.openxmlformats.org/markup-compatibility/2006">
    <mc:Choice xmlns:p14="http://schemas.microsoft.com/office/powerpoint/2010/main" Requires="p14">
      <p:transition spd="slow" p14:dur="1000">
        <p:wipe/>
      </p:transition>
    </mc:Choice>
    <mc:Fallback>
      <p:transition spd="slow">
        <p:wipe/>
      </p:transition>
    </mc:Fallback>
  </mc:AlternateContent>
  <p:timing>
    <p:tnLst>
      <p:par>
        <p:cTn id="1" dur="indefinite" restart="never" nodeType="tmRoot"/>
      </p:par>
    </p:tnLst>
  </p:timing>
  <p:txStyles>
    <p:titleStyle>
      <a:lvl1pPr algn="l" defTabSz="914400" rtl="0" eaLnBrk="1" latinLnBrk="0" hangingPunct="1">
        <a:lnSpc>
          <a:spcPct val="90000"/>
        </a:lnSpc>
        <a:spcBef>
          <a:spcPct val="0"/>
        </a:spcBef>
        <a:buNone/>
        <a:defRPr sz="4400" kern="1200">
          <a:solidFill>
            <a:schemeClr val="tx1"/>
          </a:solidFill>
          <a:latin typeface="汉仪旗黑-55简" panose="00020600040101010101" charset="-128"/>
          <a:ea typeface="汉仪旗黑-55简" panose="00020600040101010101" charset="-128"/>
          <a:cs typeface="汉仪旗黑-55简" panose="00020600040101010101" charset="-128"/>
        </a:defRPr>
      </a:lvl1pPr>
    </p:titleStyle>
    <p:bodyStyle>
      <a:lvl1pPr marL="228600" indent="-228600" algn="l" defTabSz="914400" rtl="0" eaLnBrk="1" latinLnBrk="0" hangingPunct="1">
        <a:lnSpc>
          <a:spcPct val="90000"/>
        </a:lnSpc>
        <a:spcBef>
          <a:spcPts val="1000"/>
        </a:spcBef>
        <a:buFont typeface="Arial" panose="020B0704020202020204" pitchFamily="34" charset="0"/>
        <a:buChar char="•"/>
        <a:defRPr sz="2800" kern="1200">
          <a:solidFill>
            <a:schemeClr val="tx1"/>
          </a:solidFill>
          <a:latin typeface="汉仪旗黑-55简" panose="00020600040101010101" charset="-128"/>
          <a:ea typeface="汉仪旗黑-55简" panose="00020600040101010101" charset="-128"/>
          <a:cs typeface="汉仪旗黑-55简" panose="00020600040101010101" charset="-128"/>
        </a:defRPr>
      </a:lvl1pPr>
      <a:lvl2pPr marL="685800" indent="-228600" algn="l" defTabSz="914400" rtl="0" eaLnBrk="1" latinLnBrk="0" hangingPunct="1">
        <a:lnSpc>
          <a:spcPct val="90000"/>
        </a:lnSpc>
        <a:spcBef>
          <a:spcPts val="500"/>
        </a:spcBef>
        <a:buFont typeface="Arial" panose="020B0704020202020204" pitchFamily="34" charset="0"/>
        <a:buChar char="•"/>
        <a:defRPr sz="2400" kern="1200">
          <a:solidFill>
            <a:schemeClr val="tx1"/>
          </a:solidFill>
          <a:latin typeface="汉仪旗黑-55简" panose="00020600040101010101" charset="-128"/>
          <a:ea typeface="汉仪旗黑-55简" panose="00020600040101010101" charset="-128"/>
          <a:cs typeface="汉仪旗黑-55简" panose="00020600040101010101" charset="-128"/>
        </a:defRPr>
      </a:lvl2pPr>
      <a:lvl3pPr marL="1143000" indent="-228600" algn="l" defTabSz="914400" rtl="0" eaLnBrk="1" latinLnBrk="0" hangingPunct="1">
        <a:lnSpc>
          <a:spcPct val="90000"/>
        </a:lnSpc>
        <a:spcBef>
          <a:spcPts val="500"/>
        </a:spcBef>
        <a:buFont typeface="Arial" panose="020B0704020202020204" pitchFamily="34" charset="0"/>
        <a:buChar char="•"/>
        <a:defRPr sz="2000" kern="1200">
          <a:solidFill>
            <a:schemeClr val="tx1"/>
          </a:solidFill>
          <a:latin typeface="汉仪旗黑-55简" panose="00020600040101010101" charset="-128"/>
          <a:ea typeface="汉仪旗黑-55简" panose="00020600040101010101" charset="-128"/>
          <a:cs typeface="汉仪旗黑-55简" panose="00020600040101010101" charset="-128"/>
        </a:defRPr>
      </a:lvl3pPr>
      <a:lvl4pPr marL="1600200" indent="-228600" algn="l" defTabSz="914400" rtl="0" eaLnBrk="1" latinLnBrk="0" hangingPunct="1">
        <a:lnSpc>
          <a:spcPct val="90000"/>
        </a:lnSpc>
        <a:spcBef>
          <a:spcPts val="500"/>
        </a:spcBef>
        <a:buFont typeface="Arial" panose="020B0704020202020204" pitchFamily="34" charset="0"/>
        <a:buChar char="•"/>
        <a:defRPr sz="1865" kern="1200">
          <a:solidFill>
            <a:schemeClr val="tx1"/>
          </a:solidFill>
          <a:latin typeface="汉仪旗黑-55简" panose="00020600040101010101" charset="-128"/>
          <a:ea typeface="汉仪旗黑-55简" panose="00020600040101010101" charset="-128"/>
          <a:cs typeface="汉仪旗黑-55简" panose="00020600040101010101" charset="-128"/>
        </a:defRPr>
      </a:lvl4pPr>
      <a:lvl5pPr marL="2057400" indent="-228600" algn="l" defTabSz="914400" rtl="0" eaLnBrk="1" latinLnBrk="0" hangingPunct="1">
        <a:lnSpc>
          <a:spcPct val="90000"/>
        </a:lnSpc>
        <a:spcBef>
          <a:spcPts val="500"/>
        </a:spcBef>
        <a:buFont typeface="Arial" panose="020B0704020202020204" pitchFamily="34" charset="0"/>
        <a:buChar char="•"/>
        <a:defRPr sz="1865" kern="1200">
          <a:solidFill>
            <a:schemeClr val="tx1"/>
          </a:solidFill>
          <a:latin typeface="汉仪旗黑-55简" panose="00020600040101010101" charset="-128"/>
          <a:ea typeface="汉仪旗黑-55简" panose="00020600040101010101" charset="-128"/>
          <a:cs typeface="汉仪旗黑-55简" panose="00020600040101010101" charset="-128"/>
        </a:defRPr>
      </a:lvl5pPr>
      <a:lvl6pPr marL="2514600" indent="-228600" algn="l" defTabSz="914400" rtl="0" eaLnBrk="1" latinLnBrk="0" hangingPunct="1">
        <a:lnSpc>
          <a:spcPct val="90000"/>
        </a:lnSpc>
        <a:spcBef>
          <a:spcPts val="500"/>
        </a:spcBef>
        <a:buFont typeface="Arial" panose="020B0704020202020204" pitchFamily="34" charset="0"/>
        <a:buChar char="•"/>
        <a:defRPr sz="1865"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704020202020204" pitchFamily="34" charset="0"/>
        <a:buChar char="•"/>
        <a:defRPr sz="1865"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704020202020204" pitchFamily="34" charset="0"/>
        <a:buChar char="•"/>
        <a:defRPr sz="1865"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704020202020204" pitchFamily="34" charset="0"/>
        <a:buChar char="•"/>
        <a:defRPr sz="1865" kern="1200">
          <a:solidFill>
            <a:schemeClr val="tx1"/>
          </a:solidFill>
          <a:latin typeface="+mn-lt"/>
          <a:ea typeface="+mn-ea"/>
          <a:cs typeface="+mn-cs"/>
        </a:defRPr>
      </a:lvl9pPr>
    </p:bodyStyle>
    <p:otherStyle>
      <a:defPPr>
        <a:defRPr lang="zh-CN"/>
      </a:defPPr>
      <a:lvl1pPr marL="0" algn="l" defTabSz="914400" rtl="0" eaLnBrk="1" latinLnBrk="0" hangingPunct="1">
        <a:defRPr sz="1865" kern="1200">
          <a:solidFill>
            <a:schemeClr val="tx1"/>
          </a:solidFill>
          <a:latin typeface="+mn-lt"/>
          <a:ea typeface="+mn-ea"/>
          <a:cs typeface="+mn-cs"/>
        </a:defRPr>
      </a:lvl1pPr>
      <a:lvl2pPr marL="457200" algn="l" defTabSz="914400" rtl="0" eaLnBrk="1" latinLnBrk="0" hangingPunct="1">
        <a:defRPr sz="1865" kern="1200">
          <a:solidFill>
            <a:schemeClr val="tx1"/>
          </a:solidFill>
          <a:latin typeface="+mn-lt"/>
          <a:ea typeface="+mn-ea"/>
          <a:cs typeface="+mn-cs"/>
        </a:defRPr>
      </a:lvl2pPr>
      <a:lvl3pPr marL="914400" algn="l" defTabSz="914400" rtl="0" eaLnBrk="1" latinLnBrk="0" hangingPunct="1">
        <a:defRPr sz="1865" kern="1200">
          <a:solidFill>
            <a:schemeClr val="tx1"/>
          </a:solidFill>
          <a:latin typeface="+mn-lt"/>
          <a:ea typeface="+mn-ea"/>
          <a:cs typeface="+mn-cs"/>
        </a:defRPr>
      </a:lvl3pPr>
      <a:lvl4pPr marL="1371600" algn="l" defTabSz="914400" rtl="0" eaLnBrk="1" latinLnBrk="0" hangingPunct="1">
        <a:defRPr sz="1865" kern="1200">
          <a:solidFill>
            <a:schemeClr val="tx1"/>
          </a:solidFill>
          <a:latin typeface="+mn-lt"/>
          <a:ea typeface="+mn-ea"/>
          <a:cs typeface="+mn-cs"/>
        </a:defRPr>
      </a:lvl4pPr>
      <a:lvl5pPr marL="1828800" algn="l" defTabSz="914400" rtl="0" eaLnBrk="1" latinLnBrk="0" hangingPunct="1">
        <a:defRPr sz="1865" kern="1200">
          <a:solidFill>
            <a:schemeClr val="tx1"/>
          </a:solidFill>
          <a:latin typeface="+mn-lt"/>
          <a:ea typeface="+mn-ea"/>
          <a:cs typeface="+mn-cs"/>
        </a:defRPr>
      </a:lvl5pPr>
      <a:lvl6pPr marL="2286000" algn="l" defTabSz="914400" rtl="0" eaLnBrk="1" latinLnBrk="0" hangingPunct="1">
        <a:defRPr sz="1865" kern="1200">
          <a:solidFill>
            <a:schemeClr val="tx1"/>
          </a:solidFill>
          <a:latin typeface="+mn-lt"/>
          <a:ea typeface="+mn-ea"/>
          <a:cs typeface="+mn-cs"/>
        </a:defRPr>
      </a:lvl6pPr>
      <a:lvl7pPr marL="2743200" algn="l" defTabSz="914400" rtl="0" eaLnBrk="1" latinLnBrk="0" hangingPunct="1">
        <a:defRPr sz="1865" kern="1200">
          <a:solidFill>
            <a:schemeClr val="tx1"/>
          </a:solidFill>
          <a:latin typeface="+mn-lt"/>
          <a:ea typeface="+mn-ea"/>
          <a:cs typeface="+mn-cs"/>
        </a:defRPr>
      </a:lvl7pPr>
      <a:lvl8pPr marL="3200400" algn="l" defTabSz="914400" rtl="0" eaLnBrk="1" latinLnBrk="0" hangingPunct="1">
        <a:defRPr sz="1865" kern="1200">
          <a:solidFill>
            <a:schemeClr val="tx1"/>
          </a:solidFill>
          <a:latin typeface="+mn-lt"/>
          <a:ea typeface="+mn-ea"/>
          <a:cs typeface="+mn-cs"/>
        </a:defRPr>
      </a:lvl8pPr>
      <a:lvl9pPr marL="3657600" algn="l" defTabSz="914400" rtl="0" eaLnBrk="1" latinLnBrk="0" hangingPunct="1">
        <a:defRPr sz="186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4" Type="http://schemas.openxmlformats.org/officeDocument/2006/relationships/notesSlide" Target="../notesSlides/notesSlide32.xml"/><Relationship Id="rId3" Type="http://schemas.openxmlformats.org/officeDocument/2006/relationships/slideLayout" Target="../slideLayouts/slideLayout2.xml"/><Relationship Id="rId2" Type="http://schemas.openxmlformats.org/officeDocument/2006/relationships/tags" Target="../tags/tag2.xml"/><Relationship Id="rId1" Type="http://schemas.openxmlformats.org/officeDocument/2006/relationships/tags" Target="../tags/tag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notesSlide" Target="../notesSlides/notesSlide38.xml"/><Relationship Id="rId2" Type="http://schemas.openxmlformats.org/officeDocument/2006/relationships/slideLayout" Target="../slideLayouts/slideLayout1.xml"/><Relationship Id="rId1" Type="http://schemas.openxmlformats.org/officeDocument/2006/relationships/image" Target="../media/image4.jpe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2" name="组合 11"/>
          <p:cNvGrpSpPr/>
          <p:nvPr/>
        </p:nvGrpSpPr>
        <p:grpSpPr>
          <a:xfrm>
            <a:off x="0" y="0"/>
            <a:ext cx="12192000" cy="6858000"/>
            <a:chOff x="0" y="0"/>
            <a:chExt cx="19200" cy="10800"/>
          </a:xfrm>
        </p:grpSpPr>
        <p:sp>
          <p:nvSpPr>
            <p:cNvPr id="3" name="矩形 2"/>
            <p:cNvSpPr/>
            <p:nvPr/>
          </p:nvSpPr>
          <p:spPr>
            <a:xfrm>
              <a:off x="0" y="0"/>
              <a:ext cx="19200" cy="10800"/>
            </a:xfrm>
            <a:prstGeom prst="rect">
              <a:avLst/>
            </a:prstGeom>
            <a:solidFill>
              <a:srgbClr val="6486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1400"/>
            </a:p>
          </p:txBody>
        </p:sp>
        <p:sp>
          <p:nvSpPr>
            <p:cNvPr id="6" name="任意多边形 5"/>
            <p:cNvSpPr/>
            <p:nvPr/>
          </p:nvSpPr>
          <p:spPr>
            <a:xfrm>
              <a:off x="4831" y="0"/>
              <a:ext cx="14369" cy="10800"/>
            </a:xfrm>
            <a:custGeom>
              <a:avLst/>
              <a:gdLst>
                <a:gd name="connsiteX0" fmla="*/ 19200 w 19200"/>
                <a:gd name="connsiteY0" fmla="*/ 0 h 10800"/>
                <a:gd name="connsiteX1" fmla="*/ 19200 w 19200"/>
                <a:gd name="connsiteY1" fmla="*/ 10800 h 10800"/>
                <a:gd name="connsiteX2" fmla="*/ 0 w 19200"/>
                <a:gd name="connsiteY2" fmla="*/ 10800 h 10800"/>
                <a:gd name="connsiteX3" fmla="*/ 19200 w 19200"/>
                <a:gd name="connsiteY3" fmla="*/ 0 h 10800"/>
              </a:gdLst>
              <a:ahLst/>
              <a:cxnLst>
                <a:cxn ang="0">
                  <a:pos x="connsiteX0" y="connsiteY0"/>
                </a:cxn>
                <a:cxn ang="0">
                  <a:pos x="connsiteX1" y="connsiteY1"/>
                </a:cxn>
                <a:cxn ang="0">
                  <a:pos x="connsiteX2" y="connsiteY2"/>
                </a:cxn>
                <a:cxn ang="0">
                  <a:pos x="connsiteX3" y="connsiteY3"/>
                </a:cxn>
              </a:cxnLst>
              <a:rect l="l" t="t" r="r" b="b"/>
              <a:pathLst>
                <a:path w="19200" h="10800">
                  <a:moveTo>
                    <a:pt x="19200" y="0"/>
                  </a:moveTo>
                  <a:lnTo>
                    <a:pt x="19200" y="10800"/>
                  </a:lnTo>
                  <a:lnTo>
                    <a:pt x="0" y="10800"/>
                  </a:lnTo>
                  <a:lnTo>
                    <a:pt x="19200" y="0"/>
                  </a:lnTo>
                  <a:close/>
                </a:path>
              </a:pathLst>
            </a:custGeom>
            <a:solidFill>
              <a:srgbClr val="FBD7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1400"/>
            </a:p>
          </p:txBody>
        </p:sp>
      </p:grpSp>
      <p:grpSp>
        <p:nvGrpSpPr>
          <p:cNvPr id="19" name="组合 18"/>
          <p:cNvGrpSpPr/>
          <p:nvPr/>
        </p:nvGrpSpPr>
        <p:grpSpPr>
          <a:xfrm>
            <a:off x="713105" y="641350"/>
            <a:ext cx="10767060" cy="5576570"/>
            <a:chOff x="1123" y="1010"/>
            <a:chExt cx="16956" cy="8782"/>
          </a:xfrm>
        </p:grpSpPr>
        <p:sp>
          <p:nvSpPr>
            <p:cNvPr id="5" name="矩形 4"/>
            <p:cNvSpPr/>
            <p:nvPr/>
          </p:nvSpPr>
          <p:spPr>
            <a:xfrm>
              <a:off x="1123" y="1010"/>
              <a:ext cx="16956" cy="8782"/>
            </a:xfrm>
            <a:prstGeom prst="rect">
              <a:avLst/>
            </a:prstGeom>
            <a:solidFill>
              <a:schemeClr val="bg1"/>
            </a:solidFill>
            <a:ln>
              <a:noFill/>
            </a:ln>
            <a:effectLst>
              <a:outerShdw blurRad="215900" dist="152400" dir="2700000" algn="tl" rotWithShape="0">
                <a:prstClr val="black">
                  <a:alpha val="1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1400"/>
            </a:p>
          </p:txBody>
        </p:sp>
        <p:sp>
          <p:nvSpPr>
            <p:cNvPr id="7" name="矩形 6"/>
            <p:cNvSpPr/>
            <p:nvPr/>
          </p:nvSpPr>
          <p:spPr>
            <a:xfrm>
              <a:off x="1396" y="1294"/>
              <a:ext cx="16410" cy="8213"/>
            </a:xfrm>
            <a:prstGeom prst="rect">
              <a:avLst/>
            </a:prstGeom>
            <a:solidFill>
              <a:schemeClr val="bg1"/>
            </a:solidFill>
            <a:ln>
              <a:solidFill>
                <a:srgbClr val="6486A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1400"/>
            </a:p>
          </p:txBody>
        </p:sp>
      </p:grpSp>
      <p:sp>
        <p:nvSpPr>
          <p:cNvPr id="16" name="矩形 27"/>
          <p:cNvSpPr/>
          <p:nvPr/>
        </p:nvSpPr>
        <p:spPr>
          <a:xfrm>
            <a:off x="7777743" y="4749045"/>
            <a:ext cx="2463172" cy="378700"/>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135" dirty="0">
                <a:solidFill>
                  <a:schemeClr val="tx1">
                    <a:lumMod val="75000"/>
                    <a:lumOff val="25000"/>
                  </a:schemeClr>
                </a:solidFill>
                <a:latin typeface="Arial" panose="020B0704020202020204" pitchFamily="34" charset="0"/>
                <a:ea typeface="宋体-简" panose="02010800040101010101" charset="-122"/>
                <a:cs typeface="汉仪旗黑-55简" panose="00020600040101010101" charset="-128"/>
              </a:rPr>
              <a:t>Cadence</a:t>
            </a:r>
            <a:endParaRPr lang="en-US" sz="2135" dirty="0">
              <a:solidFill>
                <a:schemeClr val="tx1">
                  <a:lumMod val="75000"/>
                  <a:lumOff val="25000"/>
                </a:schemeClr>
              </a:solidFill>
              <a:latin typeface="Arial" panose="020B0704020202020204" pitchFamily="34" charset="0"/>
              <a:ea typeface="宋体-简" panose="02010800040101010101" charset="-122"/>
              <a:cs typeface="汉仪旗黑-55简" panose="00020600040101010101" charset="-128"/>
            </a:endParaRPr>
          </a:p>
        </p:txBody>
      </p:sp>
      <p:sp>
        <p:nvSpPr>
          <p:cNvPr id="18" name="圆角矩形 17"/>
          <p:cNvSpPr/>
          <p:nvPr/>
        </p:nvSpPr>
        <p:spPr>
          <a:xfrm>
            <a:off x="7620635" y="4854575"/>
            <a:ext cx="139700" cy="139700"/>
          </a:xfrm>
          <a:prstGeom prst="roundRect">
            <a:avLst/>
          </a:prstGeom>
          <a:solidFill>
            <a:srgbClr val="EDAD9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65">
              <a:solidFill>
                <a:srgbClr val="50638B"/>
              </a:solidFill>
              <a:latin typeface="汉仪旗黑-55简" panose="00020600040101010101" charset="-128"/>
              <a:ea typeface="汉仪旗黑-55简" panose="00020600040101010101" charset="-128"/>
              <a:cs typeface="汉仪旗黑-55简" panose="00020600040101010101" charset="-128"/>
            </a:endParaRPr>
          </a:p>
        </p:txBody>
      </p:sp>
      <p:sp>
        <p:nvSpPr>
          <p:cNvPr id="42" name="文本框 28"/>
          <p:cNvSpPr txBox="1"/>
          <p:nvPr/>
        </p:nvSpPr>
        <p:spPr>
          <a:xfrm>
            <a:off x="1441450" y="1106170"/>
            <a:ext cx="7730490" cy="891540"/>
          </a:xfrm>
          <a:prstGeom prst="rect">
            <a:avLst/>
          </a:prstGeom>
          <a:noFill/>
        </p:spPr>
        <p:txBody>
          <a:bodyPr wrap="square" lIns="91413" tIns="45706" rIns="91413" bIns="45706" rtlCol="0" anchor="t" anchorCtr="0">
            <a:noAutofit/>
          </a:bodyPr>
          <a:p>
            <a:pPr algn="l">
              <a:lnSpc>
                <a:spcPct val="100000"/>
              </a:lnSpc>
            </a:pPr>
            <a:r>
              <a:rPr lang="en-US" altLang="zh-CN" sz="8800" dirty="0" smtClean="0">
                <a:solidFill>
                  <a:srgbClr val="6486A1"/>
                </a:solidFill>
                <a:latin typeface="Arial" panose="020B0704020202020204" pitchFamily="34" charset="0"/>
                <a:ea typeface="宋体-简" panose="02010800040101010101" charset="-122"/>
                <a:cs typeface="Arial" panose="020B0704020202020204" pitchFamily="34" charset="0"/>
              </a:rPr>
              <a:t>IELTS  Grammar</a:t>
            </a:r>
            <a:endParaRPr lang="en-US" altLang="zh-CN" sz="8800" dirty="0" smtClean="0">
              <a:solidFill>
                <a:srgbClr val="6486A1"/>
              </a:solidFill>
              <a:latin typeface="Arial" panose="020B0704020202020204" pitchFamily="34" charset="0"/>
              <a:ea typeface="宋体-简" panose="02010800040101010101" charset="-122"/>
              <a:cs typeface="Arial" panose="020B0704020202020204" pitchFamily="34" charset="0"/>
            </a:endParaRPr>
          </a:p>
        </p:txBody>
      </p:sp>
      <p:pic>
        <p:nvPicPr>
          <p:cNvPr id="2" name="图片 1" descr="截屏2025-10-07 23.27.14"/>
          <p:cNvPicPr>
            <a:picLocks noChangeAspect="1"/>
          </p:cNvPicPr>
          <p:nvPr/>
        </p:nvPicPr>
        <p:blipFill>
          <a:blip r:embed="rId1"/>
          <a:stretch>
            <a:fillRect/>
          </a:stretch>
        </p:blipFill>
        <p:spPr>
          <a:xfrm>
            <a:off x="7272655" y="1767840"/>
            <a:ext cx="2967990" cy="2554605"/>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000">
        <p:wipe/>
      </p:transition>
    </mc:Choice>
    <mc:Fallback>
      <p:transition spd="slow">
        <p:wip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785495" y="601345"/>
            <a:ext cx="10002520" cy="637540"/>
          </a:xfrm>
          <a:prstGeom prst="rect">
            <a:avLst/>
          </a:prstGeom>
          <a:noFill/>
        </p:spPr>
        <p:txBody>
          <a:bodyPr wrap="square" rtlCol="0" anchor="t">
            <a:noAutofit/>
          </a:bodyPr>
          <a:p>
            <a:r>
              <a:rPr lang="zh-CN" altLang="en-US" sz="3200" b="1">
                <a:latin typeface="Arial" panose="020B0704020202020204" pitchFamily="34" charset="0"/>
                <a:ea typeface="宋体-简" panose="02010800040101010101" charset="-122"/>
                <a:cs typeface="Arial" panose="020B0704020202020204" pitchFamily="34" charset="0"/>
                <a:sym typeface="+mn-ea"/>
              </a:rPr>
              <a:t>地点状语从句</a:t>
            </a:r>
            <a:endParaRPr lang="zh-CN" altLang="en-US" sz="3200" b="1">
              <a:latin typeface="Arial" panose="020B0704020202020204" pitchFamily="34" charset="0"/>
              <a:ea typeface="宋体-简" panose="02010800040101010101" charset="-122"/>
              <a:cs typeface="Arial" panose="020B0704020202020204" pitchFamily="34" charset="0"/>
              <a:sym typeface="+mn-ea"/>
            </a:endParaRPr>
          </a:p>
        </p:txBody>
      </p:sp>
      <p:sp>
        <p:nvSpPr>
          <p:cNvPr id="3" name="矩形 2"/>
          <p:cNvSpPr/>
          <p:nvPr/>
        </p:nvSpPr>
        <p:spPr>
          <a:xfrm>
            <a:off x="785495" y="1238885"/>
            <a:ext cx="10312400" cy="4819650"/>
          </a:xfrm>
          <a:prstGeom prst="rect">
            <a:avLst/>
          </a:prstGeom>
        </p:spPr>
        <p:txBody>
          <a:bodyPr wrap="square">
            <a:noAutofit/>
          </a:bodyPr>
          <a:p>
            <a:pPr algn="l"/>
            <a:r>
              <a:rPr lang="en-US" altLang="zh-CN" sz="2800" dirty="0">
                <a:solidFill>
                  <a:srgbClr val="768394"/>
                </a:solidFill>
                <a:latin typeface="Arial Regular" panose="020B0704020202020204" charset="0"/>
                <a:cs typeface="Arial Regular" panose="020B0704020202020204" charset="0"/>
                <a:sym typeface="+mn-lt"/>
              </a:rPr>
              <a:t>where</a:t>
            </a:r>
            <a:endParaRPr lang="en-US" altLang="zh-CN" sz="2800" dirty="0">
              <a:solidFill>
                <a:srgbClr val="768394"/>
              </a:solidFill>
              <a:latin typeface="Arial Regular" panose="020B0704020202020204" charset="0"/>
              <a:cs typeface="Arial Regular" panose="020B0704020202020204" charset="0"/>
              <a:sym typeface="+mn-lt"/>
            </a:endParaRPr>
          </a:p>
          <a:p>
            <a:pPr algn="l"/>
            <a:endParaRPr lang="en-US" altLang="zh-CN" sz="2800" dirty="0">
              <a:solidFill>
                <a:srgbClr val="768394"/>
              </a:solidFill>
              <a:latin typeface="Arial Regular" panose="020B0704020202020204" charset="0"/>
              <a:cs typeface="Arial Regular" panose="020B0704020202020204" charset="0"/>
              <a:sym typeface="+mn-lt"/>
            </a:endParaRPr>
          </a:p>
          <a:p>
            <a:pPr algn="l"/>
            <a:r>
              <a:rPr lang="en-US" altLang="zh-CN" sz="2800" dirty="0">
                <a:solidFill>
                  <a:srgbClr val="7030A0"/>
                </a:solidFill>
                <a:latin typeface="Arial Regular" panose="020B0704020202020204" charset="0"/>
                <a:cs typeface="Arial Regular" panose="020B0704020202020204" charset="0"/>
                <a:sym typeface="+mn-lt"/>
              </a:rPr>
              <a:t>... the mere possibility of revival has led many speakers of endangered languages to develop systems of writing where none existed before.</a:t>
            </a:r>
            <a:endParaRPr lang="en-US" altLang="zh-CN" sz="2800" dirty="0">
              <a:solidFill>
                <a:srgbClr val="7030A0"/>
              </a:solidFill>
              <a:latin typeface="Arial Regular" panose="020B0704020202020204" charset="0"/>
              <a:cs typeface="Arial Regular" panose="020B0704020202020204" charset="0"/>
              <a:sym typeface="+mn-lt"/>
            </a:endParaRPr>
          </a:p>
          <a:p>
            <a:pPr algn="l"/>
            <a:r>
              <a:rPr lang="en-US" altLang="zh-CN" sz="2800" dirty="0">
                <a:solidFill>
                  <a:srgbClr val="7030A0"/>
                </a:solidFill>
                <a:latin typeface="Arial Regular" panose="020B0704020202020204" charset="0"/>
                <a:cs typeface="Arial Regular" panose="020B0704020202020204" charset="0"/>
                <a:sym typeface="+mn-lt"/>
              </a:rPr>
              <a:t>(C14T2R1)</a:t>
            </a:r>
            <a:endParaRPr lang="en-US" altLang="zh-CN" sz="2800" dirty="0">
              <a:solidFill>
                <a:srgbClr val="7030A0"/>
              </a:solidFill>
              <a:latin typeface="Arial Regular" panose="020B0704020202020204" charset="0"/>
              <a:cs typeface="Arial Regular" panose="020B0704020202020204" charset="0"/>
              <a:sym typeface="+mn-lt"/>
            </a:endParaRPr>
          </a:p>
          <a:p>
            <a:pPr algn="l"/>
            <a:endParaRPr lang="en-US" altLang="zh-CN" sz="2800" dirty="0">
              <a:solidFill>
                <a:srgbClr val="7030A0"/>
              </a:solidFill>
              <a:latin typeface="Arial Regular" panose="020B0704020202020204" charset="0"/>
              <a:cs typeface="Arial Regular" panose="020B0704020202020204" charset="0"/>
              <a:sym typeface="+mn-lt"/>
            </a:endParaRPr>
          </a:p>
        </p:txBody>
      </p:sp>
    </p:spTree>
  </p:cSld>
  <p:clrMapOvr>
    <a:masterClrMapping/>
  </p:clrMapOvr>
  <mc:AlternateContent xmlns:mc="http://schemas.openxmlformats.org/markup-compatibility/2006">
    <mc:Choice xmlns:p14="http://schemas.microsoft.com/office/powerpoint/2010/main" Requires="p14">
      <p:transition spd="slow" p14:dur="1000">
        <p:wipe/>
      </p:transition>
    </mc:Choice>
    <mc:Fallback>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linds(horizontal)">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785495" y="601345"/>
            <a:ext cx="10002520" cy="637540"/>
          </a:xfrm>
          <a:prstGeom prst="rect">
            <a:avLst/>
          </a:prstGeom>
          <a:noFill/>
        </p:spPr>
        <p:txBody>
          <a:bodyPr wrap="square" rtlCol="0" anchor="t">
            <a:noAutofit/>
          </a:bodyPr>
          <a:p>
            <a:r>
              <a:rPr lang="zh-CN" altLang="en-US" sz="3200" b="1">
                <a:latin typeface="Arial" panose="020B0704020202020204" pitchFamily="34" charset="0"/>
                <a:ea typeface="宋体-简" panose="02010800040101010101" charset="-122"/>
                <a:cs typeface="Arial" panose="020B0704020202020204" pitchFamily="34" charset="0"/>
                <a:sym typeface="+mn-ea"/>
              </a:rPr>
              <a:t>原因状语从句</a:t>
            </a:r>
            <a:endParaRPr lang="zh-CN" altLang="en-US" sz="3200" b="1">
              <a:latin typeface="Arial" panose="020B0704020202020204" pitchFamily="34" charset="0"/>
              <a:ea typeface="宋体-简" panose="02010800040101010101" charset="-122"/>
              <a:cs typeface="Arial" panose="020B0704020202020204" pitchFamily="34" charset="0"/>
              <a:sym typeface="+mn-ea"/>
            </a:endParaRPr>
          </a:p>
        </p:txBody>
      </p:sp>
      <p:sp>
        <p:nvSpPr>
          <p:cNvPr id="3" name="矩形 2"/>
          <p:cNvSpPr/>
          <p:nvPr/>
        </p:nvSpPr>
        <p:spPr>
          <a:xfrm>
            <a:off x="785495" y="1238885"/>
            <a:ext cx="10312400" cy="4819650"/>
          </a:xfrm>
          <a:prstGeom prst="rect">
            <a:avLst/>
          </a:prstGeom>
        </p:spPr>
        <p:txBody>
          <a:bodyPr wrap="square">
            <a:noAutofit/>
          </a:bodyPr>
          <a:p>
            <a:pPr algn="l"/>
            <a:r>
              <a:rPr lang="en-US" altLang="zh-CN" sz="2800" dirty="0">
                <a:solidFill>
                  <a:srgbClr val="768394"/>
                </a:solidFill>
                <a:latin typeface="Arial Regular" panose="020B0704020202020204" charset="0"/>
                <a:cs typeface="Arial Regular" panose="020B0704020202020204" charset="0"/>
                <a:sym typeface="+mn-lt"/>
              </a:rPr>
              <a:t>because </a:t>
            </a:r>
            <a:endParaRPr lang="en-US" altLang="zh-CN" sz="2800" dirty="0">
              <a:solidFill>
                <a:srgbClr val="768394"/>
              </a:solidFill>
              <a:latin typeface="Arial Regular" panose="020B0704020202020204" charset="0"/>
              <a:cs typeface="Arial Regular" panose="020B0704020202020204" charset="0"/>
              <a:sym typeface="+mn-lt"/>
            </a:endParaRPr>
          </a:p>
          <a:p>
            <a:pPr algn="l"/>
            <a:r>
              <a:rPr lang="zh-CN" altLang="en-US" sz="2800" dirty="0">
                <a:solidFill>
                  <a:srgbClr val="0070C0"/>
                </a:solidFill>
                <a:latin typeface="Arial Regular" panose="020B0704020202020204" charset="0"/>
                <a:cs typeface="Arial Regular" panose="020B0704020202020204" charset="0"/>
                <a:sym typeface="+mn-lt"/>
              </a:rPr>
              <a:t>句末：</a:t>
            </a:r>
            <a:r>
              <a:rPr lang="en-US" altLang="zh-CN" sz="2800" dirty="0">
                <a:solidFill>
                  <a:srgbClr val="0070C0"/>
                </a:solidFill>
                <a:latin typeface="Arial Regular" panose="020B0704020202020204" charset="0"/>
                <a:cs typeface="Arial Regular" panose="020B0704020202020204" charset="0"/>
                <a:sym typeface="+mn-lt"/>
              </a:rPr>
              <a:t>We canceled the picnic because it rained.</a:t>
            </a:r>
            <a:endParaRPr lang="en-US" altLang="zh-CN" sz="2800" dirty="0">
              <a:solidFill>
                <a:srgbClr val="0070C0"/>
              </a:solidFill>
              <a:latin typeface="Arial Regular" panose="020B0704020202020204" charset="0"/>
              <a:cs typeface="Arial Regular" panose="020B0704020202020204" charset="0"/>
              <a:sym typeface="+mn-lt"/>
            </a:endParaRPr>
          </a:p>
          <a:p>
            <a:pPr algn="l"/>
            <a:r>
              <a:rPr lang="zh-CN" altLang="en-US" sz="2800" dirty="0">
                <a:solidFill>
                  <a:srgbClr val="0070C0"/>
                </a:solidFill>
                <a:latin typeface="Arial Regular" panose="020B0704020202020204" charset="0"/>
                <a:cs typeface="Arial Regular" panose="020B0704020202020204" charset="0"/>
                <a:sym typeface="+mn-lt"/>
              </a:rPr>
              <a:t>句首：</a:t>
            </a:r>
            <a:r>
              <a:rPr lang="en-US" altLang="zh-CN" sz="2800" dirty="0">
                <a:solidFill>
                  <a:srgbClr val="0070C0"/>
                </a:solidFill>
                <a:latin typeface="Arial Regular" panose="020B0704020202020204" charset="0"/>
                <a:cs typeface="Arial Regular" panose="020B0704020202020204" charset="0"/>
                <a:sym typeface="+mn-lt"/>
              </a:rPr>
              <a:t>Because it rained, we canceled the picnic.</a:t>
            </a:r>
            <a:endParaRPr lang="en-US" altLang="zh-CN" sz="2800" dirty="0">
              <a:solidFill>
                <a:srgbClr val="0070C0"/>
              </a:solidFill>
              <a:latin typeface="Arial Regular" panose="020B0704020202020204" charset="0"/>
              <a:cs typeface="Arial Regular" panose="020B0704020202020204" charset="0"/>
              <a:sym typeface="+mn-lt"/>
            </a:endParaRPr>
          </a:p>
          <a:p>
            <a:pPr algn="l"/>
            <a:r>
              <a:rPr lang="en-US" altLang="zh-CN" sz="2800" dirty="0">
                <a:solidFill>
                  <a:srgbClr val="768394"/>
                </a:solidFill>
                <a:latin typeface="Arial Regular" panose="020B0704020202020204" charset="0"/>
                <a:cs typeface="Arial Regular" panose="020B0704020202020204" charset="0"/>
                <a:sym typeface="+mn-lt"/>
              </a:rPr>
              <a:t>since</a:t>
            </a:r>
            <a:endParaRPr lang="en-US" altLang="zh-CN" sz="2800" dirty="0">
              <a:solidFill>
                <a:srgbClr val="768394"/>
              </a:solidFill>
              <a:latin typeface="Arial Regular" panose="020B0704020202020204" charset="0"/>
              <a:cs typeface="Arial Regular" panose="020B0704020202020204" charset="0"/>
              <a:sym typeface="+mn-lt"/>
            </a:endParaRPr>
          </a:p>
          <a:p>
            <a:pPr algn="l"/>
            <a:r>
              <a:rPr lang="en-US" altLang="zh-CN" sz="2800" dirty="0">
                <a:solidFill>
                  <a:srgbClr val="768394"/>
                </a:solidFill>
                <a:latin typeface="Arial Regular" panose="020B0704020202020204" charset="0"/>
                <a:cs typeface="Arial Regular" panose="020B0704020202020204" charset="0"/>
                <a:sym typeface="+mn-lt"/>
              </a:rPr>
              <a:t>as</a:t>
            </a:r>
            <a:endParaRPr lang="en-US" altLang="zh-CN" sz="2800" dirty="0">
              <a:solidFill>
                <a:srgbClr val="768394"/>
              </a:solidFill>
              <a:latin typeface="Arial Regular" panose="020B0704020202020204" charset="0"/>
              <a:cs typeface="Arial Regular" panose="020B0704020202020204" charset="0"/>
              <a:sym typeface="+mn-lt"/>
            </a:endParaRPr>
          </a:p>
          <a:p>
            <a:pPr algn="l"/>
            <a:r>
              <a:rPr lang="zh-CN" altLang="en-US" sz="2800" dirty="0">
                <a:solidFill>
                  <a:srgbClr val="0070C0"/>
                </a:solidFill>
                <a:latin typeface="Arial Regular" panose="020B0704020202020204" charset="0"/>
                <a:cs typeface="Arial Regular" panose="020B0704020202020204" charset="0"/>
                <a:sym typeface="+mn-lt"/>
              </a:rPr>
              <a:t>句首：</a:t>
            </a:r>
            <a:r>
              <a:rPr lang="en-US" altLang="zh-CN" sz="2800" dirty="0">
                <a:solidFill>
                  <a:srgbClr val="0070C0"/>
                </a:solidFill>
                <a:latin typeface="Arial Regular" panose="020B0704020202020204" charset="0"/>
                <a:cs typeface="Arial Regular" panose="020B0704020202020204" charset="0"/>
                <a:sym typeface="+mn-lt"/>
              </a:rPr>
              <a:t>Since you’re tired, you can go to bed early.</a:t>
            </a:r>
            <a:endParaRPr lang="en-US" altLang="zh-CN" sz="2800" dirty="0">
              <a:solidFill>
                <a:srgbClr val="0070C0"/>
              </a:solidFill>
              <a:latin typeface="Arial Regular" panose="020B0704020202020204" charset="0"/>
              <a:cs typeface="Arial Regular" panose="020B0704020202020204" charset="0"/>
              <a:sym typeface="+mn-lt"/>
            </a:endParaRPr>
          </a:p>
          <a:p>
            <a:pPr algn="l"/>
            <a:r>
              <a:rPr lang="zh-CN" altLang="en-US" sz="2800" dirty="0">
                <a:solidFill>
                  <a:srgbClr val="0070C0"/>
                </a:solidFill>
                <a:latin typeface="Arial Regular" panose="020B0704020202020204" charset="0"/>
                <a:cs typeface="Arial Regular" panose="020B0704020202020204" charset="0"/>
                <a:sym typeface="+mn-lt"/>
              </a:rPr>
              <a:t>句首：</a:t>
            </a:r>
            <a:r>
              <a:rPr lang="en-US" altLang="zh-CN" sz="2800" dirty="0">
                <a:solidFill>
                  <a:srgbClr val="0070C0"/>
                </a:solidFill>
                <a:latin typeface="Arial Regular" panose="020B0704020202020204" charset="0"/>
                <a:cs typeface="Arial Regular" panose="020B0704020202020204" charset="0"/>
                <a:sym typeface="+mn-lt"/>
              </a:rPr>
              <a:t>As the store is closed, we have to come back tomorrow.</a:t>
            </a:r>
            <a:endParaRPr lang="en-US" altLang="zh-CN" sz="2800" dirty="0">
              <a:solidFill>
                <a:srgbClr val="0070C0"/>
              </a:solidFill>
              <a:latin typeface="Arial Regular" panose="020B0704020202020204" charset="0"/>
              <a:cs typeface="Arial Regular" panose="020B0704020202020204" charset="0"/>
              <a:sym typeface="+mn-lt"/>
            </a:endParaRPr>
          </a:p>
          <a:p>
            <a:pPr algn="l"/>
            <a:endParaRPr lang="en-US" altLang="zh-CN" sz="2800" dirty="0">
              <a:solidFill>
                <a:srgbClr val="768394"/>
              </a:solidFill>
              <a:latin typeface="Arial Regular" panose="020B0704020202020204" charset="0"/>
              <a:cs typeface="Arial Regular" panose="020B0704020202020204" charset="0"/>
              <a:sym typeface="+mn-lt"/>
            </a:endParaRPr>
          </a:p>
          <a:p>
            <a:pPr algn="l"/>
            <a:r>
              <a:rPr lang="en-US" altLang="zh-CN" sz="2800" dirty="0">
                <a:solidFill>
                  <a:srgbClr val="7030A0"/>
                </a:solidFill>
                <a:latin typeface="Arial Regular" panose="020B0704020202020204" charset="0"/>
                <a:cs typeface="Arial Regular" panose="020B0704020202020204" charset="0"/>
                <a:sym typeface="+mn-lt"/>
              </a:rPr>
              <a:t>Happiness is the ultimate goal because it is self-evidently good.</a:t>
            </a:r>
            <a:endParaRPr lang="en-US" altLang="zh-CN" sz="2800" dirty="0">
              <a:solidFill>
                <a:srgbClr val="7030A0"/>
              </a:solidFill>
              <a:latin typeface="Arial Regular" panose="020B0704020202020204" charset="0"/>
              <a:cs typeface="Arial Regular" panose="020B0704020202020204" charset="0"/>
              <a:sym typeface="+mn-lt"/>
            </a:endParaRPr>
          </a:p>
          <a:p>
            <a:pPr algn="l"/>
            <a:r>
              <a:rPr lang="en-US" altLang="zh-CN" sz="2800" dirty="0">
                <a:solidFill>
                  <a:srgbClr val="7030A0"/>
                </a:solidFill>
                <a:latin typeface="Arial Regular" panose="020B0704020202020204" charset="0"/>
                <a:cs typeface="Arial Regular" panose="020B0704020202020204" charset="0"/>
                <a:sym typeface="+mn-lt"/>
              </a:rPr>
              <a:t>(C13T4R3)</a:t>
            </a:r>
            <a:endParaRPr lang="en-US" altLang="zh-CN" sz="2800" dirty="0">
              <a:solidFill>
                <a:srgbClr val="7030A0"/>
              </a:solidFill>
              <a:latin typeface="Arial Regular" panose="020B0704020202020204" charset="0"/>
              <a:cs typeface="Arial Regular" panose="020B0704020202020204" charset="0"/>
              <a:sym typeface="+mn-lt"/>
            </a:endParaRPr>
          </a:p>
          <a:p>
            <a:pPr algn="l"/>
            <a:endParaRPr lang="en-US" altLang="zh-CN" sz="2800" dirty="0">
              <a:solidFill>
                <a:srgbClr val="768394"/>
              </a:solidFill>
              <a:latin typeface="Arial Regular" panose="020B0704020202020204" charset="0"/>
              <a:cs typeface="Arial Regular" panose="020B0704020202020204" charset="0"/>
              <a:sym typeface="+mn-lt"/>
            </a:endParaRPr>
          </a:p>
          <a:p>
            <a:pPr algn="l"/>
            <a:endParaRPr lang="en-US" altLang="zh-CN" sz="2800" dirty="0">
              <a:solidFill>
                <a:srgbClr val="768394"/>
              </a:solidFill>
              <a:latin typeface="Arial Regular" panose="020B0704020202020204" charset="0"/>
              <a:cs typeface="Arial Regular" panose="020B0704020202020204" charset="0"/>
              <a:sym typeface="+mn-lt"/>
            </a:endParaRPr>
          </a:p>
        </p:txBody>
      </p:sp>
    </p:spTree>
  </p:cSld>
  <p:clrMapOvr>
    <a:masterClrMapping/>
  </p:clrMapOvr>
  <mc:AlternateContent xmlns:mc="http://schemas.openxmlformats.org/markup-compatibility/2006">
    <mc:Choice xmlns:p14="http://schemas.microsoft.com/office/powerpoint/2010/main" Requires="p14">
      <p:transition spd="slow" p14:dur="1000">
        <p:wipe/>
      </p:transition>
    </mc:Choice>
    <mc:Fallback>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blinds(horizontal)">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blinds(horizontal)">
                                      <p:cBhvr>
                                        <p:cTn id="42" dur="500"/>
                                        <p:tgtEl>
                                          <p:spTgt spid="3">
                                            <p:txEl>
                                              <p:pRg st="8" end="8"/>
                                            </p:txEl>
                                          </p:spTgt>
                                        </p:tgtEl>
                                      </p:cBhvr>
                                    </p:animEffect>
                                  </p:childTnLst>
                                </p:cTn>
                              </p:par>
                              <p:par>
                                <p:cTn id="43" presetID="3" presetClass="entr" presetSubtype="10" fill="hold" nodeType="withEffect">
                                  <p:stCondLst>
                                    <p:cond delay="0"/>
                                  </p:stCondLst>
                                  <p:childTnLst>
                                    <p:set>
                                      <p:cBhvr>
                                        <p:cTn id="44" dur="1" fill="hold">
                                          <p:stCondLst>
                                            <p:cond delay="0"/>
                                          </p:stCondLst>
                                        </p:cTn>
                                        <p:tgtEl>
                                          <p:spTgt spid="3">
                                            <p:txEl>
                                              <p:pRg st="9" end="9"/>
                                            </p:txEl>
                                          </p:spTgt>
                                        </p:tgtEl>
                                        <p:attrNameLst>
                                          <p:attrName>style.visibility</p:attrName>
                                        </p:attrNameLst>
                                      </p:cBhvr>
                                      <p:to>
                                        <p:strVal val="visible"/>
                                      </p:to>
                                    </p:set>
                                    <p:animEffect transition="in" filter="blinds(horizontal)">
                                      <p:cBhvr>
                                        <p:cTn id="45"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785495" y="601345"/>
            <a:ext cx="10002520" cy="637540"/>
          </a:xfrm>
          <a:prstGeom prst="rect">
            <a:avLst/>
          </a:prstGeom>
          <a:noFill/>
        </p:spPr>
        <p:txBody>
          <a:bodyPr wrap="square" rtlCol="0" anchor="t">
            <a:noAutofit/>
          </a:bodyPr>
          <a:p>
            <a:r>
              <a:rPr lang="zh-CN" altLang="en-US" sz="3200" b="1">
                <a:latin typeface="Arial" panose="020B0704020202020204" pitchFamily="34" charset="0"/>
                <a:ea typeface="宋体-简" panose="02010800040101010101" charset="-122"/>
                <a:cs typeface="Arial" panose="020B0704020202020204" pitchFamily="34" charset="0"/>
                <a:sym typeface="+mn-ea"/>
              </a:rPr>
              <a:t>结果状语从句</a:t>
            </a:r>
            <a:endParaRPr lang="zh-CN" altLang="en-US" sz="3200" b="1">
              <a:latin typeface="Arial" panose="020B0704020202020204" pitchFamily="34" charset="0"/>
              <a:ea typeface="宋体-简" panose="02010800040101010101" charset="-122"/>
              <a:cs typeface="Arial" panose="020B0704020202020204" pitchFamily="34" charset="0"/>
              <a:sym typeface="+mn-ea"/>
            </a:endParaRPr>
          </a:p>
        </p:txBody>
      </p:sp>
      <p:sp>
        <p:nvSpPr>
          <p:cNvPr id="3" name="矩形 2"/>
          <p:cNvSpPr/>
          <p:nvPr/>
        </p:nvSpPr>
        <p:spPr>
          <a:xfrm>
            <a:off x="785495" y="1238885"/>
            <a:ext cx="10312400" cy="4819650"/>
          </a:xfrm>
          <a:prstGeom prst="rect">
            <a:avLst/>
          </a:prstGeom>
        </p:spPr>
        <p:txBody>
          <a:bodyPr wrap="square">
            <a:noAutofit/>
          </a:bodyPr>
          <a:p>
            <a:pPr algn="l"/>
            <a:r>
              <a:rPr lang="en-US" altLang="zh-CN" sz="2800" dirty="0">
                <a:solidFill>
                  <a:srgbClr val="768394"/>
                </a:solidFill>
                <a:latin typeface="Arial Regular" panose="020B0704020202020204" charset="0"/>
                <a:cs typeface="Arial Regular" panose="020B0704020202020204" charset="0"/>
                <a:sym typeface="+mn-lt"/>
              </a:rPr>
              <a:t>so... that...</a:t>
            </a:r>
            <a:endParaRPr lang="en-US" altLang="zh-CN" sz="2800" dirty="0">
              <a:solidFill>
                <a:srgbClr val="768394"/>
              </a:solidFill>
              <a:latin typeface="Arial Regular" panose="020B0704020202020204" charset="0"/>
              <a:cs typeface="Arial Regular" panose="020B0704020202020204" charset="0"/>
              <a:sym typeface="+mn-lt"/>
            </a:endParaRPr>
          </a:p>
          <a:p>
            <a:pPr algn="l"/>
            <a:r>
              <a:rPr lang="en-US" altLang="zh-CN" sz="2800" dirty="0">
                <a:solidFill>
                  <a:srgbClr val="768394"/>
                </a:solidFill>
                <a:latin typeface="Arial Regular" panose="020B0704020202020204" charset="0"/>
                <a:cs typeface="Arial Regular" panose="020B0704020202020204" charset="0"/>
                <a:sym typeface="+mn-lt"/>
              </a:rPr>
              <a:t>such... that...</a:t>
            </a:r>
            <a:endParaRPr lang="en-US" altLang="zh-CN" sz="2800" dirty="0">
              <a:solidFill>
                <a:srgbClr val="768394"/>
              </a:solidFill>
              <a:latin typeface="Arial Regular" panose="020B0704020202020204" charset="0"/>
              <a:cs typeface="Arial Regular" panose="020B0704020202020204" charset="0"/>
              <a:sym typeface="+mn-lt"/>
            </a:endParaRPr>
          </a:p>
          <a:p>
            <a:pPr algn="l"/>
            <a:r>
              <a:rPr lang="en-US" altLang="zh-CN" sz="2800" dirty="0">
                <a:solidFill>
                  <a:srgbClr val="768394"/>
                </a:solidFill>
                <a:latin typeface="Arial Regular" panose="020B0704020202020204" charset="0"/>
                <a:cs typeface="Arial Regular" panose="020B0704020202020204" charset="0"/>
                <a:sym typeface="+mn-lt"/>
              </a:rPr>
              <a:t>so that...</a:t>
            </a:r>
            <a:endParaRPr lang="en-US" altLang="zh-CN" sz="2800" dirty="0">
              <a:solidFill>
                <a:srgbClr val="768394"/>
              </a:solidFill>
              <a:latin typeface="Arial Regular" panose="020B0704020202020204" charset="0"/>
              <a:cs typeface="Arial Regular" panose="020B0704020202020204" charset="0"/>
              <a:sym typeface="+mn-lt"/>
            </a:endParaRPr>
          </a:p>
          <a:p>
            <a:pPr algn="l"/>
            <a:endParaRPr lang="en-US" altLang="zh-CN" sz="2800" dirty="0">
              <a:solidFill>
                <a:srgbClr val="7030A0"/>
              </a:solidFill>
              <a:latin typeface="Arial Regular" panose="020B0704020202020204" charset="0"/>
              <a:cs typeface="Arial Regular" panose="020B0704020202020204" charset="0"/>
              <a:sym typeface="+mn-lt"/>
            </a:endParaRPr>
          </a:p>
          <a:p>
            <a:pPr algn="l"/>
            <a:r>
              <a:rPr lang="en-US" altLang="zh-CN" sz="2800" dirty="0">
                <a:solidFill>
                  <a:srgbClr val="7030A0"/>
                </a:solidFill>
                <a:latin typeface="Arial Regular" panose="020B0704020202020204" charset="0"/>
                <a:cs typeface="Arial Regular" panose="020B0704020202020204" charset="0"/>
                <a:sym typeface="+mn-lt"/>
              </a:rPr>
              <a:t>The boy kicked the ball </a:t>
            </a:r>
            <a:r>
              <a:rPr lang="en-US" altLang="zh-CN" sz="2800" dirty="0">
                <a:solidFill>
                  <a:srgbClr val="7030A0"/>
                </a:solidFill>
                <a:highlight>
                  <a:srgbClr val="FFFF00"/>
                </a:highlight>
                <a:latin typeface="Arial Regular" panose="020B0704020202020204" charset="0"/>
                <a:cs typeface="Arial Regular" panose="020B0704020202020204" charset="0"/>
                <a:sym typeface="+mn-lt"/>
              </a:rPr>
              <a:t>so</a:t>
            </a:r>
            <a:r>
              <a:rPr lang="en-US" altLang="zh-CN" sz="2800" dirty="0">
                <a:solidFill>
                  <a:srgbClr val="7030A0"/>
                </a:solidFill>
                <a:latin typeface="Arial Regular" panose="020B0704020202020204" charset="0"/>
                <a:cs typeface="Arial Regular" panose="020B0704020202020204" charset="0"/>
                <a:sym typeface="+mn-lt"/>
              </a:rPr>
              <a:t> hard </a:t>
            </a:r>
            <a:r>
              <a:rPr lang="en-US" altLang="zh-CN" sz="2800" dirty="0">
                <a:solidFill>
                  <a:srgbClr val="7030A0"/>
                </a:solidFill>
                <a:highlight>
                  <a:srgbClr val="FFFF00"/>
                </a:highlight>
                <a:latin typeface="Arial Regular" panose="020B0704020202020204" charset="0"/>
                <a:cs typeface="Arial Regular" panose="020B0704020202020204" charset="0"/>
                <a:sym typeface="+mn-lt"/>
              </a:rPr>
              <a:t>that </a:t>
            </a:r>
            <a:r>
              <a:rPr lang="en-US" altLang="zh-CN" sz="2800" dirty="0">
                <a:solidFill>
                  <a:srgbClr val="7030A0"/>
                </a:solidFill>
                <a:latin typeface="Arial Regular" panose="020B0704020202020204" charset="0"/>
                <a:cs typeface="Arial Regular" panose="020B0704020202020204" charset="0"/>
                <a:sym typeface="+mn-lt"/>
              </a:rPr>
              <a:t>it nearly fell into the river.</a:t>
            </a:r>
            <a:endParaRPr lang="en-US" altLang="zh-CN" sz="2800" dirty="0">
              <a:solidFill>
                <a:srgbClr val="7030A0"/>
              </a:solidFill>
              <a:latin typeface="Arial Regular" panose="020B0704020202020204" charset="0"/>
              <a:cs typeface="Arial Regular" panose="020B0704020202020204" charset="0"/>
              <a:sym typeface="+mn-lt"/>
            </a:endParaRPr>
          </a:p>
          <a:p>
            <a:pPr algn="l"/>
            <a:endParaRPr lang="en-US" altLang="zh-CN" sz="2800" dirty="0">
              <a:solidFill>
                <a:srgbClr val="7030A0"/>
              </a:solidFill>
              <a:latin typeface="Arial Regular" panose="020B0704020202020204" charset="0"/>
              <a:cs typeface="Arial Regular" panose="020B0704020202020204" charset="0"/>
              <a:sym typeface="+mn-lt"/>
            </a:endParaRPr>
          </a:p>
          <a:p>
            <a:pPr algn="l"/>
            <a:r>
              <a:rPr lang="en-US" altLang="zh-CN" sz="2800" dirty="0">
                <a:solidFill>
                  <a:srgbClr val="7030A0"/>
                </a:solidFill>
                <a:latin typeface="Arial Regular" panose="020B0704020202020204" charset="0"/>
                <a:cs typeface="Arial Regular" panose="020B0704020202020204" charset="0"/>
                <a:sym typeface="+mn-lt"/>
              </a:rPr>
              <a:t>Homelessness has reached </a:t>
            </a:r>
            <a:r>
              <a:rPr lang="en-US" altLang="zh-CN" sz="2800" dirty="0">
                <a:solidFill>
                  <a:srgbClr val="7030A0"/>
                </a:solidFill>
                <a:highlight>
                  <a:srgbClr val="FFFF00"/>
                </a:highlight>
                <a:latin typeface="Arial Regular" panose="020B0704020202020204" charset="0"/>
                <a:cs typeface="Arial Regular" panose="020B0704020202020204" charset="0"/>
                <a:sym typeface="+mn-lt"/>
              </a:rPr>
              <a:t>such </a:t>
            </a:r>
            <a:r>
              <a:rPr lang="en-US" altLang="zh-CN" sz="2800" dirty="0">
                <a:solidFill>
                  <a:srgbClr val="7030A0"/>
                </a:solidFill>
                <a:latin typeface="Arial Regular" panose="020B0704020202020204" charset="0"/>
                <a:cs typeface="Arial Regular" panose="020B0704020202020204" charset="0"/>
                <a:sym typeface="+mn-lt"/>
              </a:rPr>
              <a:t>proportions </a:t>
            </a:r>
            <a:r>
              <a:rPr lang="en-US" altLang="zh-CN" sz="2800" dirty="0">
                <a:solidFill>
                  <a:srgbClr val="7030A0"/>
                </a:solidFill>
                <a:highlight>
                  <a:srgbClr val="FFFF00"/>
                </a:highlight>
                <a:latin typeface="Arial Regular" panose="020B0704020202020204" charset="0"/>
                <a:cs typeface="Arial Regular" panose="020B0704020202020204" charset="0"/>
                <a:sym typeface="+mn-lt"/>
              </a:rPr>
              <a:t>that </a:t>
            </a:r>
            <a:r>
              <a:rPr lang="en-US" altLang="zh-CN" sz="2800" dirty="0">
                <a:solidFill>
                  <a:srgbClr val="7030A0"/>
                </a:solidFill>
                <a:latin typeface="Arial Regular" panose="020B0704020202020204" charset="0"/>
                <a:cs typeface="Arial Regular" panose="020B0704020202020204" charset="0"/>
                <a:sym typeface="+mn-lt"/>
              </a:rPr>
              <a:t>local governments can't possibly cope.</a:t>
            </a:r>
            <a:endParaRPr lang="en-US" altLang="zh-CN" sz="2800" dirty="0">
              <a:solidFill>
                <a:srgbClr val="7030A0"/>
              </a:solidFill>
              <a:latin typeface="Arial Regular" panose="020B0704020202020204" charset="0"/>
              <a:cs typeface="Arial Regular" panose="020B0704020202020204" charset="0"/>
              <a:sym typeface="+mn-lt"/>
            </a:endParaRPr>
          </a:p>
          <a:p>
            <a:pPr algn="l"/>
            <a:endParaRPr lang="en-US" altLang="zh-CN" sz="2800" dirty="0">
              <a:solidFill>
                <a:srgbClr val="7030A0"/>
              </a:solidFill>
              <a:latin typeface="Arial Regular" panose="020B0704020202020204" charset="0"/>
              <a:cs typeface="Arial Regular" panose="020B0704020202020204" charset="0"/>
              <a:sym typeface="+mn-lt"/>
            </a:endParaRPr>
          </a:p>
          <a:p>
            <a:pPr algn="l"/>
            <a:r>
              <a:rPr lang="en-US" altLang="zh-CN" sz="2800" dirty="0">
                <a:solidFill>
                  <a:srgbClr val="7030A0"/>
                </a:solidFill>
                <a:latin typeface="Arial Regular" panose="020B0704020202020204" charset="0"/>
                <a:cs typeface="Arial Regular" panose="020B0704020202020204" charset="0"/>
                <a:sym typeface="+mn-lt"/>
              </a:rPr>
              <a:t>Digital platforms spread news instantly, </a:t>
            </a:r>
            <a:r>
              <a:rPr lang="en-US" altLang="zh-CN" sz="2800" dirty="0">
                <a:solidFill>
                  <a:srgbClr val="7030A0"/>
                </a:solidFill>
                <a:highlight>
                  <a:srgbClr val="FFFF00"/>
                </a:highlight>
                <a:latin typeface="Arial Regular" panose="020B0704020202020204" charset="0"/>
                <a:cs typeface="Arial Regular" panose="020B0704020202020204" charset="0"/>
                <a:sym typeface="+mn-lt"/>
              </a:rPr>
              <a:t>so that</a:t>
            </a:r>
            <a:r>
              <a:rPr lang="en-US" altLang="zh-CN" sz="2800" dirty="0">
                <a:solidFill>
                  <a:srgbClr val="7030A0"/>
                </a:solidFill>
                <a:latin typeface="Arial Regular" panose="020B0704020202020204" charset="0"/>
                <a:cs typeface="Arial Regular" panose="020B0704020202020204" charset="0"/>
                <a:sym typeface="+mn-lt"/>
              </a:rPr>
              <a:t> readers can access information in real time.</a:t>
            </a:r>
            <a:endParaRPr lang="en-US" altLang="zh-CN" sz="2800" dirty="0">
              <a:solidFill>
                <a:srgbClr val="7030A0"/>
              </a:solidFill>
              <a:latin typeface="Arial Regular" panose="020B0704020202020204" charset="0"/>
              <a:cs typeface="Arial Regular" panose="020B0704020202020204" charset="0"/>
              <a:sym typeface="+mn-lt"/>
            </a:endParaRPr>
          </a:p>
        </p:txBody>
      </p:sp>
    </p:spTree>
  </p:cSld>
  <p:clrMapOvr>
    <a:masterClrMapping/>
  </p:clrMapOvr>
  <mc:AlternateContent xmlns:mc="http://schemas.openxmlformats.org/markup-compatibility/2006">
    <mc:Choice xmlns:p14="http://schemas.microsoft.com/office/powerpoint/2010/main" Requires="p14">
      <p:transition spd="slow" p14:dur="1000">
        <p:wipe/>
      </p:transition>
    </mc:Choice>
    <mc:Fallback>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blinds(horizontal)">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blinds(horizontal)">
                                      <p:cBhvr>
                                        <p:cTn id="27" dur="500"/>
                                        <p:tgtEl>
                                          <p:spTgt spid="3">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3">
                                            <p:txEl>
                                              <p:pRg st="8" end="8"/>
                                            </p:txEl>
                                          </p:spTgt>
                                        </p:tgtEl>
                                        <p:attrNameLst>
                                          <p:attrName>style.visibility</p:attrName>
                                        </p:attrNameLst>
                                      </p:cBhvr>
                                      <p:to>
                                        <p:strVal val="visible"/>
                                      </p:to>
                                    </p:set>
                                    <p:animEffect transition="in" filter="blinds(horizontal)">
                                      <p:cBhvr>
                                        <p:cTn id="32"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785495" y="601345"/>
            <a:ext cx="10002520" cy="637540"/>
          </a:xfrm>
          <a:prstGeom prst="rect">
            <a:avLst/>
          </a:prstGeom>
          <a:noFill/>
        </p:spPr>
        <p:txBody>
          <a:bodyPr wrap="square" rtlCol="0" anchor="t">
            <a:noAutofit/>
          </a:bodyPr>
          <a:p>
            <a:r>
              <a:rPr lang="zh-CN" altLang="en-US" sz="3200" b="1">
                <a:latin typeface="Arial" panose="020B0704020202020204" pitchFamily="34" charset="0"/>
                <a:ea typeface="宋体-简" panose="02010800040101010101" charset="-122"/>
                <a:cs typeface="Arial" panose="020B0704020202020204" pitchFamily="34" charset="0"/>
                <a:sym typeface="+mn-ea"/>
              </a:rPr>
              <a:t>目的状语从句</a:t>
            </a:r>
            <a:endParaRPr lang="zh-CN" altLang="en-US" sz="3200" b="1">
              <a:latin typeface="Arial" panose="020B0704020202020204" pitchFamily="34" charset="0"/>
              <a:ea typeface="宋体-简" panose="02010800040101010101" charset="-122"/>
              <a:cs typeface="Arial" panose="020B0704020202020204" pitchFamily="34" charset="0"/>
              <a:sym typeface="+mn-ea"/>
            </a:endParaRPr>
          </a:p>
        </p:txBody>
      </p:sp>
      <p:sp>
        <p:nvSpPr>
          <p:cNvPr id="3" name="矩形 2"/>
          <p:cNvSpPr/>
          <p:nvPr/>
        </p:nvSpPr>
        <p:spPr>
          <a:xfrm>
            <a:off x="785495" y="1238885"/>
            <a:ext cx="10312400" cy="4819650"/>
          </a:xfrm>
          <a:prstGeom prst="rect">
            <a:avLst/>
          </a:prstGeom>
        </p:spPr>
        <p:txBody>
          <a:bodyPr wrap="square">
            <a:noAutofit/>
          </a:bodyPr>
          <a:p>
            <a:pPr algn="l"/>
            <a:r>
              <a:rPr lang="en-US" altLang="zh-CN" sz="2800" dirty="0">
                <a:solidFill>
                  <a:srgbClr val="768394"/>
                </a:solidFill>
                <a:latin typeface="Arial Regular" panose="020B0704020202020204" charset="0"/>
                <a:cs typeface="Arial Regular" panose="020B0704020202020204" charset="0"/>
                <a:sym typeface="+mn-lt"/>
              </a:rPr>
              <a:t>so that...</a:t>
            </a:r>
            <a:endParaRPr lang="en-US" altLang="zh-CN" sz="2800" dirty="0">
              <a:solidFill>
                <a:srgbClr val="768394"/>
              </a:solidFill>
              <a:latin typeface="Arial Regular" panose="020B0704020202020204" charset="0"/>
              <a:cs typeface="Arial Regular" panose="020B0704020202020204" charset="0"/>
              <a:sym typeface="+mn-lt"/>
            </a:endParaRPr>
          </a:p>
          <a:p>
            <a:pPr algn="l"/>
            <a:r>
              <a:rPr lang="en-US" altLang="zh-CN" sz="2800" dirty="0">
                <a:solidFill>
                  <a:srgbClr val="768394"/>
                </a:solidFill>
                <a:latin typeface="Arial Regular" panose="020B0704020202020204" charset="0"/>
                <a:cs typeface="Arial Regular" panose="020B0704020202020204" charset="0"/>
                <a:sym typeface="+mn-lt"/>
              </a:rPr>
              <a:t>in order that...</a:t>
            </a:r>
            <a:endParaRPr lang="en-US" altLang="zh-CN" sz="2800" dirty="0">
              <a:solidFill>
                <a:srgbClr val="768394"/>
              </a:solidFill>
              <a:latin typeface="Arial Regular" panose="020B0704020202020204" charset="0"/>
              <a:cs typeface="Arial Regular" panose="020B0704020202020204" charset="0"/>
              <a:sym typeface="+mn-lt"/>
            </a:endParaRPr>
          </a:p>
          <a:p>
            <a:pPr algn="l"/>
            <a:endParaRPr lang="en-US" altLang="zh-CN" sz="2800" dirty="0">
              <a:solidFill>
                <a:srgbClr val="7030A0"/>
              </a:solidFill>
              <a:latin typeface="Arial Regular" panose="020B0704020202020204" charset="0"/>
              <a:cs typeface="Arial Regular" panose="020B0704020202020204" charset="0"/>
              <a:sym typeface="+mn-lt"/>
            </a:endParaRPr>
          </a:p>
          <a:p>
            <a:pPr algn="l"/>
            <a:r>
              <a:rPr lang="en-US" altLang="zh-CN" sz="2800" dirty="0">
                <a:solidFill>
                  <a:srgbClr val="7030A0"/>
                </a:solidFill>
                <a:latin typeface="Arial Regular" panose="020B0704020202020204" charset="0"/>
                <a:cs typeface="Arial Regular" panose="020B0704020202020204" charset="0"/>
                <a:sym typeface="+mn-lt"/>
              </a:rPr>
              <a:t>He had explained time and time again, so (that) we all understood.</a:t>
            </a:r>
            <a:endParaRPr lang="zh-CN" altLang="en-US" sz="2800" dirty="0">
              <a:solidFill>
                <a:srgbClr val="7030A0"/>
              </a:solidFill>
              <a:latin typeface="Arial Regular" panose="020B0704020202020204" charset="0"/>
              <a:cs typeface="Arial Regular" panose="020B0704020202020204" charset="0"/>
              <a:sym typeface="+mn-lt"/>
            </a:endParaRPr>
          </a:p>
          <a:p>
            <a:pPr algn="l"/>
            <a:r>
              <a:rPr lang="en-US" altLang="zh-CN" sz="2800" dirty="0">
                <a:solidFill>
                  <a:srgbClr val="7030A0"/>
                </a:solidFill>
                <a:latin typeface="Arial Regular" panose="020B0704020202020204" charset="0"/>
                <a:cs typeface="Arial Regular" panose="020B0704020202020204" charset="0"/>
                <a:sym typeface="+mn-lt"/>
              </a:rPr>
              <a:t>He had explained time and time again, so (that) we would understand.</a:t>
            </a:r>
            <a:endParaRPr lang="en-US" altLang="zh-CN" sz="2800" dirty="0">
              <a:solidFill>
                <a:srgbClr val="7030A0"/>
              </a:solidFill>
              <a:latin typeface="Arial Regular" panose="020B0704020202020204" charset="0"/>
              <a:cs typeface="Arial Regular" panose="020B0704020202020204" charset="0"/>
              <a:sym typeface="+mn-lt"/>
            </a:endParaRPr>
          </a:p>
          <a:p>
            <a:pPr algn="l"/>
            <a:endParaRPr lang="en-US" altLang="zh-CN" sz="2800" dirty="0">
              <a:solidFill>
                <a:srgbClr val="7030A0"/>
              </a:solidFill>
              <a:latin typeface="Arial Regular" panose="020B0704020202020204" charset="0"/>
              <a:cs typeface="Arial Regular" panose="020B0704020202020204" charset="0"/>
              <a:sym typeface="+mn-lt"/>
            </a:endParaRPr>
          </a:p>
          <a:p>
            <a:pPr algn="l"/>
            <a:r>
              <a:rPr lang="en-US" altLang="zh-CN" sz="2800" dirty="0">
                <a:solidFill>
                  <a:srgbClr val="7030A0"/>
                </a:solidFill>
                <a:latin typeface="Arial Regular" panose="020B0704020202020204" charset="0"/>
                <a:cs typeface="Arial Regular" panose="020B0704020202020204" charset="0"/>
                <a:sym typeface="+mn-lt"/>
              </a:rPr>
              <a:t>The man ran to the bus station so that he might catch the last bus.</a:t>
            </a:r>
            <a:endParaRPr lang="en-US" altLang="zh-CN" sz="2800" dirty="0">
              <a:solidFill>
                <a:srgbClr val="7030A0"/>
              </a:solidFill>
              <a:latin typeface="Arial Regular" panose="020B0704020202020204" charset="0"/>
              <a:cs typeface="Arial Regular" panose="020B0704020202020204" charset="0"/>
              <a:sym typeface="+mn-lt"/>
            </a:endParaRPr>
          </a:p>
        </p:txBody>
      </p:sp>
    </p:spTree>
  </p:cSld>
  <p:clrMapOvr>
    <a:masterClrMapping/>
  </p:clrMapOvr>
  <mc:AlternateContent xmlns:mc="http://schemas.openxmlformats.org/markup-compatibility/2006">
    <mc:Choice xmlns:p14="http://schemas.microsoft.com/office/powerpoint/2010/main" Requires="p14">
      <p:transition spd="slow" p14:dur="1000">
        <p:wipe/>
      </p:transition>
    </mc:Choice>
    <mc:Fallback>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linds(horizontal)">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blinds(horizontal)">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blinds(horizontal)">
                                      <p:cBhvr>
                                        <p:cTn id="2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785495" y="601345"/>
            <a:ext cx="10002520" cy="637540"/>
          </a:xfrm>
          <a:prstGeom prst="rect">
            <a:avLst/>
          </a:prstGeom>
          <a:noFill/>
        </p:spPr>
        <p:txBody>
          <a:bodyPr wrap="square" rtlCol="0" anchor="t">
            <a:noAutofit/>
          </a:bodyPr>
          <a:p>
            <a:r>
              <a:rPr lang="zh-CN" altLang="en-US" sz="3200" b="1">
                <a:latin typeface="Arial" panose="020B0704020202020204" pitchFamily="34" charset="0"/>
                <a:ea typeface="宋体-简" panose="02010800040101010101" charset="-122"/>
                <a:cs typeface="Arial" panose="020B0704020202020204" pitchFamily="34" charset="0"/>
                <a:sym typeface="+mn-ea"/>
              </a:rPr>
              <a:t>条件状语从句</a:t>
            </a:r>
            <a:endParaRPr lang="zh-CN" altLang="en-US" sz="3200" b="1">
              <a:latin typeface="Arial" panose="020B0704020202020204" pitchFamily="34" charset="0"/>
              <a:ea typeface="宋体-简" panose="02010800040101010101" charset="-122"/>
              <a:cs typeface="Arial" panose="020B0704020202020204" pitchFamily="34" charset="0"/>
              <a:sym typeface="+mn-ea"/>
            </a:endParaRPr>
          </a:p>
        </p:txBody>
      </p:sp>
      <p:sp>
        <p:nvSpPr>
          <p:cNvPr id="3" name="矩形 2"/>
          <p:cNvSpPr/>
          <p:nvPr/>
        </p:nvSpPr>
        <p:spPr>
          <a:xfrm>
            <a:off x="785495" y="1238885"/>
            <a:ext cx="10312400" cy="4819650"/>
          </a:xfrm>
          <a:prstGeom prst="rect">
            <a:avLst/>
          </a:prstGeom>
        </p:spPr>
        <p:txBody>
          <a:bodyPr wrap="square">
            <a:noAutofit/>
          </a:bodyPr>
          <a:p>
            <a:pPr algn="l"/>
            <a:r>
              <a:rPr lang="en-US" altLang="zh-CN" sz="2800" dirty="0">
                <a:solidFill>
                  <a:srgbClr val="768394"/>
                </a:solidFill>
                <a:latin typeface="Arial Regular" panose="020B0704020202020204" charset="0"/>
                <a:cs typeface="Arial Regular" panose="020B0704020202020204" charset="0"/>
                <a:sym typeface="+mn-lt"/>
              </a:rPr>
              <a:t>if</a:t>
            </a:r>
            <a:endParaRPr lang="en-US" altLang="zh-CN" sz="2800" dirty="0">
              <a:solidFill>
                <a:srgbClr val="768394"/>
              </a:solidFill>
              <a:latin typeface="Arial Regular" panose="020B0704020202020204" charset="0"/>
              <a:cs typeface="Arial Regular" panose="020B0704020202020204" charset="0"/>
              <a:sym typeface="+mn-lt"/>
            </a:endParaRPr>
          </a:p>
          <a:p>
            <a:pPr algn="l"/>
            <a:r>
              <a:rPr lang="en-US" altLang="zh-CN" sz="2800" dirty="0">
                <a:solidFill>
                  <a:srgbClr val="768394"/>
                </a:solidFill>
                <a:latin typeface="Arial Regular" panose="020B0704020202020204" charset="0"/>
                <a:cs typeface="Arial Regular" panose="020B0704020202020204" charset="0"/>
                <a:sym typeface="+mn-lt"/>
              </a:rPr>
              <a:t>unless</a:t>
            </a:r>
            <a:endParaRPr lang="en-US" altLang="zh-CN" sz="2800" dirty="0">
              <a:solidFill>
                <a:srgbClr val="768394"/>
              </a:solidFill>
              <a:latin typeface="Arial Regular" panose="020B0704020202020204" charset="0"/>
              <a:cs typeface="Arial Regular" panose="020B0704020202020204" charset="0"/>
              <a:sym typeface="+mn-lt"/>
            </a:endParaRPr>
          </a:p>
          <a:p>
            <a:pPr algn="l"/>
            <a:r>
              <a:rPr lang="en-US" altLang="zh-CN" sz="2800" dirty="0">
                <a:solidFill>
                  <a:srgbClr val="768394"/>
                </a:solidFill>
                <a:latin typeface="Arial Regular" panose="020B0704020202020204" charset="0"/>
                <a:cs typeface="Arial Regular" panose="020B0704020202020204" charset="0"/>
                <a:sym typeface="+mn-lt"/>
              </a:rPr>
              <a:t>once</a:t>
            </a:r>
            <a:endParaRPr lang="en-US" altLang="zh-CN" sz="2800" dirty="0">
              <a:solidFill>
                <a:srgbClr val="768394"/>
              </a:solidFill>
              <a:latin typeface="Arial Regular" panose="020B0704020202020204" charset="0"/>
              <a:cs typeface="Arial Regular" panose="020B0704020202020204" charset="0"/>
              <a:sym typeface="+mn-lt"/>
            </a:endParaRPr>
          </a:p>
          <a:p>
            <a:pPr algn="l"/>
            <a:r>
              <a:rPr lang="en-US" altLang="zh-CN" sz="2800" dirty="0">
                <a:solidFill>
                  <a:srgbClr val="768394"/>
                </a:solidFill>
                <a:latin typeface="Arial Regular" panose="020B0704020202020204" charset="0"/>
                <a:cs typeface="Arial Regular" panose="020B0704020202020204" charset="0"/>
                <a:sym typeface="+mn-lt"/>
              </a:rPr>
              <a:t>as long as</a:t>
            </a:r>
            <a:endParaRPr lang="en-US" altLang="zh-CN" sz="2800" dirty="0">
              <a:solidFill>
                <a:srgbClr val="768394"/>
              </a:solidFill>
              <a:latin typeface="Arial Regular" panose="020B0704020202020204" charset="0"/>
              <a:cs typeface="Arial Regular" panose="020B0704020202020204" charset="0"/>
              <a:sym typeface="+mn-lt"/>
            </a:endParaRPr>
          </a:p>
          <a:p>
            <a:pPr algn="l"/>
            <a:r>
              <a:rPr lang="en-US" altLang="zh-CN" sz="2800" dirty="0">
                <a:solidFill>
                  <a:srgbClr val="768394"/>
                </a:solidFill>
                <a:latin typeface="Arial Regular" panose="020B0704020202020204" charset="0"/>
                <a:cs typeface="Arial Regular" panose="020B0704020202020204" charset="0"/>
                <a:sym typeface="+mn-lt"/>
              </a:rPr>
              <a:t>provided </a:t>
            </a:r>
            <a:r>
              <a:rPr lang="en-US" altLang="zh-CN" sz="2800" dirty="0">
                <a:solidFill>
                  <a:srgbClr val="768394"/>
                </a:solidFill>
                <a:latin typeface="Arial Regular" panose="020B0704020202020204" charset="0"/>
                <a:cs typeface="Arial Regular" panose="020B0704020202020204" charset="0"/>
                <a:sym typeface="+mn-lt"/>
              </a:rPr>
              <a:t>that </a:t>
            </a:r>
            <a:endParaRPr lang="en-US" altLang="zh-CN" sz="2800" dirty="0">
              <a:solidFill>
                <a:srgbClr val="768394"/>
              </a:solidFill>
              <a:latin typeface="Arial Regular" panose="020B0704020202020204" charset="0"/>
              <a:cs typeface="Arial Regular" panose="020B0704020202020204" charset="0"/>
              <a:sym typeface="+mn-lt"/>
            </a:endParaRPr>
          </a:p>
          <a:p>
            <a:pPr algn="l"/>
            <a:r>
              <a:rPr lang="en-US" altLang="zh-CN" sz="2800" dirty="0">
                <a:solidFill>
                  <a:srgbClr val="7030A0"/>
                </a:solidFill>
                <a:latin typeface="Arial Regular" panose="020B0704020202020204" charset="0"/>
                <a:cs typeface="Arial Regular" panose="020B0704020202020204" charset="0"/>
                <a:sym typeface="+mn-lt"/>
              </a:rPr>
              <a:t>Provided (that) you work hard, you’ll get a promotion.</a:t>
            </a:r>
            <a:endParaRPr lang="en-US" altLang="zh-CN" sz="2800" dirty="0">
              <a:solidFill>
                <a:srgbClr val="7030A0"/>
              </a:solidFill>
              <a:latin typeface="Arial Regular" panose="020B0704020202020204" charset="0"/>
              <a:cs typeface="Arial Regular" panose="020B0704020202020204" charset="0"/>
              <a:sym typeface="+mn-lt"/>
            </a:endParaRPr>
          </a:p>
          <a:p>
            <a:pPr algn="l"/>
            <a:endParaRPr lang="en-US" altLang="zh-CN" sz="2800" dirty="0">
              <a:solidFill>
                <a:srgbClr val="7030A0"/>
              </a:solidFill>
              <a:latin typeface="Arial Regular" panose="020B0704020202020204" charset="0"/>
              <a:cs typeface="Arial Regular" panose="020B0704020202020204" charset="0"/>
              <a:sym typeface="+mn-lt"/>
            </a:endParaRPr>
          </a:p>
          <a:p>
            <a:pPr algn="l"/>
            <a:r>
              <a:rPr lang="en-US" altLang="zh-CN" sz="2800" dirty="0">
                <a:solidFill>
                  <a:srgbClr val="7030A0"/>
                </a:solidFill>
                <a:latin typeface="Arial Regular" panose="020B0704020202020204" charset="0"/>
                <a:cs typeface="Arial Regular" panose="020B0704020202020204" charset="0"/>
                <a:sym typeface="+mn-lt"/>
              </a:rPr>
              <a:t>If the brain is an engine, bilingualism may help it to go farther on the same amount of fuel.</a:t>
            </a:r>
            <a:endParaRPr lang="en-US" altLang="zh-CN" sz="2800" dirty="0">
              <a:solidFill>
                <a:srgbClr val="7030A0"/>
              </a:solidFill>
              <a:latin typeface="Arial Regular" panose="020B0704020202020204" charset="0"/>
              <a:cs typeface="Arial Regular" panose="020B0704020202020204" charset="0"/>
              <a:sym typeface="+mn-lt"/>
            </a:endParaRPr>
          </a:p>
          <a:p>
            <a:pPr algn="l"/>
            <a:r>
              <a:rPr lang="en-US" altLang="zh-CN" sz="2800" dirty="0">
                <a:solidFill>
                  <a:srgbClr val="7030A0"/>
                </a:solidFill>
                <a:latin typeface="Arial Regular" panose="020B0704020202020204" charset="0"/>
                <a:cs typeface="Arial Regular" panose="020B0704020202020204" charset="0"/>
                <a:sym typeface="+mn-lt"/>
              </a:rPr>
              <a:t>(C12T6R3)</a:t>
            </a:r>
            <a:endParaRPr lang="en-US" altLang="zh-CN" sz="2800" dirty="0">
              <a:solidFill>
                <a:srgbClr val="7030A0"/>
              </a:solidFill>
              <a:latin typeface="Arial Regular" panose="020B0704020202020204" charset="0"/>
              <a:cs typeface="Arial Regular" panose="020B0704020202020204" charset="0"/>
              <a:sym typeface="+mn-lt"/>
            </a:endParaRPr>
          </a:p>
        </p:txBody>
      </p:sp>
    </p:spTree>
  </p:cSld>
  <p:clrMapOvr>
    <a:masterClrMapping/>
  </p:clrMapOvr>
  <mc:AlternateContent xmlns:mc="http://schemas.openxmlformats.org/markup-compatibility/2006">
    <mc:Choice xmlns:p14="http://schemas.microsoft.com/office/powerpoint/2010/main" Requires="p14">
      <p:transition spd="slow" p14:dur="1000">
        <p:wipe/>
      </p:transition>
    </mc:Choice>
    <mc:Fallback>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blinds(horizontal)">
                                      <p:cBhvr>
                                        <p:cTn id="37" dur="500"/>
                                        <p:tgtEl>
                                          <p:spTgt spid="3">
                                            <p:txEl>
                                              <p:pRg st="7" end="7"/>
                                            </p:txEl>
                                          </p:spTgt>
                                        </p:tgtEl>
                                      </p:cBhvr>
                                    </p:animEffect>
                                  </p:childTnLst>
                                </p:cTn>
                              </p:par>
                              <p:par>
                                <p:cTn id="38" presetID="3" presetClass="entr" presetSubtype="10" fill="hold" nodeType="withEffect">
                                  <p:stCondLst>
                                    <p:cond delay="0"/>
                                  </p:stCondLst>
                                  <p:childTnLst>
                                    <p:set>
                                      <p:cBhvr>
                                        <p:cTn id="39" dur="1" fill="hold">
                                          <p:stCondLst>
                                            <p:cond delay="0"/>
                                          </p:stCondLst>
                                        </p:cTn>
                                        <p:tgtEl>
                                          <p:spTgt spid="3">
                                            <p:txEl>
                                              <p:pRg st="8" end="8"/>
                                            </p:txEl>
                                          </p:spTgt>
                                        </p:tgtEl>
                                        <p:attrNameLst>
                                          <p:attrName>style.visibility</p:attrName>
                                        </p:attrNameLst>
                                      </p:cBhvr>
                                      <p:to>
                                        <p:strVal val="visible"/>
                                      </p:to>
                                    </p:set>
                                    <p:animEffect transition="in" filter="blinds(horizontal)">
                                      <p:cBhvr>
                                        <p:cTn id="40"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785495" y="601345"/>
            <a:ext cx="10002520" cy="637540"/>
          </a:xfrm>
          <a:prstGeom prst="rect">
            <a:avLst/>
          </a:prstGeom>
          <a:noFill/>
        </p:spPr>
        <p:txBody>
          <a:bodyPr wrap="square" rtlCol="0" anchor="t">
            <a:noAutofit/>
          </a:bodyPr>
          <a:p>
            <a:r>
              <a:rPr lang="zh-CN" altLang="en-US" sz="3200" b="1">
                <a:latin typeface="Arial" panose="020B0704020202020204" pitchFamily="34" charset="0"/>
                <a:ea typeface="宋体-简" panose="02010800040101010101" charset="-122"/>
                <a:cs typeface="Arial" panose="020B0704020202020204" pitchFamily="34" charset="0"/>
                <a:sym typeface="+mn-ea"/>
              </a:rPr>
              <a:t>让步状语从句</a:t>
            </a:r>
            <a:endParaRPr lang="zh-CN" altLang="en-US" sz="3200" b="1">
              <a:latin typeface="Arial" panose="020B0704020202020204" pitchFamily="34" charset="0"/>
              <a:ea typeface="宋体-简" panose="02010800040101010101" charset="-122"/>
              <a:cs typeface="Arial" panose="020B0704020202020204" pitchFamily="34" charset="0"/>
              <a:sym typeface="+mn-ea"/>
            </a:endParaRPr>
          </a:p>
        </p:txBody>
      </p:sp>
      <p:sp>
        <p:nvSpPr>
          <p:cNvPr id="3" name="矩形 2"/>
          <p:cNvSpPr/>
          <p:nvPr/>
        </p:nvSpPr>
        <p:spPr>
          <a:xfrm>
            <a:off x="785495" y="1238885"/>
            <a:ext cx="10312400" cy="4819650"/>
          </a:xfrm>
          <a:prstGeom prst="rect">
            <a:avLst/>
          </a:prstGeom>
        </p:spPr>
        <p:txBody>
          <a:bodyPr wrap="square">
            <a:noAutofit/>
          </a:bodyPr>
          <a:p>
            <a:pPr algn="l"/>
            <a:r>
              <a:rPr lang="en-US" altLang="zh-CN" sz="2800" dirty="0">
                <a:solidFill>
                  <a:srgbClr val="768394"/>
                </a:solidFill>
                <a:latin typeface="Arial Regular" panose="020B0704020202020204" charset="0"/>
                <a:cs typeface="Arial Regular" panose="020B0704020202020204" charset="0"/>
                <a:sym typeface="+mn-lt"/>
              </a:rPr>
              <a:t>although</a:t>
            </a:r>
            <a:endParaRPr lang="en-US" altLang="zh-CN" sz="2800" dirty="0">
              <a:solidFill>
                <a:srgbClr val="768394"/>
              </a:solidFill>
              <a:latin typeface="Arial Regular" panose="020B0704020202020204" charset="0"/>
              <a:cs typeface="Arial Regular" panose="020B0704020202020204" charset="0"/>
              <a:sym typeface="+mn-lt"/>
            </a:endParaRPr>
          </a:p>
          <a:p>
            <a:pPr algn="l"/>
            <a:r>
              <a:rPr lang="en-US" altLang="zh-CN" sz="2800" dirty="0">
                <a:solidFill>
                  <a:srgbClr val="768394"/>
                </a:solidFill>
                <a:latin typeface="Arial Regular" panose="020B0704020202020204" charset="0"/>
                <a:cs typeface="Arial Regular" panose="020B0704020202020204" charset="0"/>
                <a:sym typeface="+mn-lt"/>
              </a:rPr>
              <a:t>though</a:t>
            </a:r>
            <a:endParaRPr lang="en-US" altLang="zh-CN" sz="2800" dirty="0">
              <a:solidFill>
                <a:srgbClr val="768394"/>
              </a:solidFill>
              <a:latin typeface="Arial Regular" panose="020B0704020202020204" charset="0"/>
              <a:cs typeface="Arial Regular" panose="020B0704020202020204" charset="0"/>
              <a:sym typeface="+mn-lt"/>
            </a:endParaRPr>
          </a:p>
          <a:p>
            <a:pPr algn="l"/>
            <a:r>
              <a:rPr lang="en-US" altLang="zh-CN" sz="2800" dirty="0">
                <a:solidFill>
                  <a:srgbClr val="768394"/>
                </a:solidFill>
                <a:latin typeface="Arial Regular" panose="020B0704020202020204" charset="0"/>
                <a:cs typeface="Arial Regular" panose="020B0704020202020204" charset="0"/>
                <a:sym typeface="+mn-lt"/>
              </a:rPr>
              <a:t>even though/even if </a:t>
            </a:r>
            <a:endParaRPr lang="en-US" altLang="zh-CN" sz="2800" dirty="0">
              <a:solidFill>
                <a:srgbClr val="768394"/>
              </a:solidFill>
              <a:latin typeface="Arial Regular" panose="020B0704020202020204" charset="0"/>
              <a:cs typeface="Arial Regular" panose="020B0704020202020204" charset="0"/>
              <a:sym typeface="+mn-lt"/>
            </a:endParaRPr>
          </a:p>
          <a:p>
            <a:pPr algn="l"/>
            <a:r>
              <a:rPr lang="en-US" altLang="zh-CN" sz="2800" dirty="0">
                <a:solidFill>
                  <a:srgbClr val="7030A0"/>
                </a:solidFill>
                <a:latin typeface="Arial Regular" panose="020B0704020202020204" charset="0"/>
                <a:cs typeface="Arial Regular" panose="020B0704020202020204" charset="0"/>
                <a:sym typeface="+mn-lt"/>
              </a:rPr>
              <a:t>Even though online courses are flexible, many students still prefer face-to-face teaching.</a:t>
            </a:r>
            <a:endParaRPr lang="en-US" altLang="zh-CN" sz="2800" dirty="0">
              <a:solidFill>
                <a:srgbClr val="7030A0"/>
              </a:solidFill>
              <a:latin typeface="Arial Regular" panose="020B0704020202020204" charset="0"/>
              <a:cs typeface="Arial Regular" panose="020B0704020202020204" charset="0"/>
              <a:sym typeface="+mn-lt"/>
            </a:endParaRPr>
          </a:p>
          <a:p>
            <a:pPr algn="l"/>
            <a:r>
              <a:rPr lang="en-US" altLang="zh-CN" sz="2800" dirty="0">
                <a:solidFill>
                  <a:srgbClr val="7030A0"/>
                </a:solidFill>
                <a:latin typeface="Arial Regular" panose="020B0704020202020204" charset="0"/>
                <a:cs typeface="Arial Regular" panose="020B0704020202020204" charset="0"/>
                <a:sym typeface="+mn-lt"/>
              </a:rPr>
              <a:t>Even if online courses become more advanced, traditional classrooms will not disappear completely.</a:t>
            </a:r>
            <a:endParaRPr lang="zh-CN" altLang="en-US" sz="2800" dirty="0">
              <a:solidFill>
                <a:srgbClr val="7030A0"/>
              </a:solidFill>
              <a:latin typeface="Arial Regular" panose="020B0704020202020204" charset="0"/>
              <a:cs typeface="Arial Regular" panose="020B0704020202020204" charset="0"/>
              <a:sym typeface="+mn-lt"/>
            </a:endParaRPr>
          </a:p>
          <a:p>
            <a:pPr algn="l"/>
            <a:endParaRPr lang="en-US" altLang="zh-CN" sz="2800" dirty="0">
              <a:solidFill>
                <a:srgbClr val="7030A0"/>
              </a:solidFill>
              <a:latin typeface="Arial Regular" panose="020B0704020202020204" charset="0"/>
              <a:cs typeface="Arial Regular" panose="020B0704020202020204" charset="0"/>
              <a:sym typeface="+mn-lt"/>
            </a:endParaRPr>
          </a:p>
          <a:p>
            <a:pPr algn="l"/>
            <a:r>
              <a:rPr lang="en-US" altLang="zh-CN" sz="2800" dirty="0">
                <a:solidFill>
                  <a:srgbClr val="7030A0"/>
                </a:solidFill>
                <a:latin typeface="Arial Regular" panose="020B0704020202020204" charset="0"/>
                <a:cs typeface="Arial Regular" panose="020B0704020202020204" charset="0"/>
                <a:sym typeface="+mn-lt"/>
              </a:rPr>
              <a:t>Although modern information technologies can reduce the demand for physical transport by facilitating teleworking and teleservices, the requirement for transport continues to increase.</a:t>
            </a:r>
            <a:endParaRPr lang="en-US" altLang="zh-CN" sz="2800" dirty="0">
              <a:solidFill>
                <a:srgbClr val="7030A0"/>
              </a:solidFill>
              <a:latin typeface="Arial Regular" panose="020B0704020202020204" charset="0"/>
              <a:cs typeface="Arial Regular" panose="020B0704020202020204" charset="0"/>
              <a:sym typeface="+mn-lt"/>
            </a:endParaRPr>
          </a:p>
          <a:p>
            <a:pPr algn="l"/>
            <a:r>
              <a:rPr lang="en-US" altLang="zh-CN" sz="2800" dirty="0">
                <a:solidFill>
                  <a:srgbClr val="7030A0"/>
                </a:solidFill>
                <a:latin typeface="Arial Regular" panose="020B0704020202020204" charset="0"/>
                <a:cs typeface="Arial Regular" panose="020B0704020202020204" charset="0"/>
                <a:sym typeface="+mn-lt"/>
              </a:rPr>
              <a:t>(C10T1R2)</a:t>
            </a:r>
            <a:endParaRPr lang="en-US" altLang="zh-CN" sz="2800" dirty="0">
              <a:solidFill>
                <a:srgbClr val="7030A0"/>
              </a:solidFill>
              <a:latin typeface="Arial Regular" panose="020B0704020202020204" charset="0"/>
              <a:cs typeface="Arial Regular" panose="020B0704020202020204" charset="0"/>
              <a:sym typeface="+mn-lt"/>
            </a:endParaRPr>
          </a:p>
          <a:p>
            <a:pPr algn="l"/>
            <a:endParaRPr lang="en-US" altLang="zh-CN" sz="2800" dirty="0">
              <a:solidFill>
                <a:srgbClr val="7030A0"/>
              </a:solidFill>
              <a:latin typeface="Arial Regular" panose="020B0704020202020204" charset="0"/>
              <a:cs typeface="Arial Regular" panose="020B0704020202020204" charset="0"/>
              <a:sym typeface="+mn-lt"/>
            </a:endParaRPr>
          </a:p>
          <a:p>
            <a:pPr algn="l"/>
            <a:endParaRPr lang="en-US" altLang="zh-CN" sz="2800" dirty="0">
              <a:solidFill>
                <a:srgbClr val="7030A0"/>
              </a:solidFill>
              <a:latin typeface="Arial Regular" panose="020B0704020202020204" charset="0"/>
              <a:cs typeface="Arial Regular" panose="020B0704020202020204" charset="0"/>
              <a:sym typeface="+mn-lt"/>
            </a:endParaRPr>
          </a:p>
        </p:txBody>
      </p:sp>
    </p:spTree>
  </p:cSld>
  <p:clrMapOvr>
    <a:masterClrMapping/>
  </p:clrMapOvr>
  <mc:AlternateContent xmlns:mc="http://schemas.openxmlformats.org/markup-compatibility/2006">
    <mc:Choice xmlns:p14="http://schemas.microsoft.com/office/powerpoint/2010/main" Requires="p14">
      <p:transition spd="slow" p14:dur="1000">
        <p:wipe/>
      </p:transition>
    </mc:Choice>
    <mc:Fallback>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blinds(horizontal)">
                                      <p:cBhvr>
                                        <p:cTn id="32" dur="500"/>
                                        <p:tgtEl>
                                          <p:spTgt spid="3">
                                            <p:txEl>
                                              <p:pRg st="6" end="6"/>
                                            </p:txEl>
                                          </p:spTgt>
                                        </p:tgtEl>
                                      </p:cBhvr>
                                    </p:animEffect>
                                  </p:childTnLst>
                                </p:cTn>
                              </p:par>
                              <p:par>
                                <p:cTn id="33" presetID="3" presetClass="entr" presetSubtype="10" fill="hold" nodeType="with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Effect transition="in" filter="blinds(horizontal)">
                                      <p:cBhvr>
                                        <p:cTn id="35"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785495" y="601345"/>
            <a:ext cx="10002520" cy="637540"/>
          </a:xfrm>
          <a:prstGeom prst="rect">
            <a:avLst/>
          </a:prstGeom>
          <a:noFill/>
        </p:spPr>
        <p:txBody>
          <a:bodyPr wrap="square" rtlCol="0" anchor="t">
            <a:noAutofit/>
          </a:bodyPr>
          <a:p>
            <a:r>
              <a:rPr lang="zh-CN" altLang="en-US" sz="3200" b="1">
                <a:latin typeface="Arial" panose="020B0704020202020204" pitchFamily="34" charset="0"/>
                <a:ea typeface="宋体-简" panose="02010800040101010101" charset="-122"/>
                <a:cs typeface="Arial" panose="020B0704020202020204" pitchFamily="34" charset="0"/>
                <a:sym typeface="+mn-ea"/>
              </a:rPr>
              <a:t>让步状语从句</a:t>
            </a:r>
            <a:endParaRPr lang="zh-CN" altLang="en-US" sz="3200" b="1">
              <a:latin typeface="Arial" panose="020B0704020202020204" pitchFamily="34" charset="0"/>
              <a:ea typeface="宋体-简" panose="02010800040101010101" charset="-122"/>
              <a:cs typeface="Arial" panose="020B0704020202020204" pitchFamily="34" charset="0"/>
              <a:sym typeface="+mn-ea"/>
            </a:endParaRPr>
          </a:p>
        </p:txBody>
      </p:sp>
      <p:sp>
        <p:nvSpPr>
          <p:cNvPr id="3" name="矩形 2"/>
          <p:cNvSpPr/>
          <p:nvPr/>
        </p:nvSpPr>
        <p:spPr>
          <a:xfrm>
            <a:off x="785495" y="1238885"/>
            <a:ext cx="10312400" cy="4819650"/>
          </a:xfrm>
          <a:prstGeom prst="rect">
            <a:avLst/>
          </a:prstGeom>
        </p:spPr>
        <p:txBody>
          <a:bodyPr wrap="square">
            <a:noAutofit/>
          </a:bodyPr>
          <a:p>
            <a:pPr algn="l"/>
            <a:r>
              <a:rPr lang="en-US" altLang="zh-CN" sz="2800" dirty="0">
                <a:solidFill>
                  <a:srgbClr val="768394"/>
                </a:solidFill>
                <a:latin typeface="Arial Regular" panose="020B0704020202020204" charset="0"/>
                <a:cs typeface="Arial Regular" panose="020B0704020202020204" charset="0"/>
                <a:sym typeface="+mn-lt"/>
              </a:rPr>
              <a:t>although</a:t>
            </a:r>
            <a:endParaRPr lang="en-US" altLang="zh-CN" sz="2800" dirty="0">
              <a:solidFill>
                <a:srgbClr val="768394"/>
              </a:solidFill>
              <a:latin typeface="Arial Regular" panose="020B0704020202020204" charset="0"/>
              <a:cs typeface="Arial Regular" panose="020B0704020202020204" charset="0"/>
              <a:sym typeface="+mn-lt"/>
            </a:endParaRPr>
          </a:p>
          <a:p>
            <a:pPr algn="l"/>
            <a:r>
              <a:rPr lang="en-US" altLang="zh-CN" sz="2800" dirty="0">
                <a:solidFill>
                  <a:srgbClr val="768394"/>
                </a:solidFill>
                <a:latin typeface="Arial Regular" panose="020B0704020202020204" charset="0"/>
                <a:cs typeface="Arial Regular" panose="020B0704020202020204" charset="0"/>
                <a:sym typeface="+mn-lt"/>
              </a:rPr>
              <a:t>though</a:t>
            </a:r>
            <a:endParaRPr lang="en-US" altLang="zh-CN" sz="2800" dirty="0">
              <a:solidFill>
                <a:srgbClr val="768394"/>
              </a:solidFill>
              <a:latin typeface="Arial Regular" panose="020B0704020202020204" charset="0"/>
              <a:cs typeface="Arial Regular" panose="020B0704020202020204" charset="0"/>
              <a:sym typeface="+mn-lt"/>
            </a:endParaRPr>
          </a:p>
          <a:p>
            <a:pPr algn="l"/>
            <a:r>
              <a:rPr lang="en-US" altLang="zh-CN" sz="2800" dirty="0">
                <a:solidFill>
                  <a:srgbClr val="768394"/>
                </a:solidFill>
                <a:latin typeface="Arial Regular" panose="020B0704020202020204" charset="0"/>
                <a:cs typeface="Arial Regular" panose="020B0704020202020204" charset="0"/>
                <a:sym typeface="+mn-lt"/>
              </a:rPr>
              <a:t>even though</a:t>
            </a:r>
            <a:endParaRPr lang="en-US" altLang="zh-CN" sz="2800" dirty="0">
              <a:solidFill>
                <a:srgbClr val="768394"/>
              </a:solidFill>
              <a:latin typeface="Arial Regular" panose="020B0704020202020204" charset="0"/>
              <a:cs typeface="Arial Regular" panose="020B0704020202020204" charset="0"/>
              <a:sym typeface="+mn-lt"/>
            </a:endParaRPr>
          </a:p>
          <a:p>
            <a:pPr algn="l"/>
            <a:r>
              <a:rPr lang="en-US" altLang="zh-CN" sz="2800" dirty="0">
                <a:solidFill>
                  <a:srgbClr val="768394"/>
                </a:solidFill>
                <a:latin typeface="Arial Regular" panose="020B0704020202020204" charset="0"/>
                <a:cs typeface="Arial Regular" panose="020B0704020202020204" charset="0"/>
                <a:sym typeface="+mn-lt"/>
              </a:rPr>
              <a:t>even if </a:t>
            </a:r>
            <a:endParaRPr lang="en-US" altLang="zh-CN" sz="2800" dirty="0">
              <a:solidFill>
                <a:srgbClr val="768394"/>
              </a:solidFill>
              <a:latin typeface="Arial Regular" panose="020B0704020202020204" charset="0"/>
              <a:cs typeface="Arial Regular" panose="020B0704020202020204" charset="0"/>
              <a:sym typeface="+mn-lt"/>
            </a:endParaRPr>
          </a:p>
          <a:p>
            <a:pPr algn="l"/>
            <a:r>
              <a:rPr lang="en-US" altLang="zh-CN" sz="2800" dirty="0">
                <a:solidFill>
                  <a:srgbClr val="768394"/>
                </a:solidFill>
                <a:latin typeface="Arial Regular" panose="020B0704020202020204" charset="0"/>
                <a:cs typeface="Arial Regular" panose="020B0704020202020204" charset="0"/>
                <a:sym typeface="+mn-lt"/>
              </a:rPr>
              <a:t>while/whereas</a:t>
            </a:r>
            <a:endParaRPr lang="en-US" altLang="zh-CN" sz="2800" dirty="0">
              <a:solidFill>
                <a:srgbClr val="768394"/>
              </a:solidFill>
              <a:latin typeface="Arial Regular" panose="020B0704020202020204" charset="0"/>
              <a:cs typeface="Arial Regular" panose="020B0704020202020204" charset="0"/>
              <a:sym typeface="+mn-lt"/>
            </a:endParaRPr>
          </a:p>
          <a:p>
            <a:pPr algn="l"/>
            <a:endParaRPr lang="en-US" altLang="zh-CN" sz="2800" dirty="0">
              <a:solidFill>
                <a:srgbClr val="768394"/>
              </a:solidFill>
              <a:latin typeface="Arial Regular" panose="020B0704020202020204" charset="0"/>
              <a:cs typeface="Arial Regular" panose="020B0704020202020204" charset="0"/>
              <a:sym typeface="+mn-lt"/>
            </a:endParaRPr>
          </a:p>
          <a:p>
            <a:pPr algn="l"/>
            <a:r>
              <a:rPr lang="en-US" altLang="zh-CN" sz="2800" dirty="0">
                <a:solidFill>
                  <a:schemeClr val="tx1"/>
                </a:solidFill>
                <a:latin typeface="Arial Regular" panose="020B0704020202020204" charset="0"/>
                <a:cs typeface="Arial Regular" panose="020B0704020202020204" charset="0"/>
                <a:sym typeface="+mn-lt"/>
              </a:rPr>
              <a:t>in spite of/despite </a:t>
            </a:r>
            <a:r>
              <a:rPr lang="zh-CN" altLang="en-US" sz="2800" dirty="0">
                <a:solidFill>
                  <a:schemeClr val="tx1"/>
                </a:solidFill>
                <a:latin typeface="Arial Regular" panose="020B0704020202020204" charset="0"/>
                <a:cs typeface="Arial Regular" panose="020B0704020202020204" charset="0"/>
                <a:sym typeface="+mn-lt"/>
              </a:rPr>
              <a:t>只能接名词（或者相当于名词的词或者短语），不可以接句子，加了词或短语后在句中的作用是让步状语。</a:t>
            </a:r>
            <a:endParaRPr lang="zh-CN" altLang="en-US" sz="2800" dirty="0">
              <a:solidFill>
                <a:schemeClr val="tx1"/>
              </a:solidFill>
              <a:latin typeface="Arial Regular" panose="020B0704020202020204" charset="0"/>
              <a:cs typeface="Arial Regular" panose="020B0704020202020204" charset="0"/>
              <a:sym typeface="+mn-lt"/>
            </a:endParaRPr>
          </a:p>
          <a:p>
            <a:pPr algn="l"/>
            <a:r>
              <a:rPr lang="en-US" altLang="zh-CN" sz="2800" dirty="0">
                <a:solidFill>
                  <a:srgbClr val="7030A0"/>
                </a:solidFill>
                <a:latin typeface="Arial Regular" panose="020B0704020202020204" charset="0"/>
                <a:cs typeface="Arial Regular" panose="020B0704020202020204" charset="0"/>
                <a:sym typeface="+mn-lt"/>
              </a:rPr>
              <a:t>So despite linguists’ best efforts, many languages will disappear over next century.</a:t>
            </a:r>
            <a:endParaRPr lang="en-US" altLang="zh-CN" sz="2800" dirty="0">
              <a:solidFill>
                <a:srgbClr val="7030A0"/>
              </a:solidFill>
              <a:latin typeface="Arial Regular" panose="020B0704020202020204" charset="0"/>
              <a:cs typeface="Arial Regular" panose="020B0704020202020204" charset="0"/>
              <a:sym typeface="+mn-lt"/>
            </a:endParaRPr>
          </a:p>
          <a:p>
            <a:pPr algn="l"/>
            <a:r>
              <a:rPr lang="en-US" altLang="zh-CN" sz="2800" dirty="0">
                <a:solidFill>
                  <a:srgbClr val="7030A0"/>
                </a:solidFill>
                <a:latin typeface="Arial Regular" panose="020B0704020202020204" charset="0"/>
                <a:cs typeface="Arial Regular" panose="020B0704020202020204" charset="0"/>
                <a:sym typeface="+mn-lt"/>
              </a:rPr>
              <a:t>In spite of its importance to our emotional and sensory lives, smell is probably the most undervalued sense in many cultures.</a:t>
            </a:r>
            <a:endParaRPr lang="en-US" altLang="zh-CN" sz="2800" dirty="0">
              <a:solidFill>
                <a:srgbClr val="7030A0"/>
              </a:solidFill>
              <a:latin typeface="Arial Regular" panose="020B0704020202020204" charset="0"/>
              <a:cs typeface="Arial Regular" panose="020B0704020202020204" charset="0"/>
              <a:sym typeface="+mn-lt"/>
            </a:endParaRPr>
          </a:p>
        </p:txBody>
      </p:sp>
      <p:sp>
        <p:nvSpPr>
          <p:cNvPr id="2" name="文本框 1"/>
          <p:cNvSpPr txBox="1"/>
          <p:nvPr/>
        </p:nvSpPr>
        <p:spPr>
          <a:xfrm>
            <a:off x="5787390" y="1346200"/>
            <a:ext cx="2183130" cy="1383665"/>
          </a:xfrm>
          <a:prstGeom prst="rect">
            <a:avLst/>
          </a:prstGeom>
          <a:solidFill>
            <a:srgbClr val="FBD7CB"/>
          </a:solidFill>
        </p:spPr>
        <p:txBody>
          <a:bodyPr wrap="square" rtlCol="0">
            <a:spAutoFit/>
          </a:bodyPr>
          <a:p>
            <a:r>
              <a:rPr lang="en-US" altLang="zh-CN" sz="2800">
                <a:latin typeface="Arial Regular" panose="020B0704020202020204" charset="0"/>
                <a:cs typeface="Arial Regular" panose="020B0704020202020204" charset="0"/>
              </a:rPr>
              <a:t>albeit</a:t>
            </a:r>
            <a:endParaRPr lang="en-US" altLang="zh-CN" sz="2800">
              <a:latin typeface="Arial Regular" panose="020B0704020202020204" charset="0"/>
              <a:cs typeface="Arial Regular" panose="020B0704020202020204" charset="0"/>
            </a:endParaRPr>
          </a:p>
          <a:p>
            <a:r>
              <a:rPr lang="en-US" altLang="zh-CN" sz="2800">
                <a:latin typeface="Arial Regular" panose="020B0704020202020204" charset="0"/>
                <a:cs typeface="Arial Regular" panose="020B0704020202020204" charset="0"/>
              </a:rPr>
              <a:t> /</a:t>
            </a:r>
            <a:r>
              <a:rPr lang="en-US" altLang="en-US" sz="2800">
                <a:latin typeface="Arial Regular" panose="020B0704020202020204" charset="0"/>
                <a:cs typeface="Arial Regular" panose="020B0704020202020204" charset="0"/>
              </a:rPr>
              <a:t>ˌ</a:t>
            </a:r>
            <a:r>
              <a:rPr lang="en-US" altLang="en-US" sz="2800">
                <a:latin typeface="Arial Regular" panose="020B0704020202020204" charset="0"/>
                <a:cs typeface="Arial Regular" panose="020B0704020202020204" charset="0"/>
              </a:rPr>
              <a:t>ɔ</a:t>
            </a:r>
            <a:r>
              <a:rPr lang="en-US" altLang="en-US" sz="2800">
                <a:latin typeface="Arial Regular" panose="020B0704020202020204" charset="0"/>
                <a:cs typeface="Arial Regular" panose="020B0704020202020204" charset="0"/>
              </a:rPr>
              <a:t>ː</a:t>
            </a:r>
            <a:r>
              <a:rPr lang="en-US" altLang="zh-CN" sz="2800">
                <a:latin typeface="Arial Regular" panose="020B0704020202020204" charset="0"/>
                <a:cs typeface="Arial Regular" panose="020B0704020202020204" charset="0"/>
              </a:rPr>
              <a:t>l</a:t>
            </a:r>
            <a:r>
              <a:rPr lang="en-US" altLang="en-US" sz="2800">
                <a:latin typeface="Arial Regular" panose="020B0704020202020204" charset="0"/>
                <a:cs typeface="Arial Regular" panose="020B0704020202020204" charset="0"/>
              </a:rPr>
              <a:t>ˈ</a:t>
            </a:r>
            <a:r>
              <a:rPr lang="en-US" altLang="zh-CN" sz="2800">
                <a:latin typeface="Arial Regular" panose="020B0704020202020204" charset="0"/>
                <a:cs typeface="Arial Regular" panose="020B0704020202020204" charset="0"/>
              </a:rPr>
              <a:t>bi</a:t>
            </a:r>
            <a:r>
              <a:rPr lang="en-US" altLang="en-US" sz="2800">
                <a:latin typeface="Arial Regular" panose="020B0704020202020204" charset="0"/>
                <a:cs typeface="Arial Regular" panose="020B0704020202020204" charset="0"/>
              </a:rPr>
              <a:t>ː</a:t>
            </a:r>
            <a:r>
              <a:rPr lang="en-US" altLang="en-US" sz="2800">
                <a:latin typeface="Arial Regular" panose="020B0704020202020204" charset="0"/>
                <a:cs typeface="Arial Regular" panose="020B0704020202020204" charset="0"/>
              </a:rPr>
              <a:t>ɪ</a:t>
            </a:r>
            <a:r>
              <a:rPr lang="en-US" altLang="zh-CN" sz="2800">
                <a:latin typeface="Arial Regular" panose="020B0704020202020204" charset="0"/>
                <a:cs typeface="Arial Regular" panose="020B0704020202020204" charset="0"/>
              </a:rPr>
              <a:t>t/</a:t>
            </a:r>
            <a:endParaRPr lang="en-US" altLang="zh-CN" sz="2800">
              <a:latin typeface="Arial Regular" panose="020B0704020202020204" charset="0"/>
              <a:cs typeface="Arial Regular" panose="020B0704020202020204" charset="0"/>
            </a:endParaRPr>
          </a:p>
          <a:p>
            <a:r>
              <a:rPr lang="zh-CN" altLang="en-US" sz="2800">
                <a:latin typeface="Arial Regular" panose="020B0704020202020204" charset="0"/>
                <a:cs typeface="Arial Regular" panose="020B0704020202020204" charset="0"/>
              </a:rPr>
              <a:t>尽管、虽然</a:t>
            </a:r>
            <a:r>
              <a:rPr lang="en-US" altLang="zh-CN" sz="2800">
                <a:latin typeface="Arial Regular" panose="020B0704020202020204" charset="0"/>
                <a:cs typeface="Arial Regular" panose="020B0704020202020204" charset="0"/>
              </a:rPr>
              <a:t> </a:t>
            </a:r>
            <a:endParaRPr lang="en-US" altLang="zh-CN" sz="2800">
              <a:latin typeface="Arial Regular" panose="020B0704020202020204" charset="0"/>
              <a:cs typeface="Arial Regular" panose="020B0704020202020204" charset="0"/>
            </a:endParaRPr>
          </a:p>
        </p:txBody>
      </p:sp>
    </p:spTree>
  </p:cSld>
  <p:clrMapOvr>
    <a:masterClrMapping/>
  </p:clrMapOvr>
  <mc:AlternateContent xmlns:mc="http://schemas.openxmlformats.org/markup-compatibility/2006">
    <mc:Choice xmlns:p14="http://schemas.microsoft.com/office/powerpoint/2010/main" Requires="p14">
      <p:transition spd="slow" p14:dur="1000">
        <p:wipe/>
      </p:transition>
    </mc:Choice>
    <mc:Fallback>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6" end="6"/>
                                            </p:txEl>
                                          </p:spTgt>
                                        </p:tgtEl>
                                        <p:attrNameLst>
                                          <p:attrName>style.visibility</p:attrName>
                                        </p:attrNameLst>
                                      </p:cBhvr>
                                      <p:to>
                                        <p:strVal val="visible"/>
                                      </p:to>
                                    </p:set>
                                    <p:animEffect transition="in" filter="blinds(horizontal)">
                                      <p:cBhvr>
                                        <p:cTn id="12" dur="500"/>
                                        <p:tgtEl>
                                          <p:spTgt spid="3">
                                            <p:txEl>
                                              <p:pRg st="6" end="6"/>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animEffect transition="in" filter="blinds(horizontal)">
                                      <p:cBhvr>
                                        <p:cTn id="17" dur="500"/>
                                        <p:tgtEl>
                                          <p:spTgt spid="3">
                                            <p:txEl>
                                              <p:pRg st="7" end="7"/>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8" end="8"/>
                                            </p:txEl>
                                          </p:spTgt>
                                        </p:tgtEl>
                                        <p:attrNameLst>
                                          <p:attrName>style.visibility</p:attrName>
                                        </p:attrNameLst>
                                      </p:cBhvr>
                                      <p:to>
                                        <p:strVal val="visible"/>
                                      </p:to>
                                    </p:set>
                                    <p:animEffect transition="in" filter="blinds(horizontal)">
                                      <p:cBhvr>
                                        <p:cTn id="22"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785495" y="601345"/>
            <a:ext cx="10002520" cy="637540"/>
          </a:xfrm>
          <a:prstGeom prst="rect">
            <a:avLst/>
          </a:prstGeom>
          <a:noFill/>
        </p:spPr>
        <p:txBody>
          <a:bodyPr wrap="square" rtlCol="0" anchor="t">
            <a:noAutofit/>
          </a:bodyPr>
          <a:p>
            <a:r>
              <a:rPr lang="zh-CN" altLang="en-US" sz="3200" b="1">
                <a:latin typeface="Arial" panose="020B0704020202020204" pitchFamily="34" charset="0"/>
                <a:ea typeface="宋体-简" panose="02010800040101010101" charset="-122"/>
                <a:cs typeface="Arial" panose="020B0704020202020204" pitchFamily="34" charset="0"/>
                <a:sym typeface="+mn-ea"/>
              </a:rPr>
              <a:t>让步状语从句</a:t>
            </a:r>
            <a:endParaRPr lang="zh-CN" altLang="en-US" sz="3200" b="1">
              <a:latin typeface="Arial" panose="020B0704020202020204" pitchFamily="34" charset="0"/>
              <a:ea typeface="宋体-简" panose="02010800040101010101" charset="-122"/>
              <a:cs typeface="Arial" panose="020B0704020202020204" pitchFamily="34" charset="0"/>
              <a:sym typeface="+mn-ea"/>
            </a:endParaRPr>
          </a:p>
        </p:txBody>
      </p:sp>
      <p:sp>
        <p:nvSpPr>
          <p:cNvPr id="3" name="矩形 2"/>
          <p:cNvSpPr/>
          <p:nvPr/>
        </p:nvSpPr>
        <p:spPr>
          <a:xfrm>
            <a:off x="785495" y="1238885"/>
            <a:ext cx="10635615" cy="4819650"/>
          </a:xfrm>
          <a:prstGeom prst="rect">
            <a:avLst/>
          </a:prstGeom>
        </p:spPr>
        <p:txBody>
          <a:bodyPr wrap="square">
            <a:noAutofit/>
          </a:bodyPr>
          <a:p>
            <a:pPr algn="l"/>
            <a:r>
              <a:rPr lang="en-US" altLang="zh-CN" sz="2400" dirty="0">
                <a:solidFill>
                  <a:schemeClr val="tx1"/>
                </a:solidFill>
                <a:latin typeface="Arial Regular" panose="020B0704020202020204" charset="0"/>
                <a:cs typeface="Arial Regular" panose="020B0704020202020204" charset="0"/>
                <a:sym typeface="+mn-lt"/>
              </a:rPr>
              <a:t>although/though</a:t>
            </a:r>
            <a:endParaRPr lang="en-US" altLang="zh-CN" sz="2400" dirty="0">
              <a:solidFill>
                <a:schemeClr val="tx1"/>
              </a:solidFill>
              <a:latin typeface="Arial Regular" panose="020B0704020202020204" charset="0"/>
              <a:cs typeface="Arial Regular" panose="020B0704020202020204" charset="0"/>
              <a:sym typeface="+mn-lt"/>
            </a:endParaRPr>
          </a:p>
          <a:p>
            <a:pPr marL="342900" indent="-342900" algn="l">
              <a:buFont typeface="Arial" panose="020B0704020202020204" pitchFamily="34" charset="0"/>
              <a:buChar char="•"/>
            </a:pPr>
            <a:r>
              <a:rPr lang="zh-CN" altLang="en-US" sz="2400" dirty="0">
                <a:solidFill>
                  <a:schemeClr val="tx1"/>
                </a:solidFill>
                <a:latin typeface="Arial Regular" panose="020B0704020202020204" charset="0"/>
                <a:cs typeface="Arial Regular" panose="020B0704020202020204" charset="0"/>
                <a:sym typeface="+mn-lt"/>
              </a:rPr>
              <a:t>形容词</a:t>
            </a:r>
            <a:r>
              <a:rPr lang="en-US" altLang="zh-CN" sz="2400" dirty="0">
                <a:solidFill>
                  <a:schemeClr val="tx1"/>
                </a:solidFill>
                <a:latin typeface="Arial Regular" panose="020B0704020202020204" charset="0"/>
                <a:cs typeface="Arial Regular" panose="020B0704020202020204" charset="0"/>
                <a:sym typeface="+mn-lt"/>
              </a:rPr>
              <a:t> / </a:t>
            </a:r>
            <a:r>
              <a:rPr lang="zh-CN" altLang="en-US" sz="2400" dirty="0">
                <a:solidFill>
                  <a:schemeClr val="tx1"/>
                </a:solidFill>
                <a:latin typeface="Arial Regular" panose="020B0704020202020204" charset="0"/>
                <a:cs typeface="Arial Regular" panose="020B0704020202020204" charset="0"/>
                <a:sym typeface="+mn-lt"/>
              </a:rPr>
              <a:t>副词前置（最常用）</a:t>
            </a:r>
            <a:endParaRPr lang="zh-CN" altLang="en-US" sz="2400" dirty="0">
              <a:solidFill>
                <a:schemeClr val="tx1"/>
              </a:solidFill>
              <a:latin typeface="Arial Regular" panose="020B0704020202020204" charset="0"/>
              <a:cs typeface="Arial Regular" panose="020B0704020202020204" charset="0"/>
              <a:sym typeface="+mn-lt"/>
            </a:endParaRPr>
          </a:p>
          <a:p>
            <a:pPr algn="l"/>
            <a:r>
              <a:rPr lang="en-US" altLang="zh-CN" sz="2400" dirty="0">
                <a:solidFill>
                  <a:srgbClr val="768394"/>
                </a:solidFill>
                <a:latin typeface="Arial Regular" panose="020B0704020202020204" charset="0"/>
                <a:cs typeface="Arial Regular" panose="020B0704020202020204" charset="0"/>
                <a:sym typeface="+mn-lt"/>
              </a:rPr>
              <a:t>Adj / Adv + though / although + </a:t>
            </a:r>
            <a:r>
              <a:rPr lang="zh-CN" altLang="en-US" sz="2400" dirty="0">
                <a:solidFill>
                  <a:srgbClr val="768394"/>
                </a:solidFill>
                <a:latin typeface="Arial Regular" panose="020B0704020202020204" charset="0"/>
                <a:cs typeface="Arial Regular" panose="020B0704020202020204" charset="0"/>
                <a:sym typeface="+mn-lt"/>
              </a:rPr>
              <a:t>主语</a:t>
            </a:r>
            <a:r>
              <a:rPr lang="en-US" altLang="zh-CN" sz="2400" dirty="0">
                <a:solidFill>
                  <a:srgbClr val="768394"/>
                </a:solidFill>
                <a:latin typeface="Arial Regular" panose="020B0704020202020204" charset="0"/>
                <a:cs typeface="Arial Regular" panose="020B0704020202020204" charset="0"/>
                <a:sym typeface="+mn-lt"/>
              </a:rPr>
              <a:t> + </a:t>
            </a:r>
            <a:r>
              <a:rPr lang="zh-CN" altLang="en-US" sz="2400" dirty="0">
                <a:solidFill>
                  <a:srgbClr val="768394"/>
                </a:solidFill>
                <a:latin typeface="Arial Regular" panose="020B0704020202020204" charset="0"/>
                <a:cs typeface="Arial Regular" panose="020B0704020202020204" charset="0"/>
                <a:sym typeface="+mn-lt"/>
              </a:rPr>
              <a:t>谓语</a:t>
            </a:r>
            <a:endParaRPr lang="zh-CN" altLang="en-US" sz="2400" dirty="0">
              <a:solidFill>
                <a:srgbClr val="768394"/>
              </a:solidFill>
              <a:latin typeface="Arial Regular" panose="020B0704020202020204" charset="0"/>
              <a:cs typeface="Arial Regular" panose="020B0704020202020204" charset="0"/>
              <a:sym typeface="+mn-lt"/>
            </a:endParaRPr>
          </a:p>
          <a:p>
            <a:pPr algn="l"/>
            <a:r>
              <a:rPr lang="en-US" altLang="zh-CN" sz="2400" dirty="0">
                <a:solidFill>
                  <a:srgbClr val="7030A0"/>
                </a:solidFill>
                <a:latin typeface="Arial Regular" panose="020B0704020202020204" charset="0"/>
                <a:cs typeface="Arial Regular" panose="020B0704020202020204" charset="0"/>
                <a:sym typeface="+mn-lt"/>
              </a:rPr>
              <a:t>Convenient though digital platforms are, they cannot fully replace printed books.</a:t>
            </a:r>
            <a:endParaRPr lang="en-US" altLang="zh-CN" sz="2400" dirty="0">
              <a:solidFill>
                <a:srgbClr val="7030A0"/>
              </a:solidFill>
              <a:latin typeface="Arial Regular" panose="020B0704020202020204" charset="0"/>
              <a:cs typeface="Arial Regular" panose="020B0704020202020204" charset="0"/>
              <a:sym typeface="+mn-lt"/>
            </a:endParaRPr>
          </a:p>
          <a:p>
            <a:pPr algn="l"/>
            <a:r>
              <a:rPr lang="en-US" altLang="zh-CN" sz="2400" dirty="0">
                <a:solidFill>
                  <a:srgbClr val="7030A0"/>
                </a:solidFill>
                <a:latin typeface="Arial Regular" panose="020B0704020202020204" charset="0"/>
                <a:cs typeface="Arial Regular" panose="020B0704020202020204" charset="0"/>
                <a:sym typeface="+mn-lt"/>
              </a:rPr>
              <a:t>Rapidly though technology develops, traditional media still matter.</a:t>
            </a:r>
            <a:endParaRPr lang="en-US" altLang="zh-CN" sz="2400" dirty="0">
              <a:solidFill>
                <a:srgbClr val="7030A0"/>
              </a:solidFill>
              <a:latin typeface="Arial Regular" panose="020B0704020202020204" charset="0"/>
              <a:cs typeface="Arial Regular" panose="020B0704020202020204" charset="0"/>
              <a:sym typeface="+mn-lt"/>
            </a:endParaRPr>
          </a:p>
          <a:p>
            <a:pPr marL="342900" indent="-342900" algn="l">
              <a:buFont typeface="Arial" panose="020B0704020202020204" pitchFamily="34" charset="0"/>
              <a:buChar char="•"/>
            </a:pPr>
            <a:r>
              <a:rPr lang="zh-CN" altLang="en-US" sz="2400" dirty="0">
                <a:solidFill>
                  <a:schemeClr val="tx1"/>
                </a:solidFill>
                <a:latin typeface="Arial Regular" panose="020B0704020202020204" charset="0"/>
                <a:cs typeface="Arial Regular" panose="020B0704020202020204" charset="0"/>
                <a:sym typeface="+mn-lt"/>
              </a:rPr>
              <a:t>名词前置（需注意冠词）</a:t>
            </a:r>
            <a:endParaRPr lang="zh-CN" altLang="en-US" sz="2400" dirty="0">
              <a:solidFill>
                <a:schemeClr val="tx1"/>
              </a:solidFill>
              <a:latin typeface="Arial Regular" panose="020B0704020202020204" charset="0"/>
              <a:cs typeface="Arial Regular" panose="020B0704020202020204" charset="0"/>
              <a:sym typeface="+mn-lt"/>
            </a:endParaRPr>
          </a:p>
          <a:p>
            <a:pPr algn="l"/>
            <a:r>
              <a:rPr lang="en-US" altLang="zh-CN" sz="2400" dirty="0">
                <a:solidFill>
                  <a:srgbClr val="768394"/>
                </a:solidFill>
                <a:latin typeface="Arial Regular" panose="020B0704020202020204" charset="0"/>
                <a:cs typeface="Arial Regular" panose="020B0704020202020204" charset="0"/>
                <a:sym typeface="+mn-lt"/>
              </a:rPr>
              <a:t>Noun + though / although + </a:t>
            </a:r>
            <a:r>
              <a:rPr lang="zh-CN" altLang="en-US" sz="2400" dirty="0">
                <a:solidFill>
                  <a:srgbClr val="768394"/>
                </a:solidFill>
                <a:latin typeface="Arial Regular" panose="020B0704020202020204" charset="0"/>
                <a:cs typeface="Arial Regular" panose="020B0704020202020204" charset="0"/>
                <a:sym typeface="+mn-lt"/>
              </a:rPr>
              <a:t>主语</a:t>
            </a:r>
            <a:r>
              <a:rPr lang="en-US" altLang="zh-CN" sz="2400" dirty="0">
                <a:solidFill>
                  <a:srgbClr val="768394"/>
                </a:solidFill>
                <a:latin typeface="Arial Regular" panose="020B0704020202020204" charset="0"/>
                <a:cs typeface="Arial Regular" panose="020B0704020202020204" charset="0"/>
                <a:sym typeface="+mn-lt"/>
              </a:rPr>
              <a:t> + </a:t>
            </a:r>
            <a:r>
              <a:rPr lang="zh-CN" altLang="en-US" sz="2400" dirty="0">
                <a:solidFill>
                  <a:srgbClr val="768394"/>
                </a:solidFill>
                <a:latin typeface="Arial Regular" panose="020B0704020202020204" charset="0"/>
                <a:cs typeface="Arial Regular" panose="020B0704020202020204" charset="0"/>
                <a:sym typeface="+mn-lt"/>
              </a:rPr>
              <a:t>谓语</a:t>
            </a:r>
            <a:endParaRPr lang="zh-CN" altLang="en-US" sz="2400" dirty="0">
              <a:solidFill>
                <a:srgbClr val="768394"/>
              </a:solidFill>
              <a:latin typeface="Arial Regular" panose="020B0704020202020204" charset="0"/>
              <a:cs typeface="Arial Regular" panose="020B0704020202020204" charset="0"/>
              <a:sym typeface="+mn-lt"/>
            </a:endParaRPr>
          </a:p>
          <a:p>
            <a:pPr algn="l"/>
            <a:r>
              <a:rPr lang="en-US" altLang="zh-CN" sz="2400" dirty="0">
                <a:solidFill>
                  <a:srgbClr val="FF0000"/>
                </a:solidFill>
                <a:latin typeface="Arial Regular" panose="020B0704020202020204" charset="0"/>
                <a:cs typeface="Arial Regular" panose="020B0704020202020204" charset="0"/>
                <a:sym typeface="+mn-lt"/>
              </a:rPr>
              <a:t>*</a:t>
            </a:r>
            <a:r>
              <a:rPr lang="zh-CN" altLang="en-US" sz="2400" dirty="0">
                <a:solidFill>
                  <a:srgbClr val="FF0000"/>
                </a:solidFill>
                <a:latin typeface="Arial Regular" panose="020B0704020202020204" charset="0"/>
                <a:cs typeface="Arial Regular" panose="020B0704020202020204" charset="0"/>
                <a:sym typeface="+mn-lt"/>
              </a:rPr>
              <a:t>名词前通常不加冠词</a:t>
            </a:r>
            <a:r>
              <a:rPr lang="en-US" altLang="zh-CN" sz="2400" dirty="0">
                <a:solidFill>
                  <a:srgbClr val="FF0000"/>
                </a:solidFill>
                <a:latin typeface="Arial Regular" panose="020B0704020202020204" charset="0"/>
                <a:cs typeface="Arial Regular" panose="020B0704020202020204" charset="0"/>
                <a:sym typeface="+mn-lt"/>
              </a:rPr>
              <a:t> a / an / the</a:t>
            </a:r>
            <a:endParaRPr lang="en-US" altLang="zh-CN" sz="2400" dirty="0">
              <a:solidFill>
                <a:srgbClr val="FF0000"/>
              </a:solidFill>
              <a:latin typeface="Arial Regular" panose="020B0704020202020204" charset="0"/>
              <a:cs typeface="Arial Regular" panose="020B0704020202020204" charset="0"/>
              <a:sym typeface="+mn-lt"/>
            </a:endParaRPr>
          </a:p>
          <a:p>
            <a:pPr algn="l"/>
            <a:r>
              <a:rPr lang="en-US" altLang="zh-CN" sz="2400" dirty="0">
                <a:solidFill>
                  <a:srgbClr val="7030A0"/>
                </a:solidFill>
                <a:latin typeface="Arial Regular" panose="020B0704020202020204" charset="0"/>
                <a:cs typeface="Arial Regular" panose="020B0704020202020204" charset="0"/>
                <a:sym typeface="+mn-lt"/>
              </a:rPr>
              <a:t>Child though he was, he understood the importance of education.</a:t>
            </a:r>
            <a:endParaRPr lang="en-US" altLang="zh-CN" sz="2400" dirty="0">
              <a:solidFill>
                <a:srgbClr val="7030A0"/>
              </a:solidFill>
              <a:latin typeface="Arial Regular" panose="020B0704020202020204" charset="0"/>
              <a:cs typeface="Arial Regular" panose="020B0704020202020204" charset="0"/>
              <a:sym typeface="+mn-lt"/>
            </a:endParaRPr>
          </a:p>
          <a:p>
            <a:pPr marL="342900" indent="-342900" algn="l">
              <a:buFont typeface="Arial" panose="020B0704020202020204" pitchFamily="34" charset="0"/>
              <a:buChar char="•"/>
            </a:pPr>
            <a:r>
              <a:rPr lang="zh-CN" altLang="en-US" sz="2400" dirty="0">
                <a:solidFill>
                  <a:schemeClr val="tx1"/>
                </a:solidFill>
                <a:latin typeface="Arial Regular" panose="020B0704020202020204" charset="0"/>
                <a:cs typeface="Arial Regular" panose="020B0704020202020204" charset="0"/>
                <a:sym typeface="+mn-lt"/>
              </a:rPr>
              <a:t>动词原形前置（极少用，了解即可）</a:t>
            </a:r>
            <a:endParaRPr lang="zh-CN" altLang="en-US" sz="2400" dirty="0">
              <a:solidFill>
                <a:schemeClr val="tx1"/>
              </a:solidFill>
              <a:latin typeface="Arial Regular" panose="020B0704020202020204" charset="0"/>
              <a:cs typeface="Arial Regular" panose="020B0704020202020204" charset="0"/>
              <a:sym typeface="+mn-lt"/>
            </a:endParaRPr>
          </a:p>
          <a:p>
            <a:pPr algn="l"/>
            <a:r>
              <a:rPr lang="en-US" altLang="zh-CN" sz="2400" dirty="0">
                <a:solidFill>
                  <a:srgbClr val="768394"/>
                </a:solidFill>
                <a:latin typeface="Arial Regular" panose="020B0704020202020204" charset="0"/>
                <a:cs typeface="Arial Regular" panose="020B0704020202020204" charset="0"/>
                <a:sym typeface="+mn-lt"/>
              </a:rPr>
              <a:t>Verb + though + </a:t>
            </a:r>
            <a:r>
              <a:rPr lang="zh-CN" altLang="en-US" sz="2400" dirty="0">
                <a:solidFill>
                  <a:srgbClr val="768394"/>
                </a:solidFill>
                <a:latin typeface="Arial Regular" panose="020B0704020202020204" charset="0"/>
                <a:cs typeface="Arial Regular" panose="020B0704020202020204" charset="0"/>
                <a:sym typeface="+mn-lt"/>
              </a:rPr>
              <a:t>主语</a:t>
            </a:r>
            <a:r>
              <a:rPr lang="en-US" altLang="zh-CN" sz="2400" dirty="0">
                <a:solidFill>
                  <a:srgbClr val="768394"/>
                </a:solidFill>
                <a:latin typeface="Arial Regular" panose="020B0704020202020204" charset="0"/>
                <a:cs typeface="Arial Regular" panose="020B0704020202020204" charset="0"/>
                <a:sym typeface="+mn-lt"/>
              </a:rPr>
              <a:t> + may / might / do</a:t>
            </a:r>
            <a:endParaRPr lang="en-US" altLang="zh-CN" sz="2400" dirty="0">
              <a:solidFill>
                <a:srgbClr val="768394"/>
              </a:solidFill>
              <a:latin typeface="Arial Regular" panose="020B0704020202020204" charset="0"/>
              <a:cs typeface="Arial Regular" panose="020B0704020202020204" charset="0"/>
              <a:sym typeface="+mn-lt"/>
            </a:endParaRPr>
          </a:p>
          <a:p>
            <a:pPr algn="l"/>
            <a:r>
              <a:rPr lang="en-US" altLang="zh-CN" sz="2400" dirty="0">
                <a:solidFill>
                  <a:srgbClr val="7030A0"/>
                </a:solidFill>
                <a:latin typeface="Arial Regular" panose="020B0704020202020204" charset="0"/>
                <a:cs typeface="Arial Regular" panose="020B0704020202020204" charset="0"/>
                <a:sym typeface="+mn-lt"/>
              </a:rPr>
              <a:t>Try though they might, small businesses cannot compete with large corporations.</a:t>
            </a:r>
            <a:endParaRPr lang="en-US" altLang="zh-CN" sz="2400" dirty="0">
              <a:solidFill>
                <a:srgbClr val="7030A0"/>
              </a:solidFill>
              <a:latin typeface="Arial Regular" panose="020B0704020202020204" charset="0"/>
              <a:cs typeface="Arial Regular" panose="020B0704020202020204" charset="0"/>
              <a:sym typeface="+mn-lt"/>
            </a:endParaRPr>
          </a:p>
          <a:p>
            <a:pPr algn="l"/>
            <a:endParaRPr lang="en-US" altLang="zh-CN" sz="2400" dirty="0">
              <a:solidFill>
                <a:srgbClr val="7030A0"/>
              </a:solidFill>
              <a:latin typeface="Arial Regular" panose="020B0704020202020204" charset="0"/>
              <a:cs typeface="Arial Regular" panose="020B0704020202020204" charset="0"/>
              <a:sym typeface="+mn-lt"/>
            </a:endParaRPr>
          </a:p>
        </p:txBody>
      </p:sp>
    </p:spTree>
  </p:cSld>
  <p:clrMapOvr>
    <a:masterClrMapping/>
  </p:clrMapOvr>
  <mc:AlternateContent xmlns:mc="http://schemas.openxmlformats.org/markup-compatibility/2006">
    <mc:Choice xmlns:p14="http://schemas.microsoft.com/office/powerpoint/2010/main" Requires="p14">
      <p:transition spd="slow" p14:dur="1000">
        <p:wipe/>
      </p:transition>
    </mc:Choice>
    <mc:Fallback>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blinds(horizontal)">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blinds(horizontal)">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blinds(horizontal)">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blinds(horizontal)">
                                      <p:cBhvr>
                                        <p:cTn id="52" dur="500"/>
                                        <p:tgtEl>
                                          <p:spTgt spid="3">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nodeType="clickEffect">
                                  <p:stCondLst>
                                    <p:cond delay="0"/>
                                  </p:stCondLst>
                                  <p:childTnLst>
                                    <p:set>
                                      <p:cBhvr>
                                        <p:cTn id="56" dur="1" fill="hold">
                                          <p:stCondLst>
                                            <p:cond delay="0"/>
                                          </p:stCondLst>
                                        </p:cTn>
                                        <p:tgtEl>
                                          <p:spTgt spid="3">
                                            <p:txEl>
                                              <p:pRg st="10" end="10"/>
                                            </p:txEl>
                                          </p:spTgt>
                                        </p:tgtEl>
                                        <p:attrNameLst>
                                          <p:attrName>style.visibility</p:attrName>
                                        </p:attrNameLst>
                                      </p:cBhvr>
                                      <p:to>
                                        <p:strVal val="visible"/>
                                      </p:to>
                                    </p:set>
                                    <p:animEffect transition="in" filter="blinds(horizontal)">
                                      <p:cBhvr>
                                        <p:cTn id="57" dur="500"/>
                                        <p:tgtEl>
                                          <p:spTgt spid="3">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nodeType="clickEffect">
                                  <p:stCondLst>
                                    <p:cond delay="0"/>
                                  </p:stCondLst>
                                  <p:childTnLst>
                                    <p:set>
                                      <p:cBhvr>
                                        <p:cTn id="61" dur="1" fill="hold">
                                          <p:stCondLst>
                                            <p:cond delay="0"/>
                                          </p:stCondLst>
                                        </p:cTn>
                                        <p:tgtEl>
                                          <p:spTgt spid="3">
                                            <p:txEl>
                                              <p:pRg st="11" end="11"/>
                                            </p:txEl>
                                          </p:spTgt>
                                        </p:tgtEl>
                                        <p:attrNameLst>
                                          <p:attrName>style.visibility</p:attrName>
                                        </p:attrNameLst>
                                      </p:cBhvr>
                                      <p:to>
                                        <p:strVal val="visible"/>
                                      </p:to>
                                    </p:set>
                                    <p:animEffect transition="in" filter="blinds(horizontal)">
                                      <p:cBhvr>
                                        <p:cTn id="62"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785495" y="601345"/>
            <a:ext cx="10002520" cy="637540"/>
          </a:xfrm>
          <a:prstGeom prst="rect">
            <a:avLst/>
          </a:prstGeom>
          <a:noFill/>
        </p:spPr>
        <p:txBody>
          <a:bodyPr wrap="square" rtlCol="0" anchor="t">
            <a:noAutofit/>
          </a:bodyPr>
          <a:p>
            <a:r>
              <a:rPr lang="zh-CN" altLang="en-US" sz="3200" b="1">
                <a:latin typeface="Arial" panose="020B0704020202020204" pitchFamily="34" charset="0"/>
                <a:ea typeface="宋体-简" panose="02010800040101010101" charset="-122"/>
                <a:cs typeface="Arial" panose="020B0704020202020204" pitchFamily="34" charset="0"/>
                <a:sym typeface="+mn-ea"/>
              </a:rPr>
              <a:t>比较状语从句</a:t>
            </a:r>
            <a:endParaRPr lang="zh-CN" altLang="en-US" sz="3200" b="1">
              <a:latin typeface="Arial" panose="020B0704020202020204" pitchFamily="34" charset="0"/>
              <a:ea typeface="宋体-简" panose="02010800040101010101" charset="-122"/>
              <a:cs typeface="Arial" panose="020B0704020202020204" pitchFamily="34" charset="0"/>
              <a:sym typeface="+mn-ea"/>
            </a:endParaRPr>
          </a:p>
        </p:txBody>
      </p:sp>
      <p:sp>
        <p:nvSpPr>
          <p:cNvPr id="3" name="矩形 2"/>
          <p:cNvSpPr/>
          <p:nvPr/>
        </p:nvSpPr>
        <p:spPr>
          <a:xfrm>
            <a:off x="785495" y="1238885"/>
            <a:ext cx="10312400" cy="4819650"/>
          </a:xfrm>
          <a:prstGeom prst="rect">
            <a:avLst/>
          </a:prstGeom>
        </p:spPr>
        <p:txBody>
          <a:bodyPr wrap="square">
            <a:noAutofit/>
          </a:bodyPr>
          <a:p>
            <a:pPr algn="l"/>
            <a:r>
              <a:rPr lang="en-US" altLang="zh-CN" sz="2800" dirty="0">
                <a:solidFill>
                  <a:srgbClr val="768394"/>
                </a:solidFill>
                <a:latin typeface="Arial Regular" panose="020B0704020202020204" charset="0"/>
                <a:cs typeface="Arial Regular" panose="020B0704020202020204" charset="0"/>
                <a:sym typeface="+mn-lt"/>
              </a:rPr>
              <a:t>than</a:t>
            </a:r>
            <a:endParaRPr lang="en-US" altLang="zh-CN" sz="2800" dirty="0">
              <a:solidFill>
                <a:srgbClr val="768394"/>
              </a:solidFill>
              <a:latin typeface="Arial Regular" panose="020B0704020202020204" charset="0"/>
              <a:cs typeface="Arial Regular" panose="020B0704020202020204" charset="0"/>
              <a:sym typeface="+mn-lt"/>
            </a:endParaRPr>
          </a:p>
          <a:p>
            <a:pPr algn="l"/>
            <a:r>
              <a:rPr lang="en-US" altLang="zh-CN" sz="2800" dirty="0">
                <a:solidFill>
                  <a:srgbClr val="768394"/>
                </a:solidFill>
                <a:latin typeface="Arial Regular" panose="020B0704020202020204" charset="0"/>
                <a:cs typeface="Arial Regular" panose="020B0704020202020204" charset="0"/>
                <a:sym typeface="+mn-lt"/>
              </a:rPr>
              <a:t>as</a:t>
            </a:r>
            <a:endParaRPr lang="en-US" altLang="zh-CN" sz="2800" dirty="0">
              <a:solidFill>
                <a:srgbClr val="768394"/>
              </a:solidFill>
              <a:latin typeface="Arial Regular" panose="020B0704020202020204" charset="0"/>
              <a:cs typeface="Arial Regular" panose="020B0704020202020204" charset="0"/>
              <a:sym typeface="+mn-lt"/>
            </a:endParaRPr>
          </a:p>
          <a:p>
            <a:pPr algn="l"/>
            <a:endParaRPr lang="en-US" altLang="zh-CN" sz="2800" dirty="0">
              <a:solidFill>
                <a:srgbClr val="768394"/>
              </a:solidFill>
              <a:latin typeface="Arial Regular" panose="020B0704020202020204" charset="0"/>
              <a:cs typeface="Arial Regular" panose="020B0704020202020204" charset="0"/>
              <a:sym typeface="+mn-lt"/>
            </a:endParaRPr>
          </a:p>
          <a:p>
            <a:pPr algn="l"/>
            <a:endParaRPr lang="en-US" altLang="zh-CN" sz="2800" dirty="0">
              <a:solidFill>
                <a:srgbClr val="768394"/>
              </a:solidFill>
              <a:latin typeface="Arial Regular" panose="020B0704020202020204" charset="0"/>
              <a:cs typeface="Arial Regular" panose="020B0704020202020204" charset="0"/>
              <a:sym typeface="+mn-lt"/>
            </a:endParaRPr>
          </a:p>
          <a:p>
            <a:pPr algn="l"/>
            <a:r>
              <a:rPr lang="en-US" altLang="zh-CN" sz="2800" dirty="0">
                <a:solidFill>
                  <a:srgbClr val="7030A0"/>
                </a:solidFill>
                <a:latin typeface="Arial Regular" panose="020B0704020202020204" charset="0"/>
                <a:cs typeface="Arial Regular" panose="020B0704020202020204" charset="0"/>
                <a:sym typeface="+mn-lt"/>
              </a:rPr>
              <a:t>Batteries can die faster than we realize.</a:t>
            </a:r>
            <a:endParaRPr lang="en-US" altLang="zh-CN" sz="2800" dirty="0">
              <a:solidFill>
                <a:srgbClr val="7030A0"/>
              </a:solidFill>
              <a:latin typeface="Arial Regular" panose="020B0704020202020204" charset="0"/>
              <a:cs typeface="Arial Regular" panose="020B0704020202020204" charset="0"/>
              <a:sym typeface="+mn-lt"/>
            </a:endParaRPr>
          </a:p>
          <a:p>
            <a:pPr algn="l"/>
            <a:endParaRPr lang="en-US" altLang="zh-CN" sz="2800" dirty="0">
              <a:solidFill>
                <a:srgbClr val="768394"/>
              </a:solidFill>
              <a:latin typeface="Arial Regular" panose="020B0704020202020204" charset="0"/>
              <a:cs typeface="Arial Regular" panose="020B0704020202020204" charset="0"/>
              <a:sym typeface="+mn-lt"/>
            </a:endParaRPr>
          </a:p>
          <a:p>
            <a:pPr algn="l"/>
            <a:endParaRPr lang="en-US" altLang="zh-CN" sz="2800" dirty="0">
              <a:solidFill>
                <a:srgbClr val="768394"/>
              </a:solidFill>
              <a:latin typeface="Arial Regular" panose="020B0704020202020204" charset="0"/>
              <a:cs typeface="Arial Regular" panose="020B0704020202020204" charset="0"/>
              <a:sym typeface="+mn-lt"/>
            </a:endParaRPr>
          </a:p>
        </p:txBody>
      </p:sp>
    </p:spTree>
  </p:cSld>
  <p:clrMapOvr>
    <a:masterClrMapping/>
  </p:clrMapOvr>
  <mc:AlternateContent xmlns:mc="http://schemas.openxmlformats.org/markup-compatibility/2006">
    <mc:Choice xmlns:p14="http://schemas.microsoft.com/office/powerpoint/2010/main" Requires="p14">
      <p:transition spd="slow" p14:dur="1000">
        <p:wipe/>
      </p:transition>
    </mc:Choice>
    <mc:Fallback>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linds(horizontal)">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785495" y="601345"/>
            <a:ext cx="10002520" cy="637540"/>
          </a:xfrm>
          <a:prstGeom prst="rect">
            <a:avLst/>
          </a:prstGeom>
          <a:noFill/>
        </p:spPr>
        <p:txBody>
          <a:bodyPr wrap="square" rtlCol="0" anchor="t">
            <a:noAutofit/>
          </a:bodyPr>
          <a:p>
            <a:r>
              <a:rPr lang="zh-CN" altLang="en-US" sz="3200" b="1">
                <a:latin typeface="Arial" panose="020B0704020202020204" pitchFamily="34" charset="0"/>
                <a:ea typeface="宋体-简" panose="02010800040101010101" charset="-122"/>
                <a:cs typeface="Arial" panose="020B0704020202020204" pitchFamily="34" charset="0"/>
                <a:sym typeface="+mn-ea"/>
              </a:rPr>
              <a:t>比较状语从句</a:t>
            </a:r>
            <a:endParaRPr lang="zh-CN" altLang="en-US" sz="3200" b="1">
              <a:latin typeface="Arial" panose="020B0704020202020204" pitchFamily="34" charset="0"/>
              <a:ea typeface="宋体-简" panose="02010800040101010101" charset="-122"/>
              <a:cs typeface="Arial" panose="020B0704020202020204" pitchFamily="34" charset="0"/>
              <a:sym typeface="+mn-ea"/>
            </a:endParaRPr>
          </a:p>
        </p:txBody>
      </p:sp>
      <p:sp>
        <p:nvSpPr>
          <p:cNvPr id="3" name="矩形 2"/>
          <p:cNvSpPr/>
          <p:nvPr/>
        </p:nvSpPr>
        <p:spPr>
          <a:xfrm>
            <a:off x="785495" y="1238885"/>
            <a:ext cx="10312400" cy="4819650"/>
          </a:xfrm>
          <a:prstGeom prst="rect">
            <a:avLst/>
          </a:prstGeom>
        </p:spPr>
        <p:txBody>
          <a:bodyPr wrap="square">
            <a:noAutofit/>
          </a:bodyPr>
          <a:p>
            <a:pPr algn="l"/>
            <a:r>
              <a:rPr lang="en-US" altLang="zh-CN" sz="2800" dirty="0">
                <a:solidFill>
                  <a:srgbClr val="768394"/>
                </a:solidFill>
                <a:latin typeface="Arial Regular" panose="020B0704020202020204" charset="0"/>
                <a:cs typeface="Arial Regular" panose="020B0704020202020204" charset="0"/>
                <a:sym typeface="+mn-lt"/>
              </a:rPr>
              <a:t>than</a:t>
            </a:r>
            <a:endParaRPr lang="en-US" altLang="zh-CN" sz="2800" dirty="0">
              <a:solidFill>
                <a:srgbClr val="768394"/>
              </a:solidFill>
              <a:latin typeface="Arial Regular" panose="020B0704020202020204" charset="0"/>
              <a:cs typeface="Arial Regular" panose="020B0704020202020204" charset="0"/>
              <a:sym typeface="+mn-lt"/>
            </a:endParaRPr>
          </a:p>
          <a:p>
            <a:pPr algn="l"/>
            <a:r>
              <a:rPr lang="en-US" altLang="zh-CN" sz="2800" dirty="0">
                <a:solidFill>
                  <a:srgbClr val="768394"/>
                </a:solidFill>
                <a:latin typeface="Arial Regular" panose="020B0704020202020204" charset="0"/>
                <a:cs typeface="Arial Regular" panose="020B0704020202020204" charset="0"/>
                <a:sym typeface="+mn-lt"/>
              </a:rPr>
              <a:t>as</a:t>
            </a:r>
            <a:endParaRPr lang="en-US" altLang="zh-CN" sz="2800" dirty="0">
              <a:solidFill>
                <a:srgbClr val="768394"/>
              </a:solidFill>
              <a:latin typeface="Arial Regular" panose="020B0704020202020204" charset="0"/>
              <a:cs typeface="Arial Regular" panose="020B0704020202020204" charset="0"/>
              <a:sym typeface="+mn-lt"/>
            </a:endParaRPr>
          </a:p>
          <a:p>
            <a:pPr algn="l"/>
            <a:endParaRPr lang="en-US" altLang="zh-CN" sz="2800" dirty="0">
              <a:solidFill>
                <a:schemeClr val="tx1"/>
              </a:solidFill>
              <a:latin typeface="Arial Regular" panose="020B0704020202020204" charset="0"/>
              <a:cs typeface="Arial Regular" panose="020B0704020202020204" charset="0"/>
              <a:sym typeface="+mn-lt"/>
            </a:endParaRPr>
          </a:p>
          <a:p>
            <a:pPr marL="457200" indent="-457200" algn="l">
              <a:buFont typeface="Arial" panose="020B0704020202020204" pitchFamily="34" charset="0"/>
              <a:buChar char="•"/>
            </a:pPr>
            <a:r>
              <a:rPr lang="zh-CN" altLang="en-US" sz="2800" dirty="0">
                <a:solidFill>
                  <a:schemeClr val="tx1"/>
                </a:solidFill>
                <a:latin typeface="Arial Regular" panose="020B0704020202020204" charset="0"/>
                <a:cs typeface="Arial Regular" panose="020B0704020202020204" charset="0"/>
                <a:sym typeface="+mn-lt"/>
              </a:rPr>
              <a:t>比较对象要一致。</a:t>
            </a:r>
            <a:endParaRPr lang="zh-CN" altLang="en-US" sz="2800" dirty="0">
              <a:solidFill>
                <a:schemeClr val="tx1"/>
              </a:solidFill>
              <a:latin typeface="Arial Regular" panose="020B0704020202020204" charset="0"/>
              <a:cs typeface="Arial Regular" panose="020B0704020202020204" charset="0"/>
              <a:sym typeface="+mn-lt"/>
            </a:endParaRPr>
          </a:p>
          <a:p>
            <a:pPr algn="l"/>
            <a:r>
              <a:rPr lang="en-US" altLang="zh-CN" sz="2800" dirty="0">
                <a:solidFill>
                  <a:srgbClr val="7030A0"/>
                </a:solidFill>
                <a:latin typeface="Arial Regular" panose="020B0704020202020204" charset="0"/>
                <a:cs typeface="Arial Regular" panose="020B0704020202020204" charset="0"/>
                <a:sym typeface="+mn-lt"/>
              </a:rPr>
              <a:t>His book is more expensive than hers.</a:t>
            </a:r>
            <a:endParaRPr lang="en-US" altLang="zh-CN" sz="2800" dirty="0">
              <a:solidFill>
                <a:srgbClr val="7030A0"/>
              </a:solidFill>
              <a:latin typeface="Arial Regular" panose="020B0704020202020204" charset="0"/>
              <a:cs typeface="Arial Regular" panose="020B0704020202020204" charset="0"/>
              <a:sym typeface="+mn-lt"/>
            </a:endParaRPr>
          </a:p>
          <a:p>
            <a:pPr marL="457200" indent="-457200" algn="l">
              <a:buFont typeface="Arial" panose="020B0704020202020204" pitchFamily="34" charset="0"/>
              <a:buChar char="•"/>
            </a:pPr>
            <a:r>
              <a:rPr lang="zh-CN" altLang="en-US" sz="2800" dirty="0">
                <a:solidFill>
                  <a:schemeClr val="tx1"/>
                </a:solidFill>
                <a:latin typeface="Arial Regular" panose="020B0704020202020204" charset="0"/>
                <a:cs typeface="Arial Regular" panose="020B0704020202020204" charset="0"/>
                <a:sym typeface="+mn-lt"/>
              </a:rPr>
              <a:t>在</a:t>
            </a:r>
            <a:r>
              <a:rPr lang="en-US" altLang="zh-CN" sz="2800" dirty="0">
                <a:solidFill>
                  <a:schemeClr val="tx1"/>
                </a:solidFill>
                <a:latin typeface="Arial Regular" panose="020B0704020202020204" charset="0"/>
                <a:cs typeface="Arial Regular" panose="020B0704020202020204" charset="0"/>
                <a:sym typeface="+mn-lt"/>
              </a:rPr>
              <a:t> than/as </a:t>
            </a:r>
            <a:r>
              <a:rPr lang="zh-CN" altLang="en-US" sz="2800" dirty="0">
                <a:solidFill>
                  <a:schemeClr val="tx1"/>
                </a:solidFill>
                <a:latin typeface="Arial Regular" panose="020B0704020202020204" charset="0"/>
                <a:cs typeface="Arial Regular" panose="020B0704020202020204" charset="0"/>
                <a:sym typeface="+mn-lt"/>
              </a:rPr>
              <a:t>后尽量把动词补全，如果遇到同样的成分可以省略。</a:t>
            </a:r>
            <a:endParaRPr lang="zh-CN" altLang="en-US" sz="2800" dirty="0">
              <a:solidFill>
                <a:schemeClr val="tx1"/>
              </a:solidFill>
              <a:latin typeface="Arial Regular" panose="020B0704020202020204" charset="0"/>
              <a:cs typeface="Arial Regular" panose="020B0704020202020204" charset="0"/>
              <a:sym typeface="+mn-lt"/>
            </a:endParaRPr>
          </a:p>
          <a:p>
            <a:pPr algn="l"/>
            <a:r>
              <a:rPr lang="en-US" altLang="zh-CN" sz="2800" dirty="0">
                <a:solidFill>
                  <a:srgbClr val="7030A0"/>
                </a:solidFill>
                <a:latin typeface="Arial Regular" panose="020B0704020202020204" charset="0"/>
                <a:cs typeface="Arial Regular" panose="020B0704020202020204" charset="0"/>
                <a:sym typeface="+mn-lt"/>
              </a:rPr>
              <a:t>He likes milk more than her. </a:t>
            </a:r>
            <a:endParaRPr lang="en-US" altLang="zh-CN" sz="2800" dirty="0">
              <a:solidFill>
                <a:srgbClr val="7030A0"/>
              </a:solidFill>
              <a:latin typeface="Arial Regular" panose="020B0704020202020204" charset="0"/>
              <a:cs typeface="Arial Regular" panose="020B0704020202020204" charset="0"/>
              <a:sym typeface="+mn-lt"/>
            </a:endParaRPr>
          </a:p>
          <a:p>
            <a:pPr algn="l"/>
            <a:r>
              <a:rPr lang="en-US" altLang="zh-CN" sz="2800" dirty="0">
                <a:solidFill>
                  <a:srgbClr val="7030A0"/>
                </a:solidFill>
                <a:latin typeface="Arial Regular" panose="020B0704020202020204" charset="0"/>
                <a:cs typeface="Arial Regular" panose="020B0704020202020204" charset="0"/>
                <a:sym typeface="+mn-lt"/>
              </a:rPr>
              <a:t>= He likes milk more than he likes her.</a:t>
            </a:r>
            <a:endParaRPr lang="en-US" altLang="zh-CN" sz="2800" dirty="0">
              <a:solidFill>
                <a:srgbClr val="7030A0"/>
              </a:solidFill>
              <a:latin typeface="Arial Regular" panose="020B0704020202020204" charset="0"/>
              <a:cs typeface="Arial Regular" panose="020B0704020202020204" charset="0"/>
              <a:sym typeface="+mn-lt"/>
            </a:endParaRPr>
          </a:p>
          <a:p>
            <a:pPr algn="l"/>
            <a:endParaRPr lang="en-US" altLang="zh-CN" sz="2800" dirty="0">
              <a:solidFill>
                <a:srgbClr val="7030A0"/>
              </a:solidFill>
              <a:latin typeface="Arial Regular" panose="020B0704020202020204" charset="0"/>
              <a:cs typeface="Arial Regular" panose="020B0704020202020204" charset="0"/>
              <a:sym typeface="+mn-lt"/>
            </a:endParaRPr>
          </a:p>
        </p:txBody>
      </p:sp>
    </p:spTree>
  </p:cSld>
  <p:clrMapOvr>
    <a:masterClrMapping/>
  </p:clrMapOvr>
  <mc:AlternateContent xmlns:mc="http://schemas.openxmlformats.org/markup-compatibility/2006">
    <mc:Choice xmlns:p14="http://schemas.microsoft.com/office/powerpoint/2010/main" Requires="p14">
      <p:transition spd="slow" p14:dur="1000">
        <p:wipe/>
      </p:transition>
    </mc:Choice>
    <mc:Fallback>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blinds(horizontal)">
                                      <p:cBhvr>
                                        <p:cTn id="7" dur="500"/>
                                        <p:tgtEl>
                                          <p:spTgt spid="3">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blinds(horizontal)">
                                      <p:cBhvr>
                                        <p:cTn id="12" dur="500"/>
                                        <p:tgtEl>
                                          <p:spTgt spid="3">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blinds(horizontal)">
                                      <p:cBhvr>
                                        <p:cTn id="17" dur="500"/>
                                        <p:tgtEl>
                                          <p:spTgt spid="3">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blinds(horizontal)">
                                      <p:cBhvr>
                                        <p:cTn id="22" dur="500"/>
                                        <p:tgtEl>
                                          <p:spTgt spid="3">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blinds(horizontal)">
                                      <p:cBhvr>
                                        <p:cTn id="2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785495" y="601345"/>
            <a:ext cx="10002520" cy="637540"/>
          </a:xfrm>
          <a:prstGeom prst="rect">
            <a:avLst/>
          </a:prstGeom>
          <a:noFill/>
        </p:spPr>
        <p:txBody>
          <a:bodyPr wrap="square" rtlCol="0" anchor="t">
            <a:noAutofit/>
          </a:bodyPr>
          <a:p>
            <a:r>
              <a:rPr lang="zh-CN" altLang="en-US" sz="3200" b="1">
                <a:latin typeface="Arial" panose="020B0704020202020204" pitchFamily="34" charset="0"/>
                <a:ea typeface="宋体-简" panose="02010800040101010101" charset="-122"/>
                <a:cs typeface="Arial" panose="020B0704020202020204" pitchFamily="34" charset="0"/>
                <a:sym typeface="+mn-ea"/>
              </a:rPr>
              <a:t>定语</a:t>
            </a:r>
            <a:r>
              <a:rPr lang="en-US" altLang="zh-CN" sz="3200" b="1">
                <a:latin typeface="Arial" panose="020B0704020202020204" pitchFamily="34" charset="0"/>
                <a:ea typeface="宋体-简" panose="02010800040101010101" charset="-122"/>
                <a:cs typeface="Arial" panose="020B0704020202020204" pitchFamily="34" charset="0"/>
                <a:sym typeface="+mn-ea"/>
              </a:rPr>
              <a:t> attributives</a:t>
            </a:r>
            <a:endParaRPr lang="en-US" altLang="zh-CN" sz="3200" b="1">
              <a:latin typeface="Arial" panose="020B0704020202020204" pitchFamily="34" charset="0"/>
              <a:ea typeface="宋体-简" panose="02010800040101010101" charset="-122"/>
              <a:cs typeface="Arial" panose="020B0704020202020204" pitchFamily="34" charset="0"/>
              <a:sym typeface="+mn-ea"/>
            </a:endParaRPr>
          </a:p>
        </p:txBody>
      </p:sp>
      <p:sp>
        <p:nvSpPr>
          <p:cNvPr id="3" name="矩形 2"/>
          <p:cNvSpPr/>
          <p:nvPr/>
        </p:nvSpPr>
        <p:spPr>
          <a:xfrm>
            <a:off x="785495" y="1238885"/>
            <a:ext cx="10312400" cy="4819650"/>
          </a:xfrm>
          <a:prstGeom prst="rect">
            <a:avLst/>
          </a:prstGeom>
        </p:spPr>
        <p:txBody>
          <a:bodyPr wrap="square">
            <a:noAutofit/>
          </a:bodyPr>
          <a:p>
            <a:pPr algn="l"/>
            <a:endParaRPr lang="zh-CN" altLang="en-US" sz="2800" dirty="0">
              <a:solidFill>
                <a:srgbClr val="768394"/>
              </a:solidFill>
              <a:latin typeface="Arial Regular" panose="020B0704020202020204" charset="0"/>
              <a:cs typeface="Arial Regular" panose="020B0704020202020204" charset="0"/>
              <a:sym typeface="+mn-lt"/>
            </a:endParaRPr>
          </a:p>
        </p:txBody>
      </p:sp>
      <p:sp>
        <p:nvSpPr>
          <p:cNvPr id="2" name="文本框 1"/>
          <p:cNvSpPr txBox="1"/>
          <p:nvPr/>
        </p:nvSpPr>
        <p:spPr>
          <a:xfrm>
            <a:off x="785495" y="1238885"/>
            <a:ext cx="10450830" cy="827405"/>
          </a:xfrm>
          <a:prstGeom prst="rect">
            <a:avLst/>
          </a:prstGeom>
        </p:spPr>
        <p:txBody>
          <a:bodyPr>
            <a:noAutofit/>
          </a:bodyPr>
          <a:p>
            <a:pPr>
              <a:spcAft>
                <a:spcPct val="60000"/>
              </a:spcAft>
            </a:pPr>
            <a:r>
              <a:rPr lang="zh-CN" altLang="en-US" sz="2400">
                <a:latin typeface="宋体" charset="0"/>
                <a:ea typeface="宋体" charset="0"/>
                <a:cs typeface="Arial" panose="020B0704020202020204" pitchFamily="34" charset="0"/>
              </a:rPr>
              <a:t>用来修饰、限定或说明名词或代词的成分</a:t>
            </a:r>
            <a:endParaRPr lang="zh-CN" altLang="en-US" sz="2400">
              <a:latin typeface="宋体" charset="0"/>
              <a:ea typeface="宋体" charset="0"/>
              <a:cs typeface="Arial" panose="020B0704020202020204" pitchFamily="34" charset="0"/>
            </a:endParaRPr>
          </a:p>
          <a:p>
            <a:pPr>
              <a:spcAft>
                <a:spcPct val="60000"/>
              </a:spcAft>
            </a:pPr>
            <a:endParaRPr lang="zh-CN" altLang="en-US" sz="2400">
              <a:latin typeface="宋体" charset="0"/>
              <a:ea typeface="宋体" charset="0"/>
              <a:cs typeface="Arial" panose="020B0704020202020204" pitchFamily="34" charset="0"/>
            </a:endParaRPr>
          </a:p>
        </p:txBody>
      </p:sp>
      <p:pic>
        <p:nvPicPr>
          <p:cNvPr id="5" name="C9F754DE-2CAD-44b6-B708-469DEB6407EB-2"/>
          <p:cNvPicPr>
            <a:picLocks noChangeAspect="1"/>
          </p:cNvPicPr>
          <p:nvPr/>
        </p:nvPicPr>
        <p:blipFill>
          <a:blip r:embed="rId1"/>
          <a:stretch>
            <a:fillRect/>
          </a:stretch>
        </p:blipFill>
        <p:spPr>
          <a:xfrm>
            <a:off x="785495" y="1746885"/>
            <a:ext cx="9734550" cy="4502150"/>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000">
        <p:wipe/>
      </p:transition>
    </mc:Choice>
    <mc:Fallback>
      <p:transition spd="slow">
        <p:wip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785495" y="601345"/>
            <a:ext cx="10002520" cy="637540"/>
          </a:xfrm>
          <a:prstGeom prst="rect">
            <a:avLst/>
          </a:prstGeom>
          <a:noFill/>
        </p:spPr>
        <p:txBody>
          <a:bodyPr wrap="square" rtlCol="0" anchor="t">
            <a:noAutofit/>
          </a:bodyPr>
          <a:p>
            <a:r>
              <a:rPr lang="zh-CN" altLang="en-US" sz="3200" b="1">
                <a:latin typeface="Arial" panose="020B0704020202020204" pitchFamily="34" charset="0"/>
                <a:ea typeface="宋体-简" panose="02010800040101010101" charset="-122"/>
                <a:cs typeface="Arial" panose="020B0704020202020204" pitchFamily="34" charset="0"/>
                <a:sym typeface="+mn-ea"/>
              </a:rPr>
              <a:t>方式状语从句</a:t>
            </a:r>
            <a:endParaRPr lang="zh-CN" altLang="en-US" sz="3200" b="1">
              <a:latin typeface="Arial" panose="020B0704020202020204" pitchFamily="34" charset="0"/>
              <a:ea typeface="宋体-简" panose="02010800040101010101" charset="-122"/>
              <a:cs typeface="Arial" panose="020B0704020202020204" pitchFamily="34" charset="0"/>
              <a:sym typeface="+mn-ea"/>
            </a:endParaRPr>
          </a:p>
        </p:txBody>
      </p:sp>
      <p:sp>
        <p:nvSpPr>
          <p:cNvPr id="3" name="矩形 2"/>
          <p:cNvSpPr/>
          <p:nvPr/>
        </p:nvSpPr>
        <p:spPr>
          <a:xfrm>
            <a:off x="785495" y="1238885"/>
            <a:ext cx="10312400" cy="4819650"/>
          </a:xfrm>
          <a:prstGeom prst="rect">
            <a:avLst/>
          </a:prstGeom>
        </p:spPr>
        <p:txBody>
          <a:bodyPr wrap="square">
            <a:noAutofit/>
          </a:bodyPr>
          <a:p>
            <a:pPr algn="l"/>
            <a:r>
              <a:rPr lang="en-US" altLang="zh-CN" sz="2800" dirty="0">
                <a:solidFill>
                  <a:srgbClr val="768394"/>
                </a:solidFill>
                <a:latin typeface="Arial Regular" panose="020B0704020202020204" charset="0"/>
                <a:cs typeface="Arial Regular" panose="020B0704020202020204" charset="0"/>
                <a:sym typeface="+mn-lt"/>
              </a:rPr>
              <a:t>as</a:t>
            </a:r>
            <a:r>
              <a:rPr lang="" altLang="en-US" sz="2800" dirty="0">
                <a:solidFill>
                  <a:srgbClr val="768394"/>
                </a:solidFill>
                <a:latin typeface="Arial Regular" panose="020B0704020202020204" charset="0"/>
                <a:cs typeface="Arial Regular" panose="020B0704020202020204" charset="0"/>
                <a:sym typeface="+mn-lt"/>
              </a:rPr>
              <a:t> </a:t>
            </a:r>
            <a:r>
              <a:rPr lang="en-US" altLang="zh-CN" sz="2800" dirty="0">
                <a:solidFill>
                  <a:srgbClr val="768394"/>
                </a:solidFill>
                <a:latin typeface="Arial Regular" panose="020B0704020202020204" charset="0"/>
                <a:cs typeface="Arial Regular" panose="020B0704020202020204" charset="0"/>
                <a:sym typeface="+mn-lt"/>
              </a:rPr>
              <a:t>if</a:t>
            </a:r>
            <a:endParaRPr lang="en-US" altLang="zh-CN" sz="2800" dirty="0">
              <a:solidFill>
                <a:srgbClr val="768394"/>
              </a:solidFill>
              <a:latin typeface="Arial Regular" panose="020B0704020202020204" charset="0"/>
              <a:cs typeface="Arial Regular" panose="020B0704020202020204" charset="0"/>
              <a:sym typeface="+mn-lt"/>
            </a:endParaRPr>
          </a:p>
          <a:p>
            <a:pPr algn="l"/>
            <a:r>
              <a:rPr lang="en-US" altLang="zh-CN" sz="2800" dirty="0">
                <a:solidFill>
                  <a:srgbClr val="768394"/>
                </a:solidFill>
                <a:latin typeface="Arial Regular" panose="020B0704020202020204" charset="0"/>
                <a:cs typeface="Arial Regular" panose="020B0704020202020204" charset="0"/>
                <a:sym typeface="+mn-lt"/>
              </a:rPr>
              <a:t>as</a:t>
            </a:r>
            <a:r>
              <a:rPr lang="" altLang="en-US" sz="2800" dirty="0">
                <a:solidFill>
                  <a:srgbClr val="768394"/>
                </a:solidFill>
                <a:latin typeface="Arial Regular" panose="020B0704020202020204" charset="0"/>
                <a:cs typeface="Arial Regular" panose="020B0704020202020204" charset="0"/>
                <a:sym typeface="+mn-lt"/>
              </a:rPr>
              <a:t> </a:t>
            </a:r>
            <a:r>
              <a:rPr lang="en-US" altLang="zh-CN" sz="2800" dirty="0">
                <a:solidFill>
                  <a:srgbClr val="768394"/>
                </a:solidFill>
                <a:latin typeface="Arial Regular" panose="020B0704020202020204" charset="0"/>
                <a:cs typeface="Arial Regular" panose="020B0704020202020204" charset="0"/>
                <a:sym typeface="+mn-lt"/>
              </a:rPr>
              <a:t>though</a:t>
            </a:r>
            <a:endParaRPr lang="en-US" altLang="zh-CN" sz="2800" dirty="0">
              <a:solidFill>
                <a:srgbClr val="768394"/>
              </a:solidFill>
              <a:latin typeface="Arial Regular" panose="020B0704020202020204" charset="0"/>
              <a:cs typeface="Arial Regular" panose="020B0704020202020204" charset="0"/>
              <a:sym typeface="+mn-lt"/>
            </a:endParaRPr>
          </a:p>
          <a:p>
            <a:pPr algn="l"/>
            <a:r>
              <a:rPr lang="en-US" altLang="zh-CN" sz="2800" dirty="0">
                <a:solidFill>
                  <a:srgbClr val="7030A0"/>
                </a:solidFill>
                <a:latin typeface="Arial Regular" panose="020B0704020202020204" charset="0"/>
                <a:cs typeface="Arial Regular" panose="020B0704020202020204" charset="0"/>
                <a:sym typeface="+mn-lt"/>
              </a:rPr>
              <a:t>She hugged the teddy bear as if/as though it were her only friend.</a:t>
            </a:r>
            <a:endParaRPr lang="en-US" altLang="zh-CN" sz="2800" dirty="0">
              <a:solidFill>
                <a:srgbClr val="7030A0"/>
              </a:solidFill>
              <a:latin typeface="Arial Regular" panose="020B0704020202020204" charset="0"/>
              <a:cs typeface="Arial Regular" panose="020B0704020202020204" charset="0"/>
              <a:sym typeface="+mn-lt"/>
            </a:endParaRPr>
          </a:p>
          <a:p>
            <a:pPr algn="l"/>
            <a:r>
              <a:rPr lang="en-US" altLang="zh-CN" sz="2800" dirty="0">
                <a:solidFill>
                  <a:srgbClr val="7030A0"/>
                </a:solidFill>
                <a:latin typeface="Arial Regular" panose="020B0704020202020204" charset="0"/>
                <a:cs typeface="Arial Regular" panose="020B0704020202020204" charset="0"/>
                <a:sym typeface="+mn-lt"/>
              </a:rPr>
              <a:t>The clouds look as if/as though they are going to pour rain.</a:t>
            </a:r>
            <a:endParaRPr lang="en-US" altLang="zh-CN" sz="2800" dirty="0">
              <a:solidFill>
                <a:srgbClr val="7030A0"/>
              </a:solidFill>
              <a:latin typeface="Arial Regular" panose="020B0704020202020204" charset="0"/>
              <a:cs typeface="Arial Regular" panose="020B0704020202020204" charset="0"/>
              <a:sym typeface="+mn-lt"/>
            </a:endParaRPr>
          </a:p>
          <a:p>
            <a:pPr algn="l"/>
            <a:r>
              <a:rPr lang="en-US" altLang="zh-CN" sz="2800" dirty="0">
                <a:solidFill>
                  <a:srgbClr val="7030A0"/>
                </a:solidFill>
                <a:latin typeface="Arial Regular" panose="020B0704020202020204" charset="0"/>
                <a:cs typeface="Arial Regular" panose="020B0704020202020204" charset="0"/>
                <a:sym typeface="+mn-lt"/>
              </a:rPr>
              <a:t>(</a:t>
            </a:r>
            <a:r>
              <a:rPr lang="zh-CN" altLang="en-US" sz="2800" dirty="0">
                <a:solidFill>
                  <a:srgbClr val="7030A0"/>
                </a:solidFill>
                <a:latin typeface="Arial Regular" panose="020B0704020202020204" charset="0"/>
                <a:cs typeface="Arial Regular" panose="020B0704020202020204" charset="0"/>
                <a:sym typeface="+mn-lt"/>
              </a:rPr>
              <a:t>表语从句</a:t>
            </a:r>
            <a:r>
              <a:rPr lang="en-US" altLang="zh-CN" sz="2800" dirty="0">
                <a:solidFill>
                  <a:srgbClr val="7030A0"/>
                </a:solidFill>
                <a:latin typeface="Arial Regular" panose="020B0704020202020204" charset="0"/>
                <a:cs typeface="Arial Regular" panose="020B0704020202020204" charset="0"/>
                <a:sym typeface="+mn-lt"/>
              </a:rPr>
              <a:t>)</a:t>
            </a:r>
            <a:endParaRPr lang="en-US" altLang="zh-CN" sz="2800" dirty="0">
              <a:solidFill>
                <a:srgbClr val="7030A0"/>
              </a:solidFill>
              <a:latin typeface="Arial Regular" panose="020B0704020202020204" charset="0"/>
              <a:cs typeface="Arial Regular" panose="020B0704020202020204" charset="0"/>
              <a:sym typeface="+mn-lt"/>
            </a:endParaRPr>
          </a:p>
          <a:p>
            <a:pPr algn="l"/>
            <a:endParaRPr lang="en-US" altLang="zh-CN" sz="2800" dirty="0">
              <a:solidFill>
                <a:srgbClr val="7030A0"/>
              </a:solidFill>
              <a:latin typeface="Arial Regular" panose="020B0704020202020204" charset="0"/>
              <a:cs typeface="Arial Regular" panose="020B0704020202020204" charset="0"/>
              <a:sym typeface="+mn-lt"/>
            </a:endParaRPr>
          </a:p>
          <a:p>
            <a:pPr algn="l"/>
            <a:r>
              <a:rPr lang="en-US" altLang="zh-CN" sz="2800" dirty="0">
                <a:solidFill>
                  <a:srgbClr val="768394"/>
                </a:solidFill>
                <a:latin typeface="Arial Regular" panose="020B0704020202020204" charset="0"/>
                <a:cs typeface="Arial Regular" panose="020B0704020202020204" charset="0"/>
                <a:sym typeface="+mn-lt"/>
              </a:rPr>
              <a:t>as</a:t>
            </a:r>
            <a:endParaRPr lang="en-US" altLang="zh-CN" sz="2800" dirty="0">
              <a:solidFill>
                <a:srgbClr val="768394"/>
              </a:solidFill>
              <a:latin typeface="Arial Regular" panose="020B0704020202020204" charset="0"/>
              <a:cs typeface="Arial Regular" panose="020B0704020202020204" charset="0"/>
              <a:sym typeface="+mn-lt"/>
            </a:endParaRPr>
          </a:p>
          <a:p>
            <a:pPr algn="l"/>
            <a:r>
              <a:rPr lang="en-US" altLang="zh-CN" sz="2800" dirty="0">
                <a:solidFill>
                  <a:srgbClr val="7030A0"/>
                </a:solidFill>
                <a:latin typeface="Arial Regular" panose="020B0704020202020204" charset="0"/>
                <a:cs typeface="Arial Regular" panose="020B0704020202020204" charset="0"/>
                <a:sym typeface="+mn-lt"/>
              </a:rPr>
              <a:t>When in Rome, do as Romans do.</a:t>
            </a:r>
            <a:endParaRPr lang="en-US" altLang="zh-CN" sz="2800" dirty="0">
              <a:solidFill>
                <a:srgbClr val="7030A0"/>
              </a:solidFill>
              <a:latin typeface="Arial Regular" panose="020B0704020202020204" charset="0"/>
              <a:cs typeface="Arial Regular" panose="020B0704020202020204" charset="0"/>
              <a:sym typeface="+mn-lt"/>
            </a:endParaRPr>
          </a:p>
          <a:p>
            <a:pPr algn="l"/>
            <a:endParaRPr lang="en-US" altLang="zh-CN" sz="2800" dirty="0">
              <a:solidFill>
                <a:srgbClr val="768394"/>
              </a:solidFill>
              <a:latin typeface="Arial Regular" panose="020B0704020202020204" charset="0"/>
              <a:cs typeface="Arial Regular" panose="020B0704020202020204" charset="0"/>
              <a:sym typeface="+mn-lt"/>
            </a:endParaRPr>
          </a:p>
          <a:p>
            <a:pPr algn="l"/>
            <a:endParaRPr lang="en-US" altLang="zh-CN" sz="2800" dirty="0">
              <a:solidFill>
                <a:srgbClr val="768394"/>
              </a:solidFill>
              <a:latin typeface="Arial Regular" panose="020B0704020202020204" charset="0"/>
              <a:cs typeface="Arial Regular" panose="020B0704020202020204" charset="0"/>
              <a:sym typeface="+mn-lt"/>
            </a:endParaRPr>
          </a:p>
        </p:txBody>
      </p:sp>
    </p:spTree>
  </p:cSld>
  <p:clrMapOvr>
    <a:masterClrMapping/>
  </p:clrMapOvr>
  <mc:AlternateContent xmlns:mc="http://schemas.openxmlformats.org/markup-compatibility/2006">
    <mc:Choice xmlns:p14="http://schemas.microsoft.com/office/powerpoint/2010/main" Requires="p14">
      <p:transition spd="slow" p14:dur="1000">
        <p:wipe/>
      </p:transition>
    </mc:Choice>
    <mc:Fallback>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blinds(horizontal)">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blinds(horizontal)">
                                      <p:cBhvr>
                                        <p:cTn id="3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785495" y="601345"/>
            <a:ext cx="10002520" cy="637540"/>
          </a:xfrm>
          <a:prstGeom prst="rect">
            <a:avLst/>
          </a:prstGeom>
          <a:noFill/>
        </p:spPr>
        <p:txBody>
          <a:bodyPr wrap="square" rtlCol="0" anchor="t">
            <a:noAutofit/>
          </a:bodyPr>
          <a:p>
            <a:r>
              <a:rPr lang="zh-CN" altLang="en-US" sz="3200" b="1">
                <a:latin typeface="Arial" panose="020B0704020202020204" pitchFamily="34" charset="0"/>
                <a:ea typeface="宋体-简" panose="02010800040101010101" charset="-122"/>
                <a:cs typeface="Arial" panose="020B0704020202020204" pitchFamily="34" charset="0"/>
                <a:sym typeface="+mn-ea"/>
              </a:rPr>
              <a:t>状语从句</a:t>
            </a:r>
            <a:endParaRPr lang="zh-CN" altLang="en-US" sz="3200" b="1">
              <a:latin typeface="Arial" panose="020B0704020202020204" pitchFamily="34" charset="0"/>
              <a:ea typeface="宋体-简" panose="02010800040101010101" charset="-122"/>
              <a:cs typeface="Arial" panose="020B0704020202020204" pitchFamily="34" charset="0"/>
              <a:sym typeface="+mn-ea"/>
            </a:endParaRPr>
          </a:p>
        </p:txBody>
      </p:sp>
      <p:sp>
        <p:nvSpPr>
          <p:cNvPr id="3" name="矩形 2"/>
          <p:cNvSpPr/>
          <p:nvPr/>
        </p:nvSpPr>
        <p:spPr>
          <a:xfrm>
            <a:off x="785495" y="1238885"/>
            <a:ext cx="10312400" cy="4819650"/>
          </a:xfrm>
          <a:prstGeom prst="rect">
            <a:avLst/>
          </a:prstGeom>
        </p:spPr>
        <p:txBody>
          <a:bodyPr wrap="square">
            <a:noAutofit/>
          </a:bodyPr>
          <a:p>
            <a:pPr algn="l"/>
            <a:r>
              <a:rPr lang="en-US" altLang="zh-CN" sz="2800" dirty="0">
                <a:solidFill>
                  <a:srgbClr val="768394"/>
                </a:solidFill>
                <a:latin typeface="Arial Regular" panose="020B0704020202020204" charset="0"/>
                <a:cs typeface="Arial Regular" panose="020B0704020202020204" charset="0"/>
                <a:sym typeface="+mn-lt"/>
              </a:rPr>
              <a:t>1. ________ many people prefer online shopping, traditional stores are still popular.</a:t>
            </a:r>
            <a:endParaRPr lang="en-US" altLang="zh-CN" sz="2800" dirty="0">
              <a:solidFill>
                <a:srgbClr val="768394"/>
              </a:solidFill>
              <a:latin typeface="Arial Regular" panose="020B0704020202020204" charset="0"/>
              <a:cs typeface="Arial Regular" panose="020B0704020202020204" charset="0"/>
              <a:sym typeface="+mn-lt"/>
            </a:endParaRPr>
          </a:p>
          <a:p>
            <a:pPr algn="l"/>
            <a:r>
              <a:rPr lang="en-US" altLang="zh-CN" sz="2800" dirty="0">
                <a:solidFill>
                  <a:srgbClr val="768394"/>
                </a:solidFill>
                <a:latin typeface="Arial Regular" panose="020B0704020202020204" charset="0"/>
                <a:cs typeface="Arial Regular" panose="020B0704020202020204" charset="0"/>
                <a:sym typeface="+mn-lt"/>
              </a:rPr>
              <a:t>A. Because	B. Although	C. Unless		D. So</a:t>
            </a:r>
            <a:endParaRPr lang="en-US" altLang="zh-CN" sz="2800" dirty="0">
              <a:solidFill>
                <a:srgbClr val="768394"/>
              </a:solidFill>
              <a:latin typeface="Arial Regular" panose="020B0704020202020204" charset="0"/>
              <a:cs typeface="Arial Regular" panose="020B0704020202020204" charset="0"/>
              <a:sym typeface="+mn-lt"/>
            </a:endParaRPr>
          </a:p>
          <a:p>
            <a:pPr algn="l"/>
            <a:r>
              <a:rPr lang="en-US" altLang="zh-CN" sz="2800" dirty="0">
                <a:solidFill>
                  <a:srgbClr val="768394"/>
                </a:solidFill>
                <a:latin typeface="Arial Regular" panose="020B0704020202020204" charset="0"/>
                <a:cs typeface="Arial Regular" panose="020B0704020202020204" charset="0"/>
                <a:sym typeface="+mn-lt"/>
              </a:rPr>
              <a:t>2. ________ public transport is affordable, it is widely used by low-income groups.</a:t>
            </a:r>
            <a:endParaRPr lang="en-US" altLang="zh-CN" sz="2800" dirty="0">
              <a:solidFill>
                <a:srgbClr val="768394"/>
              </a:solidFill>
              <a:latin typeface="Arial Regular" panose="020B0704020202020204" charset="0"/>
              <a:cs typeface="Arial Regular" panose="020B0704020202020204" charset="0"/>
              <a:sym typeface="+mn-lt"/>
            </a:endParaRPr>
          </a:p>
          <a:p>
            <a:pPr algn="l"/>
            <a:r>
              <a:rPr lang="en-US" altLang="zh-CN" sz="2800" dirty="0">
                <a:solidFill>
                  <a:srgbClr val="768394"/>
                </a:solidFill>
                <a:latin typeface="Arial Regular" panose="020B0704020202020204" charset="0"/>
                <a:cs typeface="Arial Regular" panose="020B0704020202020204" charset="0"/>
                <a:sym typeface="+mn-lt"/>
              </a:rPr>
              <a:t>A. Since		B. Unless	C. Even though	D. Whereas</a:t>
            </a:r>
            <a:endParaRPr lang="en-US" altLang="zh-CN" sz="2800" dirty="0">
              <a:solidFill>
                <a:srgbClr val="768394"/>
              </a:solidFill>
              <a:latin typeface="Arial Regular" panose="020B0704020202020204" charset="0"/>
              <a:cs typeface="Arial Regular" panose="020B0704020202020204" charset="0"/>
              <a:sym typeface="+mn-lt"/>
            </a:endParaRPr>
          </a:p>
          <a:p>
            <a:pPr algn="l"/>
            <a:r>
              <a:rPr lang="en-US" altLang="zh-CN" sz="2800" dirty="0">
                <a:solidFill>
                  <a:srgbClr val="768394"/>
                </a:solidFill>
                <a:latin typeface="Arial Regular" panose="020B0704020202020204" charset="0"/>
                <a:cs typeface="Arial Regular" panose="020B0704020202020204" charset="0"/>
                <a:sym typeface="+mn-lt"/>
              </a:rPr>
              <a:t>3. ________ children spend too much time online, they may become less active physically.</a:t>
            </a:r>
            <a:endParaRPr lang="en-US" altLang="zh-CN" sz="2800" dirty="0">
              <a:solidFill>
                <a:srgbClr val="768394"/>
              </a:solidFill>
              <a:latin typeface="Arial Regular" panose="020B0704020202020204" charset="0"/>
              <a:cs typeface="Arial Regular" panose="020B0704020202020204" charset="0"/>
              <a:sym typeface="+mn-lt"/>
            </a:endParaRPr>
          </a:p>
          <a:p>
            <a:pPr algn="l"/>
            <a:r>
              <a:rPr lang="en-US" altLang="zh-CN" sz="2800" dirty="0">
                <a:solidFill>
                  <a:srgbClr val="768394"/>
                </a:solidFill>
                <a:latin typeface="Arial Regular" panose="020B0704020202020204" charset="0"/>
                <a:cs typeface="Arial Regular" panose="020B0704020202020204" charset="0"/>
                <a:sym typeface="+mn-lt"/>
              </a:rPr>
              <a:t>A. Although	B. When		C. Unless		D. Because</a:t>
            </a:r>
            <a:endParaRPr lang="en-US" altLang="zh-CN" sz="2800" dirty="0">
              <a:solidFill>
                <a:srgbClr val="768394"/>
              </a:solidFill>
              <a:latin typeface="Arial Regular" panose="020B0704020202020204" charset="0"/>
              <a:cs typeface="Arial Regular" panose="020B0704020202020204" charset="0"/>
              <a:sym typeface="+mn-lt"/>
            </a:endParaRPr>
          </a:p>
          <a:p>
            <a:pPr algn="l"/>
            <a:r>
              <a:rPr lang="en-US" altLang="zh-CN" sz="2800" dirty="0">
                <a:solidFill>
                  <a:srgbClr val="768394"/>
                </a:solidFill>
                <a:latin typeface="Arial Regular" panose="020B0704020202020204" charset="0"/>
                <a:cs typeface="Arial Regular" panose="020B0704020202020204" charset="0"/>
                <a:sym typeface="+mn-lt"/>
              </a:rPr>
              <a:t>4. ________ governments invest more in education, social inequality can be reduced.</a:t>
            </a:r>
            <a:endParaRPr lang="en-US" altLang="zh-CN" sz="2800" dirty="0">
              <a:solidFill>
                <a:srgbClr val="768394"/>
              </a:solidFill>
              <a:latin typeface="Arial Regular" panose="020B0704020202020204" charset="0"/>
              <a:cs typeface="Arial Regular" panose="020B0704020202020204" charset="0"/>
              <a:sym typeface="+mn-lt"/>
            </a:endParaRPr>
          </a:p>
          <a:p>
            <a:pPr algn="l"/>
            <a:r>
              <a:rPr lang="en-US" altLang="zh-CN" sz="2800" dirty="0">
                <a:solidFill>
                  <a:srgbClr val="768394"/>
                </a:solidFill>
                <a:latin typeface="Arial Regular" panose="020B0704020202020204" charset="0"/>
                <a:cs typeface="Arial Regular" panose="020B0704020202020204" charset="0"/>
                <a:sym typeface="+mn-lt"/>
              </a:rPr>
              <a:t>A. Although	B. If			C. While			D. Because</a:t>
            </a:r>
            <a:endParaRPr lang="en-US" altLang="zh-CN" sz="2800" dirty="0">
              <a:solidFill>
                <a:srgbClr val="768394"/>
              </a:solidFill>
              <a:latin typeface="Arial Regular" panose="020B0704020202020204" charset="0"/>
              <a:cs typeface="Arial Regular" panose="020B0704020202020204" charset="0"/>
              <a:sym typeface="+mn-lt"/>
            </a:endParaRPr>
          </a:p>
          <a:p>
            <a:pPr algn="l"/>
            <a:endParaRPr lang="en-US" altLang="zh-CN" sz="2800" dirty="0">
              <a:solidFill>
                <a:srgbClr val="768394"/>
              </a:solidFill>
              <a:latin typeface="Arial Regular" panose="020B0704020202020204" charset="0"/>
              <a:cs typeface="Arial Regular" panose="020B0704020202020204" charset="0"/>
              <a:sym typeface="+mn-lt"/>
            </a:endParaRPr>
          </a:p>
        </p:txBody>
      </p:sp>
      <p:sp>
        <p:nvSpPr>
          <p:cNvPr id="2" name="椭圆 1"/>
          <p:cNvSpPr/>
          <p:nvPr/>
        </p:nvSpPr>
        <p:spPr>
          <a:xfrm>
            <a:off x="2890520" y="2179955"/>
            <a:ext cx="440055" cy="424180"/>
          </a:xfrm>
          <a:prstGeom prst="ellipse">
            <a:avLst/>
          </a:prstGeom>
          <a:noFill/>
          <a:ln>
            <a:solidFill>
              <a:srgbClr val="FF0000"/>
            </a:solidFill>
          </a:ln>
          <a:extLst>
            <a:ext uri="{909E8E84-426E-40DD-AFC4-6F175D3DCCD1}">
              <a14:hiddenFill xmlns:a14="http://schemas.microsoft.com/office/drawing/2010/main">
                <a:solidFill>
                  <a:schemeClr val="accent1"/>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5" name="椭圆 4"/>
          <p:cNvSpPr/>
          <p:nvPr/>
        </p:nvSpPr>
        <p:spPr>
          <a:xfrm>
            <a:off x="818515" y="3436620"/>
            <a:ext cx="440055" cy="424180"/>
          </a:xfrm>
          <a:prstGeom prst="ellipse">
            <a:avLst/>
          </a:prstGeom>
          <a:noFill/>
          <a:ln>
            <a:solidFill>
              <a:srgbClr val="FF0000"/>
            </a:solidFill>
          </a:ln>
          <a:extLst>
            <a:ext uri="{909E8E84-426E-40DD-AFC4-6F175D3DCCD1}">
              <a14:hiddenFill xmlns:a14="http://schemas.microsoft.com/office/drawing/2010/main">
                <a:solidFill>
                  <a:schemeClr val="accent1"/>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6" name="椭圆 5"/>
          <p:cNvSpPr/>
          <p:nvPr/>
        </p:nvSpPr>
        <p:spPr>
          <a:xfrm>
            <a:off x="2766695" y="4679315"/>
            <a:ext cx="440055" cy="424180"/>
          </a:xfrm>
          <a:prstGeom prst="ellipse">
            <a:avLst/>
          </a:prstGeom>
          <a:noFill/>
          <a:ln>
            <a:solidFill>
              <a:srgbClr val="FF0000"/>
            </a:solidFill>
          </a:ln>
          <a:extLst>
            <a:ext uri="{909E8E84-426E-40DD-AFC4-6F175D3DCCD1}">
              <a14:hiddenFill xmlns:a14="http://schemas.microsoft.com/office/drawing/2010/main">
                <a:solidFill>
                  <a:schemeClr val="accent1"/>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7" name="椭圆 6"/>
          <p:cNvSpPr/>
          <p:nvPr/>
        </p:nvSpPr>
        <p:spPr>
          <a:xfrm>
            <a:off x="2890520" y="5951855"/>
            <a:ext cx="440055" cy="424180"/>
          </a:xfrm>
          <a:prstGeom prst="ellipse">
            <a:avLst/>
          </a:prstGeom>
          <a:noFill/>
          <a:ln>
            <a:solidFill>
              <a:srgbClr val="FF0000"/>
            </a:solidFill>
          </a:ln>
          <a:extLst>
            <a:ext uri="{909E8E84-426E-40DD-AFC4-6F175D3DCCD1}">
              <a14:hiddenFill xmlns:a14="http://schemas.microsoft.com/office/drawing/2010/main">
                <a:solidFill>
                  <a:schemeClr val="accent1"/>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000">
        <p:wipe/>
      </p:transition>
    </mc:Choice>
    <mc:Fallback>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horizont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linds(horizontal)">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linds(horizontal)">
                                      <p:cBhvr>
                                        <p:cTn id="2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bldLvl="0" animBg="1"/>
      <p:bldP spid="6" grpId="0" bldLvl="0" animBg="1"/>
      <p:bldP spid="7" grpId="0" bldLvl="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785495" y="601345"/>
            <a:ext cx="10002520" cy="637540"/>
          </a:xfrm>
          <a:prstGeom prst="rect">
            <a:avLst/>
          </a:prstGeom>
          <a:noFill/>
        </p:spPr>
        <p:txBody>
          <a:bodyPr wrap="square" rtlCol="0" anchor="t">
            <a:noAutofit/>
          </a:bodyPr>
          <a:p>
            <a:r>
              <a:rPr lang="zh-CN" altLang="en-US" sz="3200" b="1">
                <a:latin typeface="Arial" panose="020B0704020202020204" pitchFamily="34" charset="0"/>
                <a:ea typeface="宋体-简" panose="02010800040101010101" charset="-122"/>
                <a:cs typeface="Arial" panose="020B0704020202020204" pitchFamily="34" charset="0"/>
                <a:sym typeface="+mn-ea"/>
              </a:rPr>
              <a:t>状语从句</a:t>
            </a:r>
            <a:endParaRPr lang="zh-CN" altLang="en-US" sz="3200" b="1">
              <a:latin typeface="Arial" panose="020B0704020202020204" pitchFamily="34" charset="0"/>
              <a:ea typeface="宋体-简" panose="02010800040101010101" charset="-122"/>
              <a:cs typeface="Arial" panose="020B0704020202020204" pitchFamily="34" charset="0"/>
              <a:sym typeface="+mn-ea"/>
            </a:endParaRPr>
          </a:p>
        </p:txBody>
      </p:sp>
      <p:sp>
        <p:nvSpPr>
          <p:cNvPr id="3" name="矩形 2"/>
          <p:cNvSpPr/>
          <p:nvPr/>
        </p:nvSpPr>
        <p:spPr>
          <a:xfrm>
            <a:off x="785495" y="1238885"/>
            <a:ext cx="10312400" cy="4819650"/>
          </a:xfrm>
          <a:prstGeom prst="rect">
            <a:avLst/>
          </a:prstGeom>
        </p:spPr>
        <p:txBody>
          <a:bodyPr wrap="square">
            <a:noAutofit/>
          </a:bodyPr>
          <a:p>
            <a:pPr algn="l"/>
            <a:r>
              <a:rPr lang="en-US" altLang="zh-CN" sz="2800" dirty="0">
                <a:solidFill>
                  <a:srgbClr val="768394"/>
                </a:solidFill>
                <a:latin typeface="Arial Regular" panose="020B0704020202020204" charset="0"/>
                <a:cs typeface="Arial Regular" panose="020B0704020202020204" charset="0"/>
                <a:sym typeface="+mn-lt"/>
              </a:rPr>
              <a:t>5. The traffic was ________ heavy ________ many people arrived late for work.</a:t>
            </a:r>
            <a:endParaRPr lang="en-US" altLang="zh-CN" sz="2800" dirty="0">
              <a:solidFill>
                <a:srgbClr val="768394"/>
              </a:solidFill>
              <a:latin typeface="Arial Regular" panose="020B0704020202020204" charset="0"/>
              <a:cs typeface="Arial Regular" panose="020B0704020202020204" charset="0"/>
              <a:sym typeface="+mn-lt"/>
            </a:endParaRPr>
          </a:p>
          <a:p>
            <a:pPr algn="l"/>
            <a:r>
              <a:rPr lang="en-US" altLang="zh-CN" sz="2800" dirty="0">
                <a:solidFill>
                  <a:srgbClr val="768394"/>
                </a:solidFill>
                <a:latin typeface="Arial Regular" panose="020B0704020202020204" charset="0"/>
                <a:cs typeface="Arial Regular" panose="020B0704020202020204" charset="0"/>
                <a:sym typeface="+mn-lt"/>
              </a:rPr>
              <a:t>A. so / that			B. such / because</a:t>
            </a:r>
            <a:endParaRPr lang="en-US" altLang="zh-CN" sz="2800" dirty="0">
              <a:solidFill>
                <a:srgbClr val="768394"/>
              </a:solidFill>
              <a:latin typeface="Arial Regular" panose="020B0704020202020204" charset="0"/>
              <a:cs typeface="Arial Regular" panose="020B0704020202020204" charset="0"/>
              <a:sym typeface="+mn-lt"/>
            </a:endParaRPr>
          </a:p>
          <a:p>
            <a:pPr algn="l"/>
            <a:r>
              <a:rPr lang="en-US" altLang="zh-CN" sz="2800" dirty="0">
                <a:solidFill>
                  <a:srgbClr val="768394"/>
                </a:solidFill>
                <a:latin typeface="Arial Regular" panose="020B0704020202020204" charset="0"/>
                <a:cs typeface="Arial Regular" panose="020B0704020202020204" charset="0"/>
                <a:sym typeface="+mn-lt"/>
              </a:rPr>
              <a:t>C. although / that		D. if / so</a:t>
            </a:r>
            <a:endParaRPr lang="en-US" altLang="zh-CN" sz="2800" dirty="0">
              <a:solidFill>
                <a:srgbClr val="768394"/>
              </a:solidFill>
              <a:latin typeface="Arial Regular" panose="020B0704020202020204" charset="0"/>
              <a:cs typeface="Arial Regular" panose="020B0704020202020204" charset="0"/>
              <a:sym typeface="+mn-lt"/>
            </a:endParaRPr>
          </a:p>
          <a:p>
            <a:pPr algn="l"/>
            <a:r>
              <a:rPr lang="en-US" altLang="zh-CN" sz="2800" dirty="0">
                <a:solidFill>
                  <a:srgbClr val="768394"/>
                </a:solidFill>
                <a:latin typeface="Arial Regular" panose="020B0704020202020204" charset="0"/>
                <a:cs typeface="Arial Regular" panose="020B0704020202020204" charset="0"/>
                <a:sym typeface="+mn-lt"/>
              </a:rPr>
              <a:t>6. The company introduced flexible working hours ________ employees could achieve a better work-life balance.</a:t>
            </a:r>
            <a:endParaRPr lang="en-US" altLang="zh-CN" sz="2800" dirty="0">
              <a:solidFill>
                <a:srgbClr val="768394"/>
              </a:solidFill>
              <a:latin typeface="Arial Regular" panose="020B0704020202020204" charset="0"/>
              <a:cs typeface="Arial Regular" panose="020B0704020202020204" charset="0"/>
              <a:sym typeface="+mn-lt"/>
            </a:endParaRPr>
          </a:p>
          <a:p>
            <a:pPr algn="l"/>
            <a:r>
              <a:rPr lang="en-US" altLang="zh-CN" sz="2800" dirty="0">
                <a:solidFill>
                  <a:srgbClr val="768394"/>
                </a:solidFill>
                <a:latin typeface="Arial Regular" panose="020B0704020202020204" charset="0"/>
                <a:cs typeface="Arial Regular" panose="020B0704020202020204" charset="0"/>
                <a:sym typeface="+mn-lt"/>
              </a:rPr>
              <a:t>A. because			B. although</a:t>
            </a:r>
            <a:endParaRPr lang="en-US" altLang="zh-CN" sz="2800" dirty="0">
              <a:solidFill>
                <a:srgbClr val="768394"/>
              </a:solidFill>
              <a:latin typeface="Arial Regular" panose="020B0704020202020204" charset="0"/>
              <a:cs typeface="Arial Regular" panose="020B0704020202020204" charset="0"/>
              <a:sym typeface="+mn-lt"/>
            </a:endParaRPr>
          </a:p>
          <a:p>
            <a:pPr algn="l"/>
            <a:r>
              <a:rPr lang="en-US" altLang="zh-CN" sz="2800" dirty="0">
                <a:solidFill>
                  <a:srgbClr val="768394"/>
                </a:solidFill>
                <a:latin typeface="Arial Regular" panose="020B0704020202020204" charset="0"/>
                <a:cs typeface="Arial Regular" panose="020B0704020202020204" charset="0"/>
                <a:sym typeface="+mn-lt"/>
              </a:rPr>
              <a:t>C. so that			D. unless</a:t>
            </a:r>
            <a:endParaRPr lang="en-US" altLang="zh-CN" sz="2800" dirty="0">
              <a:solidFill>
                <a:srgbClr val="768394"/>
              </a:solidFill>
              <a:latin typeface="Arial Regular" panose="020B0704020202020204" charset="0"/>
              <a:cs typeface="Arial Regular" panose="020B0704020202020204" charset="0"/>
              <a:sym typeface="+mn-lt"/>
            </a:endParaRPr>
          </a:p>
        </p:txBody>
      </p:sp>
      <p:sp>
        <p:nvSpPr>
          <p:cNvPr id="2" name="椭圆 1"/>
          <p:cNvSpPr/>
          <p:nvPr/>
        </p:nvSpPr>
        <p:spPr>
          <a:xfrm>
            <a:off x="785495" y="2179955"/>
            <a:ext cx="440055" cy="424180"/>
          </a:xfrm>
          <a:prstGeom prst="ellipse">
            <a:avLst/>
          </a:prstGeom>
          <a:noFill/>
          <a:ln>
            <a:solidFill>
              <a:srgbClr val="FF0000"/>
            </a:solidFill>
          </a:ln>
          <a:extLst>
            <a:ext uri="{909E8E84-426E-40DD-AFC4-6F175D3DCCD1}">
              <a14:hiddenFill xmlns:a14="http://schemas.microsoft.com/office/drawing/2010/main">
                <a:solidFill>
                  <a:schemeClr val="accent1"/>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5" name="椭圆 4"/>
          <p:cNvSpPr/>
          <p:nvPr/>
        </p:nvSpPr>
        <p:spPr>
          <a:xfrm>
            <a:off x="785495" y="4316730"/>
            <a:ext cx="440055" cy="424180"/>
          </a:xfrm>
          <a:prstGeom prst="ellipse">
            <a:avLst/>
          </a:prstGeom>
          <a:noFill/>
          <a:ln>
            <a:solidFill>
              <a:srgbClr val="FF0000"/>
            </a:solidFill>
          </a:ln>
          <a:extLst>
            <a:ext uri="{909E8E84-426E-40DD-AFC4-6F175D3DCCD1}">
              <a14:hiddenFill xmlns:a14="http://schemas.microsoft.com/office/drawing/2010/main">
                <a:solidFill>
                  <a:schemeClr val="accent1"/>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000">
        <p:wipe/>
      </p:transition>
    </mc:Choice>
    <mc:Fallback>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horizontal)">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5" grpId="0" bldLvl="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785495" y="601345"/>
            <a:ext cx="10002520" cy="637540"/>
          </a:xfrm>
          <a:prstGeom prst="rect">
            <a:avLst/>
          </a:prstGeom>
          <a:noFill/>
        </p:spPr>
        <p:txBody>
          <a:bodyPr wrap="square" rtlCol="0" anchor="t">
            <a:noAutofit/>
          </a:bodyPr>
          <a:p>
            <a:r>
              <a:rPr lang="zh-CN" altLang="en-US" sz="3200" b="1">
                <a:latin typeface="Arial" panose="020B0704020202020204" pitchFamily="34" charset="0"/>
                <a:ea typeface="宋体-简" panose="02010800040101010101" charset="-122"/>
                <a:cs typeface="Arial" panose="020B0704020202020204" pitchFamily="34" charset="0"/>
                <a:sym typeface="+mn-ea"/>
              </a:rPr>
              <a:t>状语从句</a:t>
            </a:r>
            <a:endParaRPr lang="zh-CN" altLang="en-US" sz="3200" b="1">
              <a:latin typeface="Arial" panose="020B0704020202020204" pitchFamily="34" charset="0"/>
              <a:ea typeface="宋体-简" panose="02010800040101010101" charset="-122"/>
              <a:cs typeface="Arial" panose="020B0704020202020204" pitchFamily="34" charset="0"/>
              <a:sym typeface="+mn-ea"/>
            </a:endParaRPr>
          </a:p>
        </p:txBody>
      </p:sp>
      <p:sp>
        <p:nvSpPr>
          <p:cNvPr id="3" name="矩形 2"/>
          <p:cNvSpPr/>
          <p:nvPr/>
        </p:nvSpPr>
        <p:spPr>
          <a:xfrm>
            <a:off x="785495" y="1238885"/>
            <a:ext cx="10312400" cy="4819650"/>
          </a:xfrm>
          <a:prstGeom prst="rect">
            <a:avLst/>
          </a:prstGeom>
        </p:spPr>
        <p:txBody>
          <a:bodyPr wrap="square">
            <a:noAutofit/>
          </a:bodyPr>
          <a:p>
            <a:pPr algn="l"/>
            <a:r>
              <a:rPr lang="zh-CN" altLang="en-US" sz="2800" dirty="0">
                <a:solidFill>
                  <a:srgbClr val="768394"/>
                </a:solidFill>
                <a:latin typeface="Arial Regular" panose="020B0704020202020204" charset="0"/>
                <a:cs typeface="Arial Regular" panose="020B0704020202020204" charset="0"/>
                <a:sym typeface="+mn-lt"/>
              </a:rPr>
              <a:t>雅思口语常用的</a:t>
            </a:r>
            <a:r>
              <a:rPr lang="zh-CN" altLang="en-US" sz="2800" dirty="0">
                <a:solidFill>
                  <a:srgbClr val="768394"/>
                </a:solidFill>
                <a:latin typeface="Arial Regular" panose="020B0704020202020204" charset="0"/>
                <a:cs typeface="Arial Regular" panose="020B0704020202020204" charset="0"/>
                <a:sym typeface="+mn-lt"/>
              </a:rPr>
              <a:t>状语从句</a:t>
            </a:r>
            <a:endParaRPr lang="zh-CN" altLang="en-US" sz="2800" dirty="0">
              <a:solidFill>
                <a:srgbClr val="768394"/>
              </a:solidFill>
              <a:latin typeface="Arial Regular" panose="020B0704020202020204" charset="0"/>
              <a:cs typeface="Arial Regular" panose="020B0704020202020204" charset="0"/>
              <a:sym typeface="+mn-lt"/>
            </a:endParaRPr>
          </a:p>
          <a:p>
            <a:pPr algn="l"/>
            <a:r>
              <a:rPr lang="en-US" altLang="zh-CN" sz="2800" dirty="0">
                <a:solidFill>
                  <a:schemeClr val="tx1"/>
                </a:solidFill>
                <a:latin typeface="Arial Regular" panose="020B0704020202020204" charset="0"/>
                <a:cs typeface="Arial Regular" panose="020B0704020202020204" charset="0"/>
                <a:sym typeface="+mn-lt"/>
              </a:rPr>
              <a:t>1. </a:t>
            </a:r>
            <a:r>
              <a:rPr lang="zh-CN" altLang="en-US" sz="2800" dirty="0">
                <a:solidFill>
                  <a:schemeClr val="tx1"/>
                </a:solidFill>
                <a:latin typeface="Arial Regular" panose="020B0704020202020204" charset="0"/>
                <a:cs typeface="Arial Regular" panose="020B0704020202020204" charset="0"/>
                <a:sym typeface="+mn-lt"/>
              </a:rPr>
              <a:t>原因状语从句</a:t>
            </a:r>
            <a:endParaRPr lang="zh-CN" altLang="en-US" sz="2800" dirty="0">
              <a:solidFill>
                <a:schemeClr val="tx1"/>
              </a:solidFill>
              <a:latin typeface="Arial Regular" panose="020B0704020202020204" charset="0"/>
              <a:cs typeface="Arial Regular" panose="020B0704020202020204" charset="0"/>
              <a:sym typeface="+mn-lt"/>
            </a:endParaRPr>
          </a:p>
          <a:p>
            <a:pPr algn="l"/>
            <a:r>
              <a:rPr lang="en-US" altLang="zh-CN" sz="2800" dirty="0">
                <a:solidFill>
                  <a:srgbClr val="7030A0"/>
                </a:solidFill>
                <a:latin typeface="Arial Regular" panose="020B0704020202020204" charset="0"/>
                <a:cs typeface="Arial Regular" panose="020B0704020202020204" charset="0"/>
                <a:sym typeface="+mn-lt"/>
              </a:rPr>
              <a:t>I prefer studying alone because I can concentrate better.</a:t>
            </a:r>
            <a:endParaRPr lang="en-US" altLang="zh-CN" sz="2800" dirty="0">
              <a:solidFill>
                <a:srgbClr val="7030A0"/>
              </a:solidFill>
              <a:latin typeface="Arial Regular" panose="020B0704020202020204" charset="0"/>
              <a:cs typeface="Arial Regular" panose="020B0704020202020204" charset="0"/>
              <a:sym typeface="+mn-lt"/>
            </a:endParaRPr>
          </a:p>
          <a:p>
            <a:pPr algn="l"/>
            <a:r>
              <a:rPr lang="en-US" altLang="zh-CN" sz="2800" dirty="0">
                <a:solidFill>
                  <a:schemeClr val="tx1"/>
                </a:solidFill>
                <a:latin typeface="Arial Regular" panose="020B0704020202020204" charset="0"/>
                <a:cs typeface="Arial Regular" panose="020B0704020202020204" charset="0"/>
                <a:sym typeface="+mn-lt"/>
              </a:rPr>
              <a:t>2. </a:t>
            </a:r>
            <a:r>
              <a:rPr lang="zh-CN" altLang="en-US" sz="2800" dirty="0">
                <a:solidFill>
                  <a:schemeClr val="tx1"/>
                </a:solidFill>
                <a:latin typeface="Arial Regular" panose="020B0704020202020204" charset="0"/>
                <a:cs typeface="Arial Regular" panose="020B0704020202020204" charset="0"/>
                <a:sym typeface="+mn-lt"/>
              </a:rPr>
              <a:t>时间状语从句</a:t>
            </a:r>
            <a:endParaRPr lang="zh-CN" altLang="en-US" sz="2800" dirty="0">
              <a:solidFill>
                <a:schemeClr val="tx1"/>
              </a:solidFill>
              <a:latin typeface="Arial Regular" panose="020B0704020202020204" charset="0"/>
              <a:cs typeface="Arial Regular" panose="020B0704020202020204" charset="0"/>
              <a:sym typeface="+mn-lt"/>
            </a:endParaRPr>
          </a:p>
          <a:p>
            <a:pPr algn="l"/>
            <a:r>
              <a:rPr lang="en-US" altLang="zh-CN" sz="2800" dirty="0">
                <a:solidFill>
                  <a:srgbClr val="7030A0"/>
                </a:solidFill>
                <a:latin typeface="Arial Regular" panose="020B0704020202020204" charset="0"/>
                <a:cs typeface="Arial Regular" panose="020B0704020202020204" charset="0"/>
                <a:sym typeface="+mn-lt"/>
              </a:rPr>
              <a:t>I usually listen to music while I’m commuting.</a:t>
            </a:r>
            <a:endParaRPr lang="en-US" altLang="zh-CN" sz="2800" dirty="0">
              <a:solidFill>
                <a:srgbClr val="7030A0"/>
              </a:solidFill>
              <a:latin typeface="Arial Regular" panose="020B0704020202020204" charset="0"/>
              <a:cs typeface="Arial Regular" panose="020B0704020202020204" charset="0"/>
              <a:sym typeface="+mn-lt"/>
            </a:endParaRPr>
          </a:p>
          <a:p>
            <a:pPr algn="l"/>
            <a:r>
              <a:rPr lang="en-US" altLang="zh-CN" sz="2800" dirty="0">
                <a:solidFill>
                  <a:schemeClr val="tx1"/>
                </a:solidFill>
                <a:latin typeface="Arial Regular" panose="020B0704020202020204" charset="0"/>
                <a:cs typeface="Arial Regular" panose="020B0704020202020204" charset="0"/>
                <a:sym typeface="+mn-lt"/>
              </a:rPr>
              <a:t>3. </a:t>
            </a:r>
            <a:r>
              <a:rPr lang="zh-CN" altLang="en-US" sz="2800" dirty="0">
                <a:solidFill>
                  <a:schemeClr val="tx1"/>
                </a:solidFill>
                <a:latin typeface="Arial Regular" panose="020B0704020202020204" charset="0"/>
                <a:cs typeface="Arial Regular" panose="020B0704020202020204" charset="0"/>
                <a:sym typeface="+mn-lt"/>
              </a:rPr>
              <a:t>条件状语从句</a:t>
            </a:r>
            <a:endParaRPr lang="zh-CN" altLang="en-US" sz="2800" dirty="0">
              <a:solidFill>
                <a:schemeClr val="tx1"/>
              </a:solidFill>
              <a:latin typeface="Arial Regular" panose="020B0704020202020204" charset="0"/>
              <a:cs typeface="Arial Regular" panose="020B0704020202020204" charset="0"/>
              <a:sym typeface="+mn-lt"/>
            </a:endParaRPr>
          </a:p>
          <a:p>
            <a:pPr algn="l"/>
            <a:r>
              <a:rPr lang="en-US" altLang="zh-CN" sz="2800" dirty="0">
                <a:solidFill>
                  <a:srgbClr val="7030A0"/>
                </a:solidFill>
                <a:latin typeface="Arial Regular" panose="020B0704020202020204" charset="0"/>
                <a:cs typeface="Arial Regular" panose="020B0704020202020204" charset="0"/>
                <a:sym typeface="+mn-lt"/>
              </a:rPr>
              <a:t>I think people can stay healthy if they maintain a balanced diet.</a:t>
            </a:r>
            <a:endParaRPr lang="en-US" altLang="zh-CN" sz="2800" dirty="0">
              <a:solidFill>
                <a:srgbClr val="7030A0"/>
              </a:solidFill>
              <a:latin typeface="Arial Regular" panose="020B0704020202020204" charset="0"/>
              <a:cs typeface="Arial Regular" panose="020B0704020202020204" charset="0"/>
              <a:sym typeface="+mn-lt"/>
            </a:endParaRPr>
          </a:p>
          <a:p>
            <a:pPr algn="l"/>
            <a:r>
              <a:rPr lang="en-US" altLang="zh-CN" sz="2800" dirty="0">
                <a:solidFill>
                  <a:schemeClr val="tx1"/>
                </a:solidFill>
                <a:latin typeface="Arial Regular" panose="020B0704020202020204" charset="0"/>
                <a:cs typeface="Arial Regular" panose="020B0704020202020204" charset="0"/>
                <a:sym typeface="+mn-lt"/>
              </a:rPr>
              <a:t>4. </a:t>
            </a:r>
            <a:r>
              <a:rPr lang="zh-CN" altLang="en-US" sz="2800" dirty="0">
                <a:solidFill>
                  <a:schemeClr val="tx1"/>
                </a:solidFill>
                <a:latin typeface="Arial Regular" panose="020B0704020202020204" charset="0"/>
                <a:cs typeface="Arial Regular" panose="020B0704020202020204" charset="0"/>
                <a:sym typeface="+mn-lt"/>
              </a:rPr>
              <a:t>让步状语从句</a:t>
            </a:r>
            <a:endParaRPr lang="zh-CN" altLang="en-US" sz="2800" dirty="0">
              <a:solidFill>
                <a:schemeClr val="tx1"/>
              </a:solidFill>
              <a:latin typeface="Arial Regular" panose="020B0704020202020204" charset="0"/>
              <a:cs typeface="Arial Regular" panose="020B0704020202020204" charset="0"/>
              <a:sym typeface="+mn-lt"/>
            </a:endParaRPr>
          </a:p>
          <a:p>
            <a:pPr algn="l"/>
            <a:r>
              <a:rPr lang="en-US" altLang="zh-CN" sz="2800" dirty="0">
                <a:solidFill>
                  <a:srgbClr val="7030A0"/>
                </a:solidFill>
                <a:latin typeface="Arial Regular" panose="020B0704020202020204" charset="0"/>
                <a:cs typeface="Arial Regular" panose="020B0704020202020204" charset="0"/>
                <a:sym typeface="+mn-lt"/>
              </a:rPr>
              <a:t>Although it’s expensive, I think it’s worth it.</a:t>
            </a:r>
            <a:endParaRPr lang="en-US" altLang="zh-CN" sz="2800" dirty="0">
              <a:solidFill>
                <a:srgbClr val="7030A0"/>
              </a:solidFill>
              <a:latin typeface="Arial Regular" panose="020B0704020202020204" charset="0"/>
              <a:cs typeface="Arial Regular" panose="020B0704020202020204" charset="0"/>
              <a:sym typeface="+mn-lt"/>
            </a:endParaRPr>
          </a:p>
          <a:p>
            <a:pPr algn="l"/>
            <a:r>
              <a:rPr lang="en-US" altLang="zh-CN" sz="2800" dirty="0">
                <a:solidFill>
                  <a:schemeClr val="tx1"/>
                </a:solidFill>
                <a:latin typeface="Arial Regular" panose="020B0704020202020204" charset="0"/>
                <a:cs typeface="Arial Regular" panose="020B0704020202020204" charset="0"/>
                <a:sym typeface="+mn-lt"/>
              </a:rPr>
              <a:t>5. </a:t>
            </a:r>
            <a:r>
              <a:rPr lang="zh-CN" altLang="en-US" sz="2800" dirty="0">
                <a:solidFill>
                  <a:schemeClr val="tx1"/>
                </a:solidFill>
                <a:latin typeface="Arial Regular" panose="020B0704020202020204" charset="0"/>
                <a:cs typeface="Arial Regular" panose="020B0704020202020204" charset="0"/>
                <a:sym typeface="+mn-lt"/>
              </a:rPr>
              <a:t>结果状语从句</a:t>
            </a:r>
            <a:endParaRPr lang="zh-CN" altLang="en-US" sz="2800" dirty="0">
              <a:solidFill>
                <a:schemeClr val="tx1"/>
              </a:solidFill>
              <a:latin typeface="Arial Regular" panose="020B0704020202020204" charset="0"/>
              <a:cs typeface="Arial Regular" panose="020B0704020202020204" charset="0"/>
              <a:sym typeface="+mn-lt"/>
            </a:endParaRPr>
          </a:p>
          <a:p>
            <a:pPr algn="l"/>
            <a:r>
              <a:rPr lang="en-US" altLang="zh-CN" sz="2800" dirty="0">
                <a:solidFill>
                  <a:srgbClr val="7030A0"/>
                </a:solidFill>
                <a:latin typeface="Arial Regular" panose="020B0704020202020204" charset="0"/>
                <a:cs typeface="Arial Regular" panose="020B0704020202020204" charset="0"/>
                <a:sym typeface="+mn-lt"/>
              </a:rPr>
              <a:t>I was so tired that I fell asleep immediately.</a:t>
            </a:r>
            <a:endParaRPr lang="en-US" altLang="zh-CN" sz="2800" dirty="0">
              <a:solidFill>
                <a:srgbClr val="7030A0"/>
              </a:solidFill>
              <a:latin typeface="Arial Regular" panose="020B0704020202020204" charset="0"/>
              <a:cs typeface="Arial Regular" panose="020B0704020202020204" charset="0"/>
              <a:sym typeface="+mn-lt"/>
            </a:endParaRPr>
          </a:p>
        </p:txBody>
      </p:sp>
    </p:spTree>
  </p:cSld>
  <p:clrMapOvr>
    <a:masterClrMapping/>
  </p:clrMapOvr>
  <mc:AlternateContent xmlns:mc="http://schemas.openxmlformats.org/markup-compatibility/2006">
    <mc:Choice xmlns:p14="http://schemas.microsoft.com/office/powerpoint/2010/main" Requires="p14">
      <p:transition spd="slow" p14:dur="1000">
        <p:wipe/>
      </p:transition>
    </mc:Choice>
    <mc:Fallback>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linds(horizontal)">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blinds(horizontal)">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blinds(horizontal)">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blinds(horizontal)">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blinds(horizontal)">
                                      <p:cBhvr>
                                        <p:cTn id="37" dur="500"/>
                                        <p:tgtEl>
                                          <p:spTgt spid="3">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blinds(horizontal)">
                                      <p:cBhvr>
                                        <p:cTn id="42" dur="500"/>
                                        <p:tgtEl>
                                          <p:spTgt spid="3">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nodeType="clickEffect">
                                  <p:stCondLst>
                                    <p:cond delay="0"/>
                                  </p:stCondLst>
                                  <p:childTnLst>
                                    <p:set>
                                      <p:cBhvr>
                                        <p:cTn id="46" dur="1" fill="hold">
                                          <p:stCondLst>
                                            <p:cond delay="0"/>
                                          </p:stCondLst>
                                        </p:cTn>
                                        <p:tgtEl>
                                          <p:spTgt spid="3">
                                            <p:txEl>
                                              <p:pRg st="9" end="9"/>
                                            </p:txEl>
                                          </p:spTgt>
                                        </p:tgtEl>
                                        <p:attrNameLst>
                                          <p:attrName>style.visibility</p:attrName>
                                        </p:attrNameLst>
                                      </p:cBhvr>
                                      <p:to>
                                        <p:strVal val="visible"/>
                                      </p:to>
                                    </p:set>
                                    <p:animEffect transition="in" filter="blinds(horizontal)">
                                      <p:cBhvr>
                                        <p:cTn id="47" dur="500"/>
                                        <p:tgtEl>
                                          <p:spTgt spid="3">
                                            <p:txEl>
                                              <p:pRg st="9" end="9"/>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nodeType="clickEffect">
                                  <p:stCondLst>
                                    <p:cond delay="0"/>
                                  </p:stCondLst>
                                  <p:childTnLst>
                                    <p:set>
                                      <p:cBhvr>
                                        <p:cTn id="51" dur="1" fill="hold">
                                          <p:stCondLst>
                                            <p:cond delay="0"/>
                                          </p:stCondLst>
                                        </p:cTn>
                                        <p:tgtEl>
                                          <p:spTgt spid="3">
                                            <p:txEl>
                                              <p:pRg st="10" end="10"/>
                                            </p:txEl>
                                          </p:spTgt>
                                        </p:tgtEl>
                                        <p:attrNameLst>
                                          <p:attrName>style.visibility</p:attrName>
                                        </p:attrNameLst>
                                      </p:cBhvr>
                                      <p:to>
                                        <p:strVal val="visible"/>
                                      </p:to>
                                    </p:set>
                                    <p:animEffect transition="in" filter="blinds(horizontal)">
                                      <p:cBhvr>
                                        <p:cTn id="52"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785495" y="601345"/>
            <a:ext cx="10002520" cy="637540"/>
          </a:xfrm>
          <a:prstGeom prst="rect">
            <a:avLst/>
          </a:prstGeom>
          <a:noFill/>
        </p:spPr>
        <p:txBody>
          <a:bodyPr wrap="square" rtlCol="0" anchor="t">
            <a:noAutofit/>
          </a:bodyPr>
          <a:p>
            <a:r>
              <a:rPr lang="zh-CN" altLang="en-US" sz="3200" b="1">
                <a:latin typeface="Arial" panose="020B0704020202020204" pitchFamily="34" charset="0"/>
                <a:ea typeface="宋体-简" panose="02010800040101010101" charset="-122"/>
                <a:cs typeface="Arial" panose="020B0704020202020204" pitchFamily="34" charset="0"/>
                <a:sym typeface="+mn-ea"/>
              </a:rPr>
              <a:t>状语从句</a:t>
            </a:r>
            <a:endParaRPr lang="zh-CN" altLang="en-US" sz="3200" b="1">
              <a:latin typeface="Arial" panose="020B0704020202020204" pitchFamily="34" charset="0"/>
              <a:ea typeface="宋体-简" panose="02010800040101010101" charset="-122"/>
              <a:cs typeface="Arial" panose="020B0704020202020204" pitchFamily="34" charset="0"/>
              <a:sym typeface="+mn-ea"/>
            </a:endParaRPr>
          </a:p>
        </p:txBody>
      </p:sp>
      <p:sp>
        <p:nvSpPr>
          <p:cNvPr id="3" name="矩形 2"/>
          <p:cNvSpPr/>
          <p:nvPr/>
        </p:nvSpPr>
        <p:spPr>
          <a:xfrm>
            <a:off x="785495" y="1238885"/>
            <a:ext cx="10312400" cy="4819650"/>
          </a:xfrm>
          <a:prstGeom prst="rect">
            <a:avLst/>
          </a:prstGeom>
        </p:spPr>
        <p:txBody>
          <a:bodyPr wrap="square">
            <a:noAutofit/>
          </a:bodyPr>
          <a:p>
            <a:pPr algn="l"/>
            <a:r>
              <a:rPr lang="zh-CN" altLang="en-US" sz="2800" dirty="0">
                <a:solidFill>
                  <a:srgbClr val="768394"/>
                </a:solidFill>
                <a:latin typeface="Arial Regular" panose="020B0704020202020204" charset="0"/>
                <a:cs typeface="Arial Regular" panose="020B0704020202020204" charset="0"/>
                <a:sym typeface="+mn-lt"/>
              </a:rPr>
              <a:t>雅思写作</a:t>
            </a:r>
            <a:r>
              <a:rPr lang="en-US" altLang="zh-CN" sz="2800" dirty="0">
                <a:solidFill>
                  <a:srgbClr val="768394"/>
                </a:solidFill>
                <a:latin typeface="Arial Regular" panose="020B0704020202020204" charset="0"/>
                <a:cs typeface="Arial Regular" panose="020B0704020202020204" charset="0"/>
                <a:sym typeface="+mn-lt"/>
              </a:rPr>
              <a:t>Task 1</a:t>
            </a:r>
            <a:r>
              <a:rPr lang="zh-CN" altLang="en-US" sz="2800" dirty="0">
                <a:solidFill>
                  <a:srgbClr val="768394"/>
                </a:solidFill>
                <a:latin typeface="Arial Regular" panose="020B0704020202020204" charset="0"/>
                <a:cs typeface="Arial Regular" panose="020B0704020202020204" charset="0"/>
                <a:sym typeface="+mn-lt"/>
              </a:rPr>
              <a:t>常用的</a:t>
            </a:r>
            <a:r>
              <a:rPr lang="zh-CN" altLang="en-US" sz="2800" dirty="0">
                <a:solidFill>
                  <a:srgbClr val="768394"/>
                </a:solidFill>
                <a:latin typeface="Arial Regular" panose="020B0704020202020204" charset="0"/>
                <a:cs typeface="Arial Regular" panose="020B0704020202020204" charset="0"/>
                <a:sym typeface="+mn-lt"/>
              </a:rPr>
              <a:t>状语从句</a:t>
            </a:r>
            <a:endParaRPr lang="zh-CN" altLang="en-US" sz="2800" dirty="0">
              <a:solidFill>
                <a:srgbClr val="768394"/>
              </a:solidFill>
              <a:latin typeface="Arial Regular" panose="020B0704020202020204" charset="0"/>
              <a:cs typeface="Arial Regular" panose="020B0704020202020204" charset="0"/>
              <a:sym typeface="+mn-lt"/>
            </a:endParaRPr>
          </a:p>
          <a:p>
            <a:pPr algn="l"/>
            <a:r>
              <a:rPr lang="en-US" altLang="zh-CN" sz="2800" dirty="0">
                <a:latin typeface="Arial Regular" panose="020B0704020202020204" charset="0"/>
                <a:cs typeface="Arial Regular" panose="020B0704020202020204" charset="0"/>
                <a:sym typeface="+mn-lt"/>
              </a:rPr>
              <a:t>1. </a:t>
            </a:r>
            <a:r>
              <a:rPr lang="zh-CN" altLang="en-US" sz="2800" dirty="0">
                <a:latin typeface="Arial Regular" panose="020B0704020202020204" charset="0"/>
                <a:cs typeface="Arial Regular" panose="020B0704020202020204" charset="0"/>
                <a:sym typeface="+mn-lt"/>
              </a:rPr>
              <a:t>表示时间（时间状语从句）</a:t>
            </a:r>
            <a:endParaRPr lang="zh-CN" altLang="en-US" sz="2800" dirty="0">
              <a:solidFill>
                <a:schemeClr val="tx1"/>
              </a:solidFill>
              <a:latin typeface="Arial Regular" panose="020B0704020202020204" charset="0"/>
              <a:cs typeface="Arial Regular" panose="020B0704020202020204" charset="0"/>
              <a:sym typeface="+mn-lt"/>
            </a:endParaRPr>
          </a:p>
          <a:p>
            <a:pPr algn="l"/>
            <a:r>
              <a:rPr lang="zh-CN" altLang="en-US" sz="2800" dirty="0">
                <a:latin typeface="Arial Regular" panose="020B0704020202020204" charset="0"/>
                <a:cs typeface="Arial Regular" panose="020B0704020202020204" charset="0"/>
                <a:sym typeface="+mn-lt"/>
              </a:rPr>
              <a:t>描述趋势变化、步骤顺序、条件结果时常用。</a:t>
            </a:r>
            <a:endParaRPr lang="zh-CN" altLang="en-US" sz="2800" dirty="0">
              <a:solidFill>
                <a:schemeClr val="tx1"/>
              </a:solidFill>
              <a:latin typeface="Arial Regular" panose="020B0704020202020204" charset="0"/>
              <a:cs typeface="Arial Regular" panose="020B0704020202020204" charset="0"/>
              <a:sym typeface="+mn-lt"/>
            </a:endParaRPr>
          </a:p>
          <a:p>
            <a:pPr algn="l"/>
            <a:r>
              <a:rPr lang="en-US" altLang="zh-CN" sz="2800" dirty="0">
                <a:solidFill>
                  <a:srgbClr val="7030A0"/>
                </a:solidFill>
                <a:latin typeface="Arial Regular" panose="020B0704020202020204" charset="0"/>
                <a:cs typeface="Arial Regular" panose="020B0704020202020204" charset="0"/>
                <a:sym typeface="+mn-lt"/>
              </a:rPr>
              <a:t>The population of the city increased rapidly after 2000, reaching 2 million by 2010.</a:t>
            </a:r>
            <a:endParaRPr lang="en-US" altLang="zh-CN" sz="2800" dirty="0">
              <a:solidFill>
                <a:srgbClr val="7030A0"/>
              </a:solidFill>
              <a:latin typeface="Arial Regular" panose="020B0704020202020204" charset="0"/>
              <a:cs typeface="Arial Regular" panose="020B0704020202020204" charset="0"/>
              <a:sym typeface="+mn-lt"/>
            </a:endParaRPr>
          </a:p>
          <a:p>
            <a:pPr algn="l"/>
            <a:r>
              <a:rPr lang="en-US" altLang="zh-CN" sz="2800" dirty="0">
                <a:solidFill>
                  <a:srgbClr val="7030A0"/>
                </a:solidFill>
                <a:latin typeface="Arial Regular" panose="020B0704020202020204" charset="0"/>
                <a:cs typeface="Arial Regular" panose="020B0704020202020204" charset="0"/>
                <a:sym typeface="+mn-lt"/>
              </a:rPr>
              <a:t>The percentage of car users fell while the use of bicycles rose.</a:t>
            </a:r>
            <a:endParaRPr lang="en-US" altLang="zh-CN" sz="2800" dirty="0">
              <a:solidFill>
                <a:srgbClr val="7030A0"/>
              </a:solidFill>
              <a:latin typeface="Arial Regular" panose="020B0704020202020204" charset="0"/>
              <a:cs typeface="Arial Regular" panose="020B0704020202020204" charset="0"/>
              <a:sym typeface="+mn-lt"/>
            </a:endParaRPr>
          </a:p>
          <a:p>
            <a:pPr algn="l"/>
            <a:r>
              <a:rPr lang="en-US" altLang="zh-CN" sz="2800" dirty="0">
                <a:solidFill>
                  <a:srgbClr val="7030A0"/>
                </a:solidFill>
                <a:latin typeface="Arial Regular" panose="020B0704020202020204" charset="0"/>
                <a:cs typeface="Arial Regular" panose="020B0704020202020204" charset="0"/>
                <a:sym typeface="+mn-lt"/>
              </a:rPr>
              <a:t>As soon as the bamboo is harvested, it is cut into strips.</a:t>
            </a:r>
            <a:endParaRPr lang="en-US" altLang="zh-CN" sz="2800" dirty="0">
              <a:solidFill>
                <a:srgbClr val="7030A0"/>
              </a:solidFill>
              <a:latin typeface="Arial Regular" panose="020B0704020202020204" charset="0"/>
              <a:cs typeface="Arial Regular" panose="020B0704020202020204" charset="0"/>
              <a:sym typeface="+mn-lt"/>
            </a:endParaRPr>
          </a:p>
          <a:p>
            <a:pPr algn="l"/>
            <a:r>
              <a:rPr lang="en-US" altLang="zh-CN" sz="2800" dirty="0">
                <a:latin typeface="Arial Regular" panose="020B0704020202020204" charset="0"/>
                <a:cs typeface="Arial Regular" panose="020B0704020202020204" charset="0"/>
                <a:sym typeface="+mn-lt"/>
              </a:rPr>
              <a:t>2.</a:t>
            </a:r>
            <a:r>
              <a:rPr lang="zh-CN" altLang="en-US" sz="2800" dirty="0">
                <a:latin typeface="Arial Regular" panose="020B0704020202020204" charset="0"/>
                <a:cs typeface="Arial Regular" panose="020B0704020202020204" charset="0"/>
                <a:sym typeface="+mn-lt"/>
              </a:rPr>
              <a:t>表示让步</a:t>
            </a:r>
            <a:r>
              <a:rPr lang="en-US" altLang="zh-CN" sz="2800" dirty="0">
                <a:latin typeface="Arial Regular" panose="020B0704020202020204" charset="0"/>
                <a:cs typeface="Arial Regular" panose="020B0704020202020204" charset="0"/>
                <a:sym typeface="+mn-lt"/>
              </a:rPr>
              <a:t>/</a:t>
            </a:r>
            <a:r>
              <a:rPr lang="zh-CN" altLang="en-US" sz="2800" dirty="0">
                <a:latin typeface="Arial Regular" panose="020B0704020202020204" charset="0"/>
                <a:cs typeface="Arial Regular" panose="020B0704020202020204" charset="0"/>
                <a:sym typeface="+mn-lt"/>
              </a:rPr>
              <a:t>对比（让步状语从句）</a:t>
            </a:r>
            <a:endParaRPr lang="zh-CN" altLang="en-US" sz="2800" dirty="0">
              <a:solidFill>
                <a:schemeClr val="tx1"/>
              </a:solidFill>
              <a:latin typeface="Arial Regular" panose="020B0704020202020204" charset="0"/>
              <a:cs typeface="Arial Regular" panose="020B0704020202020204" charset="0"/>
              <a:sym typeface="+mn-lt"/>
            </a:endParaRPr>
          </a:p>
          <a:p>
            <a:pPr algn="l"/>
            <a:r>
              <a:rPr lang="en-US" altLang="zh-CN" sz="2800" dirty="0">
                <a:solidFill>
                  <a:srgbClr val="7030A0"/>
                </a:solidFill>
                <a:latin typeface="Arial Regular" panose="020B0704020202020204" charset="0"/>
                <a:cs typeface="Arial Regular" panose="020B0704020202020204" charset="0"/>
                <a:sym typeface="+mn-lt"/>
              </a:rPr>
              <a:t>Although sales increased slightly in 2010, overall profits remained low.</a:t>
            </a:r>
            <a:endParaRPr lang="en-US" altLang="zh-CN" sz="2800" dirty="0">
              <a:solidFill>
                <a:srgbClr val="7030A0"/>
              </a:solidFill>
              <a:latin typeface="Arial Regular" panose="020B0704020202020204" charset="0"/>
              <a:cs typeface="Arial Regular" panose="020B0704020202020204" charset="0"/>
              <a:sym typeface="+mn-lt"/>
            </a:endParaRPr>
          </a:p>
        </p:txBody>
      </p:sp>
    </p:spTree>
  </p:cSld>
  <p:clrMapOvr>
    <a:masterClrMapping/>
  </p:clrMapOvr>
  <mc:AlternateContent xmlns:mc="http://schemas.openxmlformats.org/markup-compatibility/2006">
    <mc:Choice xmlns:p14="http://schemas.microsoft.com/office/powerpoint/2010/main" Requires="p14">
      <p:transition spd="slow" p14:dur="1000">
        <p:wipe/>
      </p:transition>
    </mc:Choice>
    <mc:Fallback>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linds(horizontal)">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blinds(horizontal)">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blinds(horizontal)">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blinds(horizontal)">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blinds(horizontal)">
                                      <p:cBhvr>
                                        <p:cTn id="3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785495" y="601345"/>
            <a:ext cx="10002520" cy="637540"/>
          </a:xfrm>
          <a:prstGeom prst="rect">
            <a:avLst/>
          </a:prstGeom>
          <a:noFill/>
        </p:spPr>
        <p:txBody>
          <a:bodyPr wrap="square" rtlCol="0" anchor="t">
            <a:noAutofit/>
          </a:bodyPr>
          <a:p>
            <a:r>
              <a:rPr lang="zh-CN" altLang="en-US" sz="3200" b="1">
                <a:latin typeface="Arial" panose="020B0704020202020204" pitchFamily="34" charset="0"/>
                <a:ea typeface="宋体-简" panose="02010800040101010101" charset="-122"/>
                <a:cs typeface="Arial" panose="020B0704020202020204" pitchFamily="34" charset="0"/>
                <a:sym typeface="+mn-ea"/>
              </a:rPr>
              <a:t>状语从句</a:t>
            </a:r>
            <a:endParaRPr lang="zh-CN" altLang="en-US" sz="3200" b="1">
              <a:latin typeface="Arial" panose="020B0704020202020204" pitchFamily="34" charset="0"/>
              <a:ea typeface="宋体-简" panose="02010800040101010101" charset="-122"/>
              <a:cs typeface="Arial" panose="020B0704020202020204" pitchFamily="34" charset="0"/>
              <a:sym typeface="+mn-ea"/>
            </a:endParaRPr>
          </a:p>
        </p:txBody>
      </p:sp>
      <p:sp>
        <p:nvSpPr>
          <p:cNvPr id="3" name="矩形 2"/>
          <p:cNvSpPr/>
          <p:nvPr/>
        </p:nvSpPr>
        <p:spPr>
          <a:xfrm>
            <a:off x="785495" y="1238885"/>
            <a:ext cx="10312400" cy="4819650"/>
          </a:xfrm>
          <a:prstGeom prst="rect">
            <a:avLst/>
          </a:prstGeom>
        </p:spPr>
        <p:txBody>
          <a:bodyPr wrap="square">
            <a:noAutofit/>
          </a:bodyPr>
          <a:p>
            <a:pPr algn="l"/>
            <a:r>
              <a:rPr lang="zh-CN" altLang="en-US" sz="2800" dirty="0">
                <a:solidFill>
                  <a:schemeClr val="tx1"/>
                </a:solidFill>
                <a:latin typeface="Arial Regular" panose="020B0704020202020204" charset="0"/>
                <a:cs typeface="Arial Regular" panose="020B0704020202020204" charset="0"/>
                <a:sym typeface="+mn-lt"/>
              </a:rPr>
              <a:t>请尝试用状语从句改写下列句子：</a:t>
            </a:r>
            <a:endParaRPr lang="zh-CN" altLang="en-US" sz="2800" dirty="0">
              <a:solidFill>
                <a:schemeClr val="tx1"/>
              </a:solidFill>
              <a:latin typeface="Arial Regular" panose="020B0704020202020204" charset="0"/>
              <a:cs typeface="Arial Regular" panose="020B0704020202020204" charset="0"/>
              <a:sym typeface="+mn-lt"/>
            </a:endParaRPr>
          </a:p>
          <a:p>
            <a:pPr algn="l"/>
            <a:r>
              <a:rPr lang="en-US" altLang="zh-CN" sz="2800" dirty="0">
                <a:solidFill>
                  <a:schemeClr val="tx1"/>
                </a:solidFill>
                <a:latin typeface="Arial Regular" panose="020B0704020202020204" charset="0"/>
                <a:cs typeface="Arial Regular" panose="020B0704020202020204" charset="0"/>
                <a:sym typeface="+mn-lt"/>
              </a:rPr>
              <a:t>1.	The unemployment rate fell. This happened after the government introduced new policies.</a:t>
            </a:r>
            <a:endParaRPr lang="en-US" altLang="zh-CN" sz="2800" dirty="0">
              <a:solidFill>
                <a:schemeClr val="tx1"/>
              </a:solidFill>
              <a:latin typeface="Arial Regular" panose="020B0704020202020204" charset="0"/>
              <a:cs typeface="Arial Regular" panose="020B0704020202020204" charset="0"/>
              <a:sym typeface="+mn-lt"/>
            </a:endParaRPr>
          </a:p>
          <a:p>
            <a:pPr algn="l"/>
            <a:r>
              <a:rPr lang="en-US" altLang="zh-CN" sz="2800" dirty="0">
                <a:solidFill>
                  <a:schemeClr val="accent6">
                    <a:lumMod val="75000"/>
                  </a:schemeClr>
                </a:solidFill>
                <a:latin typeface="Arial Regular" panose="020B0704020202020204" charset="0"/>
                <a:cs typeface="Arial Regular" panose="020B0704020202020204" charset="0"/>
                <a:sym typeface="+mn-lt"/>
              </a:rPr>
              <a:t>The unemployment rate fell after the government introduced new policies.</a:t>
            </a:r>
            <a:endParaRPr lang="en-US" altLang="zh-CN" sz="2800" dirty="0">
              <a:solidFill>
                <a:schemeClr val="accent6">
                  <a:lumMod val="75000"/>
                </a:schemeClr>
              </a:solidFill>
              <a:latin typeface="Arial Regular" panose="020B0704020202020204" charset="0"/>
              <a:cs typeface="Arial Regular" panose="020B0704020202020204" charset="0"/>
              <a:sym typeface="+mn-lt"/>
            </a:endParaRPr>
          </a:p>
          <a:p>
            <a:pPr algn="l"/>
            <a:r>
              <a:rPr lang="en-US" altLang="zh-CN" sz="2800" dirty="0">
                <a:solidFill>
                  <a:schemeClr val="tx1"/>
                </a:solidFill>
                <a:latin typeface="Arial Regular" panose="020B0704020202020204" charset="0"/>
                <a:cs typeface="Arial Regular" panose="020B0704020202020204" charset="0"/>
                <a:sym typeface="+mn-lt"/>
              </a:rPr>
              <a:t>2.	Internet use has increased. Many people think this is because it is convenient.</a:t>
            </a:r>
            <a:endParaRPr lang="en-US" altLang="zh-CN" sz="2800" dirty="0">
              <a:solidFill>
                <a:schemeClr val="tx1"/>
              </a:solidFill>
              <a:latin typeface="Arial Regular" panose="020B0704020202020204" charset="0"/>
              <a:cs typeface="Arial Regular" panose="020B0704020202020204" charset="0"/>
              <a:sym typeface="+mn-lt"/>
            </a:endParaRPr>
          </a:p>
          <a:p>
            <a:pPr algn="l"/>
            <a:r>
              <a:rPr lang="en-US" altLang="zh-CN" sz="2800" dirty="0">
                <a:solidFill>
                  <a:schemeClr val="accent6">
                    <a:lumMod val="75000"/>
                  </a:schemeClr>
                </a:solidFill>
                <a:latin typeface="Arial Regular" panose="020B0704020202020204" charset="0"/>
                <a:cs typeface="Arial Regular" panose="020B0704020202020204" charset="0"/>
                <a:sym typeface="+mn-lt"/>
              </a:rPr>
              <a:t>Internet use has increased because it is convenient.</a:t>
            </a:r>
            <a:endParaRPr lang="en-US" altLang="zh-CN" sz="2800" dirty="0">
              <a:solidFill>
                <a:schemeClr val="accent6">
                  <a:lumMod val="75000"/>
                </a:schemeClr>
              </a:solidFill>
              <a:latin typeface="Arial Regular" panose="020B0704020202020204" charset="0"/>
              <a:cs typeface="Arial Regular" panose="020B0704020202020204" charset="0"/>
              <a:sym typeface="+mn-lt"/>
            </a:endParaRPr>
          </a:p>
          <a:p>
            <a:pPr algn="l"/>
            <a:r>
              <a:rPr lang="en-US" altLang="zh-CN" sz="2800" dirty="0">
                <a:solidFill>
                  <a:schemeClr val="tx1"/>
                </a:solidFill>
                <a:latin typeface="Arial Regular" panose="020B0704020202020204" charset="0"/>
                <a:cs typeface="Arial Regular" panose="020B0704020202020204" charset="0"/>
                <a:sym typeface="+mn-lt"/>
              </a:rPr>
              <a:t>3.	More people ride bicycles. Traffic congestion has decreased.</a:t>
            </a:r>
            <a:endParaRPr lang="en-US" altLang="zh-CN" sz="2800" dirty="0">
              <a:solidFill>
                <a:schemeClr val="accent6">
                  <a:lumMod val="75000"/>
                </a:schemeClr>
              </a:solidFill>
              <a:latin typeface="Arial Regular" panose="020B0704020202020204" charset="0"/>
              <a:cs typeface="Arial Regular" panose="020B0704020202020204" charset="0"/>
              <a:sym typeface="+mn-lt"/>
            </a:endParaRPr>
          </a:p>
          <a:p>
            <a:pPr algn="l"/>
            <a:r>
              <a:rPr lang="en-US" altLang="zh-CN" sz="2800" dirty="0">
                <a:solidFill>
                  <a:schemeClr val="accent6">
                    <a:lumMod val="75000"/>
                  </a:schemeClr>
                </a:solidFill>
                <a:latin typeface="Arial Regular" panose="020B0704020202020204" charset="0"/>
                <a:cs typeface="Arial Regular" panose="020B0704020202020204" charset="0"/>
                <a:sym typeface="+mn-lt"/>
              </a:rPr>
              <a:t>More people ride bicycles, so traffic congestion has decreased.</a:t>
            </a:r>
            <a:endParaRPr lang="en-US" altLang="zh-CN" sz="2800" dirty="0">
              <a:solidFill>
                <a:schemeClr val="accent6">
                  <a:lumMod val="75000"/>
                </a:schemeClr>
              </a:solidFill>
              <a:latin typeface="Arial Regular" panose="020B0704020202020204" charset="0"/>
              <a:cs typeface="Arial Regular" panose="020B0704020202020204" charset="0"/>
              <a:sym typeface="+mn-lt"/>
            </a:endParaRPr>
          </a:p>
        </p:txBody>
      </p:sp>
    </p:spTree>
  </p:cSld>
  <p:clrMapOvr>
    <a:masterClrMapping/>
  </p:clrMapOvr>
  <mc:AlternateContent xmlns:mc="http://schemas.openxmlformats.org/markup-compatibility/2006">
    <mc:Choice xmlns:p14="http://schemas.microsoft.com/office/powerpoint/2010/main" Requires="p14">
      <p:transition spd="slow" p14:dur="1000">
        <p:wipe/>
      </p:transition>
    </mc:Choice>
    <mc:Fallback>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blinds(horizontal)">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blinds(horizontal)">
                                      <p:cBhvr>
                                        <p:cTn id="12" dur="500"/>
                                        <p:tgtEl>
                                          <p:spTgt spid="3">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animEffect transition="in" filter="blinds(horizontal)">
                                      <p:cBhvr>
                                        <p:cTn id="1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785495" y="601345"/>
            <a:ext cx="10002520" cy="637540"/>
          </a:xfrm>
          <a:prstGeom prst="rect">
            <a:avLst/>
          </a:prstGeom>
          <a:noFill/>
        </p:spPr>
        <p:txBody>
          <a:bodyPr wrap="square" rtlCol="0" anchor="t">
            <a:noAutofit/>
          </a:bodyPr>
          <a:p>
            <a:r>
              <a:rPr lang="zh-CN" altLang="en-US" sz="3200" b="1">
                <a:latin typeface="Arial" panose="020B0704020202020204" pitchFamily="34" charset="0"/>
                <a:ea typeface="宋体-简" panose="02010800040101010101" charset="-122"/>
                <a:cs typeface="Arial" panose="020B0704020202020204" pitchFamily="34" charset="0"/>
                <a:sym typeface="+mn-ea"/>
              </a:rPr>
              <a:t>状语从句</a:t>
            </a:r>
            <a:endParaRPr lang="zh-CN" altLang="en-US" sz="3200" b="1">
              <a:latin typeface="Arial" panose="020B0704020202020204" pitchFamily="34" charset="0"/>
              <a:ea typeface="宋体-简" panose="02010800040101010101" charset="-122"/>
              <a:cs typeface="Arial" panose="020B0704020202020204" pitchFamily="34" charset="0"/>
              <a:sym typeface="+mn-ea"/>
            </a:endParaRPr>
          </a:p>
        </p:txBody>
      </p:sp>
      <p:sp>
        <p:nvSpPr>
          <p:cNvPr id="3" name="矩形 2"/>
          <p:cNvSpPr/>
          <p:nvPr/>
        </p:nvSpPr>
        <p:spPr>
          <a:xfrm>
            <a:off x="785495" y="1238885"/>
            <a:ext cx="10312400" cy="4819650"/>
          </a:xfrm>
          <a:prstGeom prst="rect">
            <a:avLst/>
          </a:prstGeom>
        </p:spPr>
        <p:txBody>
          <a:bodyPr wrap="square">
            <a:noAutofit/>
          </a:bodyPr>
          <a:p>
            <a:pPr algn="l"/>
            <a:r>
              <a:rPr lang="en-US" altLang="zh-CN" sz="2800" dirty="0">
                <a:solidFill>
                  <a:schemeClr val="tx1"/>
                </a:solidFill>
                <a:latin typeface="Arial Regular" panose="020B0704020202020204" charset="0"/>
                <a:cs typeface="Arial Regular" panose="020B0704020202020204" charset="0"/>
                <a:sym typeface="+mn-lt"/>
              </a:rPr>
              <a:t>4.	Pollution is high. People continue to use cars.</a:t>
            </a:r>
            <a:endParaRPr lang="en-US" altLang="zh-CN" sz="2800" dirty="0">
              <a:solidFill>
                <a:schemeClr val="tx1"/>
              </a:solidFill>
              <a:latin typeface="Arial Regular" panose="020B0704020202020204" charset="0"/>
              <a:cs typeface="Arial Regular" panose="020B0704020202020204" charset="0"/>
              <a:sym typeface="+mn-lt"/>
            </a:endParaRPr>
          </a:p>
          <a:p>
            <a:pPr algn="l"/>
            <a:r>
              <a:rPr lang="en-US" altLang="zh-CN" sz="2800" dirty="0">
                <a:solidFill>
                  <a:schemeClr val="accent6">
                    <a:lumMod val="75000"/>
                  </a:schemeClr>
                </a:solidFill>
                <a:latin typeface="Arial Regular" panose="020B0704020202020204" charset="0"/>
                <a:cs typeface="Arial Regular" panose="020B0704020202020204" charset="0"/>
                <a:sym typeface="+mn-lt"/>
              </a:rPr>
              <a:t>Although pollution is high, people continue to use cars.</a:t>
            </a:r>
            <a:endParaRPr lang="en-US" altLang="zh-CN" sz="2800" dirty="0">
              <a:solidFill>
                <a:schemeClr val="accent6">
                  <a:lumMod val="75000"/>
                </a:schemeClr>
              </a:solidFill>
              <a:latin typeface="Arial Regular" panose="020B0704020202020204" charset="0"/>
              <a:cs typeface="Arial Regular" panose="020B0704020202020204" charset="0"/>
              <a:sym typeface="+mn-lt"/>
            </a:endParaRPr>
          </a:p>
          <a:p>
            <a:pPr algn="l"/>
            <a:r>
              <a:rPr lang="en-US" altLang="zh-CN" sz="2800" dirty="0">
                <a:solidFill>
                  <a:schemeClr val="tx1"/>
                </a:solidFill>
                <a:latin typeface="Arial Regular" panose="020B0704020202020204" charset="0"/>
                <a:cs typeface="Arial Regular" panose="020B0704020202020204" charset="0"/>
                <a:sym typeface="+mn-lt"/>
              </a:rPr>
              <a:t>5.	Students can develop skills. They use computers wisely.</a:t>
            </a:r>
            <a:endParaRPr lang="en-US" altLang="zh-CN" sz="2800" dirty="0">
              <a:solidFill>
                <a:schemeClr val="tx1"/>
              </a:solidFill>
              <a:latin typeface="Arial Regular" panose="020B0704020202020204" charset="0"/>
              <a:cs typeface="Arial Regular" panose="020B0704020202020204" charset="0"/>
              <a:sym typeface="+mn-lt"/>
            </a:endParaRPr>
          </a:p>
          <a:p>
            <a:pPr algn="l"/>
            <a:r>
              <a:rPr lang="en-US" altLang="zh-CN" sz="2800" dirty="0">
                <a:solidFill>
                  <a:schemeClr val="accent6">
                    <a:lumMod val="75000"/>
                  </a:schemeClr>
                </a:solidFill>
                <a:latin typeface="Arial Regular" panose="020B0704020202020204" charset="0"/>
                <a:cs typeface="Arial Regular" panose="020B0704020202020204" charset="0"/>
                <a:sym typeface="+mn-lt"/>
              </a:rPr>
              <a:t>Students can develop skills if they use computers wisely.</a:t>
            </a:r>
            <a:endParaRPr lang="en-US" altLang="zh-CN" sz="2800" dirty="0">
              <a:solidFill>
                <a:schemeClr val="accent6">
                  <a:lumMod val="75000"/>
                </a:schemeClr>
              </a:solidFill>
              <a:latin typeface="Arial Regular" panose="020B0704020202020204" charset="0"/>
              <a:cs typeface="Arial Regular" panose="020B0704020202020204" charset="0"/>
              <a:sym typeface="+mn-lt"/>
            </a:endParaRPr>
          </a:p>
        </p:txBody>
      </p:sp>
    </p:spTree>
  </p:cSld>
  <p:clrMapOvr>
    <a:masterClrMapping/>
  </p:clrMapOvr>
  <mc:AlternateContent xmlns:mc="http://schemas.openxmlformats.org/markup-compatibility/2006">
    <mc:Choice xmlns:p14="http://schemas.microsoft.com/office/powerpoint/2010/main" Requires="p14">
      <p:transition spd="slow" p14:dur="1000">
        <p:wipe/>
      </p:transition>
    </mc:Choice>
    <mc:Fallback>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blinds(horizontal)">
                                      <p:cBhvr>
                                        <p:cTn id="1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785495" y="601345"/>
            <a:ext cx="10002520" cy="637540"/>
          </a:xfrm>
          <a:prstGeom prst="rect">
            <a:avLst/>
          </a:prstGeom>
          <a:noFill/>
        </p:spPr>
        <p:txBody>
          <a:bodyPr wrap="square" rtlCol="0" anchor="t">
            <a:noAutofit/>
          </a:bodyPr>
          <a:p>
            <a:r>
              <a:rPr lang="zh-CN" altLang="en-US" sz="3200" b="1">
                <a:latin typeface="Arial" panose="020B0704020202020204" pitchFamily="34" charset="0"/>
                <a:ea typeface="宋体-简" panose="02010800040101010101" charset="-122"/>
                <a:cs typeface="Arial" panose="020B0704020202020204" pitchFamily="34" charset="0"/>
                <a:sym typeface="+mn-ea"/>
              </a:rPr>
              <a:t>状语从句</a:t>
            </a:r>
            <a:endParaRPr lang="zh-CN" altLang="en-US" sz="3200" b="1">
              <a:latin typeface="Arial" panose="020B0704020202020204" pitchFamily="34" charset="0"/>
              <a:ea typeface="宋体-简" panose="02010800040101010101" charset="-122"/>
              <a:cs typeface="Arial" panose="020B0704020202020204" pitchFamily="34" charset="0"/>
              <a:sym typeface="+mn-ea"/>
            </a:endParaRPr>
          </a:p>
        </p:txBody>
      </p:sp>
      <p:sp>
        <p:nvSpPr>
          <p:cNvPr id="3" name="矩形 2"/>
          <p:cNvSpPr/>
          <p:nvPr/>
        </p:nvSpPr>
        <p:spPr>
          <a:xfrm>
            <a:off x="785495" y="1238885"/>
            <a:ext cx="10312400" cy="4819650"/>
          </a:xfrm>
          <a:prstGeom prst="rect">
            <a:avLst/>
          </a:prstGeom>
        </p:spPr>
        <p:txBody>
          <a:bodyPr wrap="square">
            <a:noAutofit/>
          </a:bodyPr>
          <a:p>
            <a:pPr algn="l"/>
            <a:r>
              <a:rPr lang="en-US" altLang="zh-CN" sz="2800" b="1" dirty="0">
                <a:solidFill>
                  <a:schemeClr val="tx1"/>
                </a:solidFill>
                <a:latin typeface="Arial Bold" panose="020B0704020202020204" charset="0"/>
                <a:cs typeface="Arial Bold" panose="020B0704020202020204" charset="0"/>
                <a:sym typeface="+mn-lt"/>
              </a:rPr>
              <a:t>Some people believe that children should spend more time learning practical skills, while others think academic knowledge is more important. Discuss both views and give your opinion.</a:t>
            </a:r>
            <a:endParaRPr lang="en-US" altLang="zh-CN" sz="2800" b="1" dirty="0">
              <a:solidFill>
                <a:schemeClr val="tx1"/>
              </a:solidFill>
              <a:latin typeface="Arial Bold" panose="020B0704020202020204" charset="0"/>
              <a:cs typeface="Arial Bold" panose="020B0704020202020204" charset="0"/>
              <a:sym typeface="+mn-lt"/>
            </a:endParaRPr>
          </a:p>
        </p:txBody>
      </p:sp>
    </p:spTree>
  </p:cSld>
  <p:clrMapOvr>
    <a:masterClrMapping/>
  </p:clrMapOvr>
  <mc:AlternateContent xmlns:mc="http://schemas.openxmlformats.org/markup-compatibility/2006">
    <mc:Choice xmlns:p14="http://schemas.microsoft.com/office/powerpoint/2010/main" Requires="p14">
      <p:transition spd="slow" p14:dur="1000">
        <p:wipe/>
      </p:transition>
    </mc:Choice>
    <mc:Fallback>
      <p:transition spd="slow">
        <p:wip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785495" y="601345"/>
            <a:ext cx="10002520" cy="637540"/>
          </a:xfrm>
          <a:prstGeom prst="rect">
            <a:avLst/>
          </a:prstGeom>
          <a:noFill/>
        </p:spPr>
        <p:txBody>
          <a:bodyPr wrap="square" rtlCol="0" anchor="t">
            <a:noAutofit/>
          </a:bodyPr>
          <a:p>
            <a:r>
              <a:rPr lang="zh-CN" altLang="en-US" sz="3200" b="1">
                <a:latin typeface="Arial" panose="020B0704020202020204" pitchFamily="34" charset="0"/>
                <a:ea typeface="宋体-简" panose="02010800040101010101" charset="-122"/>
                <a:cs typeface="Arial" panose="020B0704020202020204" pitchFamily="34" charset="0"/>
                <a:sym typeface="+mn-ea"/>
              </a:rPr>
              <a:t>状语从句</a:t>
            </a:r>
            <a:endParaRPr lang="zh-CN" altLang="en-US" sz="3200" b="1">
              <a:latin typeface="Arial" panose="020B0704020202020204" pitchFamily="34" charset="0"/>
              <a:ea typeface="宋体-简" panose="02010800040101010101" charset="-122"/>
              <a:cs typeface="Arial" panose="020B0704020202020204" pitchFamily="34" charset="0"/>
              <a:sym typeface="+mn-ea"/>
            </a:endParaRPr>
          </a:p>
        </p:txBody>
      </p:sp>
      <p:sp>
        <p:nvSpPr>
          <p:cNvPr id="3" name="矩形 2"/>
          <p:cNvSpPr/>
          <p:nvPr/>
        </p:nvSpPr>
        <p:spPr>
          <a:xfrm>
            <a:off x="785495" y="1238885"/>
            <a:ext cx="10312400" cy="4819650"/>
          </a:xfrm>
          <a:prstGeom prst="rect">
            <a:avLst/>
          </a:prstGeom>
        </p:spPr>
        <p:txBody>
          <a:bodyPr wrap="square">
            <a:noAutofit/>
          </a:bodyPr>
          <a:p>
            <a:pPr algn="l"/>
            <a:r>
              <a:rPr lang="en-US" altLang="zh-CN" sz="2800" b="1" dirty="0">
                <a:solidFill>
                  <a:schemeClr val="tx1"/>
                </a:solidFill>
                <a:latin typeface="Arial Bold" panose="020B0704020202020204" charset="0"/>
                <a:cs typeface="Arial Bold" panose="020B0704020202020204" charset="0"/>
                <a:sym typeface="+mn-lt"/>
              </a:rPr>
              <a:t>Introduction</a:t>
            </a:r>
            <a:endParaRPr lang="en-US" altLang="zh-CN" sz="2800" b="1" dirty="0">
              <a:solidFill>
                <a:schemeClr val="tx1"/>
              </a:solidFill>
              <a:latin typeface="Arial Bold" panose="020B0704020202020204" charset="0"/>
              <a:cs typeface="Arial Bold" panose="020B0704020202020204" charset="0"/>
              <a:sym typeface="+mn-lt"/>
            </a:endParaRPr>
          </a:p>
          <a:p>
            <a:pPr algn="l"/>
            <a:r>
              <a:rPr lang="en-US" altLang="zh-CN" sz="2800" b="1" dirty="0">
                <a:solidFill>
                  <a:schemeClr val="tx1"/>
                </a:solidFill>
                <a:latin typeface="Arial Bold" panose="020B0704020202020204" charset="0"/>
                <a:cs typeface="Arial Bold" panose="020B0704020202020204" charset="0"/>
                <a:sym typeface="+mn-lt"/>
              </a:rPr>
              <a:t>Paraphrase+thesis statement(your opinion)</a:t>
            </a:r>
            <a:endParaRPr lang="en-US" altLang="zh-CN" sz="2800" b="1" dirty="0">
              <a:solidFill>
                <a:schemeClr val="tx1"/>
              </a:solidFill>
              <a:latin typeface="Arial Bold" panose="020B0704020202020204" charset="0"/>
              <a:cs typeface="Arial Bold" panose="020B0704020202020204" charset="0"/>
              <a:sym typeface="+mn-lt"/>
            </a:endParaRPr>
          </a:p>
          <a:p>
            <a:pPr algn="l"/>
            <a:endParaRPr lang="en-US" altLang="zh-CN" sz="2800" dirty="0">
              <a:solidFill>
                <a:schemeClr val="tx1"/>
              </a:solidFill>
              <a:latin typeface="Arial Regular" panose="020B0704020202020204" charset="0"/>
              <a:cs typeface="Arial Regular" panose="020B0704020202020204" charset="0"/>
              <a:sym typeface="+mn-lt"/>
            </a:endParaRPr>
          </a:p>
          <a:p>
            <a:pPr algn="l"/>
            <a:r>
              <a:rPr lang="en-US" altLang="zh-CN" sz="2800" dirty="0">
                <a:solidFill>
                  <a:schemeClr val="accent6">
                    <a:lumMod val="75000"/>
                  </a:schemeClr>
                </a:solidFill>
                <a:latin typeface="Arial Regular" panose="020B0704020202020204" charset="0"/>
                <a:cs typeface="Arial Regular" panose="020B0704020202020204" charset="0"/>
                <a:sym typeface="+mn-lt"/>
              </a:rPr>
              <a:t>Although some people believe that children should focus on practical skills, I argue that academic knowledge is more important.</a:t>
            </a:r>
            <a:endParaRPr lang="en-US" altLang="zh-CN" sz="2800" dirty="0">
              <a:solidFill>
                <a:schemeClr val="accent6">
                  <a:lumMod val="75000"/>
                </a:schemeClr>
              </a:solidFill>
              <a:latin typeface="Arial Regular" panose="020B0704020202020204" charset="0"/>
              <a:cs typeface="Arial Regular" panose="020B0704020202020204" charset="0"/>
              <a:sym typeface="+mn-lt"/>
            </a:endParaRPr>
          </a:p>
          <a:p>
            <a:pPr algn="l"/>
            <a:endParaRPr lang="en-US" altLang="zh-CN" sz="2800" dirty="0">
              <a:solidFill>
                <a:schemeClr val="accent6">
                  <a:lumMod val="75000"/>
                </a:schemeClr>
              </a:solidFill>
              <a:latin typeface="Arial Regular" panose="020B0704020202020204" charset="0"/>
              <a:cs typeface="Arial Regular" panose="020B0704020202020204" charset="0"/>
              <a:sym typeface="+mn-lt"/>
            </a:endParaRPr>
          </a:p>
          <a:p>
            <a:pPr algn="l"/>
            <a:r>
              <a:rPr lang="en-US" altLang="zh-CN" sz="2800" dirty="0">
                <a:solidFill>
                  <a:schemeClr val="accent6">
                    <a:lumMod val="75000"/>
                  </a:schemeClr>
                </a:solidFill>
                <a:latin typeface="Arial Regular" panose="020B0704020202020204" charset="0"/>
                <a:cs typeface="Arial Regular" panose="020B0704020202020204" charset="0"/>
                <a:sym typeface="+mn-lt"/>
              </a:rPr>
              <a:t>While practical skills are valuable, academic knowledge lays a foundation for future learning.</a:t>
            </a:r>
            <a:endParaRPr lang="en-US" altLang="zh-CN" sz="2800" dirty="0">
              <a:solidFill>
                <a:schemeClr val="accent6">
                  <a:lumMod val="75000"/>
                </a:schemeClr>
              </a:solidFill>
              <a:latin typeface="Arial Regular" panose="020B0704020202020204" charset="0"/>
              <a:cs typeface="Arial Regular" panose="020B0704020202020204" charset="0"/>
              <a:sym typeface="+mn-lt"/>
            </a:endParaRPr>
          </a:p>
        </p:txBody>
      </p:sp>
    </p:spTree>
  </p:cSld>
  <p:clrMapOvr>
    <a:masterClrMapping/>
  </p:clrMapOvr>
  <mc:AlternateContent xmlns:mc="http://schemas.openxmlformats.org/markup-compatibility/2006">
    <mc:Choice xmlns:p14="http://schemas.microsoft.com/office/powerpoint/2010/main" Requires="p14">
      <p:transition spd="slow" p14:dur="1000">
        <p:wipe/>
      </p:transition>
    </mc:Choice>
    <mc:Fallback>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blinds(horizontal)">
                                      <p:cBhvr>
                                        <p:cTn id="7" dur="500"/>
                                        <p:tgtEl>
                                          <p:spTgt spid="3">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5" end="5"/>
                                            </p:txEl>
                                          </p:spTgt>
                                        </p:tgtEl>
                                        <p:attrNameLst>
                                          <p:attrName>style.visibility</p:attrName>
                                        </p:attrNameLst>
                                      </p:cBhvr>
                                      <p:to>
                                        <p:strVal val="visible"/>
                                      </p:to>
                                    </p:set>
                                    <p:animEffect transition="in" filter="blinds(horizontal)">
                                      <p:cBhvr>
                                        <p:cTn id="1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785495" y="601345"/>
            <a:ext cx="10002520" cy="637540"/>
          </a:xfrm>
          <a:prstGeom prst="rect">
            <a:avLst/>
          </a:prstGeom>
          <a:noFill/>
        </p:spPr>
        <p:txBody>
          <a:bodyPr wrap="square" rtlCol="0" anchor="t">
            <a:noAutofit/>
          </a:bodyPr>
          <a:p>
            <a:r>
              <a:rPr lang="zh-CN" altLang="en-US" sz="3200" b="1">
                <a:latin typeface="Arial" panose="020B0704020202020204" pitchFamily="34" charset="0"/>
                <a:ea typeface="宋体-简" panose="02010800040101010101" charset="-122"/>
                <a:cs typeface="Arial" panose="020B0704020202020204" pitchFamily="34" charset="0"/>
                <a:sym typeface="+mn-ea"/>
              </a:rPr>
              <a:t>状语从句</a:t>
            </a:r>
            <a:endParaRPr lang="zh-CN" altLang="en-US" sz="3200" b="1">
              <a:latin typeface="Arial" panose="020B0704020202020204" pitchFamily="34" charset="0"/>
              <a:ea typeface="宋体-简" panose="02010800040101010101" charset="-122"/>
              <a:cs typeface="Arial" panose="020B0704020202020204" pitchFamily="34" charset="0"/>
              <a:sym typeface="+mn-ea"/>
            </a:endParaRPr>
          </a:p>
        </p:txBody>
      </p:sp>
      <p:sp>
        <p:nvSpPr>
          <p:cNvPr id="3" name="矩形 2"/>
          <p:cNvSpPr/>
          <p:nvPr/>
        </p:nvSpPr>
        <p:spPr>
          <a:xfrm>
            <a:off x="785495" y="1238885"/>
            <a:ext cx="10312400" cy="4819650"/>
          </a:xfrm>
          <a:prstGeom prst="rect">
            <a:avLst/>
          </a:prstGeom>
        </p:spPr>
        <p:txBody>
          <a:bodyPr wrap="square">
            <a:noAutofit/>
          </a:bodyPr>
          <a:p>
            <a:pPr algn="l"/>
            <a:r>
              <a:rPr lang="en-US" altLang="zh-CN" sz="2800" b="1" dirty="0">
                <a:solidFill>
                  <a:schemeClr val="tx1"/>
                </a:solidFill>
                <a:latin typeface="Arial Bold" panose="020B0704020202020204" charset="0"/>
                <a:cs typeface="Arial Bold" panose="020B0704020202020204" charset="0"/>
                <a:sym typeface="+mn-lt"/>
              </a:rPr>
              <a:t>Body Paragraph 1</a:t>
            </a:r>
            <a:r>
              <a:rPr lang="zh-CN" altLang="en-US" sz="2800" b="1" dirty="0">
                <a:solidFill>
                  <a:schemeClr val="tx1"/>
                </a:solidFill>
                <a:latin typeface="Arial Bold" panose="020B0704020202020204" charset="0"/>
                <a:cs typeface="Arial Bold" panose="020B0704020202020204" charset="0"/>
                <a:sym typeface="+mn-lt"/>
              </a:rPr>
              <a:t>（支持实用技能观点）</a:t>
            </a:r>
            <a:endParaRPr lang="zh-CN" altLang="en-US" sz="2800" b="1" dirty="0">
              <a:solidFill>
                <a:schemeClr val="tx1"/>
              </a:solidFill>
              <a:latin typeface="Arial Bold" panose="020B0704020202020204" charset="0"/>
              <a:cs typeface="Arial Bold" panose="020B0704020202020204" charset="0"/>
              <a:sym typeface="+mn-lt"/>
            </a:endParaRPr>
          </a:p>
          <a:p>
            <a:pPr algn="l"/>
            <a:r>
              <a:rPr lang="zh-CN" altLang="en-US" sz="2800" dirty="0">
                <a:solidFill>
                  <a:schemeClr val="tx1"/>
                </a:solidFill>
                <a:latin typeface="Arial Regular" panose="020B0704020202020204" charset="0"/>
                <a:cs typeface="Arial Regular" panose="020B0704020202020204" charset="0"/>
                <a:sym typeface="+mn-lt"/>
              </a:rPr>
              <a:t>原因状语从句：表示为什么实用技能重要</a:t>
            </a:r>
            <a:endParaRPr lang="zh-CN" altLang="en-US" sz="2800" dirty="0">
              <a:solidFill>
                <a:schemeClr val="tx1"/>
              </a:solidFill>
              <a:latin typeface="Arial Regular" panose="020B0704020202020204" charset="0"/>
              <a:cs typeface="Arial Regular" panose="020B0704020202020204" charset="0"/>
              <a:sym typeface="+mn-lt"/>
            </a:endParaRPr>
          </a:p>
          <a:p>
            <a:pPr algn="l"/>
            <a:r>
              <a:rPr lang="zh-CN" altLang="en-US" sz="2800" dirty="0">
                <a:solidFill>
                  <a:schemeClr val="tx1"/>
                </a:solidFill>
                <a:latin typeface="Arial Regular" panose="020B0704020202020204" charset="0"/>
                <a:cs typeface="Arial Regular" panose="020B0704020202020204" charset="0"/>
                <a:sym typeface="+mn-lt"/>
              </a:rPr>
              <a:t>结果状语从句：表示技能带来的效果</a:t>
            </a:r>
            <a:endParaRPr lang="zh-CN" altLang="en-US" sz="2800" dirty="0">
              <a:solidFill>
                <a:schemeClr val="tx1"/>
              </a:solidFill>
              <a:latin typeface="Arial Regular" panose="020B0704020202020204" charset="0"/>
              <a:cs typeface="Arial Regular" panose="020B0704020202020204" charset="0"/>
              <a:sym typeface="+mn-lt"/>
            </a:endParaRPr>
          </a:p>
          <a:p>
            <a:pPr algn="l"/>
            <a:r>
              <a:rPr lang="zh-CN" altLang="en-US" sz="2800" dirty="0">
                <a:solidFill>
                  <a:schemeClr val="tx1"/>
                </a:solidFill>
                <a:latin typeface="Arial Regular" panose="020B0704020202020204" charset="0"/>
                <a:cs typeface="Arial Regular" panose="020B0704020202020204" charset="0"/>
                <a:sym typeface="+mn-lt"/>
              </a:rPr>
              <a:t>条件状语从句：表示条件或假设</a:t>
            </a:r>
            <a:endParaRPr lang="zh-CN" altLang="en-US" sz="2800" dirty="0">
              <a:solidFill>
                <a:schemeClr val="tx1"/>
              </a:solidFill>
              <a:latin typeface="Arial Regular" panose="020B0704020202020204" charset="0"/>
              <a:cs typeface="Arial Regular" panose="020B0704020202020204" charset="0"/>
              <a:sym typeface="+mn-lt"/>
            </a:endParaRPr>
          </a:p>
          <a:p>
            <a:pPr algn="l"/>
            <a:endParaRPr lang="zh-CN" altLang="en-US" sz="2800" dirty="0">
              <a:solidFill>
                <a:schemeClr val="accent6">
                  <a:lumMod val="75000"/>
                </a:schemeClr>
              </a:solidFill>
              <a:latin typeface="Arial Regular" panose="020B0704020202020204" charset="0"/>
              <a:cs typeface="Arial Regular" panose="020B0704020202020204" charset="0"/>
              <a:sym typeface="+mn-lt"/>
            </a:endParaRPr>
          </a:p>
          <a:p>
            <a:pPr algn="l"/>
            <a:r>
              <a:rPr lang="en-US" altLang="zh-CN" sz="2800" dirty="0">
                <a:solidFill>
                  <a:schemeClr val="accent6">
                    <a:lumMod val="75000"/>
                  </a:schemeClr>
                </a:solidFill>
                <a:latin typeface="Arial Regular" panose="020B0704020202020204" charset="0"/>
                <a:cs typeface="Arial Regular" panose="020B0704020202020204" charset="0"/>
                <a:sym typeface="+mn-lt"/>
              </a:rPr>
              <a:t>Children should learn practical skills because it helps them become independent.</a:t>
            </a:r>
            <a:endParaRPr lang="en-US" altLang="zh-CN" sz="2800" dirty="0">
              <a:solidFill>
                <a:schemeClr val="accent6">
                  <a:lumMod val="75000"/>
                </a:schemeClr>
              </a:solidFill>
              <a:latin typeface="Arial Regular" panose="020B0704020202020204" charset="0"/>
              <a:cs typeface="Arial Regular" panose="020B0704020202020204" charset="0"/>
              <a:sym typeface="+mn-lt"/>
            </a:endParaRPr>
          </a:p>
          <a:p>
            <a:pPr algn="l"/>
            <a:r>
              <a:rPr lang="en-US" altLang="zh-CN" sz="2800" dirty="0">
                <a:solidFill>
                  <a:schemeClr val="accent6">
                    <a:lumMod val="75000"/>
                  </a:schemeClr>
                </a:solidFill>
                <a:latin typeface="Arial Regular" panose="020B0704020202020204" charset="0"/>
                <a:cs typeface="Arial Regular" panose="020B0704020202020204" charset="0"/>
                <a:sym typeface="+mn-lt"/>
              </a:rPr>
              <a:t>Learning basic cooking and financial skills is essential, so that they can manage daily life confidently.</a:t>
            </a:r>
            <a:endParaRPr lang="en-US" altLang="zh-CN" sz="2800" dirty="0">
              <a:solidFill>
                <a:schemeClr val="accent6">
                  <a:lumMod val="75000"/>
                </a:schemeClr>
              </a:solidFill>
              <a:latin typeface="Arial Regular" panose="020B0704020202020204" charset="0"/>
              <a:cs typeface="Arial Regular" panose="020B0704020202020204" charset="0"/>
              <a:sym typeface="+mn-lt"/>
            </a:endParaRPr>
          </a:p>
          <a:p>
            <a:pPr algn="l"/>
            <a:r>
              <a:rPr lang="en-US" altLang="zh-CN" sz="2800" dirty="0">
                <a:solidFill>
                  <a:schemeClr val="accent6">
                    <a:lumMod val="75000"/>
                  </a:schemeClr>
                </a:solidFill>
                <a:latin typeface="Arial Regular" panose="020B0704020202020204" charset="0"/>
                <a:cs typeface="Arial Regular" panose="020B0704020202020204" charset="0"/>
                <a:sym typeface="+mn-lt"/>
              </a:rPr>
              <a:t>If children acquire hands-on skills (e.g., basic programming, handicrafts), they can discover interests and explore potential career paths early.</a:t>
            </a:r>
            <a:endParaRPr lang="en-US" altLang="zh-CN" sz="2800" dirty="0">
              <a:solidFill>
                <a:schemeClr val="accent6">
                  <a:lumMod val="75000"/>
                </a:schemeClr>
              </a:solidFill>
              <a:latin typeface="Arial Regular" panose="020B0704020202020204" charset="0"/>
              <a:cs typeface="Arial Regular" panose="020B0704020202020204" charset="0"/>
              <a:sym typeface="+mn-lt"/>
            </a:endParaRPr>
          </a:p>
        </p:txBody>
      </p:sp>
    </p:spTree>
  </p:cSld>
  <p:clrMapOvr>
    <a:masterClrMapping/>
  </p:clrMapOvr>
  <mc:AlternateContent xmlns:mc="http://schemas.openxmlformats.org/markup-compatibility/2006">
    <mc:Choice xmlns:p14="http://schemas.microsoft.com/office/powerpoint/2010/main" Requires="p14">
      <p:transition spd="slow" p14:dur="1000">
        <p:wipe/>
      </p:transition>
    </mc:Choice>
    <mc:Fallback>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linds(horizontal)">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blinds(horizontal)">
                                      <p:cBhvr>
                                        <p:cTn id="22" dur="5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blinds(horizontal)">
                                      <p:cBhvr>
                                        <p:cTn id="27" dur="500"/>
                                        <p:tgtEl>
                                          <p:spTgt spid="3">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blinds(horizontal)">
                                      <p:cBhvr>
                                        <p:cTn id="3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785495" y="601345"/>
            <a:ext cx="10002520" cy="637540"/>
          </a:xfrm>
          <a:prstGeom prst="rect">
            <a:avLst/>
          </a:prstGeom>
          <a:noFill/>
        </p:spPr>
        <p:txBody>
          <a:bodyPr wrap="square" rtlCol="0" anchor="t">
            <a:noAutofit/>
          </a:bodyPr>
          <a:p>
            <a:r>
              <a:rPr lang="zh-CN" altLang="en-US" sz="3200" b="1">
                <a:latin typeface="Arial" panose="020B0704020202020204" pitchFamily="34" charset="0"/>
                <a:ea typeface="宋体-简" panose="02010800040101010101" charset="-122"/>
                <a:cs typeface="Arial" panose="020B0704020202020204" pitchFamily="34" charset="0"/>
                <a:sym typeface="+mn-ea"/>
              </a:rPr>
              <a:t>状语从句</a:t>
            </a:r>
            <a:endParaRPr lang="zh-CN" altLang="en-US" sz="3200" b="1">
              <a:latin typeface="Arial" panose="020B0704020202020204" pitchFamily="34" charset="0"/>
              <a:ea typeface="宋体-简" panose="02010800040101010101" charset="-122"/>
              <a:cs typeface="Arial" panose="020B0704020202020204" pitchFamily="34" charset="0"/>
              <a:sym typeface="+mn-ea"/>
            </a:endParaRPr>
          </a:p>
        </p:txBody>
      </p:sp>
      <p:sp>
        <p:nvSpPr>
          <p:cNvPr id="2" name="文本框 1"/>
          <p:cNvSpPr txBox="1"/>
          <p:nvPr/>
        </p:nvSpPr>
        <p:spPr>
          <a:xfrm>
            <a:off x="785495" y="1238885"/>
            <a:ext cx="10502265" cy="3538220"/>
          </a:xfrm>
          <a:prstGeom prst="rect">
            <a:avLst/>
          </a:prstGeom>
        </p:spPr>
        <p:txBody>
          <a:bodyPr wrap="square">
            <a:spAutoFit/>
          </a:bodyPr>
          <a:p>
            <a:pPr marL="457200" indent="-457200">
              <a:lnSpc>
                <a:spcPct val="200000"/>
              </a:lnSpc>
              <a:buFont typeface="Arial" panose="020B0704020202020204" pitchFamily="34" charset="0"/>
              <a:buChar char="•"/>
            </a:pPr>
            <a:r>
              <a:rPr lang="zh-CN" altLang="en-US" sz="2800" b="0" i="0">
                <a:solidFill>
                  <a:schemeClr val="tx1"/>
                </a:solidFill>
                <a:latin typeface="Arial Regular" panose="020B0704020202020204" charset="0"/>
                <a:ea typeface="Inter"/>
                <a:cs typeface="Arial Regular" panose="020B0704020202020204" charset="0"/>
              </a:rPr>
              <a:t>状语从句的</a:t>
            </a:r>
            <a:r>
              <a:rPr lang="zh-CN" altLang="en-US" sz="2800" b="0" i="0">
                <a:solidFill>
                  <a:schemeClr val="tx1"/>
                </a:solidFill>
                <a:latin typeface="Arial Regular" panose="020B0704020202020204" charset="0"/>
                <a:ea typeface="Inter"/>
                <a:cs typeface="Arial Regular" panose="020B0704020202020204" charset="0"/>
              </a:rPr>
              <a:t>含义</a:t>
            </a:r>
            <a:endParaRPr lang="zh-CN" altLang="en-US" sz="2800" b="0" i="0">
              <a:solidFill>
                <a:schemeClr val="tx1"/>
              </a:solidFill>
              <a:latin typeface="Arial Regular" panose="020B0704020202020204" charset="0"/>
              <a:ea typeface="Inter"/>
              <a:cs typeface="Arial Regular" panose="020B0704020202020204" charset="0"/>
            </a:endParaRPr>
          </a:p>
          <a:p>
            <a:pPr marL="457200" indent="-457200">
              <a:lnSpc>
                <a:spcPct val="200000"/>
              </a:lnSpc>
              <a:buFont typeface="Arial" panose="020B0704020202020204" pitchFamily="34" charset="0"/>
              <a:buChar char="•"/>
            </a:pPr>
            <a:r>
              <a:rPr lang="zh-CN" altLang="en-US" sz="2800">
                <a:latin typeface="Arial Regular" panose="020B0704020202020204" charset="0"/>
                <a:ea typeface="Inter"/>
                <a:cs typeface="Arial Regular" panose="020B0704020202020204" charset="0"/>
                <a:sym typeface="+mn-ea"/>
              </a:rPr>
              <a:t>状语</a:t>
            </a:r>
            <a:r>
              <a:rPr lang="zh-CN" altLang="en-US" sz="2800">
                <a:solidFill>
                  <a:schemeClr val="tx1"/>
                </a:solidFill>
                <a:latin typeface="Arial Regular" panose="020B0704020202020204" charset="0"/>
                <a:ea typeface="Inter"/>
                <a:cs typeface="Arial Regular" panose="020B0704020202020204" charset="0"/>
                <a:sym typeface="+mn-ea"/>
              </a:rPr>
              <a:t>从句的位置</a:t>
            </a:r>
            <a:endParaRPr lang="zh-CN" altLang="en-US" sz="2800" b="0" i="0">
              <a:solidFill>
                <a:schemeClr val="tx1"/>
              </a:solidFill>
              <a:latin typeface="Arial Regular" panose="020B0704020202020204" charset="0"/>
              <a:ea typeface="Inter"/>
              <a:cs typeface="Arial Regular" panose="020B0704020202020204" charset="0"/>
            </a:endParaRPr>
          </a:p>
          <a:p>
            <a:pPr marL="457200" indent="-457200">
              <a:lnSpc>
                <a:spcPct val="200000"/>
              </a:lnSpc>
              <a:buFont typeface="Arial" panose="020B0704020202020204" pitchFamily="34" charset="0"/>
              <a:buChar char="•"/>
            </a:pPr>
            <a:r>
              <a:rPr lang="zh-CN" altLang="en-US" sz="2800">
                <a:latin typeface="Arial Regular" panose="020B0704020202020204" charset="0"/>
                <a:ea typeface="Inter"/>
                <a:cs typeface="Arial Regular" panose="020B0704020202020204" charset="0"/>
                <a:sym typeface="+mn-ea"/>
              </a:rPr>
              <a:t>状语</a:t>
            </a:r>
            <a:r>
              <a:rPr lang="zh-CN" altLang="en-US" sz="2800">
                <a:solidFill>
                  <a:schemeClr val="tx1"/>
                </a:solidFill>
                <a:latin typeface="Arial Regular" panose="020B0704020202020204" charset="0"/>
                <a:ea typeface="Inter"/>
                <a:cs typeface="Arial Regular" panose="020B0704020202020204" charset="0"/>
                <a:sym typeface="+mn-ea"/>
              </a:rPr>
              <a:t>从句的写法</a:t>
            </a:r>
            <a:endParaRPr lang="zh-CN" altLang="en-US" sz="2800" b="0" i="0">
              <a:solidFill>
                <a:schemeClr val="tx1"/>
              </a:solidFill>
              <a:latin typeface="Arial Regular" panose="020B0704020202020204" charset="0"/>
              <a:ea typeface="Inter"/>
              <a:cs typeface="Arial Regular" panose="020B0704020202020204" charset="0"/>
            </a:endParaRPr>
          </a:p>
          <a:p>
            <a:pPr marL="457200" indent="-457200">
              <a:lnSpc>
                <a:spcPct val="200000"/>
              </a:lnSpc>
              <a:buFont typeface="Arial" panose="020B0704020202020204" pitchFamily="34" charset="0"/>
              <a:buChar char="•"/>
            </a:pPr>
            <a:r>
              <a:rPr lang="zh-CN" altLang="en-US" sz="2800" b="0" i="0">
                <a:solidFill>
                  <a:schemeClr val="tx1"/>
                </a:solidFill>
                <a:latin typeface="Arial Regular" panose="020B0704020202020204" charset="0"/>
                <a:ea typeface="Inter"/>
                <a:cs typeface="Arial Regular" panose="020B0704020202020204" charset="0"/>
              </a:rPr>
              <a:t>状语</a:t>
            </a:r>
            <a:r>
              <a:rPr lang="zh-CN" altLang="en-US" sz="2800" b="0" i="0">
                <a:solidFill>
                  <a:schemeClr val="tx1"/>
                </a:solidFill>
                <a:latin typeface="Arial Regular" panose="020B0704020202020204" charset="0"/>
                <a:ea typeface="Inter"/>
                <a:cs typeface="Arial Regular" panose="020B0704020202020204" charset="0"/>
              </a:rPr>
              <a:t>从句的分类</a:t>
            </a:r>
            <a:endParaRPr lang="zh-CN" altLang="en-US" sz="2800" b="0" i="0">
              <a:solidFill>
                <a:schemeClr val="tx1"/>
              </a:solidFill>
              <a:latin typeface="Arial Regular" panose="020B0704020202020204" charset="0"/>
              <a:ea typeface="Inter"/>
              <a:cs typeface="Arial Regular" panose="020B0704020202020204" charset="0"/>
            </a:endParaRPr>
          </a:p>
        </p:txBody>
      </p:sp>
      <p:sp>
        <p:nvSpPr>
          <p:cNvPr id="3" name="矩形 2"/>
          <p:cNvSpPr/>
          <p:nvPr/>
        </p:nvSpPr>
        <p:spPr>
          <a:xfrm>
            <a:off x="4699000" y="1513205"/>
            <a:ext cx="6816725" cy="3718560"/>
          </a:xfrm>
          <a:prstGeom prst="rect">
            <a:avLst/>
          </a:prstGeom>
        </p:spPr>
        <p:txBody>
          <a:bodyPr wrap="square">
            <a:noAutofit/>
          </a:bodyPr>
          <a:p>
            <a:pPr algn="l"/>
            <a:r>
              <a:rPr lang="en-US" altLang="zh-CN" sz="2800" dirty="0">
                <a:solidFill>
                  <a:srgbClr val="768394"/>
                </a:solidFill>
                <a:latin typeface="Arial Regular" panose="020B0704020202020204" charset="0"/>
                <a:cs typeface="Arial Regular" panose="020B0704020202020204" charset="0"/>
                <a:sym typeface="+mn-lt"/>
              </a:rPr>
              <a:t>Things got more serious when I became a member of the Amsterdam city council two years later.</a:t>
            </a:r>
            <a:endParaRPr lang="en-US" altLang="zh-CN" sz="2800" dirty="0">
              <a:solidFill>
                <a:srgbClr val="768394"/>
              </a:solidFill>
              <a:latin typeface="Arial Regular" panose="020B0704020202020204" charset="0"/>
              <a:cs typeface="Arial Regular" panose="020B0704020202020204" charset="0"/>
              <a:sym typeface="+mn-lt"/>
            </a:endParaRPr>
          </a:p>
          <a:p>
            <a:pPr algn="l"/>
            <a:endParaRPr lang="en-US" altLang="zh-CN" sz="2800" dirty="0">
              <a:solidFill>
                <a:srgbClr val="768394"/>
              </a:solidFill>
              <a:latin typeface="Arial Regular" panose="020B0704020202020204" charset="0"/>
              <a:cs typeface="Arial Regular" panose="020B0704020202020204" charset="0"/>
              <a:sym typeface="+mn-lt"/>
            </a:endParaRPr>
          </a:p>
          <a:p>
            <a:pPr algn="l"/>
            <a:endParaRPr lang="en-US" altLang="zh-CN" sz="2800" dirty="0">
              <a:solidFill>
                <a:srgbClr val="768394"/>
              </a:solidFill>
              <a:latin typeface="Arial Regular" panose="020B0704020202020204" charset="0"/>
              <a:cs typeface="Arial Regular" panose="020B0704020202020204" charset="0"/>
              <a:sym typeface="+mn-lt"/>
            </a:endParaRPr>
          </a:p>
          <a:p>
            <a:pPr algn="l"/>
            <a:r>
              <a:rPr lang="en-US" altLang="zh-CN" sz="2800" dirty="0">
                <a:solidFill>
                  <a:srgbClr val="768394"/>
                </a:solidFill>
                <a:latin typeface="Arial Regular" panose="020B0704020202020204" charset="0"/>
                <a:cs typeface="Arial Regular" panose="020B0704020202020204" charset="0"/>
                <a:sym typeface="+mn-lt"/>
              </a:rPr>
              <a:t>Happiness is the ultimate goal because it is self-evidently good.</a:t>
            </a:r>
            <a:endParaRPr lang="en-US" altLang="zh-CN" sz="2800" dirty="0">
              <a:solidFill>
                <a:srgbClr val="768394"/>
              </a:solidFill>
              <a:latin typeface="Arial Regular" panose="020B0704020202020204" charset="0"/>
              <a:cs typeface="Arial Regular" panose="020B0704020202020204" charset="0"/>
              <a:sym typeface="+mn-lt"/>
            </a:endParaRPr>
          </a:p>
        </p:txBody>
      </p:sp>
    </p:spTree>
  </p:cSld>
  <p:clrMapOvr>
    <a:masterClrMapping/>
  </p:clrMapOvr>
  <mc:AlternateContent xmlns:mc="http://schemas.openxmlformats.org/markup-compatibility/2006">
    <mc:Choice xmlns:p14="http://schemas.microsoft.com/office/powerpoint/2010/main" Requires="p14">
      <p:transition spd="slow" p14:dur="1000">
        <p:wipe/>
      </p:transition>
    </mc:Choice>
    <mc:Fallback>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blinds(horizontal)">
                                      <p:cBhvr>
                                        <p:cTn id="1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785495" y="601345"/>
            <a:ext cx="10002520" cy="637540"/>
          </a:xfrm>
          <a:prstGeom prst="rect">
            <a:avLst/>
          </a:prstGeom>
          <a:noFill/>
        </p:spPr>
        <p:txBody>
          <a:bodyPr wrap="square" rtlCol="0" anchor="t">
            <a:noAutofit/>
          </a:bodyPr>
          <a:p>
            <a:r>
              <a:rPr lang="zh-CN" altLang="en-US" sz="3200" b="1">
                <a:latin typeface="Arial" panose="020B0704020202020204" pitchFamily="34" charset="0"/>
                <a:ea typeface="宋体-简" panose="02010800040101010101" charset="-122"/>
                <a:cs typeface="Arial" panose="020B0704020202020204" pitchFamily="34" charset="0"/>
                <a:sym typeface="+mn-ea"/>
              </a:rPr>
              <a:t>状语从句</a:t>
            </a:r>
            <a:endParaRPr lang="zh-CN" altLang="en-US" sz="3200" b="1">
              <a:latin typeface="Arial" panose="020B0704020202020204" pitchFamily="34" charset="0"/>
              <a:ea typeface="宋体-简" panose="02010800040101010101" charset="-122"/>
              <a:cs typeface="Arial" panose="020B0704020202020204" pitchFamily="34" charset="0"/>
              <a:sym typeface="+mn-ea"/>
            </a:endParaRPr>
          </a:p>
        </p:txBody>
      </p:sp>
      <p:sp>
        <p:nvSpPr>
          <p:cNvPr id="3" name="矩形 2"/>
          <p:cNvSpPr/>
          <p:nvPr/>
        </p:nvSpPr>
        <p:spPr>
          <a:xfrm>
            <a:off x="785495" y="1238885"/>
            <a:ext cx="10312400" cy="4819650"/>
          </a:xfrm>
          <a:prstGeom prst="rect">
            <a:avLst/>
          </a:prstGeom>
        </p:spPr>
        <p:txBody>
          <a:bodyPr wrap="square">
            <a:noAutofit/>
          </a:bodyPr>
          <a:p>
            <a:pPr algn="l"/>
            <a:r>
              <a:rPr lang="en-US" altLang="zh-CN" sz="2800" b="1" dirty="0">
                <a:solidFill>
                  <a:schemeClr val="tx1"/>
                </a:solidFill>
                <a:latin typeface="Arial Bold" panose="020B0704020202020204" charset="0"/>
                <a:cs typeface="Arial Bold" panose="020B0704020202020204" charset="0"/>
                <a:sym typeface="+mn-lt"/>
              </a:rPr>
              <a:t>Body Paragraph 2</a:t>
            </a:r>
            <a:r>
              <a:rPr lang="zh-CN" altLang="en-US" sz="2800" b="1" dirty="0">
                <a:solidFill>
                  <a:schemeClr val="tx1"/>
                </a:solidFill>
                <a:latin typeface="Arial Bold" panose="020B0704020202020204" charset="0"/>
                <a:cs typeface="Arial Bold" panose="020B0704020202020204" charset="0"/>
                <a:sym typeface="+mn-lt"/>
              </a:rPr>
              <a:t>（支持学术知识观点</a:t>
            </a:r>
            <a:r>
              <a:rPr lang="en-US" altLang="zh-CN" sz="2800" b="1" dirty="0">
                <a:solidFill>
                  <a:schemeClr val="tx1"/>
                </a:solidFill>
                <a:latin typeface="Arial Bold" panose="020B0704020202020204" charset="0"/>
                <a:cs typeface="Arial Bold" panose="020B0704020202020204" charset="0"/>
                <a:sym typeface="+mn-lt"/>
              </a:rPr>
              <a:t> / </a:t>
            </a:r>
            <a:r>
              <a:rPr lang="zh-CN" altLang="en-US" sz="2800" b="1" dirty="0">
                <a:solidFill>
                  <a:schemeClr val="tx1"/>
                </a:solidFill>
                <a:latin typeface="Arial Bold" panose="020B0704020202020204" charset="0"/>
                <a:cs typeface="Arial Bold" panose="020B0704020202020204" charset="0"/>
                <a:sym typeface="+mn-lt"/>
              </a:rPr>
              <a:t>自己观点段）</a:t>
            </a:r>
            <a:endParaRPr lang="zh-CN" altLang="en-US" sz="2800" b="1" dirty="0">
              <a:solidFill>
                <a:schemeClr val="tx1"/>
              </a:solidFill>
              <a:latin typeface="Arial Bold" panose="020B0704020202020204" charset="0"/>
              <a:cs typeface="Arial Bold" panose="020B0704020202020204" charset="0"/>
              <a:sym typeface="+mn-lt"/>
            </a:endParaRPr>
          </a:p>
          <a:p>
            <a:pPr algn="l"/>
            <a:r>
              <a:rPr lang="zh-CN" altLang="en-US" sz="2800" dirty="0">
                <a:solidFill>
                  <a:schemeClr val="tx1"/>
                </a:solidFill>
                <a:latin typeface="Arial Regular" panose="020B0704020202020204" charset="0"/>
                <a:cs typeface="Arial Regular" panose="020B0704020202020204" charset="0"/>
                <a:sym typeface="+mn-lt"/>
              </a:rPr>
              <a:t>时间状语从句：表示学术基础完成后的下一步效果</a:t>
            </a:r>
            <a:endParaRPr lang="zh-CN" altLang="en-US" sz="2800" dirty="0">
              <a:solidFill>
                <a:schemeClr val="tx1"/>
              </a:solidFill>
              <a:latin typeface="Arial Regular" panose="020B0704020202020204" charset="0"/>
              <a:cs typeface="Arial Regular" panose="020B0704020202020204" charset="0"/>
              <a:sym typeface="+mn-lt"/>
            </a:endParaRPr>
          </a:p>
          <a:p>
            <a:pPr algn="l"/>
            <a:r>
              <a:rPr lang="zh-CN" altLang="en-US" sz="2800" dirty="0">
                <a:solidFill>
                  <a:schemeClr val="tx1"/>
                </a:solidFill>
                <a:latin typeface="Arial Regular" panose="020B0704020202020204" charset="0"/>
                <a:cs typeface="Arial Regular" panose="020B0704020202020204" charset="0"/>
                <a:sym typeface="+mn-lt"/>
              </a:rPr>
              <a:t>让步状语从句：承认实用技能的重要性</a:t>
            </a:r>
            <a:endParaRPr lang="zh-CN" altLang="en-US" sz="2800" dirty="0">
              <a:solidFill>
                <a:schemeClr val="tx1"/>
              </a:solidFill>
              <a:latin typeface="Arial Regular" panose="020B0704020202020204" charset="0"/>
              <a:cs typeface="Arial Regular" panose="020B0704020202020204" charset="0"/>
              <a:sym typeface="+mn-lt"/>
            </a:endParaRPr>
          </a:p>
          <a:p>
            <a:pPr algn="l"/>
            <a:r>
              <a:rPr lang="zh-CN" altLang="en-US" sz="2800" dirty="0">
                <a:solidFill>
                  <a:schemeClr val="tx1"/>
                </a:solidFill>
                <a:latin typeface="Arial Regular" panose="020B0704020202020204" charset="0"/>
                <a:cs typeface="Arial Regular" panose="020B0704020202020204" charset="0"/>
                <a:sym typeface="+mn-lt"/>
              </a:rPr>
              <a:t>条件状语从句：强调条件或假设</a:t>
            </a:r>
            <a:endParaRPr lang="zh-CN" altLang="en-US" sz="2800" dirty="0">
              <a:solidFill>
                <a:schemeClr val="tx1"/>
              </a:solidFill>
              <a:latin typeface="Arial Regular" panose="020B0704020202020204" charset="0"/>
              <a:cs typeface="Arial Regular" panose="020B0704020202020204" charset="0"/>
              <a:sym typeface="+mn-lt"/>
            </a:endParaRPr>
          </a:p>
          <a:p>
            <a:pPr algn="l"/>
            <a:endParaRPr lang="en-US" altLang="zh-CN" sz="2800" dirty="0">
              <a:solidFill>
                <a:schemeClr val="tx1"/>
              </a:solidFill>
              <a:latin typeface="Arial Regular" panose="020B0704020202020204" charset="0"/>
              <a:cs typeface="Arial Regular" panose="020B0704020202020204" charset="0"/>
              <a:sym typeface="+mn-lt"/>
            </a:endParaRPr>
          </a:p>
          <a:p>
            <a:pPr algn="l"/>
            <a:r>
              <a:rPr lang="en-US" altLang="zh-CN" sz="2800" dirty="0">
                <a:solidFill>
                  <a:schemeClr val="accent6">
                    <a:lumMod val="75000"/>
                  </a:schemeClr>
                </a:solidFill>
                <a:latin typeface="Arial Regular" panose="020B0704020202020204" charset="0"/>
                <a:cs typeface="Arial Regular" panose="020B0704020202020204" charset="0"/>
                <a:sym typeface="+mn-lt"/>
              </a:rPr>
              <a:t>Once children acquire strong academic knowledge, they can apply it effectively in real-life situations.</a:t>
            </a:r>
            <a:endParaRPr lang="en-US" altLang="zh-CN" sz="2800" dirty="0">
              <a:solidFill>
                <a:schemeClr val="accent6">
                  <a:lumMod val="75000"/>
                </a:schemeClr>
              </a:solidFill>
              <a:latin typeface="Arial Regular" panose="020B0704020202020204" charset="0"/>
              <a:cs typeface="Arial Regular" panose="020B0704020202020204" charset="0"/>
              <a:sym typeface="+mn-lt"/>
            </a:endParaRPr>
          </a:p>
          <a:p>
            <a:pPr algn="l"/>
            <a:r>
              <a:rPr lang="en-US" altLang="zh-CN" sz="2800" dirty="0">
                <a:solidFill>
                  <a:schemeClr val="accent6">
                    <a:lumMod val="75000"/>
                  </a:schemeClr>
                </a:solidFill>
                <a:latin typeface="Arial Regular" panose="020B0704020202020204" charset="0"/>
                <a:cs typeface="Arial Regular" panose="020B0704020202020204" charset="0"/>
                <a:sym typeface="+mn-lt"/>
              </a:rPr>
              <a:t>Although practical skills are useful, academic learning prepares students for higher education and professional careers.</a:t>
            </a:r>
            <a:endParaRPr lang="en-US" altLang="zh-CN" sz="2800" dirty="0">
              <a:solidFill>
                <a:schemeClr val="accent6">
                  <a:lumMod val="75000"/>
                </a:schemeClr>
              </a:solidFill>
              <a:latin typeface="Arial Regular" panose="020B0704020202020204" charset="0"/>
              <a:cs typeface="Arial Regular" panose="020B0704020202020204" charset="0"/>
              <a:sym typeface="+mn-lt"/>
            </a:endParaRPr>
          </a:p>
          <a:p>
            <a:pPr algn="l"/>
            <a:r>
              <a:rPr lang="en-US" altLang="zh-CN" sz="2800" dirty="0">
                <a:solidFill>
                  <a:schemeClr val="accent6">
                    <a:lumMod val="75000"/>
                  </a:schemeClr>
                </a:solidFill>
                <a:latin typeface="Arial Regular" panose="020B0704020202020204" charset="0"/>
                <a:cs typeface="Arial Regular" panose="020B0704020202020204" charset="0"/>
                <a:sym typeface="+mn-lt"/>
              </a:rPr>
              <a:t>If children focus on accumulating academic knowledge in their early years, they will gain the cognitive ability to adapt to diverse challenges and opportunities in adulthood.</a:t>
            </a:r>
            <a:endParaRPr lang="en-US" altLang="zh-CN" sz="2800" dirty="0">
              <a:solidFill>
                <a:schemeClr val="accent6">
                  <a:lumMod val="75000"/>
                </a:schemeClr>
              </a:solidFill>
              <a:latin typeface="Arial Regular" panose="020B0704020202020204" charset="0"/>
              <a:cs typeface="Arial Regular" panose="020B0704020202020204" charset="0"/>
              <a:sym typeface="+mn-lt"/>
            </a:endParaRPr>
          </a:p>
        </p:txBody>
      </p:sp>
    </p:spTree>
  </p:cSld>
  <p:clrMapOvr>
    <a:masterClrMapping/>
  </p:clrMapOvr>
  <mc:AlternateContent xmlns:mc="http://schemas.openxmlformats.org/markup-compatibility/2006">
    <mc:Choice xmlns:p14="http://schemas.microsoft.com/office/powerpoint/2010/main" Requires="p14">
      <p:transition spd="slow" p14:dur="1000">
        <p:wipe/>
      </p:transition>
    </mc:Choice>
    <mc:Fallback>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linds(horizontal)">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blinds(horizontal)">
                                      <p:cBhvr>
                                        <p:cTn id="22" dur="5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blinds(horizontal)">
                                      <p:cBhvr>
                                        <p:cTn id="27" dur="500"/>
                                        <p:tgtEl>
                                          <p:spTgt spid="3">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blinds(horizontal)">
                                      <p:cBhvr>
                                        <p:cTn id="3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785495" y="601345"/>
            <a:ext cx="10002520" cy="637540"/>
          </a:xfrm>
          <a:prstGeom prst="rect">
            <a:avLst/>
          </a:prstGeom>
          <a:noFill/>
        </p:spPr>
        <p:txBody>
          <a:bodyPr wrap="square" rtlCol="0" anchor="t">
            <a:noAutofit/>
          </a:bodyPr>
          <a:p>
            <a:r>
              <a:rPr lang="zh-CN" altLang="en-US" sz="3200" b="1">
                <a:latin typeface="Arial" panose="020B0704020202020204" pitchFamily="34" charset="0"/>
                <a:ea typeface="宋体-简" panose="02010800040101010101" charset="-122"/>
                <a:cs typeface="Arial" panose="020B0704020202020204" pitchFamily="34" charset="0"/>
                <a:sym typeface="+mn-ea"/>
              </a:rPr>
              <a:t>状语从句</a:t>
            </a:r>
            <a:endParaRPr lang="zh-CN" altLang="en-US" sz="3200" b="1">
              <a:latin typeface="Arial" panose="020B0704020202020204" pitchFamily="34" charset="0"/>
              <a:ea typeface="宋体-简" panose="02010800040101010101" charset="-122"/>
              <a:cs typeface="Arial" panose="020B0704020202020204" pitchFamily="34" charset="0"/>
              <a:sym typeface="+mn-ea"/>
            </a:endParaRPr>
          </a:p>
        </p:txBody>
      </p:sp>
      <p:sp>
        <p:nvSpPr>
          <p:cNvPr id="3" name="矩形 2"/>
          <p:cNvSpPr/>
          <p:nvPr/>
        </p:nvSpPr>
        <p:spPr>
          <a:xfrm>
            <a:off x="785495" y="1238885"/>
            <a:ext cx="10312400" cy="4819650"/>
          </a:xfrm>
          <a:prstGeom prst="rect">
            <a:avLst/>
          </a:prstGeom>
        </p:spPr>
        <p:txBody>
          <a:bodyPr wrap="square">
            <a:noAutofit/>
          </a:bodyPr>
          <a:p>
            <a:pPr algn="l"/>
            <a:r>
              <a:rPr lang="en-US" altLang="zh-CN" sz="2800" b="1" dirty="0">
                <a:solidFill>
                  <a:schemeClr val="tx1"/>
                </a:solidFill>
                <a:latin typeface="Arial Bold" panose="020B0704020202020204" charset="0"/>
                <a:cs typeface="Arial Bold" panose="020B0704020202020204" charset="0"/>
                <a:sym typeface="+mn-lt"/>
              </a:rPr>
              <a:t>Conclusion </a:t>
            </a:r>
            <a:endParaRPr lang="en-US" altLang="zh-CN" sz="2800" b="1" dirty="0">
              <a:solidFill>
                <a:schemeClr val="tx1"/>
              </a:solidFill>
              <a:latin typeface="Arial Bold" panose="020B0704020202020204" charset="0"/>
              <a:cs typeface="Arial Bold" panose="020B0704020202020204" charset="0"/>
              <a:sym typeface="+mn-lt"/>
            </a:endParaRPr>
          </a:p>
          <a:p>
            <a:pPr algn="l"/>
            <a:endParaRPr lang="en-US" altLang="zh-CN" sz="2800" dirty="0">
              <a:solidFill>
                <a:schemeClr val="tx1"/>
              </a:solidFill>
              <a:latin typeface="Arial Regular" panose="020B0704020202020204" charset="0"/>
              <a:cs typeface="Arial Regular" panose="020B0704020202020204" charset="0"/>
              <a:sym typeface="+mn-lt"/>
            </a:endParaRPr>
          </a:p>
          <a:p>
            <a:pPr algn="l"/>
            <a:r>
              <a:rPr lang="zh-CN" altLang="en-US" sz="2800" dirty="0">
                <a:solidFill>
                  <a:schemeClr val="tx1"/>
                </a:solidFill>
                <a:latin typeface="Arial Regular" panose="020B0704020202020204" charset="0"/>
                <a:cs typeface="Arial Regular" panose="020B0704020202020204" charset="0"/>
                <a:sym typeface="+mn-lt"/>
              </a:rPr>
              <a:t>原因状语从句：解释观点理由</a:t>
            </a:r>
            <a:endParaRPr lang="zh-CN" altLang="en-US" sz="2800" dirty="0">
              <a:solidFill>
                <a:schemeClr val="tx1"/>
              </a:solidFill>
              <a:latin typeface="Arial Regular" panose="020B0704020202020204" charset="0"/>
              <a:cs typeface="Arial Regular" panose="020B0704020202020204" charset="0"/>
              <a:sym typeface="+mn-lt"/>
            </a:endParaRPr>
          </a:p>
          <a:p>
            <a:pPr algn="l"/>
            <a:r>
              <a:rPr lang="zh-CN" altLang="en-US" sz="2800" dirty="0">
                <a:solidFill>
                  <a:schemeClr val="tx1"/>
                </a:solidFill>
                <a:latin typeface="Arial Regular" panose="020B0704020202020204" charset="0"/>
                <a:cs typeface="Arial Regular" panose="020B0704020202020204" charset="0"/>
                <a:sym typeface="+mn-lt"/>
              </a:rPr>
              <a:t>结果状语从句：强调效果</a:t>
            </a:r>
            <a:endParaRPr lang="zh-CN" altLang="en-US" sz="2800" dirty="0">
              <a:solidFill>
                <a:schemeClr val="tx1"/>
              </a:solidFill>
              <a:latin typeface="Arial Regular" panose="020B0704020202020204" charset="0"/>
              <a:cs typeface="Arial Regular" panose="020B0704020202020204" charset="0"/>
              <a:sym typeface="+mn-lt"/>
            </a:endParaRPr>
          </a:p>
          <a:p>
            <a:pPr algn="l"/>
            <a:r>
              <a:rPr lang="zh-CN" altLang="en-US" sz="2800" dirty="0">
                <a:solidFill>
                  <a:schemeClr val="tx1"/>
                </a:solidFill>
                <a:latin typeface="Arial Regular" panose="020B0704020202020204" charset="0"/>
                <a:cs typeface="Arial Regular" panose="020B0704020202020204" charset="0"/>
                <a:sym typeface="+mn-lt"/>
              </a:rPr>
              <a:t>让步状语从句：承认另一方观点</a:t>
            </a:r>
            <a:endParaRPr lang="zh-CN" altLang="en-US" sz="2800" dirty="0">
              <a:solidFill>
                <a:schemeClr val="tx1"/>
              </a:solidFill>
              <a:latin typeface="Arial Regular" panose="020B0704020202020204" charset="0"/>
              <a:cs typeface="Arial Regular" panose="020B0704020202020204" charset="0"/>
              <a:sym typeface="+mn-lt"/>
            </a:endParaRPr>
          </a:p>
          <a:p>
            <a:pPr algn="l"/>
            <a:endParaRPr lang="zh-CN" altLang="en-US" sz="2800" dirty="0">
              <a:solidFill>
                <a:schemeClr val="accent6">
                  <a:lumMod val="75000"/>
                </a:schemeClr>
              </a:solidFill>
              <a:latin typeface="Arial Regular" panose="020B0704020202020204" charset="0"/>
              <a:cs typeface="Arial Regular" panose="020B0704020202020204" charset="0"/>
              <a:sym typeface="+mn-lt"/>
            </a:endParaRPr>
          </a:p>
          <a:p>
            <a:pPr algn="l"/>
            <a:r>
              <a:rPr lang="en-US" altLang="zh-CN" sz="2800" dirty="0">
                <a:solidFill>
                  <a:schemeClr val="accent6">
                    <a:lumMod val="75000"/>
                  </a:schemeClr>
                </a:solidFill>
                <a:latin typeface="Arial Regular" panose="020B0704020202020204" charset="0"/>
                <a:cs typeface="Arial Regular" panose="020B0704020202020204" charset="0"/>
                <a:sym typeface="+mn-lt"/>
              </a:rPr>
              <a:t>In conclusion, although practical skills are valuable, I believe that academic knowledge is more important because it provides a foundation for lifelong learning.</a:t>
            </a:r>
            <a:endParaRPr lang="en-US" altLang="zh-CN" sz="2800" dirty="0">
              <a:solidFill>
                <a:schemeClr val="accent6">
                  <a:lumMod val="75000"/>
                </a:schemeClr>
              </a:solidFill>
              <a:latin typeface="Arial Regular" panose="020B0704020202020204" charset="0"/>
              <a:cs typeface="Arial Regular" panose="020B0704020202020204" charset="0"/>
              <a:sym typeface="+mn-lt"/>
            </a:endParaRPr>
          </a:p>
          <a:p>
            <a:pPr algn="l"/>
            <a:r>
              <a:rPr lang="en-US" altLang="zh-CN" sz="2800" dirty="0">
                <a:solidFill>
                  <a:schemeClr val="accent6">
                    <a:lumMod val="75000"/>
                  </a:schemeClr>
                </a:solidFill>
                <a:latin typeface="Arial Regular" panose="020B0704020202020204" charset="0"/>
                <a:cs typeface="Arial Regular" panose="020B0704020202020204" charset="0"/>
                <a:sym typeface="+mn-lt"/>
              </a:rPr>
              <a:t>Therefore, children should balance both aspects, so that they can succeed in both study and life.</a:t>
            </a:r>
            <a:endParaRPr lang="en-US" altLang="zh-CN" sz="2800" dirty="0">
              <a:solidFill>
                <a:schemeClr val="accent6">
                  <a:lumMod val="75000"/>
                </a:schemeClr>
              </a:solidFill>
              <a:latin typeface="Arial Regular" panose="020B0704020202020204" charset="0"/>
              <a:cs typeface="Arial Regular" panose="020B0704020202020204" charset="0"/>
              <a:sym typeface="+mn-lt"/>
            </a:endParaRPr>
          </a:p>
          <a:p>
            <a:pPr algn="l"/>
            <a:endParaRPr lang="en-US" altLang="zh-CN" sz="2800" dirty="0">
              <a:solidFill>
                <a:schemeClr val="accent6">
                  <a:lumMod val="75000"/>
                </a:schemeClr>
              </a:solidFill>
              <a:latin typeface="Arial Regular" panose="020B0704020202020204" charset="0"/>
              <a:cs typeface="Arial Regular" panose="020B0704020202020204" charset="0"/>
              <a:sym typeface="+mn-lt"/>
            </a:endParaRPr>
          </a:p>
        </p:txBody>
      </p:sp>
    </p:spTree>
  </p:cSld>
  <p:clrMapOvr>
    <a:masterClrMapping/>
  </p:clrMapOvr>
  <mc:AlternateContent xmlns:mc="http://schemas.openxmlformats.org/markup-compatibility/2006">
    <mc:Choice xmlns:p14="http://schemas.microsoft.com/office/powerpoint/2010/main" Requires="p14">
      <p:transition spd="slow" p14:dur="1000">
        <p:wipe/>
      </p:transition>
    </mc:Choice>
    <mc:Fallback>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blinds(horizontal)">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blinds(horizontal)">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linds(horizontal)">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blinds(horizontal)">
                                      <p:cBhvr>
                                        <p:cTn id="22" dur="500"/>
                                        <p:tgtEl>
                                          <p:spTgt spid="3">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blinds(horizontal)">
                                      <p:cBhvr>
                                        <p:cTn id="2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785495" y="601345"/>
            <a:ext cx="10002520" cy="637540"/>
          </a:xfrm>
          <a:prstGeom prst="rect">
            <a:avLst/>
          </a:prstGeom>
          <a:noFill/>
        </p:spPr>
        <p:txBody>
          <a:bodyPr wrap="square" rtlCol="0" anchor="t">
            <a:noAutofit/>
          </a:bodyPr>
          <a:p>
            <a:r>
              <a:rPr lang="zh-CN" altLang="en-US" sz="3200" b="1">
                <a:latin typeface="Arial" panose="020B0704020202020204" pitchFamily="34" charset="0"/>
                <a:ea typeface="宋体-简" panose="02010800040101010101" charset="-122"/>
                <a:cs typeface="Arial" panose="020B0704020202020204" pitchFamily="34" charset="0"/>
                <a:sym typeface="+mn-ea"/>
              </a:rPr>
              <a:t>条件状语从句</a:t>
            </a:r>
            <a:endParaRPr lang="zh-CN" altLang="en-US" sz="3200" b="1">
              <a:latin typeface="Arial" panose="020B0704020202020204" pitchFamily="34" charset="0"/>
              <a:ea typeface="宋体-简" panose="02010800040101010101" charset="-122"/>
              <a:cs typeface="Arial" panose="020B0704020202020204" pitchFamily="34" charset="0"/>
              <a:sym typeface="+mn-ea"/>
            </a:endParaRPr>
          </a:p>
        </p:txBody>
      </p:sp>
      <p:sp>
        <p:nvSpPr>
          <p:cNvPr id="34" name="PA_矩形 8"/>
          <p:cNvSpPr/>
          <p:nvPr>
            <p:custDataLst>
              <p:tags r:id="rId1"/>
            </p:custDataLst>
          </p:nvPr>
        </p:nvSpPr>
        <p:spPr>
          <a:xfrm>
            <a:off x="985104" y="2089385"/>
            <a:ext cx="5584329" cy="368300"/>
          </a:xfrm>
          <a:prstGeom prst="rect">
            <a:avLst/>
          </a:prstGeom>
        </p:spPr>
        <p:txBody>
          <a:bodyPr wrap="square">
            <a:spAutoFit/>
          </a:bodyPr>
          <a:lstStyle/>
          <a:p>
            <a:pPr lvl="0" defTabSz="685800">
              <a:defRPr/>
            </a:pPr>
            <a:r>
              <a:rPr lang="en-US" altLang="zh-CN" kern="0" dirty="0">
                <a:solidFill>
                  <a:schemeClr val="accent3"/>
                </a:solidFill>
                <a:cs typeface="+mn-ea"/>
                <a:sym typeface="+mn-lt"/>
              </a:rPr>
              <a:t> </a:t>
            </a:r>
            <a:endParaRPr lang="en-US" altLang="zh-CN" kern="0" dirty="0">
              <a:solidFill>
                <a:schemeClr val="accent3"/>
              </a:solidFill>
              <a:cs typeface="+mn-ea"/>
              <a:sym typeface="+mn-lt"/>
            </a:endParaRPr>
          </a:p>
        </p:txBody>
      </p:sp>
      <p:graphicFrame>
        <p:nvGraphicFramePr>
          <p:cNvPr id="6" name="表格 5"/>
          <p:cNvGraphicFramePr/>
          <p:nvPr>
            <p:custDataLst>
              <p:tags r:id="rId2"/>
            </p:custDataLst>
          </p:nvPr>
        </p:nvGraphicFramePr>
        <p:xfrm>
          <a:off x="768350" y="1605280"/>
          <a:ext cx="9243060" cy="3441700"/>
        </p:xfrm>
        <a:graphic>
          <a:graphicData uri="http://schemas.openxmlformats.org/drawingml/2006/table">
            <a:tbl>
              <a:tblPr firstRow="1" bandRow="1">
                <a:tableStyleId>{5C22544A-7EE6-4342-B048-85BDC9FD1C3A}</a:tableStyleId>
              </a:tblPr>
              <a:tblGrid>
                <a:gridCol w="1281430"/>
                <a:gridCol w="3786505"/>
                <a:gridCol w="4175125"/>
              </a:tblGrid>
              <a:tr h="688340">
                <a:tc>
                  <a:txBody>
                    <a:bodyPr/>
                    <a:p>
                      <a:pPr>
                        <a:buNone/>
                      </a:pPr>
                      <a:endParaRPr lang="zh-CN" altLang="en-US" sz="2400" b="0">
                        <a:solidFill>
                          <a:schemeClr val="tx1"/>
                        </a:solidFill>
                        <a:latin typeface="Arial Regular" panose="020B0704020202020204" charset="0"/>
                        <a:cs typeface="Arial Regular" panose="020B0704020202020204" charset="0"/>
                      </a:endParaRPr>
                    </a:p>
                  </a:txBody>
                  <a:tcPr/>
                </a:tc>
                <a:tc>
                  <a:txBody>
                    <a:bodyPr/>
                    <a:p>
                      <a:pPr>
                        <a:buNone/>
                      </a:pPr>
                      <a:r>
                        <a:rPr lang="zh-CN" altLang="en-US" sz="2400" b="0">
                          <a:solidFill>
                            <a:schemeClr val="tx1"/>
                          </a:solidFill>
                          <a:latin typeface="Arial Regular" panose="020B0704020202020204" charset="0"/>
                          <a:cs typeface="Arial Regular" panose="020B0704020202020204" charset="0"/>
                        </a:rPr>
                        <a:t>‘</a:t>
                      </a:r>
                      <a:r>
                        <a:rPr lang="en-US" altLang="zh-CN" sz="2400" b="0">
                          <a:solidFill>
                            <a:schemeClr val="tx1"/>
                          </a:solidFill>
                          <a:latin typeface="Arial Regular" panose="020B0704020202020204" charset="0"/>
                          <a:cs typeface="Arial Regular" panose="020B0704020202020204" charset="0"/>
                        </a:rPr>
                        <a:t>if</a:t>
                      </a:r>
                      <a:r>
                        <a:rPr lang="zh-CN" altLang="en-US" sz="2400" b="0">
                          <a:solidFill>
                            <a:schemeClr val="tx1"/>
                          </a:solidFill>
                          <a:latin typeface="Arial Regular" panose="020B0704020202020204" charset="0"/>
                          <a:cs typeface="Arial Regular" panose="020B0704020202020204" charset="0"/>
                        </a:rPr>
                        <a:t>’</a:t>
                      </a:r>
                      <a:r>
                        <a:rPr lang="en-US" altLang="zh-CN" sz="2400" b="0">
                          <a:solidFill>
                            <a:schemeClr val="tx1"/>
                          </a:solidFill>
                          <a:latin typeface="Arial Regular" panose="020B0704020202020204" charset="0"/>
                          <a:cs typeface="Arial Regular" panose="020B0704020202020204" charset="0"/>
                        </a:rPr>
                        <a:t> clause</a:t>
                      </a:r>
                      <a:endParaRPr lang="en-US" altLang="zh-CN" sz="2400" b="0">
                        <a:solidFill>
                          <a:schemeClr val="tx1"/>
                        </a:solidFill>
                        <a:latin typeface="Arial Regular" panose="020B0704020202020204" charset="0"/>
                        <a:cs typeface="Arial Regular" panose="020B0704020202020204" charset="0"/>
                      </a:endParaRPr>
                    </a:p>
                  </a:txBody>
                  <a:tcPr/>
                </a:tc>
                <a:tc>
                  <a:txBody>
                    <a:bodyPr/>
                    <a:p>
                      <a:pPr>
                        <a:buNone/>
                      </a:pPr>
                      <a:r>
                        <a:rPr lang="en-US" altLang="zh-CN" sz="2400" b="0">
                          <a:solidFill>
                            <a:schemeClr val="tx1"/>
                          </a:solidFill>
                          <a:latin typeface="Arial Regular" panose="020B0704020202020204" charset="0"/>
                          <a:cs typeface="Arial Regular" panose="020B0704020202020204" charset="0"/>
                        </a:rPr>
                        <a:t>main clause</a:t>
                      </a:r>
                      <a:endParaRPr lang="en-US" altLang="zh-CN" sz="2400" b="0">
                        <a:solidFill>
                          <a:schemeClr val="tx1"/>
                        </a:solidFill>
                        <a:latin typeface="Arial Regular" panose="020B0704020202020204" charset="0"/>
                        <a:cs typeface="Arial Regular" panose="020B0704020202020204" charset="0"/>
                      </a:endParaRPr>
                    </a:p>
                  </a:txBody>
                  <a:tcPr/>
                </a:tc>
              </a:tr>
              <a:tr h="688340">
                <a:tc>
                  <a:txBody>
                    <a:bodyPr/>
                    <a:p>
                      <a:pPr>
                        <a:buNone/>
                      </a:pPr>
                      <a:r>
                        <a:rPr lang="en-US" altLang="zh-CN" sz="2400" b="0">
                          <a:solidFill>
                            <a:schemeClr val="tx1"/>
                          </a:solidFill>
                          <a:latin typeface="Arial Regular" panose="020B0704020202020204" charset="0"/>
                          <a:cs typeface="Arial Regular" panose="020B0704020202020204" charset="0"/>
                        </a:rPr>
                        <a:t>0</a:t>
                      </a:r>
                      <a:endParaRPr lang="en-US" altLang="zh-CN" sz="2400" b="0">
                        <a:solidFill>
                          <a:schemeClr val="tx1"/>
                        </a:solidFill>
                        <a:latin typeface="Arial Regular" panose="020B0704020202020204" charset="0"/>
                        <a:cs typeface="Arial Regular" panose="020B0704020202020204" charset="0"/>
                      </a:endParaRPr>
                    </a:p>
                  </a:txBody>
                  <a:tcPr/>
                </a:tc>
                <a:tc>
                  <a:txBody>
                    <a:bodyPr/>
                    <a:p>
                      <a:pPr>
                        <a:buNone/>
                      </a:pPr>
                      <a:r>
                        <a:rPr lang="en-US" altLang="zh-CN" sz="2400" b="0">
                          <a:solidFill>
                            <a:schemeClr val="tx1"/>
                          </a:solidFill>
                          <a:latin typeface="Arial Regular" panose="020B0704020202020204" charset="0"/>
                          <a:cs typeface="Arial Regular" panose="020B0704020202020204" charset="0"/>
                        </a:rPr>
                        <a:t>If + present simple,</a:t>
                      </a:r>
                      <a:endParaRPr lang="en-US" altLang="zh-CN" sz="2400" b="0">
                        <a:solidFill>
                          <a:schemeClr val="tx1"/>
                        </a:solidFill>
                        <a:latin typeface="Arial Regular" panose="020B0704020202020204" charset="0"/>
                        <a:cs typeface="Arial Regular" panose="020B0704020202020204" charset="0"/>
                      </a:endParaRPr>
                    </a:p>
                  </a:txBody>
                  <a:tcPr/>
                </a:tc>
                <a:tc>
                  <a:txBody>
                    <a:bodyPr/>
                    <a:p>
                      <a:pPr>
                        <a:buNone/>
                      </a:pPr>
                      <a:r>
                        <a:rPr lang="en-US" altLang="zh-CN" sz="2400" b="0">
                          <a:solidFill>
                            <a:schemeClr val="tx1"/>
                          </a:solidFill>
                          <a:latin typeface="Arial Regular" panose="020B0704020202020204" charset="0"/>
                          <a:cs typeface="Arial Regular" panose="020B0704020202020204" charset="0"/>
                        </a:rPr>
                        <a:t>present simple</a:t>
                      </a:r>
                      <a:endParaRPr lang="en-US" altLang="zh-CN" sz="2400" b="0">
                        <a:solidFill>
                          <a:schemeClr val="tx1"/>
                        </a:solidFill>
                        <a:latin typeface="Arial Regular" panose="020B0704020202020204" charset="0"/>
                        <a:cs typeface="Arial Regular" panose="020B0704020202020204" charset="0"/>
                      </a:endParaRPr>
                    </a:p>
                  </a:txBody>
                  <a:tcPr/>
                </a:tc>
              </a:tr>
              <a:tr h="688340">
                <a:tc>
                  <a:txBody>
                    <a:bodyPr/>
                    <a:p>
                      <a:pPr>
                        <a:buNone/>
                      </a:pPr>
                      <a:r>
                        <a:rPr lang="en-US" altLang="zh-CN" sz="2400" b="0">
                          <a:solidFill>
                            <a:schemeClr val="tx1"/>
                          </a:solidFill>
                          <a:latin typeface="Arial Regular" panose="020B0704020202020204" charset="0"/>
                          <a:cs typeface="Arial Regular" panose="020B0704020202020204" charset="0"/>
                        </a:rPr>
                        <a:t>1st</a:t>
                      </a:r>
                      <a:endParaRPr lang="en-US" altLang="zh-CN" sz="2400" b="0">
                        <a:solidFill>
                          <a:schemeClr val="tx1"/>
                        </a:solidFill>
                        <a:latin typeface="Arial Regular" panose="020B0704020202020204" charset="0"/>
                        <a:cs typeface="Arial Regular" panose="020B0704020202020204" charset="0"/>
                      </a:endParaRPr>
                    </a:p>
                  </a:txBody>
                  <a:tcPr/>
                </a:tc>
                <a:tc>
                  <a:txBody>
                    <a:bodyPr/>
                    <a:p>
                      <a:pPr>
                        <a:buNone/>
                      </a:pPr>
                      <a:r>
                        <a:rPr lang="en-US" altLang="zh-CN" sz="2400">
                          <a:solidFill>
                            <a:schemeClr val="tx1"/>
                          </a:solidFill>
                          <a:latin typeface="Arial Regular" panose="020B0704020202020204" charset="0"/>
                          <a:cs typeface="Arial Regular" panose="020B0704020202020204" charset="0"/>
                          <a:sym typeface="+mn-ea"/>
                        </a:rPr>
                        <a:t>If + present simple,</a:t>
                      </a:r>
                      <a:endParaRPr lang="en-US" altLang="zh-CN" sz="2400" b="0">
                        <a:solidFill>
                          <a:schemeClr val="tx1"/>
                        </a:solidFill>
                        <a:latin typeface="Arial Regular" panose="020B0704020202020204" charset="0"/>
                        <a:cs typeface="Arial Regular" panose="020B0704020202020204" charset="0"/>
                      </a:endParaRPr>
                    </a:p>
                    <a:p>
                      <a:pPr>
                        <a:buNone/>
                      </a:pPr>
                      <a:endParaRPr lang="en-US" altLang="zh-CN" sz="2400" b="0">
                        <a:solidFill>
                          <a:schemeClr val="tx1"/>
                        </a:solidFill>
                        <a:latin typeface="Arial Regular" panose="020B0704020202020204" charset="0"/>
                        <a:cs typeface="Arial Regular" panose="020B0704020202020204" charset="0"/>
                      </a:endParaRPr>
                    </a:p>
                  </a:txBody>
                  <a:tcPr/>
                </a:tc>
                <a:tc>
                  <a:txBody>
                    <a:bodyPr/>
                    <a:p>
                      <a:pPr>
                        <a:buNone/>
                      </a:pPr>
                      <a:r>
                        <a:rPr lang="en-US" altLang="zh-CN" sz="2400" b="0">
                          <a:solidFill>
                            <a:schemeClr val="tx1"/>
                          </a:solidFill>
                          <a:latin typeface="Arial Regular" panose="020B0704020202020204" charset="0"/>
                          <a:cs typeface="Arial Regular" panose="020B0704020202020204" charset="0"/>
                        </a:rPr>
                        <a:t>will + infinitive</a:t>
                      </a:r>
                      <a:endParaRPr lang="en-US" altLang="zh-CN" sz="2400" b="0">
                        <a:solidFill>
                          <a:schemeClr val="tx1"/>
                        </a:solidFill>
                        <a:latin typeface="Arial Regular" panose="020B0704020202020204" charset="0"/>
                        <a:cs typeface="Arial Regular" panose="020B0704020202020204" charset="0"/>
                      </a:endParaRPr>
                    </a:p>
                  </a:txBody>
                  <a:tcPr/>
                </a:tc>
              </a:tr>
              <a:tr h="688340">
                <a:tc>
                  <a:txBody>
                    <a:bodyPr/>
                    <a:p>
                      <a:pPr>
                        <a:buNone/>
                      </a:pPr>
                      <a:r>
                        <a:rPr lang="en-US" altLang="zh-CN" sz="2400" b="0">
                          <a:solidFill>
                            <a:schemeClr val="tx1"/>
                          </a:solidFill>
                          <a:latin typeface="Arial Regular" panose="020B0704020202020204" charset="0"/>
                          <a:cs typeface="Arial Regular" panose="020B0704020202020204" charset="0"/>
                        </a:rPr>
                        <a:t>2nd</a:t>
                      </a:r>
                      <a:endParaRPr lang="en-US" altLang="zh-CN" sz="2400" b="0">
                        <a:solidFill>
                          <a:schemeClr val="tx1"/>
                        </a:solidFill>
                        <a:latin typeface="Arial Regular" panose="020B0704020202020204" charset="0"/>
                        <a:cs typeface="Arial Regular" panose="020B0704020202020204" charset="0"/>
                      </a:endParaRPr>
                    </a:p>
                  </a:txBody>
                  <a:tcPr/>
                </a:tc>
                <a:tc>
                  <a:txBody>
                    <a:bodyPr/>
                    <a:p>
                      <a:pPr>
                        <a:buNone/>
                      </a:pPr>
                      <a:r>
                        <a:rPr lang="en-US" altLang="zh-CN" sz="2400" b="0">
                          <a:solidFill>
                            <a:schemeClr val="tx1"/>
                          </a:solidFill>
                          <a:latin typeface="Arial Regular" panose="020B0704020202020204" charset="0"/>
                          <a:cs typeface="Arial Regular" panose="020B0704020202020204" charset="0"/>
                        </a:rPr>
                        <a:t>If + past simple,</a:t>
                      </a:r>
                      <a:endParaRPr lang="en-US" altLang="zh-CN" sz="2400" b="0">
                        <a:solidFill>
                          <a:schemeClr val="tx1"/>
                        </a:solidFill>
                        <a:latin typeface="Arial Regular" panose="020B0704020202020204" charset="0"/>
                        <a:cs typeface="Arial Regular" panose="020B0704020202020204" charset="0"/>
                      </a:endParaRPr>
                    </a:p>
                  </a:txBody>
                  <a:tcPr/>
                </a:tc>
                <a:tc>
                  <a:txBody>
                    <a:bodyPr/>
                    <a:p>
                      <a:pPr>
                        <a:buNone/>
                      </a:pPr>
                      <a:r>
                        <a:rPr lang="en-US" altLang="zh-CN" sz="2400" b="0">
                          <a:solidFill>
                            <a:schemeClr val="tx1"/>
                          </a:solidFill>
                          <a:latin typeface="Arial Regular" panose="020B0704020202020204" charset="0"/>
                          <a:cs typeface="Arial Regular" panose="020B0704020202020204" charset="0"/>
                        </a:rPr>
                        <a:t>would + infinitive</a:t>
                      </a:r>
                      <a:endParaRPr lang="en-US" altLang="zh-CN" sz="2400" b="0">
                        <a:solidFill>
                          <a:schemeClr val="tx1"/>
                        </a:solidFill>
                        <a:latin typeface="Arial Regular" panose="020B0704020202020204" charset="0"/>
                        <a:cs typeface="Arial Regular" panose="020B0704020202020204" charset="0"/>
                      </a:endParaRPr>
                    </a:p>
                  </a:txBody>
                  <a:tcPr/>
                </a:tc>
              </a:tr>
              <a:tr h="688340">
                <a:tc>
                  <a:txBody>
                    <a:bodyPr/>
                    <a:p>
                      <a:pPr>
                        <a:buNone/>
                      </a:pPr>
                      <a:r>
                        <a:rPr lang="en-US" altLang="zh-CN" sz="2400" b="0">
                          <a:solidFill>
                            <a:schemeClr val="tx1"/>
                          </a:solidFill>
                          <a:latin typeface="Arial Regular" panose="020B0704020202020204" charset="0"/>
                          <a:cs typeface="Arial Regular" panose="020B0704020202020204" charset="0"/>
                        </a:rPr>
                        <a:t>3rd</a:t>
                      </a:r>
                      <a:endParaRPr lang="en-US" altLang="zh-CN" sz="2400" b="0">
                        <a:solidFill>
                          <a:schemeClr val="tx1"/>
                        </a:solidFill>
                        <a:latin typeface="Arial Regular" panose="020B0704020202020204" charset="0"/>
                        <a:cs typeface="Arial Regular" panose="020B0704020202020204" charset="0"/>
                      </a:endParaRPr>
                    </a:p>
                  </a:txBody>
                  <a:tcPr/>
                </a:tc>
                <a:tc>
                  <a:txBody>
                    <a:bodyPr/>
                    <a:p>
                      <a:pPr>
                        <a:buNone/>
                      </a:pPr>
                      <a:r>
                        <a:rPr lang="en-US" altLang="zh-CN" sz="2400" b="0">
                          <a:solidFill>
                            <a:schemeClr val="tx1"/>
                          </a:solidFill>
                          <a:latin typeface="Arial Regular" panose="020B0704020202020204" charset="0"/>
                          <a:cs typeface="Arial Regular" panose="020B0704020202020204" charset="0"/>
                        </a:rPr>
                        <a:t>If + past perfect,</a:t>
                      </a:r>
                      <a:endParaRPr lang="en-US" altLang="zh-CN" sz="2400" b="0">
                        <a:solidFill>
                          <a:schemeClr val="tx1"/>
                        </a:solidFill>
                        <a:latin typeface="Arial Regular" panose="020B0704020202020204" charset="0"/>
                        <a:cs typeface="Arial Regular" panose="020B0704020202020204" charset="0"/>
                      </a:endParaRPr>
                    </a:p>
                  </a:txBody>
                  <a:tcPr/>
                </a:tc>
                <a:tc>
                  <a:txBody>
                    <a:bodyPr/>
                    <a:p>
                      <a:pPr>
                        <a:buNone/>
                      </a:pPr>
                      <a:r>
                        <a:rPr lang="en-US" altLang="zh-CN" sz="2400" b="0">
                          <a:solidFill>
                            <a:schemeClr val="tx1"/>
                          </a:solidFill>
                          <a:latin typeface="Arial Regular" panose="020B0704020202020204" charset="0"/>
                          <a:cs typeface="Arial Regular" panose="020B0704020202020204" charset="0"/>
                        </a:rPr>
                        <a:t>would have + past participle</a:t>
                      </a:r>
                      <a:endParaRPr lang="en-US" altLang="zh-CN" sz="2400" b="0">
                        <a:solidFill>
                          <a:schemeClr val="tx1"/>
                        </a:solidFill>
                        <a:latin typeface="Arial Regular" panose="020B0704020202020204" charset="0"/>
                        <a:cs typeface="Arial Regular" panose="020B0704020202020204" charset="0"/>
                      </a:endParaRPr>
                    </a:p>
                  </a:txBody>
                  <a:tcPr/>
                </a:tc>
              </a:tr>
            </a:tbl>
          </a:graphicData>
        </a:graphic>
      </p:graphicFrame>
      <p:sp>
        <p:nvSpPr>
          <p:cNvPr id="8" name="右大括号 7"/>
          <p:cNvSpPr/>
          <p:nvPr/>
        </p:nvSpPr>
        <p:spPr>
          <a:xfrm>
            <a:off x="8310880" y="2593340"/>
            <a:ext cx="393700" cy="818515"/>
          </a:xfrm>
          <a:prstGeom prst="rightBrace">
            <a:avLst/>
          </a:prstGeom>
          <a:ln>
            <a:solidFill>
              <a:srgbClr val="FF0000"/>
            </a:solidFill>
          </a:ln>
        </p:spPr>
        <p:style>
          <a:lnRef idx="2">
            <a:schemeClr val="accent1"/>
          </a:lnRef>
          <a:fillRef idx="0">
            <a:srgbClr val="FFFFFF"/>
          </a:fillRef>
          <a:effectRef idx="0">
            <a:srgbClr val="FFFFFF"/>
          </a:effectRef>
          <a:fontRef idx="minor">
            <a:schemeClr val="tx1"/>
          </a:fontRef>
        </p:style>
        <p:txBody>
          <a:bodyPr rtlCol="0" anchor="ctr"/>
          <a:p>
            <a:pPr algn="ctr"/>
            <a:endParaRPr lang="zh-CN" altLang="en-US"/>
          </a:p>
        </p:txBody>
      </p:sp>
      <p:sp>
        <p:nvSpPr>
          <p:cNvPr id="9" name="右大括号 8"/>
          <p:cNvSpPr/>
          <p:nvPr/>
        </p:nvSpPr>
        <p:spPr>
          <a:xfrm>
            <a:off x="9808210" y="3947160"/>
            <a:ext cx="393700" cy="818515"/>
          </a:xfrm>
          <a:prstGeom prst="rightBrace">
            <a:avLst/>
          </a:prstGeom>
          <a:ln>
            <a:solidFill>
              <a:srgbClr val="FF0000"/>
            </a:solidFill>
          </a:ln>
        </p:spPr>
        <p:style>
          <a:lnRef idx="2">
            <a:schemeClr val="accent1"/>
          </a:lnRef>
          <a:fillRef idx="0">
            <a:srgbClr val="FFFFFF"/>
          </a:fillRef>
          <a:effectRef idx="0">
            <a:srgbClr val="FFFFFF"/>
          </a:effectRef>
          <a:fontRef idx="minor">
            <a:schemeClr val="tx1"/>
          </a:fontRef>
        </p:style>
        <p:txBody>
          <a:bodyPr rtlCol="0" anchor="ctr"/>
          <a:p>
            <a:pPr algn="ctr"/>
            <a:endParaRPr lang="zh-CN" altLang="en-US"/>
          </a:p>
        </p:txBody>
      </p:sp>
      <p:sp>
        <p:nvSpPr>
          <p:cNvPr id="10" name="文本框 9"/>
          <p:cNvSpPr txBox="1"/>
          <p:nvPr/>
        </p:nvSpPr>
        <p:spPr>
          <a:xfrm>
            <a:off x="8928735" y="2593340"/>
            <a:ext cx="1715135" cy="829945"/>
          </a:xfrm>
          <a:prstGeom prst="rect">
            <a:avLst/>
          </a:prstGeom>
          <a:noFill/>
        </p:spPr>
        <p:txBody>
          <a:bodyPr wrap="square" rtlCol="0">
            <a:spAutoFit/>
          </a:bodyPr>
          <a:p>
            <a:r>
              <a:rPr lang="en-US" altLang="zh-CN" sz="2400">
                <a:solidFill>
                  <a:schemeClr val="accent6">
                    <a:lumMod val="75000"/>
                  </a:schemeClr>
                </a:solidFill>
                <a:latin typeface="Arial Regular" panose="020B0704020202020204" charset="0"/>
                <a:cs typeface="Arial Regular" panose="020B0704020202020204" charset="0"/>
              </a:rPr>
              <a:t>Real</a:t>
            </a:r>
            <a:endParaRPr lang="en-US" altLang="zh-CN" sz="2400">
              <a:solidFill>
                <a:schemeClr val="accent6">
                  <a:lumMod val="75000"/>
                </a:schemeClr>
              </a:solidFill>
              <a:latin typeface="Arial Regular" panose="020B0704020202020204" charset="0"/>
              <a:cs typeface="Arial Regular" panose="020B0704020202020204" charset="0"/>
            </a:endParaRPr>
          </a:p>
          <a:p>
            <a:r>
              <a:rPr lang="en-US" altLang="zh-CN" sz="2400">
                <a:solidFill>
                  <a:schemeClr val="accent6">
                    <a:lumMod val="75000"/>
                  </a:schemeClr>
                </a:solidFill>
                <a:latin typeface="Arial Regular" panose="020B0704020202020204" charset="0"/>
                <a:cs typeface="Arial Regular" panose="020B0704020202020204" charset="0"/>
              </a:rPr>
              <a:t>Possible</a:t>
            </a:r>
            <a:endParaRPr lang="en-US" altLang="zh-CN" sz="2400">
              <a:solidFill>
                <a:schemeClr val="accent6">
                  <a:lumMod val="75000"/>
                </a:schemeClr>
              </a:solidFill>
              <a:latin typeface="Arial Regular" panose="020B0704020202020204" charset="0"/>
              <a:cs typeface="Arial Regular" panose="020B0704020202020204" charset="0"/>
            </a:endParaRPr>
          </a:p>
        </p:txBody>
      </p:sp>
      <p:sp>
        <p:nvSpPr>
          <p:cNvPr id="11" name="文本框 10"/>
          <p:cNvSpPr txBox="1"/>
          <p:nvPr/>
        </p:nvSpPr>
        <p:spPr>
          <a:xfrm>
            <a:off x="9808210" y="4900930"/>
            <a:ext cx="1715770" cy="829945"/>
          </a:xfrm>
          <a:prstGeom prst="rect">
            <a:avLst/>
          </a:prstGeom>
          <a:noFill/>
        </p:spPr>
        <p:txBody>
          <a:bodyPr wrap="square" rtlCol="0">
            <a:spAutoFit/>
          </a:bodyPr>
          <a:p>
            <a:r>
              <a:rPr lang="en-US" altLang="zh-CN" sz="2400">
                <a:solidFill>
                  <a:schemeClr val="accent6">
                    <a:lumMod val="75000"/>
                  </a:schemeClr>
                </a:solidFill>
                <a:latin typeface="Arial Regular" panose="020B0704020202020204" charset="0"/>
                <a:cs typeface="Arial Regular" panose="020B0704020202020204" charset="0"/>
              </a:rPr>
              <a:t>Unreal </a:t>
            </a:r>
            <a:endParaRPr lang="en-US" altLang="zh-CN" sz="2400">
              <a:solidFill>
                <a:schemeClr val="accent6">
                  <a:lumMod val="75000"/>
                </a:schemeClr>
              </a:solidFill>
              <a:latin typeface="Arial Regular" panose="020B0704020202020204" charset="0"/>
              <a:cs typeface="Arial Regular" panose="020B0704020202020204" charset="0"/>
            </a:endParaRPr>
          </a:p>
          <a:p>
            <a:r>
              <a:rPr lang="en-US" altLang="zh-CN" sz="2400">
                <a:solidFill>
                  <a:schemeClr val="accent6">
                    <a:lumMod val="75000"/>
                  </a:schemeClr>
                </a:solidFill>
                <a:latin typeface="Arial Regular" panose="020B0704020202020204" charset="0"/>
                <a:cs typeface="Arial Regular" panose="020B0704020202020204" charset="0"/>
              </a:rPr>
              <a:t>Impossible</a:t>
            </a:r>
            <a:endParaRPr lang="en-US" altLang="zh-CN" sz="2400">
              <a:solidFill>
                <a:schemeClr val="accent6">
                  <a:lumMod val="75000"/>
                </a:schemeClr>
              </a:solidFill>
              <a:latin typeface="Arial Regular" panose="020B0704020202020204" charset="0"/>
              <a:cs typeface="Arial Regular" panose="020B0704020202020204" charset="0"/>
            </a:endParaRPr>
          </a:p>
        </p:txBody>
      </p:sp>
    </p:spTree>
  </p:cSld>
  <p:clrMapOvr>
    <a:masterClrMapping/>
  </p:clrMapOvr>
  <mc:AlternateContent xmlns:mc="http://schemas.openxmlformats.org/markup-compatibility/2006">
    <mc:Choice xmlns:p14="http://schemas.microsoft.com/office/powerpoint/2010/main" Requires="p14">
      <p:transition spd="slow" p14:dur="1000">
        <p:wipe/>
      </p:transition>
    </mc:Choice>
    <mc:Fallback>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linds(horizontal)">
                                      <p:cBhvr>
                                        <p:cTn id="7" dur="500"/>
                                        <p:tgtEl>
                                          <p:spTgt spid="8"/>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blinds(horizontal)">
                                      <p:cBhvr>
                                        <p:cTn id="10" dur="500"/>
                                        <p:tgtEl>
                                          <p:spTgt spid="10"/>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blinds(horizontal)">
                                      <p:cBhvr>
                                        <p:cTn id="13" dur="500"/>
                                        <p:tgtEl>
                                          <p:spTgt spid="9"/>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11"/>
                                        </p:tgtEl>
                                        <p:attrNameLst>
                                          <p:attrName>style.visibility</p:attrName>
                                        </p:attrNameLst>
                                      </p:cBhvr>
                                      <p:to>
                                        <p:strVal val="visible"/>
                                      </p:to>
                                    </p:set>
                                    <p:animEffect transition="in" filter="blinds(horizontal)">
                                      <p:cBhvr>
                                        <p:cTn id="16"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ldLvl="0" animBg="1"/>
      <p:bldP spid="10" grpId="0"/>
      <p:bldP spid="8" grpId="1" animBg="1"/>
      <p:bldP spid="10" grpId="1"/>
      <p:bldP spid="9" grpId="0" bldLvl="0" animBg="1"/>
      <p:bldP spid="11" grpId="0"/>
      <p:bldP spid="9" grpId="1" animBg="1"/>
      <p:bldP spid="11" grpId="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785495" y="601345"/>
            <a:ext cx="10002520" cy="637540"/>
          </a:xfrm>
          <a:prstGeom prst="rect">
            <a:avLst/>
          </a:prstGeom>
          <a:noFill/>
        </p:spPr>
        <p:txBody>
          <a:bodyPr wrap="square" rtlCol="0" anchor="t">
            <a:noAutofit/>
          </a:bodyPr>
          <a:p>
            <a:r>
              <a:rPr lang="zh-CN" altLang="en-US" sz="3200" b="1">
                <a:latin typeface="Arial" panose="020B0704020202020204" pitchFamily="34" charset="0"/>
                <a:ea typeface="宋体-简" panose="02010800040101010101" charset="-122"/>
                <a:cs typeface="Arial" panose="020B0704020202020204" pitchFamily="34" charset="0"/>
                <a:sym typeface="+mn-ea"/>
              </a:rPr>
              <a:t>条件状语从句</a:t>
            </a:r>
            <a:endParaRPr lang="zh-CN" altLang="en-US" sz="3200" b="1">
              <a:latin typeface="Arial" panose="020B0704020202020204" pitchFamily="34" charset="0"/>
              <a:ea typeface="宋体-简" panose="02010800040101010101" charset="-122"/>
              <a:cs typeface="Arial" panose="020B0704020202020204" pitchFamily="34" charset="0"/>
              <a:sym typeface="+mn-ea"/>
            </a:endParaRPr>
          </a:p>
        </p:txBody>
      </p:sp>
      <p:sp>
        <p:nvSpPr>
          <p:cNvPr id="3" name="矩形 2"/>
          <p:cNvSpPr/>
          <p:nvPr/>
        </p:nvSpPr>
        <p:spPr>
          <a:xfrm>
            <a:off x="785495" y="1238885"/>
            <a:ext cx="10312400" cy="4819650"/>
          </a:xfrm>
          <a:prstGeom prst="rect">
            <a:avLst/>
          </a:prstGeom>
        </p:spPr>
        <p:txBody>
          <a:bodyPr wrap="square">
            <a:noAutofit/>
          </a:bodyPr>
          <a:p>
            <a:pPr indent="0">
              <a:buFont typeface="Arial" panose="020B0704020202020204" pitchFamily="34" charset="0"/>
              <a:buNone/>
            </a:pPr>
            <a:r>
              <a:rPr lang="en-US" altLang="zh-CN" sz="2800">
                <a:latin typeface="Arial Regular" panose="020B0704020202020204" charset="0"/>
                <a:cs typeface="Arial Regular" panose="020B0704020202020204" charset="0"/>
                <a:sym typeface="+mn-ea"/>
              </a:rPr>
              <a:t>0 CONDITIONALS</a:t>
            </a:r>
            <a:endParaRPr lang="en-US" altLang="zh-CN" sz="2800">
              <a:latin typeface="Arial Regular" panose="020B0704020202020204" charset="0"/>
              <a:cs typeface="Arial Regular" panose="020B0704020202020204" charset="0"/>
            </a:endParaRPr>
          </a:p>
          <a:p>
            <a:pPr marL="285750" indent="-285750">
              <a:buFont typeface="Arial" panose="020B0704020202020204" pitchFamily="34" charset="0"/>
              <a:buChar char="•"/>
            </a:pPr>
            <a:endParaRPr lang="en-US" altLang="zh-CN" sz="2800">
              <a:latin typeface="Arial Regular" panose="020B0704020202020204" charset="0"/>
              <a:cs typeface="Arial Regular" panose="020B0704020202020204" charset="0"/>
            </a:endParaRPr>
          </a:p>
          <a:p>
            <a:pPr marL="285750" indent="-285750">
              <a:buFont typeface="Arial" panose="020B0704020202020204" pitchFamily="34" charset="0"/>
              <a:buChar char="•"/>
            </a:pPr>
            <a:r>
              <a:rPr lang="en-US" altLang="zh-CN" sz="2800">
                <a:solidFill>
                  <a:schemeClr val="accent6">
                    <a:lumMod val="75000"/>
                  </a:schemeClr>
                </a:solidFill>
                <a:latin typeface="Arial Regular" panose="020B0704020202020204" charset="0"/>
                <a:cs typeface="Arial Regular" panose="020B0704020202020204" charset="0"/>
                <a:sym typeface="+mn-ea"/>
              </a:rPr>
              <a:t>real conditions</a:t>
            </a:r>
            <a:endParaRPr lang="en-US" altLang="zh-CN" sz="2800">
              <a:solidFill>
                <a:schemeClr val="accent6">
                  <a:lumMod val="75000"/>
                </a:schemeClr>
              </a:solidFill>
              <a:latin typeface="Arial Regular" panose="020B0704020202020204" charset="0"/>
              <a:cs typeface="Arial Regular" panose="020B0704020202020204" charset="0"/>
            </a:endParaRPr>
          </a:p>
          <a:p>
            <a:pPr marL="285750" indent="-285750">
              <a:buFont typeface="Arial" panose="020B0704020202020204" pitchFamily="34" charset="0"/>
              <a:buChar char="•"/>
            </a:pPr>
            <a:r>
              <a:rPr lang="en-US" altLang="zh-CN" sz="2800">
                <a:solidFill>
                  <a:schemeClr val="accent6">
                    <a:lumMod val="75000"/>
                  </a:schemeClr>
                </a:solidFill>
                <a:latin typeface="Arial Regular" panose="020B0704020202020204" charset="0"/>
                <a:cs typeface="Arial Regular" panose="020B0704020202020204" charset="0"/>
                <a:sym typeface="+mn-ea"/>
              </a:rPr>
              <a:t>results that are always the same</a:t>
            </a:r>
            <a:endParaRPr lang="en-US" altLang="zh-CN" sz="2800">
              <a:solidFill>
                <a:schemeClr val="accent6">
                  <a:lumMod val="75000"/>
                </a:schemeClr>
              </a:solidFill>
              <a:latin typeface="Arial Regular" panose="020B0704020202020204" charset="0"/>
              <a:cs typeface="Arial Regular" panose="020B0704020202020204" charset="0"/>
            </a:endParaRPr>
          </a:p>
          <a:p>
            <a:pPr marL="285750" indent="-285750">
              <a:buFont typeface="Arial" panose="020B0704020202020204" pitchFamily="34" charset="0"/>
              <a:buChar char="•"/>
            </a:pPr>
            <a:endParaRPr lang="en-US" altLang="zh-CN" sz="2800">
              <a:latin typeface="Arial Regular" panose="020B0704020202020204" charset="0"/>
              <a:cs typeface="Arial Regular" panose="020B0704020202020204" charset="0"/>
            </a:endParaRPr>
          </a:p>
          <a:p>
            <a:pPr indent="0">
              <a:buFont typeface="Arial" panose="020B0704020202020204" pitchFamily="34" charset="0"/>
              <a:buNone/>
            </a:pPr>
            <a:r>
              <a:rPr lang="en-US" altLang="zh-CN" sz="2800">
                <a:latin typeface="Arial Regular" panose="020B0704020202020204" charset="0"/>
                <a:cs typeface="Arial Regular" panose="020B0704020202020204" charset="0"/>
                <a:sym typeface="+mn-ea"/>
              </a:rPr>
              <a:t>If + present simple, present simple</a:t>
            </a:r>
            <a:endParaRPr lang="en-US" altLang="zh-CN" sz="2800">
              <a:latin typeface="Arial Regular" panose="020B0704020202020204" charset="0"/>
              <a:cs typeface="Arial Regular" panose="020B0704020202020204" charset="0"/>
            </a:endParaRPr>
          </a:p>
          <a:p>
            <a:pPr indent="0">
              <a:buFont typeface="Arial" panose="020B0704020202020204" pitchFamily="34" charset="0"/>
              <a:buNone/>
            </a:pPr>
            <a:endParaRPr lang="en-US" altLang="zh-CN" sz="2800">
              <a:solidFill>
                <a:schemeClr val="accent5">
                  <a:lumMod val="75000"/>
                </a:schemeClr>
              </a:solidFill>
              <a:latin typeface="Arial Regular" panose="020B0704020202020204" charset="0"/>
              <a:cs typeface="Arial Regular" panose="020B0704020202020204" charset="0"/>
            </a:endParaRPr>
          </a:p>
          <a:p>
            <a:pPr indent="0">
              <a:buFont typeface="Arial" panose="020B0704020202020204" pitchFamily="34" charset="0"/>
              <a:buNone/>
            </a:pPr>
            <a:r>
              <a:rPr lang="en-US" altLang="zh-CN" sz="2800">
                <a:solidFill>
                  <a:schemeClr val="accent5">
                    <a:lumMod val="75000"/>
                  </a:schemeClr>
                </a:solidFill>
                <a:latin typeface="Arial Regular" panose="020B0704020202020204" charset="0"/>
                <a:cs typeface="Arial Regular" panose="020B0704020202020204" charset="0"/>
                <a:sym typeface="+mn-ea"/>
              </a:rPr>
              <a:t>If the wind </a:t>
            </a:r>
            <a:r>
              <a:rPr lang="en-US" altLang="zh-CN" sz="2800" u="sng">
                <a:solidFill>
                  <a:schemeClr val="accent5">
                    <a:lumMod val="75000"/>
                  </a:schemeClr>
                </a:solidFill>
                <a:latin typeface="Arial Regular" panose="020B0704020202020204" charset="0"/>
                <a:cs typeface="Arial Regular" panose="020B0704020202020204" charset="0"/>
                <a:sym typeface="+mn-ea"/>
              </a:rPr>
              <a:t>blows</a:t>
            </a:r>
            <a:r>
              <a:rPr lang="en-US" altLang="zh-CN" sz="2800">
                <a:solidFill>
                  <a:schemeClr val="accent5">
                    <a:lumMod val="75000"/>
                  </a:schemeClr>
                </a:solidFill>
                <a:latin typeface="Arial Regular" panose="020B0704020202020204" charset="0"/>
                <a:cs typeface="Arial Regular" panose="020B0704020202020204" charset="0"/>
                <a:sym typeface="+mn-ea"/>
              </a:rPr>
              <a:t>, the trees </a:t>
            </a:r>
            <a:r>
              <a:rPr lang="en-US" altLang="zh-CN" sz="2800" u="sng">
                <a:solidFill>
                  <a:schemeClr val="accent5">
                    <a:lumMod val="75000"/>
                  </a:schemeClr>
                </a:solidFill>
                <a:latin typeface="Arial Regular" panose="020B0704020202020204" charset="0"/>
                <a:cs typeface="Arial Regular" panose="020B0704020202020204" charset="0"/>
                <a:sym typeface="+mn-ea"/>
              </a:rPr>
              <a:t>move</a:t>
            </a:r>
            <a:r>
              <a:rPr lang="en-US" altLang="zh-CN" sz="2800">
                <a:solidFill>
                  <a:schemeClr val="accent5">
                    <a:lumMod val="75000"/>
                  </a:schemeClr>
                </a:solidFill>
                <a:latin typeface="Arial Regular" panose="020B0704020202020204" charset="0"/>
                <a:cs typeface="Arial Regular" panose="020B0704020202020204" charset="0"/>
                <a:sym typeface="+mn-ea"/>
              </a:rPr>
              <a:t>.</a:t>
            </a:r>
            <a:endParaRPr lang="en-US" altLang="zh-CN" sz="2800">
              <a:solidFill>
                <a:schemeClr val="accent5">
                  <a:lumMod val="75000"/>
                </a:schemeClr>
              </a:solidFill>
              <a:latin typeface="Arial Regular" panose="020B0704020202020204" charset="0"/>
              <a:cs typeface="Arial Regular" panose="020B0704020202020204" charset="0"/>
            </a:endParaRPr>
          </a:p>
          <a:p>
            <a:pPr indent="0">
              <a:buFont typeface="Arial" panose="020B0704020202020204" pitchFamily="34" charset="0"/>
              <a:buNone/>
            </a:pPr>
            <a:endParaRPr lang="en-US" altLang="zh-CN" sz="2800">
              <a:solidFill>
                <a:schemeClr val="accent5">
                  <a:lumMod val="75000"/>
                </a:schemeClr>
              </a:solidFill>
              <a:latin typeface="Arial Regular" panose="020B0704020202020204" charset="0"/>
              <a:cs typeface="Arial Regular" panose="020B0704020202020204" charset="0"/>
            </a:endParaRPr>
          </a:p>
          <a:p>
            <a:pPr indent="0">
              <a:buFont typeface="Arial" panose="020B0704020202020204" pitchFamily="34" charset="0"/>
              <a:buNone/>
            </a:pPr>
            <a:r>
              <a:rPr lang="en-US" altLang="zh-CN" sz="2800">
                <a:solidFill>
                  <a:schemeClr val="accent5">
                    <a:lumMod val="75000"/>
                  </a:schemeClr>
                </a:solidFill>
                <a:latin typeface="Arial Regular" panose="020B0704020202020204" charset="0"/>
                <a:cs typeface="Arial Regular" panose="020B0704020202020204" charset="0"/>
                <a:sym typeface="+mn-ea"/>
              </a:rPr>
              <a:t>The trees </a:t>
            </a:r>
            <a:r>
              <a:rPr lang="en-US" altLang="zh-CN" sz="2800" u="sng">
                <a:solidFill>
                  <a:schemeClr val="accent5">
                    <a:lumMod val="75000"/>
                  </a:schemeClr>
                </a:solidFill>
                <a:latin typeface="Arial Regular" panose="020B0704020202020204" charset="0"/>
                <a:cs typeface="Arial Regular" panose="020B0704020202020204" charset="0"/>
                <a:sym typeface="+mn-ea"/>
              </a:rPr>
              <a:t>move </a:t>
            </a:r>
            <a:r>
              <a:rPr lang="en-US" altLang="zh-CN" sz="2800">
                <a:solidFill>
                  <a:schemeClr val="accent5">
                    <a:lumMod val="75000"/>
                  </a:schemeClr>
                </a:solidFill>
                <a:latin typeface="Arial Regular" panose="020B0704020202020204" charset="0"/>
                <a:cs typeface="Arial Regular" panose="020B0704020202020204" charset="0"/>
                <a:sym typeface="+mn-ea"/>
              </a:rPr>
              <a:t>if the wind </a:t>
            </a:r>
            <a:r>
              <a:rPr lang="en-US" altLang="zh-CN" sz="2800" u="sng">
                <a:solidFill>
                  <a:schemeClr val="accent5">
                    <a:lumMod val="75000"/>
                  </a:schemeClr>
                </a:solidFill>
                <a:latin typeface="Arial Regular" panose="020B0704020202020204" charset="0"/>
                <a:cs typeface="Arial Regular" panose="020B0704020202020204" charset="0"/>
                <a:sym typeface="+mn-ea"/>
              </a:rPr>
              <a:t>blows</a:t>
            </a:r>
            <a:r>
              <a:rPr lang="en-US" altLang="zh-CN" sz="2800">
                <a:solidFill>
                  <a:schemeClr val="accent5">
                    <a:lumMod val="75000"/>
                  </a:schemeClr>
                </a:solidFill>
                <a:latin typeface="Arial Regular" panose="020B0704020202020204" charset="0"/>
                <a:cs typeface="Arial Regular" panose="020B0704020202020204" charset="0"/>
                <a:sym typeface="+mn-ea"/>
              </a:rPr>
              <a:t>.</a:t>
            </a:r>
            <a:endParaRPr lang="en-US" altLang="zh-CN" sz="2800" dirty="0">
              <a:solidFill>
                <a:schemeClr val="tx1"/>
              </a:solidFill>
              <a:latin typeface="Arial Regular" panose="020B0704020202020204" charset="0"/>
              <a:cs typeface="Arial Regular" panose="020B0704020202020204" charset="0"/>
              <a:sym typeface="+mn-lt"/>
            </a:endParaRPr>
          </a:p>
        </p:txBody>
      </p:sp>
    </p:spTree>
  </p:cSld>
  <p:clrMapOvr>
    <a:masterClrMapping/>
  </p:clrMapOvr>
  <mc:AlternateContent xmlns:mc="http://schemas.openxmlformats.org/markup-compatibility/2006">
    <mc:Choice xmlns:p14="http://schemas.microsoft.com/office/powerpoint/2010/main" Requires="p14">
      <p:transition spd="slow" p14:dur="1000">
        <p:wipe/>
      </p:transition>
    </mc:Choice>
    <mc:Fallback>
      <p:transition spd="slow">
        <p:wipe/>
      </p:transition>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785495" y="601345"/>
            <a:ext cx="10002520" cy="637540"/>
          </a:xfrm>
          <a:prstGeom prst="rect">
            <a:avLst/>
          </a:prstGeom>
          <a:noFill/>
        </p:spPr>
        <p:txBody>
          <a:bodyPr wrap="square" rtlCol="0" anchor="t">
            <a:noAutofit/>
          </a:bodyPr>
          <a:p>
            <a:r>
              <a:rPr lang="zh-CN" altLang="en-US" sz="3200" b="1">
                <a:latin typeface="Arial" panose="020B0704020202020204" pitchFamily="34" charset="0"/>
                <a:ea typeface="宋体-简" panose="02010800040101010101" charset="-122"/>
                <a:cs typeface="Arial" panose="020B0704020202020204" pitchFamily="34" charset="0"/>
                <a:sym typeface="+mn-ea"/>
              </a:rPr>
              <a:t>条件状语从句</a:t>
            </a:r>
            <a:endParaRPr lang="zh-CN" altLang="en-US" sz="3200" b="1">
              <a:latin typeface="Arial" panose="020B0704020202020204" pitchFamily="34" charset="0"/>
              <a:ea typeface="宋体-简" panose="02010800040101010101" charset="-122"/>
              <a:cs typeface="Arial" panose="020B0704020202020204" pitchFamily="34" charset="0"/>
              <a:sym typeface="+mn-ea"/>
            </a:endParaRPr>
          </a:p>
        </p:txBody>
      </p:sp>
      <p:sp>
        <p:nvSpPr>
          <p:cNvPr id="3" name="矩形 2"/>
          <p:cNvSpPr/>
          <p:nvPr/>
        </p:nvSpPr>
        <p:spPr>
          <a:xfrm>
            <a:off x="785495" y="1238885"/>
            <a:ext cx="10312400" cy="4819650"/>
          </a:xfrm>
          <a:prstGeom prst="rect">
            <a:avLst/>
          </a:prstGeom>
        </p:spPr>
        <p:txBody>
          <a:bodyPr wrap="square">
            <a:noAutofit/>
          </a:bodyPr>
          <a:p>
            <a:pPr indent="0">
              <a:buFont typeface="Arial" panose="020B0704020202020204" pitchFamily="34" charset="0"/>
              <a:buNone/>
            </a:pPr>
            <a:r>
              <a:rPr lang="en-US" altLang="zh-CN" sz="2800">
                <a:latin typeface="Arial Regular" panose="020B0704020202020204" charset="0"/>
                <a:cs typeface="Arial Regular" panose="020B0704020202020204" charset="0"/>
                <a:sym typeface="+mn-ea"/>
              </a:rPr>
              <a:t>1st CONDITIONALS</a:t>
            </a:r>
            <a:endParaRPr lang="en-US" altLang="zh-CN" sz="2800">
              <a:latin typeface="Arial Regular" panose="020B0704020202020204" charset="0"/>
              <a:cs typeface="Arial Regular" panose="020B0704020202020204" charset="0"/>
            </a:endParaRPr>
          </a:p>
          <a:p>
            <a:pPr marL="285750" indent="-285750">
              <a:buFont typeface="Arial" panose="020B0704020202020204" pitchFamily="34" charset="0"/>
              <a:buChar char="•"/>
            </a:pPr>
            <a:endParaRPr lang="en-US" altLang="zh-CN" sz="2800">
              <a:latin typeface="Arial Regular" panose="020B0704020202020204" charset="0"/>
              <a:cs typeface="Arial Regular" panose="020B0704020202020204" charset="0"/>
            </a:endParaRPr>
          </a:p>
          <a:p>
            <a:pPr marL="285750" indent="-285750">
              <a:buFont typeface="Arial" panose="020B0704020202020204" pitchFamily="34" charset="0"/>
              <a:buChar char="•"/>
            </a:pPr>
            <a:r>
              <a:rPr lang="en-US" altLang="zh-CN" sz="2800">
                <a:solidFill>
                  <a:schemeClr val="accent6">
                    <a:lumMod val="75000"/>
                  </a:schemeClr>
                </a:solidFill>
                <a:latin typeface="Arial Regular" panose="020B0704020202020204" charset="0"/>
                <a:cs typeface="Arial Regular" panose="020B0704020202020204" charset="0"/>
                <a:sym typeface="+mn-ea"/>
              </a:rPr>
              <a:t>a possible future condition</a:t>
            </a:r>
            <a:endParaRPr lang="en-US" altLang="zh-CN" sz="2800">
              <a:solidFill>
                <a:schemeClr val="accent6">
                  <a:lumMod val="75000"/>
                </a:schemeClr>
              </a:solidFill>
              <a:latin typeface="Arial Regular" panose="020B0704020202020204" charset="0"/>
              <a:cs typeface="Arial Regular" panose="020B0704020202020204" charset="0"/>
            </a:endParaRPr>
          </a:p>
          <a:p>
            <a:pPr marL="285750" indent="-285750">
              <a:buFont typeface="Arial" panose="020B0704020202020204" pitchFamily="34" charset="0"/>
              <a:buChar char="•"/>
            </a:pPr>
            <a:r>
              <a:rPr lang="en-US" altLang="zh-CN" sz="2800">
                <a:solidFill>
                  <a:schemeClr val="accent6">
                    <a:lumMod val="75000"/>
                  </a:schemeClr>
                </a:solidFill>
                <a:latin typeface="Arial Regular" panose="020B0704020202020204" charset="0"/>
                <a:cs typeface="Arial Regular" panose="020B0704020202020204" charset="0"/>
                <a:sym typeface="+mn-ea"/>
              </a:rPr>
              <a:t>its possible future result</a:t>
            </a:r>
            <a:endParaRPr lang="en-US" altLang="zh-CN" sz="2800">
              <a:solidFill>
                <a:schemeClr val="accent6">
                  <a:lumMod val="75000"/>
                </a:schemeClr>
              </a:solidFill>
              <a:latin typeface="Arial Regular" panose="020B0704020202020204" charset="0"/>
              <a:cs typeface="Arial Regular" panose="020B0704020202020204" charset="0"/>
            </a:endParaRPr>
          </a:p>
          <a:p>
            <a:pPr marL="285750" indent="-285750">
              <a:buFont typeface="Arial" panose="020B0704020202020204" pitchFamily="34" charset="0"/>
              <a:buChar char="•"/>
            </a:pPr>
            <a:endParaRPr lang="en-US" altLang="zh-CN" sz="2800">
              <a:latin typeface="Arial Regular" panose="020B0704020202020204" charset="0"/>
              <a:cs typeface="Arial Regular" panose="020B0704020202020204" charset="0"/>
            </a:endParaRPr>
          </a:p>
          <a:p>
            <a:pPr indent="0">
              <a:buFont typeface="Arial" panose="020B0704020202020204" pitchFamily="34" charset="0"/>
              <a:buNone/>
            </a:pPr>
            <a:r>
              <a:rPr lang="en-US" altLang="zh-CN" sz="2800">
                <a:latin typeface="Arial Regular" panose="020B0704020202020204" charset="0"/>
                <a:cs typeface="Arial Regular" panose="020B0704020202020204" charset="0"/>
                <a:sym typeface="+mn-ea"/>
              </a:rPr>
              <a:t>If + present simple, will + infinitive</a:t>
            </a:r>
            <a:endParaRPr lang="en-US" altLang="zh-CN" sz="2800">
              <a:solidFill>
                <a:schemeClr val="accent5">
                  <a:lumMod val="75000"/>
                </a:schemeClr>
              </a:solidFill>
              <a:latin typeface="Arial Regular" panose="020B0704020202020204" charset="0"/>
              <a:cs typeface="Arial Regular" panose="020B0704020202020204" charset="0"/>
            </a:endParaRPr>
          </a:p>
          <a:p>
            <a:pPr indent="0">
              <a:buFont typeface="Arial" panose="020B0704020202020204" pitchFamily="34" charset="0"/>
              <a:buNone/>
            </a:pPr>
            <a:r>
              <a:rPr lang="en-US" altLang="zh-CN" sz="2800">
                <a:solidFill>
                  <a:schemeClr val="accent5">
                    <a:lumMod val="75000"/>
                  </a:schemeClr>
                </a:solidFill>
                <a:latin typeface="Arial Regular" panose="020B0704020202020204" charset="0"/>
                <a:cs typeface="Arial Regular" panose="020B0704020202020204" charset="0"/>
                <a:sym typeface="+mn-ea"/>
              </a:rPr>
              <a:t>If we don</a:t>
            </a:r>
            <a:r>
              <a:rPr lang="zh-CN" altLang="en-US" sz="2800">
                <a:solidFill>
                  <a:schemeClr val="accent5">
                    <a:lumMod val="75000"/>
                  </a:schemeClr>
                </a:solidFill>
                <a:latin typeface="Arial Regular" panose="020B0704020202020204" charset="0"/>
                <a:cs typeface="Arial Regular" panose="020B0704020202020204" charset="0"/>
                <a:sym typeface="+mn-ea"/>
              </a:rPr>
              <a:t>’</a:t>
            </a:r>
            <a:r>
              <a:rPr lang="en-US" altLang="zh-CN" sz="2800">
                <a:solidFill>
                  <a:schemeClr val="accent5">
                    <a:lumMod val="75000"/>
                  </a:schemeClr>
                </a:solidFill>
                <a:latin typeface="Arial Regular" panose="020B0704020202020204" charset="0"/>
                <a:cs typeface="Arial Regular" panose="020B0704020202020204" charset="0"/>
                <a:sym typeface="+mn-ea"/>
              </a:rPr>
              <a:t>t leave soon, we</a:t>
            </a:r>
            <a:r>
              <a:rPr lang="zh-CN" altLang="en-US" sz="2800">
                <a:solidFill>
                  <a:schemeClr val="accent5">
                    <a:lumMod val="75000"/>
                  </a:schemeClr>
                </a:solidFill>
                <a:latin typeface="Arial Regular" panose="020B0704020202020204" charset="0"/>
                <a:cs typeface="Arial Regular" panose="020B0704020202020204" charset="0"/>
                <a:sym typeface="+mn-ea"/>
              </a:rPr>
              <a:t>’</a:t>
            </a:r>
            <a:r>
              <a:rPr lang="en-US" altLang="zh-CN" sz="2800">
                <a:solidFill>
                  <a:schemeClr val="accent5">
                    <a:lumMod val="75000"/>
                  </a:schemeClr>
                </a:solidFill>
                <a:latin typeface="Arial Regular" panose="020B0704020202020204" charset="0"/>
                <a:cs typeface="Arial Regular" panose="020B0704020202020204" charset="0"/>
                <a:sym typeface="+mn-ea"/>
              </a:rPr>
              <a:t>ll miss our train.</a:t>
            </a:r>
            <a:endParaRPr lang="en-US" altLang="zh-CN" sz="2800">
              <a:solidFill>
                <a:schemeClr val="accent5">
                  <a:lumMod val="75000"/>
                </a:schemeClr>
              </a:solidFill>
              <a:latin typeface="Arial Regular" panose="020B0704020202020204" charset="0"/>
              <a:cs typeface="Arial Regular" panose="020B0704020202020204" charset="0"/>
            </a:endParaRPr>
          </a:p>
          <a:p>
            <a:pPr indent="0">
              <a:buFont typeface="Arial" panose="020B0704020202020204" pitchFamily="34" charset="0"/>
              <a:buNone/>
            </a:pPr>
            <a:endParaRPr lang="en-US" altLang="zh-CN" sz="2800">
              <a:solidFill>
                <a:schemeClr val="accent5">
                  <a:lumMod val="75000"/>
                </a:schemeClr>
              </a:solidFill>
              <a:latin typeface="Arial Regular" panose="020B0704020202020204" charset="0"/>
              <a:cs typeface="Arial Regular" panose="020B0704020202020204" charset="0"/>
            </a:endParaRPr>
          </a:p>
          <a:p>
            <a:pPr indent="0">
              <a:buFont typeface="Arial" panose="020B0704020202020204" pitchFamily="34" charset="0"/>
              <a:buNone/>
            </a:pPr>
            <a:r>
              <a:rPr lang="en-US" sz="2800">
                <a:latin typeface="Arial Regular" panose="020B0704020202020204" charset="0"/>
                <a:cs typeface="Arial Regular" panose="020B0704020202020204" charset="0"/>
                <a:sym typeface="+mn-ea"/>
              </a:rPr>
              <a:t>If I have time, I work out.</a:t>
            </a:r>
            <a:endParaRPr lang="en-US" altLang="zh-CN" sz="2800">
              <a:solidFill>
                <a:schemeClr val="accent5">
                  <a:lumMod val="75000"/>
                </a:schemeClr>
              </a:solidFill>
              <a:latin typeface="Arial Regular" panose="020B0704020202020204" charset="0"/>
              <a:cs typeface="Arial Regular" panose="020B0704020202020204" charset="0"/>
            </a:endParaRPr>
          </a:p>
          <a:p>
            <a:pPr indent="0">
              <a:buFont typeface="Arial" panose="020B0704020202020204" pitchFamily="34" charset="0"/>
              <a:buNone/>
            </a:pPr>
            <a:r>
              <a:rPr lang="en-US" altLang="zh-CN" sz="2800">
                <a:solidFill>
                  <a:schemeClr val="accent5">
                    <a:lumMod val="75000"/>
                  </a:schemeClr>
                </a:solidFill>
                <a:latin typeface="Arial Regular" panose="020B0704020202020204" charset="0"/>
                <a:cs typeface="Arial Regular" panose="020B0704020202020204" charset="0"/>
                <a:sym typeface="+mn-ea"/>
              </a:rPr>
              <a:t>generally always true</a:t>
            </a:r>
            <a:endParaRPr lang="en-US" altLang="zh-CN" sz="2800">
              <a:solidFill>
                <a:schemeClr val="accent5">
                  <a:lumMod val="75000"/>
                </a:schemeClr>
              </a:solidFill>
              <a:latin typeface="Arial Regular" panose="020B0704020202020204" charset="0"/>
              <a:cs typeface="Arial Regular" panose="020B0704020202020204" charset="0"/>
            </a:endParaRPr>
          </a:p>
          <a:p>
            <a:pPr indent="0">
              <a:buFont typeface="Arial" panose="020B0704020202020204" pitchFamily="34" charset="0"/>
              <a:buNone/>
            </a:pPr>
            <a:r>
              <a:rPr lang="en-US" sz="2800">
                <a:latin typeface="Arial Regular" panose="020B0704020202020204" charset="0"/>
                <a:cs typeface="Arial Regular" panose="020B0704020202020204" charset="0"/>
                <a:sym typeface="+mn-ea"/>
              </a:rPr>
              <a:t>If I have time, I</a:t>
            </a:r>
            <a:r>
              <a:rPr lang="zh-CN" altLang="en-US" sz="2800">
                <a:latin typeface="Arial Regular" panose="020B0704020202020204" charset="0"/>
                <a:cs typeface="Arial Regular" panose="020B0704020202020204" charset="0"/>
                <a:sym typeface="+mn-ea"/>
              </a:rPr>
              <a:t>’</a:t>
            </a:r>
            <a:r>
              <a:rPr lang="en-US" altLang="zh-CN" sz="2800">
                <a:latin typeface="Arial Regular" panose="020B0704020202020204" charset="0"/>
                <a:cs typeface="Arial Regular" panose="020B0704020202020204" charset="0"/>
                <a:sym typeface="+mn-ea"/>
              </a:rPr>
              <a:t>ll work out.</a:t>
            </a:r>
            <a:endParaRPr lang="en-US" altLang="zh-CN" sz="2800">
              <a:solidFill>
                <a:schemeClr val="accent5">
                  <a:lumMod val="75000"/>
                </a:schemeClr>
              </a:solidFill>
              <a:latin typeface="Arial Regular" panose="020B0704020202020204" charset="0"/>
              <a:cs typeface="Arial Regular" panose="020B0704020202020204" charset="0"/>
            </a:endParaRPr>
          </a:p>
          <a:p>
            <a:pPr indent="0">
              <a:buFont typeface="Arial" panose="020B0704020202020204" pitchFamily="34" charset="0"/>
              <a:buNone/>
            </a:pPr>
            <a:r>
              <a:rPr lang="en-US" altLang="zh-CN" sz="2800">
                <a:solidFill>
                  <a:schemeClr val="accent5">
                    <a:lumMod val="75000"/>
                  </a:schemeClr>
                </a:solidFill>
                <a:latin typeface="Arial Regular" panose="020B0704020202020204" charset="0"/>
                <a:cs typeface="Arial Regular" panose="020B0704020202020204" charset="0"/>
                <a:sym typeface="+mn-ea"/>
              </a:rPr>
              <a:t>specific future situation</a:t>
            </a:r>
            <a:endParaRPr lang="en-US" altLang="zh-CN" sz="2800">
              <a:solidFill>
                <a:schemeClr val="accent5">
                  <a:lumMod val="75000"/>
                </a:schemeClr>
              </a:solidFill>
              <a:latin typeface="Arial Regular" panose="020B0704020202020204" charset="0"/>
              <a:cs typeface="Arial Regular" panose="020B0704020202020204" charset="0"/>
            </a:endParaRPr>
          </a:p>
          <a:p>
            <a:pPr indent="0">
              <a:buFont typeface="Arial" panose="020B0704020202020204" pitchFamily="34" charset="0"/>
              <a:buNone/>
            </a:pPr>
            <a:endParaRPr lang="en-US" altLang="zh-CN" sz="2800" dirty="0">
              <a:solidFill>
                <a:schemeClr val="tx1"/>
              </a:solidFill>
              <a:latin typeface="Arial Regular" panose="020B0704020202020204" charset="0"/>
              <a:cs typeface="Arial Regular" panose="020B0704020202020204" charset="0"/>
              <a:sym typeface="+mn-lt"/>
            </a:endParaRPr>
          </a:p>
        </p:txBody>
      </p:sp>
    </p:spTree>
  </p:cSld>
  <p:clrMapOvr>
    <a:masterClrMapping/>
  </p:clrMapOvr>
  <mc:AlternateContent xmlns:mc="http://schemas.openxmlformats.org/markup-compatibility/2006">
    <mc:Choice xmlns:p14="http://schemas.microsoft.com/office/powerpoint/2010/main" Requires="p14">
      <p:transition spd="slow" p14:dur="1000">
        <p:wipe/>
      </p:transition>
    </mc:Choice>
    <mc:Fallback>
      <p:transition spd="slow">
        <p:wipe/>
      </p:transition>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785495" y="601345"/>
            <a:ext cx="10002520" cy="637540"/>
          </a:xfrm>
          <a:prstGeom prst="rect">
            <a:avLst/>
          </a:prstGeom>
          <a:noFill/>
        </p:spPr>
        <p:txBody>
          <a:bodyPr wrap="square" rtlCol="0" anchor="t">
            <a:noAutofit/>
          </a:bodyPr>
          <a:p>
            <a:r>
              <a:rPr lang="zh-CN" altLang="en-US" sz="3200" b="1">
                <a:latin typeface="Arial" panose="020B0704020202020204" pitchFamily="34" charset="0"/>
                <a:ea typeface="宋体-简" panose="02010800040101010101" charset="-122"/>
                <a:cs typeface="Arial" panose="020B0704020202020204" pitchFamily="34" charset="0"/>
                <a:sym typeface="+mn-ea"/>
              </a:rPr>
              <a:t>条件状语从句</a:t>
            </a:r>
            <a:endParaRPr lang="zh-CN" altLang="en-US" sz="3200" b="1">
              <a:latin typeface="Arial" panose="020B0704020202020204" pitchFamily="34" charset="0"/>
              <a:ea typeface="宋体-简" panose="02010800040101010101" charset="-122"/>
              <a:cs typeface="Arial" panose="020B0704020202020204" pitchFamily="34" charset="0"/>
              <a:sym typeface="+mn-ea"/>
            </a:endParaRPr>
          </a:p>
        </p:txBody>
      </p:sp>
      <p:sp>
        <p:nvSpPr>
          <p:cNvPr id="3" name="矩形 2"/>
          <p:cNvSpPr/>
          <p:nvPr/>
        </p:nvSpPr>
        <p:spPr>
          <a:xfrm>
            <a:off x="785495" y="1238885"/>
            <a:ext cx="10312400" cy="4819650"/>
          </a:xfrm>
          <a:prstGeom prst="rect">
            <a:avLst/>
          </a:prstGeom>
        </p:spPr>
        <p:txBody>
          <a:bodyPr wrap="square">
            <a:noAutofit/>
          </a:bodyPr>
          <a:p>
            <a:pPr indent="0">
              <a:buFont typeface="Arial" panose="020B0704020202020204" pitchFamily="34" charset="0"/>
              <a:buNone/>
            </a:pPr>
            <a:r>
              <a:rPr lang="en-US" altLang="zh-CN" sz="2800">
                <a:latin typeface="Arial Regular" panose="020B0704020202020204" charset="0"/>
                <a:cs typeface="Arial Regular" panose="020B0704020202020204" charset="0"/>
                <a:sym typeface="+mn-ea"/>
              </a:rPr>
              <a:t>2nd CONDITIONALS</a:t>
            </a:r>
            <a:endParaRPr lang="en-US" altLang="zh-CN" sz="2800">
              <a:latin typeface="Arial Regular" panose="020B0704020202020204" charset="0"/>
              <a:cs typeface="Arial Regular" panose="020B0704020202020204" charset="0"/>
            </a:endParaRPr>
          </a:p>
          <a:p>
            <a:pPr marL="285750" indent="-285750">
              <a:buFont typeface="Arial" panose="020B0704020202020204" pitchFamily="34" charset="0"/>
              <a:buChar char="•"/>
            </a:pPr>
            <a:endParaRPr lang="en-US" altLang="zh-CN" sz="2800">
              <a:latin typeface="Arial Regular" panose="020B0704020202020204" charset="0"/>
              <a:cs typeface="Arial Regular" panose="020B0704020202020204" charset="0"/>
            </a:endParaRPr>
          </a:p>
          <a:p>
            <a:pPr marL="285750" indent="-285750">
              <a:buFont typeface="Arial" panose="020B0704020202020204" pitchFamily="34" charset="0"/>
              <a:buChar char="•"/>
            </a:pPr>
            <a:r>
              <a:rPr lang="en-US" altLang="zh-CN" sz="2800">
                <a:solidFill>
                  <a:schemeClr val="accent6">
                    <a:lumMod val="75000"/>
                  </a:schemeClr>
                </a:solidFill>
                <a:latin typeface="Arial Regular" panose="020B0704020202020204" charset="0"/>
                <a:cs typeface="Arial Regular" panose="020B0704020202020204" charset="0"/>
                <a:sym typeface="+mn-ea"/>
              </a:rPr>
              <a:t>imaginary/unreal/hypothetical condition</a:t>
            </a:r>
            <a:endParaRPr lang="en-US" altLang="zh-CN" sz="2800">
              <a:solidFill>
                <a:schemeClr val="accent6">
                  <a:lumMod val="75000"/>
                </a:schemeClr>
              </a:solidFill>
              <a:latin typeface="Arial Regular" panose="020B0704020202020204" charset="0"/>
              <a:cs typeface="Arial Regular" panose="020B0704020202020204" charset="0"/>
            </a:endParaRPr>
          </a:p>
          <a:p>
            <a:pPr marL="285750" indent="-285750">
              <a:buFont typeface="Arial" panose="020B0704020202020204" pitchFamily="34" charset="0"/>
              <a:buChar char="•"/>
            </a:pPr>
            <a:r>
              <a:rPr lang="en-US" altLang="zh-CN" sz="2800">
                <a:solidFill>
                  <a:schemeClr val="accent6">
                    <a:lumMod val="75000"/>
                  </a:schemeClr>
                </a:solidFill>
                <a:latin typeface="Arial Regular" panose="020B0704020202020204" charset="0"/>
                <a:cs typeface="Arial Regular" panose="020B0704020202020204" charset="0"/>
                <a:sym typeface="+mn-ea"/>
              </a:rPr>
              <a:t>imaginary/unreal/hypothetical result</a:t>
            </a:r>
            <a:endParaRPr lang="en-US" altLang="zh-CN" sz="2800">
              <a:solidFill>
                <a:schemeClr val="accent6">
                  <a:lumMod val="75000"/>
                </a:schemeClr>
              </a:solidFill>
              <a:latin typeface="Arial Regular" panose="020B0704020202020204" charset="0"/>
              <a:cs typeface="Arial Regular" panose="020B0704020202020204" charset="0"/>
            </a:endParaRPr>
          </a:p>
          <a:p>
            <a:pPr marL="285750" indent="-285750">
              <a:buFont typeface="Arial" panose="020B0704020202020204" pitchFamily="34" charset="0"/>
              <a:buChar char="•"/>
            </a:pPr>
            <a:endParaRPr lang="en-US" altLang="zh-CN" sz="2800">
              <a:latin typeface="Arial Regular" panose="020B0704020202020204" charset="0"/>
              <a:cs typeface="Arial Regular" panose="020B0704020202020204" charset="0"/>
            </a:endParaRPr>
          </a:p>
          <a:p>
            <a:pPr indent="0">
              <a:buFont typeface="Arial" panose="020B0704020202020204" pitchFamily="34" charset="0"/>
              <a:buNone/>
            </a:pPr>
            <a:r>
              <a:rPr lang="en-US" altLang="zh-CN" sz="2800">
                <a:latin typeface="Arial Regular" panose="020B0704020202020204" charset="0"/>
                <a:cs typeface="Arial Regular" panose="020B0704020202020204" charset="0"/>
                <a:sym typeface="+mn-ea"/>
              </a:rPr>
              <a:t>If + past simple, would + infinitive</a:t>
            </a:r>
            <a:endParaRPr lang="en-US" altLang="zh-CN" sz="2800">
              <a:latin typeface="Arial Regular" panose="020B0704020202020204" charset="0"/>
              <a:cs typeface="Arial Regular" panose="020B0704020202020204" charset="0"/>
            </a:endParaRPr>
          </a:p>
          <a:p>
            <a:pPr indent="0">
              <a:buFont typeface="Arial" panose="020B0704020202020204" pitchFamily="34" charset="0"/>
              <a:buNone/>
            </a:pPr>
            <a:endParaRPr lang="en-US" altLang="zh-CN" sz="2800">
              <a:solidFill>
                <a:schemeClr val="accent5">
                  <a:lumMod val="75000"/>
                </a:schemeClr>
              </a:solidFill>
              <a:latin typeface="Arial Regular" panose="020B0704020202020204" charset="0"/>
              <a:cs typeface="Arial Regular" panose="020B0704020202020204" charset="0"/>
            </a:endParaRPr>
          </a:p>
          <a:p>
            <a:pPr indent="0">
              <a:buFont typeface="Arial" panose="020B0704020202020204" pitchFamily="34" charset="0"/>
              <a:buNone/>
            </a:pPr>
            <a:r>
              <a:rPr lang="en-US" altLang="zh-CN" sz="2800">
                <a:solidFill>
                  <a:schemeClr val="accent5">
                    <a:lumMod val="75000"/>
                  </a:schemeClr>
                </a:solidFill>
                <a:latin typeface="Arial Regular" panose="020B0704020202020204" charset="0"/>
                <a:cs typeface="Arial Regular" panose="020B0704020202020204" charset="0"/>
                <a:sym typeface="+mn-ea"/>
              </a:rPr>
              <a:t>If I </a:t>
            </a:r>
            <a:r>
              <a:rPr lang="en-US" altLang="zh-CN" sz="2800" u="sng">
                <a:solidFill>
                  <a:schemeClr val="accent5">
                    <a:lumMod val="75000"/>
                  </a:schemeClr>
                </a:solidFill>
                <a:latin typeface="Arial Regular" panose="020B0704020202020204" charset="0"/>
                <a:cs typeface="Arial Regular" panose="020B0704020202020204" charset="0"/>
                <a:sym typeface="+mn-ea"/>
              </a:rPr>
              <a:t>won </a:t>
            </a:r>
            <a:r>
              <a:rPr lang="en-US" altLang="zh-CN" sz="2800">
                <a:solidFill>
                  <a:schemeClr val="accent5">
                    <a:lumMod val="75000"/>
                  </a:schemeClr>
                </a:solidFill>
                <a:latin typeface="Arial Regular" panose="020B0704020202020204" charset="0"/>
                <a:cs typeface="Arial Regular" panose="020B0704020202020204" charset="0"/>
                <a:sym typeface="+mn-ea"/>
              </a:rPr>
              <a:t>the lottery, I </a:t>
            </a:r>
            <a:r>
              <a:rPr lang="en-US" altLang="zh-CN" sz="2800" u="sng">
                <a:solidFill>
                  <a:schemeClr val="accent5">
                    <a:lumMod val="75000"/>
                  </a:schemeClr>
                </a:solidFill>
                <a:latin typeface="Arial Regular" panose="020B0704020202020204" charset="0"/>
                <a:cs typeface="Arial Regular" panose="020B0704020202020204" charset="0"/>
                <a:sym typeface="+mn-ea"/>
              </a:rPr>
              <a:t>would buy</a:t>
            </a:r>
            <a:r>
              <a:rPr lang="en-US" altLang="zh-CN" sz="2800">
                <a:solidFill>
                  <a:schemeClr val="accent5">
                    <a:lumMod val="75000"/>
                  </a:schemeClr>
                </a:solidFill>
                <a:latin typeface="Arial Regular" panose="020B0704020202020204" charset="0"/>
                <a:cs typeface="Arial Regular" panose="020B0704020202020204" charset="0"/>
                <a:sym typeface="+mn-ea"/>
              </a:rPr>
              <a:t> a mansion.</a:t>
            </a:r>
            <a:endParaRPr lang="en-US" altLang="zh-CN" sz="2800">
              <a:solidFill>
                <a:schemeClr val="accent5">
                  <a:lumMod val="75000"/>
                </a:schemeClr>
              </a:solidFill>
              <a:latin typeface="Arial Regular" panose="020B0704020202020204" charset="0"/>
              <a:cs typeface="Arial Regular" panose="020B0704020202020204" charset="0"/>
            </a:endParaRPr>
          </a:p>
          <a:p>
            <a:pPr indent="0">
              <a:buFont typeface="Arial" panose="020B0704020202020204" pitchFamily="34" charset="0"/>
              <a:buNone/>
            </a:pPr>
            <a:endParaRPr lang="en-US" altLang="zh-CN" sz="2800">
              <a:solidFill>
                <a:schemeClr val="accent5">
                  <a:lumMod val="75000"/>
                </a:schemeClr>
              </a:solidFill>
              <a:latin typeface="Arial Regular" panose="020B0704020202020204" charset="0"/>
              <a:cs typeface="Arial Regular" panose="020B0704020202020204" charset="0"/>
            </a:endParaRPr>
          </a:p>
          <a:p>
            <a:pPr indent="0">
              <a:buFont typeface="Arial" panose="020B0704020202020204" pitchFamily="34" charset="0"/>
              <a:buNone/>
            </a:pPr>
            <a:r>
              <a:rPr lang="en-US" altLang="zh-CN" sz="2800">
                <a:solidFill>
                  <a:schemeClr val="accent5">
                    <a:lumMod val="75000"/>
                  </a:schemeClr>
                </a:solidFill>
                <a:latin typeface="Arial Regular" panose="020B0704020202020204" charset="0"/>
                <a:cs typeface="Arial Regular" panose="020B0704020202020204" charset="0"/>
                <a:sym typeface="+mn-ea"/>
              </a:rPr>
              <a:t>If I/he/she </a:t>
            </a:r>
            <a:r>
              <a:rPr lang="en-US" altLang="zh-CN" sz="2800">
                <a:solidFill>
                  <a:srgbClr val="FF0000"/>
                </a:solidFill>
                <a:latin typeface="Arial Regular" panose="020B0704020202020204" charset="0"/>
                <a:cs typeface="Arial Regular" panose="020B0704020202020204" charset="0"/>
                <a:sym typeface="+mn-ea"/>
              </a:rPr>
              <a:t>were</a:t>
            </a:r>
            <a:r>
              <a:rPr lang="en-US" altLang="zh-CN" sz="2800">
                <a:solidFill>
                  <a:schemeClr val="accent5">
                    <a:lumMod val="75000"/>
                  </a:schemeClr>
                </a:solidFill>
                <a:latin typeface="Arial Regular" panose="020B0704020202020204" charset="0"/>
                <a:cs typeface="Arial Regular" panose="020B0704020202020204" charset="0"/>
                <a:sym typeface="+mn-ea"/>
              </a:rPr>
              <a:t> rich, ..... would travel all the time.</a:t>
            </a:r>
            <a:endParaRPr lang="en-US" altLang="zh-CN" sz="2800" dirty="0">
              <a:solidFill>
                <a:schemeClr val="tx1"/>
              </a:solidFill>
              <a:latin typeface="Arial Regular" panose="020B0704020202020204" charset="0"/>
              <a:cs typeface="Arial Regular" panose="020B0704020202020204" charset="0"/>
              <a:sym typeface="+mn-lt"/>
            </a:endParaRPr>
          </a:p>
        </p:txBody>
      </p:sp>
    </p:spTree>
  </p:cSld>
  <p:clrMapOvr>
    <a:masterClrMapping/>
  </p:clrMapOvr>
  <mc:AlternateContent xmlns:mc="http://schemas.openxmlformats.org/markup-compatibility/2006">
    <mc:Choice xmlns:p14="http://schemas.microsoft.com/office/powerpoint/2010/main" Requires="p14">
      <p:transition spd="slow" p14:dur="1000">
        <p:wipe/>
      </p:transition>
    </mc:Choice>
    <mc:Fallback>
      <p:transition spd="slow">
        <p:wipe/>
      </p:transition>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785495" y="601345"/>
            <a:ext cx="10002520" cy="637540"/>
          </a:xfrm>
          <a:prstGeom prst="rect">
            <a:avLst/>
          </a:prstGeom>
          <a:noFill/>
        </p:spPr>
        <p:txBody>
          <a:bodyPr wrap="square" rtlCol="0" anchor="t">
            <a:noAutofit/>
          </a:bodyPr>
          <a:p>
            <a:r>
              <a:rPr lang="zh-CN" altLang="en-US" sz="3200" b="1">
                <a:latin typeface="Arial" panose="020B0704020202020204" pitchFamily="34" charset="0"/>
                <a:ea typeface="宋体-简" panose="02010800040101010101" charset="-122"/>
                <a:cs typeface="Arial" panose="020B0704020202020204" pitchFamily="34" charset="0"/>
                <a:sym typeface="+mn-ea"/>
              </a:rPr>
              <a:t>条件状语从句</a:t>
            </a:r>
            <a:endParaRPr lang="zh-CN" altLang="en-US" sz="3200" b="1">
              <a:latin typeface="Arial" panose="020B0704020202020204" pitchFamily="34" charset="0"/>
              <a:ea typeface="宋体-简" panose="02010800040101010101" charset="-122"/>
              <a:cs typeface="Arial" panose="020B0704020202020204" pitchFamily="34" charset="0"/>
              <a:sym typeface="+mn-ea"/>
            </a:endParaRPr>
          </a:p>
        </p:txBody>
      </p:sp>
      <p:sp>
        <p:nvSpPr>
          <p:cNvPr id="3" name="矩形 2"/>
          <p:cNvSpPr/>
          <p:nvPr/>
        </p:nvSpPr>
        <p:spPr>
          <a:xfrm>
            <a:off x="785495" y="1238885"/>
            <a:ext cx="10312400" cy="4819650"/>
          </a:xfrm>
          <a:prstGeom prst="rect">
            <a:avLst/>
          </a:prstGeom>
        </p:spPr>
        <p:txBody>
          <a:bodyPr wrap="square">
            <a:noAutofit/>
          </a:bodyPr>
          <a:p>
            <a:pPr indent="0">
              <a:buFont typeface="Arial" panose="020B0704020202020204" pitchFamily="34" charset="0"/>
              <a:buNone/>
            </a:pPr>
            <a:r>
              <a:rPr lang="en-US" altLang="zh-CN" sz="2800">
                <a:latin typeface="Arial Regular" panose="020B0704020202020204" charset="0"/>
                <a:cs typeface="Arial Regular" panose="020B0704020202020204" charset="0"/>
                <a:sym typeface="+mn-ea"/>
              </a:rPr>
              <a:t>3rd CONDITIONALS</a:t>
            </a:r>
            <a:endParaRPr lang="en-US" altLang="zh-CN" sz="2800">
              <a:latin typeface="Arial Regular" panose="020B0704020202020204" charset="0"/>
              <a:cs typeface="Arial Regular" panose="020B0704020202020204" charset="0"/>
            </a:endParaRPr>
          </a:p>
          <a:p>
            <a:pPr marL="285750" indent="-285750">
              <a:buFont typeface="Arial" panose="020B0704020202020204" pitchFamily="34" charset="0"/>
              <a:buChar char="•"/>
            </a:pPr>
            <a:endParaRPr lang="en-US" altLang="zh-CN" sz="2800">
              <a:latin typeface="Arial Regular" panose="020B0704020202020204" charset="0"/>
              <a:cs typeface="Arial Regular" panose="020B0704020202020204" charset="0"/>
            </a:endParaRPr>
          </a:p>
          <a:p>
            <a:pPr marL="285750" indent="-285750">
              <a:buFont typeface="Arial" panose="020B0704020202020204" pitchFamily="34" charset="0"/>
              <a:buChar char="•"/>
            </a:pPr>
            <a:r>
              <a:rPr lang="en-US" altLang="zh-CN" sz="2800">
                <a:solidFill>
                  <a:schemeClr val="accent6">
                    <a:lumMod val="75000"/>
                  </a:schemeClr>
                </a:solidFill>
                <a:latin typeface="Arial Regular" panose="020B0704020202020204" charset="0"/>
                <a:cs typeface="Arial Regular" panose="020B0704020202020204" charset="0"/>
                <a:sym typeface="+mn-ea"/>
              </a:rPr>
              <a:t>unreal/impossible/hypothetical condition</a:t>
            </a:r>
            <a:endParaRPr lang="en-US" altLang="zh-CN" sz="2800">
              <a:solidFill>
                <a:schemeClr val="accent6">
                  <a:lumMod val="75000"/>
                </a:schemeClr>
              </a:solidFill>
              <a:latin typeface="Arial Regular" panose="020B0704020202020204" charset="0"/>
              <a:cs typeface="Arial Regular" panose="020B0704020202020204" charset="0"/>
            </a:endParaRPr>
          </a:p>
          <a:p>
            <a:pPr marL="285750" indent="-285750">
              <a:buFont typeface="Arial" panose="020B0704020202020204" pitchFamily="34" charset="0"/>
              <a:buChar char="•"/>
            </a:pPr>
            <a:r>
              <a:rPr lang="en-US" altLang="zh-CN" sz="2800">
                <a:solidFill>
                  <a:schemeClr val="accent6">
                    <a:lumMod val="75000"/>
                  </a:schemeClr>
                </a:solidFill>
                <a:latin typeface="Arial Regular" panose="020B0704020202020204" charset="0"/>
                <a:cs typeface="Arial Regular" panose="020B0704020202020204" charset="0"/>
                <a:sym typeface="+mn-ea"/>
              </a:rPr>
              <a:t>unreal/impossible/hypothetical result</a:t>
            </a:r>
            <a:endParaRPr lang="en-US" altLang="zh-CN" sz="2800">
              <a:solidFill>
                <a:schemeClr val="accent6">
                  <a:lumMod val="75000"/>
                </a:schemeClr>
              </a:solidFill>
              <a:latin typeface="Arial Regular" panose="020B0704020202020204" charset="0"/>
              <a:cs typeface="Arial Regular" panose="020B0704020202020204" charset="0"/>
            </a:endParaRPr>
          </a:p>
          <a:p>
            <a:pPr marL="285750" indent="-285750">
              <a:buFont typeface="Arial" panose="020B0704020202020204" pitchFamily="34" charset="0"/>
              <a:buChar char="•"/>
            </a:pPr>
            <a:endParaRPr lang="en-US" altLang="zh-CN" sz="2800">
              <a:latin typeface="Arial Regular" panose="020B0704020202020204" charset="0"/>
              <a:cs typeface="Arial Regular" panose="020B0704020202020204" charset="0"/>
            </a:endParaRPr>
          </a:p>
          <a:p>
            <a:pPr indent="0">
              <a:buFont typeface="Arial" panose="020B0704020202020204" pitchFamily="34" charset="0"/>
              <a:buNone/>
            </a:pPr>
            <a:r>
              <a:rPr lang="en-US" altLang="zh-CN" sz="2800">
                <a:latin typeface="Arial Regular" panose="020B0704020202020204" charset="0"/>
                <a:cs typeface="Arial Regular" panose="020B0704020202020204" charset="0"/>
                <a:sym typeface="+mn-ea"/>
              </a:rPr>
              <a:t>If + past perfect, would have+past participle</a:t>
            </a:r>
            <a:endParaRPr lang="en-US" altLang="zh-CN" sz="2800">
              <a:latin typeface="Arial Regular" panose="020B0704020202020204" charset="0"/>
              <a:cs typeface="Arial Regular" panose="020B0704020202020204" charset="0"/>
            </a:endParaRPr>
          </a:p>
          <a:p>
            <a:pPr indent="0">
              <a:buFont typeface="Arial" panose="020B0704020202020204" pitchFamily="34" charset="0"/>
              <a:buNone/>
            </a:pPr>
            <a:endParaRPr lang="en-US" altLang="zh-CN" sz="2800">
              <a:solidFill>
                <a:schemeClr val="accent5">
                  <a:lumMod val="75000"/>
                </a:schemeClr>
              </a:solidFill>
              <a:latin typeface="Arial Regular" panose="020B0704020202020204" charset="0"/>
              <a:cs typeface="Arial Regular" panose="020B0704020202020204" charset="0"/>
            </a:endParaRPr>
          </a:p>
          <a:p>
            <a:pPr indent="0">
              <a:buFont typeface="Arial" panose="020B0704020202020204" pitchFamily="34" charset="0"/>
              <a:buNone/>
            </a:pPr>
            <a:r>
              <a:rPr lang="en-US" altLang="zh-CN" sz="2800">
                <a:solidFill>
                  <a:schemeClr val="accent5">
                    <a:lumMod val="75000"/>
                  </a:schemeClr>
                </a:solidFill>
                <a:latin typeface="Arial Regular" panose="020B0704020202020204" charset="0"/>
                <a:cs typeface="Arial Regular" panose="020B0704020202020204" charset="0"/>
                <a:sym typeface="+mn-ea"/>
              </a:rPr>
              <a:t>If I </a:t>
            </a:r>
            <a:r>
              <a:rPr lang="en-US" altLang="zh-CN" sz="2800" u="sng">
                <a:solidFill>
                  <a:schemeClr val="accent5">
                    <a:lumMod val="75000"/>
                  </a:schemeClr>
                </a:solidFill>
                <a:latin typeface="Arial Regular" panose="020B0704020202020204" charset="0"/>
                <a:cs typeface="Arial Regular" panose="020B0704020202020204" charset="0"/>
                <a:sym typeface="+mn-ea"/>
              </a:rPr>
              <a:t>had studied </a:t>
            </a:r>
            <a:r>
              <a:rPr lang="en-US" altLang="zh-CN" sz="2800">
                <a:solidFill>
                  <a:schemeClr val="accent5">
                    <a:lumMod val="75000"/>
                  </a:schemeClr>
                </a:solidFill>
                <a:latin typeface="Arial Regular" panose="020B0704020202020204" charset="0"/>
                <a:cs typeface="Arial Regular" panose="020B0704020202020204" charset="0"/>
                <a:sym typeface="+mn-ea"/>
              </a:rPr>
              <a:t>harder, I </a:t>
            </a:r>
            <a:r>
              <a:rPr lang="en-US" altLang="zh-CN" sz="2800" u="sng">
                <a:solidFill>
                  <a:schemeClr val="accent5">
                    <a:lumMod val="75000"/>
                  </a:schemeClr>
                </a:solidFill>
                <a:latin typeface="Arial Regular" panose="020B0704020202020204" charset="0"/>
                <a:cs typeface="Arial Regular" panose="020B0704020202020204" charset="0"/>
                <a:sym typeface="+mn-ea"/>
              </a:rPr>
              <a:t>would have passed </a:t>
            </a:r>
            <a:r>
              <a:rPr lang="en-US" altLang="zh-CN" sz="2800">
                <a:solidFill>
                  <a:schemeClr val="accent5">
                    <a:lumMod val="75000"/>
                  </a:schemeClr>
                </a:solidFill>
                <a:latin typeface="Arial Regular" panose="020B0704020202020204" charset="0"/>
                <a:cs typeface="Arial Regular" panose="020B0704020202020204" charset="0"/>
                <a:sym typeface="+mn-ea"/>
              </a:rPr>
              <a:t>my exam.</a:t>
            </a:r>
            <a:endParaRPr lang="en-US" altLang="zh-CN" sz="2800">
              <a:solidFill>
                <a:schemeClr val="accent5">
                  <a:lumMod val="75000"/>
                </a:schemeClr>
              </a:solidFill>
              <a:latin typeface="Arial Regular" panose="020B0704020202020204" charset="0"/>
              <a:cs typeface="Arial Regular" panose="020B0704020202020204" charset="0"/>
            </a:endParaRPr>
          </a:p>
          <a:p>
            <a:pPr indent="0">
              <a:buFont typeface="Arial" panose="020B0704020202020204" pitchFamily="34" charset="0"/>
              <a:buNone/>
            </a:pPr>
            <a:endParaRPr lang="en-US" altLang="zh-CN" sz="2800" dirty="0">
              <a:solidFill>
                <a:schemeClr val="tx1"/>
              </a:solidFill>
              <a:latin typeface="Arial Regular" panose="020B0704020202020204" charset="0"/>
              <a:cs typeface="Arial Regular" panose="020B0704020202020204" charset="0"/>
              <a:sym typeface="+mn-lt"/>
            </a:endParaRPr>
          </a:p>
        </p:txBody>
      </p:sp>
    </p:spTree>
  </p:cSld>
  <p:clrMapOvr>
    <a:masterClrMapping/>
  </p:clrMapOvr>
  <mc:AlternateContent xmlns:mc="http://schemas.openxmlformats.org/markup-compatibility/2006">
    <mc:Choice xmlns:p14="http://schemas.microsoft.com/office/powerpoint/2010/main" Requires="p14">
      <p:transition spd="slow" p14:dur="1000">
        <p:wipe/>
      </p:transition>
    </mc:Choice>
    <mc:Fallback>
      <p:transition spd="slow">
        <p:wipe/>
      </p:transition>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785495" y="601345"/>
            <a:ext cx="10002520" cy="637540"/>
          </a:xfrm>
          <a:prstGeom prst="rect">
            <a:avLst/>
          </a:prstGeom>
          <a:noFill/>
        </p:spPr>
        <p:txBody>
          <a:bodyPr wrap="square" rtlCol="0" anchor="t">
            <a:noAutofit/>
          </a:bodyPr>
          <a:p>
            <a:r>
              <a:rPr lang="zh-CN" altLang="en-US" sz="3200" b="1">
                <a:latin typeface="Arial" panose="020B0704020202020204" pitchFamily="34" charset="0"/>
                <a:ea typeface="宋体-简" panose="02010800040101010101" charset="-122"/>
                <a:cs typeface="Arial" panose="020B0704020202020204" pitchFamily="34" charset="0"/>
                <a:sym typeface="+mn-ea"/>
              </a:rPr>
              <a:t>条件状语从句</a:t>
            </a:r>
            <a:endParaRPr lang="zh-CN" altLang="en-US" sz="3200" b="1">
              <a:latin typeface="Arial" panose="020B0704020202020204" pitchFamily="34" charset="0"/>
              <a:ea typeface="宋体-简" panose="02010800040101010101" charset="-122"/>
              <a:cs typeface="Arial" panose="020B0704020202020204" pitchFamily="34" charset="0"/>
              <a:sym typeface="+mn-ea"/>
            </a:endParaRPr>
          </a:p>
        </p:txBody>
      </p:sp>
      <p:sp>
        <p:nvSpPr>
          <p:cNvPr id="3" name="矩形 2"/>
          <p:cNvSpPr/>
          <p:nvPr/>
        </p:nvSpPr>
        <p:spPr>
          <a:xfrm>
            <a:off x="785495" y="1238885"/>
            <a:ext cx="10312400" cy="4819650"/>
          </a:xfrm>
          <a:prstGeom prst="rect">
            <a:avLst/>
          </a:prstGeom>
        </p:spPr>
        <p:txBody>
          <a:bodyPr wrap="square">
            <a:noAutofit/>
          </a:bodyPr>
          <a:p>
            <a:pPr indent="0">
              <a:buFont typeface="Arial" panose="020B0704020202020204" pitchFamily="34" charset="0"/>
              <a:buNone/>
            </a:pPr>
            <a:r>
              <a:rPr lang="zh-CN" altLang="en-US" sz="2400">
                <a:latin typeface="Arial Regular" panose="020B0704020202020204" charset="0"/>
                <a:cs typeface="Arial Regular" panose="020B0704020202020204" charset="0"/>
                <a:sym typeface="+mn-ea"/>
              </a:rPr>
              <a:t>If I ______ a millionaire, I would travel around the world.</a:t>
            </a:r>
            <a:endParaRPr lang="zh-CN" altLang="en-US" sz="2400">
              <a:latin typeface="Arial Regular" panose="020B0704020202020204" charset="0"/>
              <a:cs typeface="Arial Regular" panose="020B0704020202020204" charset="0"/>
            </a:endParaRPr>
          </a:p>
          <a:p>
            <a:pPr indent="0">
              <a:buFont typeface="Arial" panose="020B0704020202020204" pitchFamily="34" charset="0"/>
              <a:buNone/>
            </a:pPr>
            <a:endParaRPr lang="zh-CN" altLang="en-US" sz="2400">
              <a:latin typeface="Arial Regular" panose="020B0704020202020204" charset="0"/>
              <a:cs typeface="Arial Regular" panose="020B0704020202020204" charset="0"/>
            </a:endParaRPr>
          </a:p>
          <a:p>
            <a:pPr indent="0">
              <a:buFont typeface="Arial" panose="020B0704020202020204" pitchFamily="34" charset="0"/>
              <a:buNone/>
            </a:pPr>
            <a:r>
              <a:rPr lang="zh-CN" altLang="en-US" sz="2400">
                <a:latin typeface="Arial Regular" panose="020B0704020202020204" charset="0"/>
                <a:cs typeface="Arial Regular" panose="020B0704020202020204" charset="0"/>
                <a:sym typeface="+mn-ea"/>
              </a:rPr>
              <a:t>If he ______（</a:t>
            </a:r>
            <a:r>
              <a:rPr lang="en-US" altLang="zh-CN" sz="2400">
                <a:latin typeface="Arial Regular" panose="020B0704020202020204" charset="0"/>
                <a:cs typeface="Arial Regular" panose="020B0704020202020204" charset="0"/>
                <a:sym typeface="+mn-ea"/>
              </a:rPr>
              <a:t>have)</a:t>
            </a:r>
            <a:r>
              <a:rPr lang="zh-CN" altLang="en-US" sz="2400">
                <a:latin typeface="Arial Regular" panose="020B0704020202020204" charset="0"/>
                <a:cs typeface="Arial Regular" panose="020B0704020202020204" charset="0"/>
                <a:sym typeface="+mn-ea"/>
              </a:rPr>
              <a:t> time, he would help you.</a:t>
            </a:r>
            <a:endParaRPr lang="zh-CN" altLang="en-US" sz="2400">
              <a:latin typeface="Arial Regular" panose="020B0704020202020204" charset="0"/>
              <a:cs typeface="Arial Regular" panose="020B0704020202020204" charset="0"/>
            </a:endParaRPr>
          </a:p>
          <a:p>
            <a:pPr indent="0">
              <a:buFont typeface="Arial" panose="020B0704020202020204" pitchFamily="34" charset="0"/>
              <a:buNone/>
            </a:pPr>
            <a:endParaRPr lang="zh-CN" altLang="en-US" sz="2400">
              <a:latin typeface="Arial Regular" panose="020B0704020202020204" charset="0"/>
              <a:cs typeface="Arial Regular" panose="020B0704020202020204" charset="0"/>
            </a:endParaRPr>
          </a:p>
          <a:p>
            <a:pPr indent="0">
              <a:buFont typeface="Arial" panose="020B0704020202020204" pitchFamily="34" charset="0"/>
              <a:buNone/>
            </a:pPr>
            <a:r>
              <a:rPr lang="zh-CN" altLang="en-US" sz="2400">
                <a:latin typeface="Arial Regular" panose="020B0704020202020204" charset="0"/>
                <a:cs typeface="Arial Regular" panose="020B0704020202020204" charset="0"/>
                <a:sym typeface="+mn-ea"/>
              </a:rPr>
              <a:t>If I ______ (have) wings, I would fly to the moon.</a:t>
            </a:r>
            <a:endParaRPr lang="zh-CN" altLang="en-US" sz="2400">
              <a:latin typeface="Arial Regular" panose="020B0704020202020204" charset="0"/>
              <a:cs typeface="Arial Regular" panose="020B0704020202020204" charset="0"/>
            </a:endParaRPr>
          </a:p>
          <a:p>
            <a:pPr indent="0">
              <a:buFont typeface="Arial" panose="020B0704020202020204" pitchFamily="34" charset="0"/>
              <a:buNone/>
            </a:pPr>
            <a:endParaRPr lang="zh-CN" altLang="en-US" sz="2400">
              <a:latin typeface="Arial Regular" panose="020B0704020202020204" charset="0"/>
              <a:cs typeface="Arial Regular" panose="020B0704020202020204" charset="0"/>
            </a:endParaRPr>
          </a:p>
          <a:p>
            <a:pPr indent="0">
              <a:buFont typeface="Arial" panose="020B0704020202020204" pitchFamily="34" charset="0"/>
              <a:buNone/>
            </a:pPr>
            <a:r>
              <a:rPr lang="zh-CN" altLang="en-US" sz="2400">
                <a:latin typeface="Arial Regular" panose="020B0704020202020204" charset="0"/>
                <a:cs typeface="Arial Regular" panose="020B0704020202020204" charset="0"/>
                <a:sym typeface="+mn-ea"/>
              </a:rPr>
              <a:t>If he ______ (come) to the meeting yesterday, we would have made a decision.</a:t>
            </a:r>
            <a:endParaRPr lang="zh-CN" altLang="en-US" sz="2400">
              <a:latin typeface="Arial Regular" panose="020B0704020202020204" charset="0"/>
              <a:cs typeface="Arial Regular" panose="020B0704020202020204" charset="0"/>
            </a:endParaRPr>
          </a:p>
          <a:p>
            <a:pPr indent="0">
              <a:buFont typeface="Arial" panose="020B0704020202020204" pitchFamily="34" charset="0"/>
              <a:buNone/>
            </a:pPr>
            <a:endParaRPr lang="zh-CN" altLang="en-US" sz="2400">
              <a:latin typeface="Arial Regular" panose="020B0704020202020204" charset="0"/>
              <a:cs typeface="Arial Regular" panose="020B0704020202020204" charset="0"/>
            </a:endParaRPr>
          </a:p>
          <a:p>
            <a:pPr indent="0">
              <a:buFont typeface="Arial" panose="020B0704020202020204" pitchFamily="34" charset="0"/>
              <a:buNone/>
            </a:pPr>
            <a:r>
              <a:rPr lang="zh-CN" altLang="en-US" sz="2400">
                <a:latin typeface="Arial Regular" panose="020B0704020202020204" charset="0"/>
                <a:cs typeface="Arial Regular" panose="020B0704020202020204" charset="0"/>
                <a:sym typeface="+mn-ea"/>
              </a:rPr>
              <a:t>如果我能飞，我会去拜访月球。</a:t>
            </a:r>
            <a:endParaRPr lang="zh-CN" altLang="en-US" sz="2400">
              <a:latin typeface="Arial Regular" panose="020B0704020202020204" charset="0"/>
              <a:cs typeface="Arial Regular" panose="020B0704020202020204" charset="0"/>
            </a:endParaRPr>
          </a:p>
          <a:p>
            <a:pPr indent="0">
              <a:buFont typeface="Arial" panose="020B0704020202020204" pitchFamily="34" charset="0"/>
              <a:buNone/>
            </a:pPr>
            <a:r>
              <a:rPr lang="zh-CN" altLang="en-US" sz="2400">
                <a:solidFill>
                  <a:schemeClr val="accent6">
                    <a:lumMod val="75000"/>
                  </a:schemeClr>
                </a:solidFill>
                <a:latin typeface="Arial Regular" panose="020B0704020202020204" charset="0"/>
                <a:cs typeface="Arial Regular" panose="020B0704020202020204" charset="0"/>
                <a:sym typeface="+mn-ea"/>
              </a:rPr>
              <a:t>If I could fly, I would visit the moon.</a:t>
            </a:r>
            <a:endParaRPr lang="zh-CN" altLang="en-US" sz="2400">
              <a:solidFill>
                <a:schemeClr val="accent6">
                  <a:lumMod val="75000"/>
                </a:schemeClr>
              </a:solidFill>
              <a:latin typeface="Arial Regular" panose="020B0704020202020204" charset="0"/>
              <a:cs typeface="Arial Regular" panose="020B0704020202020204" charset="0"/>
            </a:endParaRPr>
          </a:p>
          <a:p>
            <a:pPr indent="0">
              <a:buFont typeface="Arial" panose="020B0704020202020204" pitchFamily="34" charset="0"/>
              <a:buNone/>
            </a:pPr>
            <a:r>
              <a:rPr lang="zh-CN" altLang="en-US" sz="2400">
                <a:latin typeface="Arial Regular" panose="020B0704020202020204" charset="0"/>
                <a:cs typeface="Arial Regular" panose="020B0704020202020204" charset="0"/>
                <a:sym typeface="+mn-ea"/>
              </a:rPr>
              <a:t>如果我听了你的建议，我就不会犯这么愚蠢的错误了。</a:t>
            </a:r>
            <a:endParaRPr lang="zh-CN" altLang="en-US" sz="2400">
              <a:latin typeface="Arial Regular" panose="020B0704020202020204" charset="0"/>
              <a:cs typeface="Arial Regular" panose="020B0704020202020204" charset="0"/>
            </a:endParaRPr>
          </a:p>
          <a:p>
            <a:pPr indent="0">
              <a:buFont typeface="Arial" panose="020B0704020202020204" pitchFamily="34" charset="0"/>
              <a:buNone/>
            </a:pPr>
            <a:r>
              <a:rPr lang="zh-CN" altLang="en-US" sz="2400">
                <a:solidFill>
                  <a:schemeClr val="accent6">
                    <a:lumMod val="75000"/>
                  </a:schemeClr>
                </a:solidFill>
                <a:latin typeface="Arial Regular" panose="020B0704020202020204" charset="0"/>
                <a:cs typeface="Arial Regular" panose="020B0704020202020204" charset="0"/>
                <a:sym typeface="+mn-ea"/>
              </a:rPr>
              <a:t>If I had listened to your advice, I wouldn't have made such a stupid mistake.</a:t>
            </a:r>
            <a:endParaRPr lang="zh-CN" altLang="en-US" sz="2400">
              <a:solidFill>
                <a:schemeClr val="accent6">
                  <a:lumMod val="75000"/>
                </a:schemeClr>
              </a:solidFill>
              <a:latin typeface="Arial Regular" panose="020B0704020202020204" charset="0"/>
              <a:cs typeface="Arial Regular" panose="020B0704020202020204" charset="0"/>
            </a:endParaRPr>
          </a:p>
          <a:p>
            <a:pPr indent="0">
              <a:buFont typeface="Arial" panose="020B0704020202020204" pitchFamily="34" charset="0"/>
              <a:buNone/>
            </a:pPr>
            <a:endParaRPr lang="zh-CN" altLang="en-US" sz="2400" dirty="0">
              <a:solidFill>
                <a:schemeClr val="accent6">
                  <a:lumMod val="75000"/>
                </a:schemeClr>
              </a:solidFill>
              <a:latin typeface="Arial Regular" panose="020B0704020202020204" charset="0"/>
              <a:cs typeface="Arial Regular" panose="020B0704020202020204" charset="0"/>
              <a:sym typeface="+mn-lt"/>
            </a:endParaRPr>
          </a:p>
        </p:txBody>
      </p:sp>
    </p:spTree>
  </p:cSld>
  <p:clrMapOvr>
    <a:masterClrMapping/>
  </p:clrMapOvr>
  <mc:AlternateContent xmlns:mc="http://schemas.openxmlformats.org/markup-compatibility/2006">
    <mc:Choice xmlns:p14="http://schemas.microsoft.com/office/powerpoint/2010/main" Requires="p14">
      <p:transition spd="slow" p14:dur="1000">
        <p:wipe/>
      </p:transition>
    </mc:Choice>
    <mc:Fallback>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9" end="9"/>
                                            </p:txEl>
                                          </p:spTgt>
                                        </p:tgtEl>
                                        <p:attrNameLst>
                                          <p:attrName>style.visibility</p:attrName>
                                        </p:attrNameLst>
                                      </p:cBhvr>
                                      <p:to>
                                        <p:strVal val="visible"/>
                                      </p:to>
                                    </p:set>
                                    <p:animEffect transition="in" filter="blinds(horizontal)">
                                      <p:cBhvr>
                                        <p:cTn id="7" dur="500"/>
                                        <p:tgtEl>
                                          <p:spTgt spid="3">
                                            <p:txEl>
                                              <p:pRg st="9" end="9"/>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1" end="11"/>
                                            </p:txEl>
                                          </p:spTgt>
                                        </p:tgtEl>
                                        <p:attrNameLst>
                                          <p:attrName>style.visibility</p:attrName>
                                        </p:attrNameLst>
                                      </p:cBhvr>
                                      <p:to>
                                        <p:strVal val="visible"/>
                                      </p:to>
                                    </p:set>
                                    <p:animEffect transition="in" filter="blinds(horizontal)">
                                      <p:cBhvr>
                                        <p:cTn id="12"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bg>
      <p:bgPr>
        <a:blipFill dpi="0" rotWithShape="1">
          <a:blip r:embed="rId1"/>
          <a:srcRect/>
          <a:stretch>
            <a:fillRect/>
          </a:stretch>
        </a:blipFill>
        <a:effectLst/>
      </p:bgPr>
    </p:bg>
    <p:spTree>
      <p:nvGrpSpPr>
        <p:cNvPr id="1" name=""/>
        <p:cNvGrpSpPr/>
        <p:nvPr/>
      </p:nvGrpSpPr>
      <p:grpSpPr>
        <a:xfrm>
          <a:off x="0" y="0"/>
          <a:ext cx="0" cy="0"/>
          <a:chOff x="0" y="0"/>
          <a:chExt cx="0" cy="0"/>
        </a:xfrm>
      </p:grpSpPr>
      <p:grpSp>
        <p:nvGrpSpPr>
          <p:cNvPr id="12" name="组合 11"/>
          <p:cNvGrpSpPr/>
          <p:nvPr/>
        </p:nvGrpSpPr>
        <p:grpSpPr>
          <a:xfrm>
            <a:off x="0" y="0"/>
            <a:ext cx="12192000" cy="6858000"/>
            <a:chOff x="0" y="0"/>
            <a:chExt cx="19200" cy="10800"/>
          </a:xfrm>
        </p:grpSpPr>
        <p:sp>
          <p:nvSpPr>
            <p:cNvPr id="4" name="矩形 3"/>
            <p:cNvSpPr/>
            <p:nvPr/>
          </p:nvSpPr>
          <p:spPr>
            <a:xfrm>
              <a:off x="0" y="0"/>
              <a:ext cx="19200" cy="10800"/>
            </a:xfrm>
            <a:prstGeom prst="rect">
              <a:avLst/>
            </a:prstGeom>
            <a:solidFill>
              <a:srgbClr val="6486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1400"/>
            </a:p>
          </p:txBody>
        </p:sp>
        <p:sp>
          <p:nvSpPr>
            <p:cNvPr id="6" name="任意多边形 5"/>
            <p:cNvSpPr/>
            <p:nvPr/>
          </p:nvSpPr>
          <p:spPr>
            <a:xfrm>
              <a:off x="4831" y="0"/>
              <a:ext cx="14369" cy="10800"/>
            </a:xfrm>
            <a:custGeom>
              <a:avLst/>
              <a:gdLst>
                <a:gd name="connsiteX0" fmla="*/ 19200 w 19200"/>
                <a:gd name="connsiteY0" fmla="*/ 0 h 10800"/>
                <a:gd name="connsiteX1" fmla="*/ 19200 w 19200"/>
                <a:gd name="connsiteY1" fmla="*/ 10800 h 10800"/>
                <a:gd name="connsiteX2" fmla="*/ 0 w 19200"/>
                <a:gd name="connsiteY2" fmla="*/ 10800 h 10800"/>
                <a:gd name="connsiteX3" fmla="*/ 19200 w 19200"/>
                <a:gd name="connsiteY3" fmla="*/ 0 h 10800"/>
              </a:gdLst>
              <a:ahLst/>
              <a:cxnLst>
                <a:cxn ang="0">
                  <a:pos x="connsiteX0" y="connsiteY0"/>
                </a:cxn>
                <a:cxn ang="0">
                  <a:pos x="connsiteX1" y="connsiteY1"/>
                </a:cxn>
                <a:cxn ang="0">
                  <a:pos x="connsiteX2" y="connsiteY2"/>
                </a:cxn>
                <a:cxn ang="0">
                  <a:pos x="connsiteX3" y="connsiteY3"/>
                </a:cxn>
              </a:cxnLst>
              <a:rect l="l" t="t" r="r" b="b"/>
              <a:pathLst>
                <a:path w="19200" h="10800">
                  <a:moveTo>
                    <a:pt x="19200" y="0"/>
                  </a:moveTo>
                  <a:lnTo>
                    <a:pt x="19200" y="10800"/>
                  </a:lnTo>
                  <a:lnTo>
                    <a:pt x="0" y="10800"/>
                  </a:lnTo>
                  <a:lnTo>
                    <a:pt x="19200" y="0"/>
                  </a:lnTo>
                  <a:close/>
                </a:path>
              </a:pathLst>
            </a:custGeom>
            <a:solidFill>
              <a:srgbClr val="FBD7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1400"/>
            </a:p>
          </p:txBody>
        </p:sp>
      </p:grpSp>
      <p:grpSp>
        <p:nvGrpSpPr>
          <p:cNvPr id="19" name="组合 18"/>
          <p:cNvGrpSpPr/>
          <p:nvPr/>
        </p:nvGrpSpPr>
        <p:grpSpPr>
          <a:xfrm>
            <a:off x="713105" y="641350"/>
            <a:ext cx="10767060" cy="5576570"/>
            <a:chOff x="1123" y="1010"/>
            <a:chExt cx="16956" cy="8782"/>
          </a:xfrm>
        </p:grpSpPr>
        <p:sp>
          <p:nvSpPr>
            <p:cNvPr id="5" name="矩形 4"/>
            <p:cNvSpPr/>
            <p:nvPr/>
          </p:nvSpPr>
          <p:spPr>
            <a:xfrm>
              <a:off x="1123" y="1010"/>
              <a:ext cx="16956" cy="8782"/>
            </a:xfrm>
            <a:prstGeom prst="rect">
              <a:avLst/>
            </a:prstGeom>
            <a:solidFill>
              <a:schemeClr val="bg1"/>
            </a:solidFill>
            <a:ln>
              <a:noFill/>
            </a:ln>
            <a:effectLst>
              <a:outerShdw blurRad="215900" dist="152400" dir="2700000" algn="tl" rotWithShape="0">
                <a:prstClr val="black">
                  <a:alpha val="1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1400"/>
            </a:p>
          </p:txBody>
        </p:sp>
        <p:sp>
          <p:nvSpPr>
            <p:cNvPr id="7" name="矩形 6"/>
            <p:cNvSpPr/>
            <p:nvPr/>
          </p:nvSpPr>
          <p:spPr>
            <a:xfrm>
              <a:off x="1396" y="1294"/>
              <a:ext cx="16410" cy="8213"/>
            </a:xfrm>
            <a:prstGeom prst="rect">
              <a:avLst/>
            </a:prstGeom>
            <a:solidFill>
              <a:schemeClr val="bg1"/>
            </a:solidFill>
            <a:ln>
              <a:solidFill>
                <a:srgbClr val="6486A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1400"/>
            </a:p>
          </p:txBody>
        </p:sp>
      </p:grpSp>
      <p:sp>
        <p:nvSpPr>
          <p:cNvPr id="10" name="文本框 9"/>
          <p:cNvSpPr txBox="1"/>
          <p:nvPr/>
        </p:nvSpPr>
        <p:spPr>
          <a:xfrm>
            <a:off x="3048635" y="1537060"/>
            <a:ext cx="6096000" cy="3784600"/>
          </a:xfrm>
          <a:prstGeom prst="rect">
            <a:avLst/>
          </a:prstGeom>
          <a:noFill/>
        </p:spPr>
        <p:txBody>
          <a:bodyPr wrap="square" lIns="91440" tIns="45720" rIns="91440" bIns="45720" rtlCol="0">
            <a:spAutoFit/>
          </a:bodyPr>
          <a:lstStyle/>
          <a:p>
            <a:pPr algn="ctr"/>
            <a:r>
              <a:rPr lang="en-US" altLang="zh-CN" sz="8000" dirty="0">
                <a:solidFill>
                  <a:srgbClr val="6486A1"/>
                </a:solidFill>
                <a:latin typeface="Arial" panose="020B0704020202020204" pitchFamily="34" charset="0"/>
                <a:ea typeface="宋体-简" panose="02010800040101010101" charset="-122"/>
                <a:cs typeface="汉仪旗黑-55简" panose="00020600040101010101" charset="-128"/>
                <a:sym typeface="+mn-ea"/>
              </a:rPr>
              <a:t>THANKS</a:t>
            </a:r>
            <a:endParaRPr lang="en-US" altLang="zh-CN" sz="8000" dirty="0">
              <a:solidFill>
                <a:srgbClr val="6486A1"/>
              </a:solidFill>
              <a:latin typeface="Arial" panose="020B0704020202020204" pitchFamily="34" charset="0"/>
              <a:ea typeface="宋体-简" panose="02010800040101010101" charset="-122"/>
              <a:cs typeface="汉仪旗黑-55简" panose="00020600040101010101" charset="-128"/>
              <a:sym typeface="+mn-ea"/>
            </a:endParaRPr>
          </a:p>
          <a:p>
            <a:pPr algn="ctr"/>
            <a:r>
              <a:rPr lang="en-US" altLang="zh-CN" sz="8000" dirty="0">
                <a:solidFill>
                  <a:srgbClr val="6486A1"/>
                </a:solidFill>
                <a:latin typeface="Arial" panose="020B0704020202020204" pitchFamily="34" charset="0"/>
                <a:ea typeface="宋体-简" panose="02010800040101010101" charset="-122"/>
                <a:cs typeface="汉仪旗黑-55简" panose="00020600040101010101" charset="-128"/>
                <a:sym typeface="+mn-ea"/>
              </a:rPr>
              <a:t>FOR</a:t>
            </a:r>
            <a:endParaRPr lang="en-US" altLang="zh-CN" sz="8000" dirty="0">
              <a:solidFill>
                <a:srgbClr val="6486A1"/>
              </a:solidFill>
              <a:latin typeface="Arial" panose="020B0704020202020204" pitchFamily="34" charset="0"/>
              <a:ea typeface="宋体-简" panose="02010800040101010101" charset="-122"/>
              <a:cs typeface="汉仪旗黑-55简" panose="00020600040101010101" charset="-128"/>
              <a:sym typeface="+mn-ea"/>
            </a:endParaRPr>
          </a:p>
          <a:p>
            <a:pPr algn="ctr"/>
            <a:r>
              <a:rPr lang="en-US" altLang="zh-CN" sz="8000" dirty="0">
                <a:solidFill>
                  <a:srgbClr val="6486A1"/>
                </a:solidFill>
                <a:latin typeface="Arial" panose="020B0704020202020204" pitchFamily="34" charset="0"/>
                <a:ea typeface="宋体-简" panose="02010800040101010101" charset="-122"/>
                <a:cs typeface="汉仪旗黑-55简" panose="00020600040101010101" charset="-128"/>
                <a:sym typeface="+mn-ea"/>
              </a:rPr>
              <a:t>LISTENING</a:t>
            </a:r>
            <a:endParaRPr lang="en-US" altLang="zh-CN" sz="8000" dirty="0">
              <a:solidFill>
                <a:srgbClr val="6486A1"/>
              </a:solidFill>
              <a:latin typeface="Arial" panose="020B0704020202020204" pitchFamily="34" charset="0"/>
              <a:ea typeface="宋体-简" panose="02010800040101010101" charset="-122"/>
              <a:cs typeface="汉仪旗黑-55简" panose="00020600040101010101" charset="-128"/>
              <a:sym typeface="+mn-ea"/>
            </a:endParaRPr>
          </a:p>
        </p:txBody>
      </p:sp>
    </p:spTree>
  </p:cSld>
  <p:clrMapOvr>
    <a:masterClrMapping/>
  </p:clrMapOvr>
  <mc:AlternateContent xmlns:mc="http://schemas.openxmlformats.org/markup-compatibility/2006">
    <mc:Choice xmlns:p14="http://schemas.microsoft.com/office/powerpoint/2010/main" Requires="p14">
      <p:transition spd="slow" p14:dur="1000">
        <p:wipe/>
      </p:transition>
    </mc:Choice>
    <mc:Fallback>
      <p:transition spd="slow">
        <p:wip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785495" y="601345"/>
            <a:ext cx="10002520" cy="637540"/>
          </a:xfrm>
          <a:prstGeom prst="rect">
            <a:avLst/>
          </a:prstGeom>
          <a:noFill/>
        </p:spPr>
        <p:txBody>
          <a:bodyPr wrap="square" rtlCol="0" anchor="t">
            <a:noAutofit/>
          </a:bodyPr>
          <a:p>
            <a:r>
              <a:rPr lang="zh-CN" altLang="en-US" sz="3200" b="1">
                <a:latin typeface="Arial" panose="020B0704020202020204" pitchFamily="34" charset="0"/>
                <a:ea typeface="宋体-简" panose="02010800040101010101" charset="-122"/>
                <a:cs typeface="Arial" panose="020B0704020202020204" pitchFamily="34" charset="0"/>
                <a:sym typeface="+mn-ea"/>
              </a:rPr>
              <a:t>状语从句的</a:t>
            </a:r>
            <a:r>
              <a:rPr lang="zh-CN" altLang="en-US" sz="3200" b="1">
                <a:latin typeface="Arial" panose="020B0704020202020204" pitchFamily="34" charset="0"/>
                <a:ea typeface="宋体-简" panose="02010800040101010101" charset="-122"/>
                <a:cs typeface="Arial" panose="020B0704020202020204" pitchFamily="34" charset="0"/>
                <a:sym typeface="+mn-ea"/>
              </a:rPr>
              <a:t>含义</a:t>
            </a:r>
            <a:endParaRPr lang="zh-CN" altLang="en-US" sz="3200" b="1">
              <a:latin typeface="Arial" panose="020B0704020202020204" pitchFamily="34" charset="0"/>
              <a:ea typeface="宋体-简" panose="02010800040101010101" charset="-122"/>
              <a:cs typeface="Arial" panose="020B0704020202020204" pitchFamily="34" charset="0"/>
              <a:sym typeface="+mn-ea"/>
            </a:endParaRPr>
          </a:p>
        </p:txBody>
      </p:sp>
      <p:sp>
        <p:nvSpPr>
          <p:cNvPr id="3" name="矩形 2"/>
          <p:cNvSpPr/>
          <p:nvPr/>
        </p:nvSpPr>
        <p:spPr>
          <a:xfrm>
            <a:off x="785495" y="1238885"/>
            <a:ext cx="10312400" cy="4819650"/>
          </a:xfrm>
          <a:prstGeom prst="rect">
            <a:avLst/>
          </a:prstGeom>
        </p:spPr>
        <p:txBody>
          <a:bodyPr wrap="square">
            <a:noAutofit/>
          </a:bodyPr>
          <a:p>
            <a:pPr algn="l"/>
            <a:r>
              <a:rPr lang="zh-CN" altLang="en-US" sz="2800" dirty="0">
                <a:solidFill>
                  <a:srgbClr val="768394"/>
                </a:solidFill>
                <a:latin typeface="Arial Regular" panose="020B0704020202020204" charset="0"/>
                <a:cs typeface="Arial Regular" panose="020B0704020202020204" charset="0"/>
                <a:sym typeface="+mn-lt"/>
              </a:rPr>
              <a:t>状语从句就是副词性从句，即从句的作用相当于一个副词，而副词主要的功能是在句子中充当状语。</a:t>
            </a:r>
            <a:endParaRPr lang="zh-CN" altLang="en-US" sz="2800" dirty="0">
              <a:solidFill>
                <a:srgbClr val="768394"/>
              </a:solidFill>
              <a:latin typeface="Arial Regular" panose="020B0704020202020204" charset="0"/>
              <a:cs typeface="Arial Regular" panose="020B0704020202020204" charset="0"/>
              <a:sym typeface="+mn-lt"/>
            </a:endParaRPr>
          </a:p>
        </p:txBody>
      </p:sp>
      <p:graphicFrame>
        <p:nvGraphicFramePr>
          <p:cNvPr id="2" name="表格 1"/>
          <p:cNvGraphicFramePr/>
          <p:nvPr/>
        </p:nvGraphicFramePr>
        <p:xfrm>
          <a:off x="1659890" y="2141855"/>
          <a:ext cx="9002395" cy="4286250"/>
        </p:xfrm>
        <a:graphic>
          <a:graphicData uri="http://schemas.openxmlformats.org/drawingml/2006/table">
            <a:tbl>
              <a:tblPr/>
              <a:tblGrid>
                <a:gridCol w="3570605"/>
                <a:gridCol w="5431790"/>
              </a:tblGrid>
              <a:tr h="357505">
                <a:tc>
                  <a:txBody>
                    <a:bodyPr/>
                    <a:p>
                      <a:pPr marL="0" indent="0" algn="ctr">
                        <a:lnSpc>
                          <a:spcPts val="2800"/>
                        </a:lnSpc>
                        <a:spcBef>
                          <a:spcPct val="0"/>
                        </a:spcBef>
                        <a:spcAft>
                          <a:spcPct val="0"/>
                        </a:spcAft>
                      </a:pPr>
                      <a:r>
                        <a:rPr lang="zh-CN" altLang="en-US" sz="1800" b="1" i="0">
                          <a:solidFill>
                            <a:srgbClr val="000000"/>
                          </a:solidFill>
                          <a:latin typeface="Arial Regular" panose="020B0704020202020204" charset="0"/>
                          <a:ea typeface="Inter"/>
                        </a:rPr>
                        <a:t>状语从句类型</a:t>
                      </a:r>
                      <a:endParaRPr lang="zh-CN" altLang="en-US" sz="1800" b="1" i="0">
                        <a:solidFill>
                          <a:srgbClr val="000000"/>
                        </a:solidFill>
                        <a:latin typeface="Arial Regular" panose="020B0704020202020204" charset="0"/>
                        <a:ea typeface="Inter"/>
                      </a:endParaRPr>
                    </a:p>
                  </a:txBody>
                  <a:tcPr marL="0" marR="0" marT="0" marB="0" anchor="ctr" anchorCtr="0">
                    <a:lnL w="9525"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9525" cap="flat" cmpd="sng">
                      <a:solidFill>
                        <a:srgbClr val="000000"/>
                      </a:solidFill>
                      <a:prstDash val="solid"/>
                      <a:headEnd type="none" w="med" len="med"/>
                      <a:tailEnd type="none" w="med" len="med"/>
                    </a:lnT>
                    <a:lnB w="9525" cap="flat" cmpd="sng">
                      <a:solidFill>
                        <a:srgbClr val="000000"/>
                      </a:solidFill>
                      <a:prstDash val="solid"/>
                      <a:headEnd type="none" w="med" len="med"/>
                      <a:tailEnd type="none" w="med" len="med"/>
                    </a:lnB>
                    <a:noFill/>
                  </a:tcPr>
                </a:tc>
                <a:tc>
                  <a:txBody>
                    <a:bodyPr/>
                    <a:p>
                      <a:pPr marL="0" indent="0" algn="ctr">
                        <a:lnSpc>
                          <a:spcPts val="2800"/>
                        </a:lnSpc>
                        <a:spcBef>
                          <a:spcPct val="0"/>
                        </a:spcBef>
                        <a:spcAft>
                          <a:spcPct val="0"/>
                        </a:spcAft>
                      </a:pPr>
                      <a:r>
                        <a:rPr lang="zh-CN" altLang="en-US" sz="1800" b="1" i="0">
                          <a:solidFill>
                            <a:srgbClr val="000000"/>
                          </a:solidFill>
                          <a:latin typeface="Arial Regular" panose="020B0704020202020204" charset="0"/>
                          <a:ea typeface="Inter"/>
                        </a:rPr>
                        <a:t>常见的从属连词</a:t>
                      </a:r>
                      <a:endParaRPr lang="zh-CN" altLang="en-US" sz="1800" b="1" i="0">
                        <a:solidFill>
                          <a:srgbClr val="000000"/>
                        </a:solidFill>
                        <a:latin typeface="Arial Regular" panose="020B0704020202020204" charset="0"/>
                        <a:ea typeface="Inter"/>
                      </a:endParaRPr>
                    </a:p>
                  </a:txBody>
                  <a:tcPr marL="0" marR="0" marT="0" marB="0" anchor="ctr" anchorCtr="0">
                    <a:lnL w="12700"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9525" cap="flat" cmpd="sng">
                      <a:solidFill>
                        <a:srgbClr val="000000"/>
                      </a:solidFill>
                      <a:prstDash val="solid"/>
                      <a:headEnd type="none" w="med" len="med"/>
                      <a:tailEnd type="none" w="med" len="med"/>
                    </a:lnT>
                    <a:lnB w="9525" cap="flat" cmpd="sng">
                      <a:solidFill>
                        <a:srgbClr val="000000"/>
                      </a:solidFill>
                      <a:prstDash val="solid"/>
                      <a:headEnd type="none" w="med" len="med"/>
                      <a:tailEnd type="none" w="med" len="med"/>
                    </a:lnB>
                    <a:noFill/>
                  </a:tcPr>
                </a:tc>
              </a:tr>
              <a:tr h="714375">
                <a:tc>
                  <a:txBody>
                    <a:bodyPr/>
                    <a:p>
                      <a:pPr marL="0" indent="0" algn="ctr">
                        <a:lnSpc>
                          <a:spcPts val="2800"/>
                        </a:lnSpc>
                        <a:spcBef>
                          <a:spcPct val="0"/>
                        </a:spcBef>
                        <a:spcAft>
                          <a:spcPct val="0"/>
                        </a:spcAft>
                      </a:pPr>
                      <a:r>
                        <a:rPr lang="zh-CN" altLang="en-US" sz="1800" b="0" i="0">
                          <a:solidFill>
                            <a:srgbClr val="000000"/>
                          </a:solidFill>
                          <a:latin typeface="Arial Regular" panose="020B0704020202020204" charset="0"/>
                          <a:ea typeface="Inter"/>
                        </a:rPr>
                        <a:t>让步状语从句</a:t>
                      </a:r>
                      <a:endParaRPr lang="zh-CN" altLang="en-US" sz="1800" b="0" i="0">
                        <a:solidFill>
                          <a:srgbClr val="000000"/>
                        </a:solidFill>
                        <a:latin typeface="Arial Regular" panose="020B0704020202020204" charset="0"/>
                        <a:ea typeface="Inter"/>
                      </a:endParaRPr>
                    </a:p>
                  </a:txBody>
                  <a:tcPr marL="0" marR="0" marT="0" marB="0" anchor="ctr" anchorCtr="0">
                    <a:lnL w="9525"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9525" cap="flat" cmpd="sng">
                      <a:solidFill>
                        <a:srgbClr val="000000"/>
                      </a:solidFill>
                      <a:prstDash val="solid"/>
                      <a:headEnd type="none" w="med" len="med"/>
                      <a:tailEnd type="none" w="med" len="med"/>
                    </a:lnT>
                    <a:lnB w="9525" cap="flat" cmpd="sng">
                      <a:solidFill>
                        <a:srgbClr val="000000"/>
                      </a:solidFill>
                      <a:prstDash val="solid"/>
                      <a:headEnd type="none" w="med" len="med"/>
                      <a:tailEnd type="none" w="med" len="med"/>
                    </a:lnB>
                    <a:noFill/>
                  </a:tcPr>
                </a:tc>
                <a:tc>
                  <a:txBody>
                    <a:bodyPr/>
                    <a:p>
                      <a:pPr marL="0" indent="0" algn="ctr">
                        <a:lnSpc>
                          <a:spcPts val="2800"/>
                        </a:lnSpc>
                        <a:spcBef>
                          <a:spcPct val="0"/>
                        </a:spcBef>
                        <a:spcAft>
                          <a:spcPct val="0"/>
                        </a:spcAft>
                      </a:pPr>
                      <a:r>
                        <a:rPr lang="en-US" altLang="zh-CN" sz="1800" b="0" i="0">
                          <a:solidFill>
                            <a:srgbClr val="000000"/>
                          </a:solidFill>
                          <a:latin typeface="Arial Regular" panose="020B0704020202020204" charset="0"/>
                          <a:ea typeface="Inter"/>
                          <a:cs typeface="Arial Regular" panose="020B0704020202020204" charset="0"/>
                        </a:rPr>
                        <a:t>though, although, even if, even though, whereas, while</a:t>
                      </a:r>
                      <a:endParaRPr lang="en-US" altLang="zh-CN" sz="1800" b="0" i="0">
                        <a:solidFill>
                          <a:srgbClr val="000000"/>
                        </a:solidFill>
                        <a:latin typeface="Arial Regular" panose="020B0704020202020204" charset="0"/>
                        <a:ea typeface="Inter"/>
                        <a:cs typeface="Arial Regular" panose="020B0704020202020204" charset="0"/>
                      </a:endParaRPr>
                    </a:p>
                  </a:txBody>
                  <a:tcPr marL="0" marR="0" marT="0" marB="0" anchor="ctr" anchorCtr="0">
                    <a:lnL w="12700"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9525" cap="flat" cmpd="sng">
                      <a:solidFill>
                        <a:srgbClr val="000000"/>
                      </a:solidFill>
                      <a:prstDash val="solid"/>
                      <a:headEnd type="none" w="med" len="med"/>
                      <a:tailEnd type="none" w="med" len="med"/>
                    </a:lnT>
                    <a:lnB w="9525" cap="flat" cmpd="sng">
                      <a:solidFill>
                        <a:srgbClr val="000000"/>
                      </a:solidFill>
                      <a:prstDash val="solid"/>
                      <a:headEnd type="none" w="med" len="med"/>
                      <a:tailEnd type="none" w="med" len="med"/>
                    </a:lnB>
                    <a:noFill/>
                  </a:tcPr>
                </a:tc>
              </a:tr>
              <a:tr h="356870">
                <a:tc>
                  <a:txBody>
                    <a:bodyPr/>
                    <a:p>
                      <a:pPr marL="0" indent="0" algn="ctr">
                        <a:lnSpc>
                          <a:spcPts val="2800"/>
                        </a:lnSpc>
                        <a:spcBef>
                          <a:spcPct val="0"/>
                        </a:spcBef>
                        <a:spcAft>
                          <a:spcPct val="0"/>
                        </a:spcAft>
                      </a:pPr>
                      <a:r>
                        <a:rPr lang="zh-CN" altLang="en-US" sz="1800" b="0" i="0">
                          <a:solidFill>
                            <a:srgbClr val="000000"/>
                          </a:solidFill>
                          <a:latin typeface="Arial Regular" panose="020B0704020202020204" charset="0"/>
                          <a:ea typeface="Inter"/>
                        </a:rPr>
                        <a:t>原因状语从句</a:t>
                      </a:r>
                      <a:endParaRPr lang="zh-CN" altLang="en-US" sz="1800" b="0" i="0">
                        <a:solidFill>
                          <a:srgbClr val="000000"/>
                        </a:solidFill>
                        <a:latin typeface="Arial Regular" panose="020B0704020202020204" charset="0"/>
                        <a:ea typeface="Inter"/>
                      </a:endParaRPr>
                    </a:p>
                  </a:txBody>
                  <a:tcPr marL="0" marR="0" marT="0" marB="0" anchor="ctr" anchorCtr="0">
                    <a:lnL w="9525"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9525" cap="flat" cmpd="sng">
                      <a:solidFill>
                        <a:srgbClr val="000000"/>
                      </a:solidFill>
                      <a:prstDash val="solid"/>
                      <a:headEnd type="none" w="med" len="med"/>
                      <a:tailEnd type="none" w="med" len="med"/>
                    </a:lnT>
                    <a:lnB w="9525" cap="flat" cmpd="sng">
                      <a:solidFill>
                        <a:srgbClr val="000000"/>
                      </a:solidFill>
                      <a:prstDash val="solid"/>
                      <a:headEnd type="none" w="med" len="med"/>
                      <a:tailEnd type="none" w="med" len="med"/>
                    </a:lnB>
                    <a:noFill/>
                  </a:tcPr>
                </a:tc>
                <a:tc>
                  <a:txBody>
                    <a:bodyPr/>
                    <a:p>
                      <a:pPr marL="0" indent="0" algn="ctr">
                        <a:lnSpc>
                          <a:spcPts val="2800"/>
                        </a:lnSpc>
                        <a:spcBef>
                          <a:spcPct val="0"/>
                        </a:spcBef>
                        <a:spcAft>
                          <a:spcPct val="0"/>
                        </a:spcAft>
                      </a:pPr>
                      <a:r>
                        <a:rPr lang="en-US" altLang="zh-CN" sz="1800" b="0" i="0">
                          <a:solidFill>
                            <a:srgbClr val="000000"/>
                          </a:solidFill>
                          <a:latin typeface="Arial Regular" panose="020B0704020202020204" charset="0"/>
                          <a:ea typeface="Inter"/>
                          <a:cs typeface="Arial Regular" panose="020B0704020202020204" charset="0"/>
                        </a:rPr>
                        <a:t>because, since, as</a:t>
                      </a:r>
                      <a:endParaRPr lang="en-US" altLang="zh-CN" sz="1800" b="0" i="0">
                        <a:solidFill>
                          <a:srgbClr val="000000"/>
                        </a:solidFill>
                        <a:latin typeface="Arial Regular" panose="020B0704020202020204" charset="0"/>
                        <a:ea typeface="Inter"/>
                        <a:cs typeface="Arial Regular" panose="020B0704020202020204" charset="0"/>
                      </a:endParaRPr>
                    </a:p>
                  </a:txBody>
                  <a:tcPr marL="0" marR="0" marT="0" marB="0" anchor="ctr" anchorCtr="0">
                    <a:lnL w="12700"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9525" cap="flat" cmpd="sng">
                      <a:solidFill>
                        <a:srgbClr val="000000"/>
                      </a:solidFill>
                      <a:prstDash val="solid"/>
                      <a:headEnd type="none" w="med" len="med"/>
                      <a:tailEnd type="none" w="med" len="med"/>
                    </a:lnT>
                    <a:lnB w="9525" cap="flat" cmpd="sng">
                      <a:solidFill>
                        <a:srgbClr val="000000"/>
                      </a:solidFill>
                      <a:prstDash val="solid"/>
                      <a:headEnd type="none" w="med" len="med"/>
                      <a:tailEnd type="none" w="med" len="med"/>
                    </a:lnB>
                    <a:noFill/>
                  </a:tcPr>
                </a:tc>
              </a:tr>
              <a:tr h="714375">
                <a:tc>
                  <a:txBody>
                    <a:bodyPr/>
                    <a:p>
                      <a:pPr marL="0" indent="0" algn="ctr">
                        <a:lnSpc>
                          <a:spcPts val="2800"/>
                        </a:lnSpc>
                        <a:spcBef>
                          <a:spcPct val="0"/>
                        </a:spcBef>
                        <a:spcAft>
                          <a:spcPct val="0"/>
                        </a:spcAft>
                      </a:pPr>
                      <a:r>
                        <a:rPr lang="zh-CN" altLang="en-US" sz="1800" b="0" i="0">
                          <a:solidFill>
                            <a:srgbClr val="000000"/>
                          </a:solidFill>
                          <a:latin typeface="Arial Regular" panose="020B0704020202020204" charset="0"/>
                          <a:ea typeface="Inter"/>
                        </a:rPr>
                        <a:t>时间状语从句</a:t>
                      </a:r>
                      <a:endParaRPr lang="zh-CN" altLang="en-US" sz="1800" b="0" i="0">
                        <a:solidFill>
                          <a:srgbClr val="000000"/>
                        </a:solidFill>
                        <a:latin typeface="Arial Regular" panose="020B0704020202020204" charset="0"/>
                        <a:ea typeface="Inter"/>
                      </a:endParaRPr>
                    </a:p>
                  </a:txBody>
                  <a:tcPr marL="0" marR="0" marT="0" marB="0" anchor="ctr" anchorCtr="0">
                    <a:lnL w="9525"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9525" cap="flat" cmpd="sng">
                      <a:solidFill>
                        <a:srgbClr val="000000"/>
                      </a:solidFill>
                      <a:prstDash val="solid"/>
                      <a:headEnd type="none" w="med" len="med"/>
                      <a:tailEnd type="none" w="med" len="med"/>
                    </a:lnT>
                    <a:lnB w="9525" cap="flat" cmpd="sng">
                      <a:solidFill>
                        <a:srgbClr val="000000"/>
                      </a:solidFill>
                      <a:prstDash val="solid"/>
                      <a:headEnd type="none" w="med" len="med"/>
                      <a:tailEnd type="none" w="med" len="med"/>
                    </a:lnB>
                    <a:noFill/>
                  </a:tcPr>
                </a:tc>
                <a:tc>
                  <a:txBody>
                    <a:bodyPr/>
                    <a:p>
                      <a:pPr marL="0" indent="0" algn="ctr">
                        <a:lnSpc>
                          <a:spcPts val="2800"/>
                        </a:lnSpc>
                        <a:spcBef>
                          <a:spcPct val="0"/>
                        </a:spcBef>
                        <a:spcAft>
                          <a:spcPct val="0"/>
                        </a:spcAft>
                      </a:pPr>
                      <a:r>
                        <a:rPr lang="en-US" altLang="zh-CN" sz="1800" b="0" i="0">
                          <a:solidFill>
                            <a:srgbClr val="000000"/>
                          </a:solidFill>
                          <a:latin typeface="Arial Regular" panose="020B0704020202020204" charset="0"/>
                          <a:ea typeface="Inter"/>
                          <a:cs typeface="Arial Regular" panose="020B0704020202020204" charset="0"/>
                        </a:rPr>
                        <a:t>when,</a:t>
                      </a:r>
                      <a:r>
                        <a:rPr lang="" altLang="en-US" sz="1800" b="0" i="0">
                          <a:solidFill>
                            <a:srgbClr val="000000"/>
                          </a:solidFill>
                          <a:latin typeface="Arial Regular" panose="020B0704020202020204" charset="0"/>
                          <a:ea typeface="Inter"/>
                          <a:cs typeface="Arial Regular" panose="020B0704020202020204" charset="0"/>
                        </a:rPr>
                        <a:t> </a:t>
                      </a:r>
                      <a:r>
                        <a:rPr lang="en-US" altLang="zh-CN" sz="1800" b="0" i="0">
                          <a:solidFill>
                            <a:srgbClr val="000000"/>
                          </a:solidFill>
                          <a:latin typeface="Arial Regular" panose="020B0704020202020204" charset="0"/>
                          <a:ea typeface="Inter"/>
                          <a:cs typeface="Arial Regular" panose="020B0704020202020204" charset="0"/>
                        </a:rPr>
                        <a:t>while,</a:t>
                      </a:r>
                      <a:r>
                        <a:rPr lang="" altLang="en-US" sz="1800" b="0" i="0">
                          <a:solidFill>
                            <a:srgbClr val="000000"/>
                          </a:solidFill>
                          <a:latin typeface="Arial Regular" panose="020B0704020202020204" charset="0"/>
                          <a:ea typeface="Inter"/>
                          <a:cs typeface="Arial Regular" panose="020B0704020202020204" charset="0"/>
                        </a:rPr>
                        <a:t> </a:t>
                      </a:r>
                      <a:r>
                        <a:rPr lang="en-US" altLang="zh-CN" sz="1800" b="0" i="0">
                          <a:solidFill>
                            <a:srgbClr val="000000"/>
                          </a:solidFill>
                          <a:latin typeface="Arial Regular" panose="020B0704020202020204" charset="0"/>
                          <a:ea typeface="Inter"/>
                          <a:cs typeface="Arial Regular" panose="020B0704020202020204" charset="0"/>
                        </a:rPr>
                        <a:t>as,</a:t>
                      </a:r>
                      <a:r>
                        <a:rPr lang="" altLang="en-US" sz="1800" b="0" i="0">
                          <a:solidFill>
                            <a:srgbClr val="000000"/>
                          </a:solidFill>
                          <a:latin typeface="Arial Regular" panose="020B0704020202020204" charset="0"/>
                          <a:ea typeface="Inter"/>
                          <a:cs typeface="Arial Regular" panose="020B0704020202020204" charset="0"/>
                        </a:rPr>
                        <a:t> </a:t>
                      </a:r>
                      <a:r>
                        <a:rPr lang="en-US" altLang="zh-CN" sz="1800" b="0" i="0">
                          <a:solidFill>
                            <a:srgbClr val="000000"/>
                          </a:solidFill>
                          <a:latin typeface="Arial Regular" panose="020B0704020202020204" charset="0"/>
                          <a:ea typeface="Inter"/>
                          <a:cs typeface="Arial Regular" panose="020B0704020202020204" charset="0"/>
                        </a:rPr>
                        <a:t>before, after, since, until, as</a:t>
                      </a:r>
                      <a:r>
                        <a:rPr lang="" altLang="en-US" sz="1800" b="0" i="0">
                          <a:solidFill>
                            <a:srgbClr val="000000"/>
                          </a:solidFill>
                          <a:latin typeface="Arial Regular" panose="020B0704020202020204" charset="0"/>
                          <a:ea typeface="Inter"/>
                          <a:cs typeface="Arial Regular" panose="020B0704020202020204" charset="0"/>
                        </a:rPr>
                        <a:t> </a:t>
                      </a:r>
                      <a:r>
                        <a:rPr lang="en-US" altLang="zh-CN" sz="1800" b="0" i="0">
                          <a:solidFill>
                            <a:srgbClr val="000000"/>
                          </a:solidFill>
                          <a:latin typeface="Arial Regular" panose="020B0704020202020204" charset="0"/>
                          <a:ea typeface="Inter"/>
                          <a:cs typeface="Arial Regular" panose="020B0704020202020204" charset="0"/>
                        </a:rPr>
                        <a:t>soon</a:t>
                      </a:r>
                      <a:r>
                        <a:rPr lang="" altLang="en-US" sz="1800" b="0" i="0">
                          <a:solidFill>
                            <a:srgbClr val="000000"/>
                          </a:solidFill>
                          <a:latin typeface="Arial Regular" panose="020B0704020202020204" charset="0"/>
                          <a:ea typeface="Inter"/>
                          <a:cs typeface="Arial Regular" panose="020B0704020202020204" charset="0"/>
                        </a:rPr>
                        <a:t> </a:t>
                      </a:r>
                      <a:r>
                        <a:rPr lang="en-US" altLang="zh-CN" sz="1800" b="0" i="0">
                          <a:solidFill>
                            <a:srgbClr val="000000"/>
                          </a:solidFill>
                          <a:latin typeface="Arial Regular" panose="020B0704020202020204" charset="0"/>
                          <a:ea typeface="Inter"/>
                          <a:cs typeface="Arial Regular" panose="020B0704020202020204" charset="0"/>
                        </a:rPr>
                        <a:t>as, once, by the time</a:t>
                      </a:r>
                      <a:endParaRPr lang="en-US" altLang="zh-CN" sz="1800" b="0" i="0">
                        <a:solidFill>
                          <a:srgbClr val="000000"/>
                        </a:solidFill>
                        <a:latin typeface="Arial Regular" panose="020B0704020202020204" charset="0"/>
                        <a:ea typeface="Inter"/>
                        <a:cs typeface="Arial Regular" panose="020B0704020202020204" charset="0"/>
                      </a:endParaRPr>
                    </a:p>
                  </a:txBody>
                  <a:tcPr marL="0" marR="0" marT="0" marB="0" anchor="ctr" anchorCtr="0">
                    <a:lnL w="12700"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9525" cap="flat" cmpd="sng">
                      <a:solidFill>
                        <a:srgbClr val="000000"/>
                      </a:solidFill>
                      <a:prstDash val="solid"/>
                      <a:headEnd type="none" w="med" len="med"/>
                      <a:tailEnd type="none" w="med" len="med"/>
                    </a:lnT>
                    <a:lnB w="9525" cap="flat" cmpd="sng">
                      <a:solidFill>
                        <a:srgbClr val="000000"/>
                      </a:solidFill>
                      <a:prstDash val="solid"/>
                      <a:headEnd type="none" w="med" len="med"/>
                      <a:tailEnd type="none" w="med" len="med"/>
                    </a:lnB>
                    <a:noFill/>
                  </a:tcPr>
                </a:tc>
              </a:tr>
              <a:tr h="357505">
                <a:tc>
                  <a:txBody>
                    <a:bodyPr/>
                    <a:p>
                      <a:pPr marL="0" indent="0" algn="ctr">
                        <a:lnSpc>
                          <a:spcPts val="2800"/>
                        </a:lnSpc>
                        <a:spcBef>
                          <a:spcPct val="0"/>
                        </a:spcBef>
                        <a:spcAft>
                          <a:spcPct val="0"/>
                        </a:spcAft>
                      </a:pPr>
                      <a:r>
                        <a:rPr lang="zh-CN" altLang="en-US" sz="1800" b="0" i="0">
                          <a:solidFill>
                            <a:srgbClr val="000000"/>
                          </a:solidFill>
                          <a:latin typeface="Arial Regular" panose="020B0704020202020204" charset="0"/>
                          <a:ea typeface="Inter"/>
                        </a:rPr>
                        <a:t>条件状语从句</a:t>
                      </a:r>
                      <a:endParaRPr lang="zh-CN" altLang="en-US" sz="1800" b="0" i="0">
                        <a:solidFill>
                          <a:srgbClr val="000000"/>
                        </a:solidFill>
                        <a:latin typeface="Arial Regular" panose="020B0704020202020204" charset="0"/>
                        <a:ea typeface="Inter"/>
                      </a:endParaRPr>
                    </a:p>
                  </a:txBody>
                  <a:tcPr marL="0" marR="0" marT="0" marB="0" anchor="ctr" anchorCtr="0">
                    <a:lnL w="9525"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9525" cap="flat" cmpd="sng">
                      <a:solidFill>
                        <a:srgbClr val="000000"/>
                      </a:solidFill>
                      <a:prstDash val="solid"/>
                      <a:headEnd type="none" w="med" len="med"/>
                      <a:tailEnd type="none" w="med" len="med"/>
                    </a:lnT>
                    <a:lnB w="9525" cap="flat" cmpd="sng">
                      <a:solidFill>
                        <a:srgbClr val="000000"/>
                      </a:solidFill>
                      <a:prstDash val="solid"/>
                      <a:headEnd type="none" w="med" len="med"/>
                      <a:tailEnd type="none" w="med" len="med"/>
                    </a:lnB>
                    <a:noFill/>
                  </a:tcPr>
                </a:tc>
                <a:tc>
                  <a:txBody>
                    <a:bodyPr/>
                    <a:p>
                      <a:pPr marL="0" indent="0" algn="ctr">
                        <a:lnSpc>
                          <a:spcPts val="2800"/>
                        </a:lnSpc>
                        <a:spcBef>
                          <a:spcPct val="0"/>
                        </a:spcBef>
                        <a:spcAft>
                          <a:spcPct val="0"/>
                        </a:spcAft>
                      </a:pPr>
                      <a:r>
                        <a:rPr lang="en-US" altLang="zh-CN" sz="1800" b="0" i="0">
                          <a:solidFill>
                            <a:srgbClr val="000000"/>
                          </a:solidFill>
                          <a:latin typeface="Arial Regular" panose="020B0704020202020204" charset="0"/>
                          <a:ea typeface="Inter"/>
                          <a:cs typeface="Arial Regular" panose="020B0704020202020204" charset="0"/>
                        </a:rPr>
                        <a:t>if,</a:t>
                      </a:r>
                      <a:r>
                        <a:rPr lang="" altLang="en-US" sz="1800" b="0" i="0">
                          <a:solidFill>
                            <a:srgbClr val="000000"/>
                          </a:solidFill>
                          <a:latin typeface="Arial Regular" panose="020B0704020202020204" charset="0"/>
                          <a:ea typeface="Inter"/>
                          <a:cs typeface="Arial Regular" panose="020B0704020202020204" charset="0"/>
                        </a:rPr>
                        <a:t> </a:t>
                      </a:r>
                      <a:r>
                        <a:rPr lang="en-US" altLang="zh-CN" sz="1800" b="0" i="0">
                          <a:solidFill>
                            <a:srgbClr val="000000"/>
                          </a:solidFill>
                          <a:latin typeface="Arial Regular" panose="020B0704020202020204" charset="0"/>
                          <a:ea typeface="Inter"/>
                          <a:cs typeface="Arial Regular" panose="020B0704020202020204" charset="0"/>
                        </a:rPr>
                        <a:t>provided</a:t>
                      </a:r>
                      <a:r>
                        <a:rPr lang="" altLang="en-US" sz="1800" b="0" i="0">
                          <a:solidFill>
                            <a:srgbClr val="000000"/>
                          </a:solidFill>
                          <a:latin typeface="Arial Regular" panose="020B0704020202020204" charset="0"/>
                          <a:ea typeface="Inter"/>
                          <a:cs typeface="Arial Regular" panose="020B0704020202020204" charset="0"/>
                        </a:rPr>
                        <a:t> </a:t>
                      </a:r>
                      <a:r>
                        <a:rPr lang="en-US" altLang="zh-CN" sz="1800" b="0" i="0">
                          <a:solidFill>
                            <a:srgbClr val="000000"/>
                          </a:solidFill>
                          <a:latin typeface="Arial Regular" panose="020B0704020202020204" charset="0"/>
                          <a:ea typeface="Inter"/>
                          <a:cs typeface="Arial Regular" panose="020B0704020202020204" charset="0"/>
                        </a:rPr>
                        <a:t>that,</a:t>
                      </a:r>
                      <a:r>
                        <a:rPr lang="" altLang="en-US" sz="1800" b="0" i="0">
                          <a:solidFill>
                            <a:srgbClr val="000000"/>
                          </a:solidFill>
                          <a:latin typeface="Arial Regular" panose="020B0704020202020204" charset="0"/>
                          <a:ea typeface="Inter"/>
                          <a:cs typeface="Arial Regular" panose="020B0704020202020204" charset="0"/>
                        </a:rPr>
                        <a:t> </a:t>
                      </a:r>
                      <a:r>
                        <a:rPr lang="en-US" altLang="zh-CN" sz="1800" b="0" i="0">
                          <a:solidFill>
                            <a:srgbClr val="000000"/>
                          </a:solidFill>
                          <a:latin typeface="Arial Regular" panose="020B0704020202020204" charset="0"/>
                          <a:ea typeface="Inter"/>
                          <a:cs typeface="Arial Regular" panose="020B0704020202020204" charset="0"/>
                        </a:rPr>
                        <a:t>unless, once, as long as</a:t>
                      </a:r>
                      <a:endParaRPr lang="en-US" altLang="zh-CN" sz="1800" b="0" i="0">
                        <a:solidFill>
                          <a:srgbClr val="000000"/>
                        </a:solidFill>
                        <a:latin typeface="Arial Regular" panose="020B0704020202020204" charset="0"/>
                        <a:ea typeface="Inter"/>
                        <a:cs typeface="Arial Regular" panose="020B0704020202020204" charset="0"/>
                      </a:endParaRPr>
                    </a:p>
                  </a:txBody>
                  <a:tcPr marL="0" marR="0" marT="0" marB="0" anchor="ctr" anchorCtr="0">
                    <a:lnL w="12700"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9525" cap="flat" cmpd="sng">
                      <a:solidFill>
                        <a:srgbClr val="000000"/>
                      </a:solidFill>
                      <a:prstDash val="solid"/>
                      <a:headEnd type="none" w="med" len="med"/>
                      <a:tailEnd type="none" w="med" len="med"/>
                    </a:lnT>
                    <a:lnB w="9525" cap="flat" cmpd="sng">
                      <a:solidFill>
                        <a:srgbClr val="000000"/>
                      </a:solidFill>
                      <a:prstDash val="solid"/>
                      <a:headEnd type="none" w="med" len="med"/>
                      <a:tailEnd type="none" w="med" len="med"/>
                    </a:lnB>
                    <a:noFill/>
                  </a:tcPr>
                </a:tc>
              </a:tr>
              <a:tr h="356870">
                <a:tc>
                  <a:txBody>
                    <a:bodyPr/>
                    <a:p>
                      <a:pPr marL="0" indent="0" algn="ctr">
                        <a:lnSpc>
                          <a:spcPts val="2800"/>
                        </a:lnSpc>
                        <a:spcBef>
                          <a:spcPct val="0"/>
                        </a:spcBef>
                        <a:spcAft>
                          <a:spcPct val="0"/>
                        </a:spcAft>
                      </a:pPr>
                      <a:r>
                        <a:rPr lang="zh-CN" altLang="en-US" sz="1800" b="0" i="0">
                          <a:solidFill>
                            <a:srgbClr val="000000"/>
                          </a:solidFill>
                          <a:latin typeface="Arial Regular" panose="020B0704020202020204" charset="0"/>
                          <a:ea typeface="Inter"/>
                        </a:rPr>
                        <a:t>结果状语从句</a:t>
                      </a:r>
                      <a:endParaRPr lang="zh-CN" altLang="en-US" sz="1800" b="0" i="0">
                        <a:solidFill>
                          <a:srgbClr val="000000"/>
                        </a:solidFill>
                        <a:latin typeface="Arial Regular" panose="020B0704020202020204" charset="0"/>
                        <a:ea typeface="Inter"/>
                      </a:endParaRPr>
                    </a:p>
                  </a:txBody>
                  <a:tcPr marL="0" marR="0" marT="0" marB="0" anchor="ctr" anchorCtr="0">
                    <a:lnL w="9525"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9525" cap="flat" cmpd="sng">
                      <a:solidFill>
                        <a:srgbClr val="000000"/>
                      </a:solidFill>
                      <a:prstDash val="solid"/>
                      <a:headEnd type="none" w="med" len="med"/>
                      <a:tailEnd type="none" w="med" len="med"/>
                    </a:lnT>
                    <a:lnB w="9525" cap="flat" cmpd="sng">
                      <a:solidFill>
                        <a:srgbClr val="000000"/>
                      </a:solidFill>
                      <a:prstDash val="solid"/>
                      <a:headEnd type="none" w="med" len="med"/>
                      <a:tailEnd type="none" w="med" len="med"/>
                    </a:lnB>
                    <a:noFill/>
                  </a:tcPr>
                </a:tc>
                <a:tc>
                  <a:txBody>
                    <a:bodyPr/>
                    <a:p>
                      <a:pPr marL="0" indent="0" algn="ctr">
                        <a:lnSpc>
                          <a:spcPts val="2800"/>
                        </a:lnSpc>
                        <a:spcBef>
                          <a:spcPct val="0"/>
                        </a:spcBef>
                        <a:spcAft>
                          <a:spcPct val="0"/>
                        </a:spcAft>
                      </a:pPr>
                      <a:r>
                        <a:rPr lang="en-US" altLang="zh-CN" sz="1800" b="0" i="0">
                          <a:solidFill>
                            <a:srgbClr val="000000"/>
                          </a:solidFill>
                          <a:latin typeface="Arial Regular" panose="020B0704020202020204" charset="0"/>
                          <a:ea typeface="Inter"/>
                          <a:cs typeface="Arial Regular" panose="020B0704020202020204" charset="0"/>
                        </a:rPr>
                        <a:t>so...that,</a:t>
                      </a:r>
                      <a:r>
                        <a:rPr lang="" altLang="en-US" sz="1800" b="0" i="0">
                          <a:solidFill>
                            <a:srgbClr val="000000"/>
                          </a:solidFill>
                          <a:latin typeface="Arial Regular" panose="020B0704020202020204" charset="0"/>
                          <a:ea typeface="Inter"/>
                          <a:cs typeface="Arial Regular" panose="020B0704020202020204" charset="0"/>
                        </a:rPr>
                        <a:t> </a:t>
                      </a:r>
                      <a:r>
                        <a:rPr lang="en-US" altLang="zh-CN" sz="1800" b="0" i="0">
                          <a:solidFill>
                            <a:srgbClr val="000000"/>
                          </a:solidFill>
                          <a:latin typeface="Arial Regular" panose="020B0704020202020204" charset="0"/>
                          <a:ea typeface="Inter"/>
                          <a:cs typeface="Arial Regular" panose="020B0704020202020204" charset="0"/>
                        </a:rPr>
                        <a:t>such...that, so that…</a:t>
                      </a:r>
                      <a:endParaRPr lang="en-US" altLang="zh-CN" sz="1800" b="0" i="0">
                        <a:solidFill>
                          <a:srgbClr val="000000"/>
                        </a:solidFill>
                        <a:latin typeface="Arial Regular" panose="020B0704020202020204" charset="0"/>
                        <a:ea typeface="Inter"/>
                        <a:cs typeface="Arial Regular" panose="020B0704020202020204" charset="0"/>
                      </a:endParaRPr>
                    </a:p>
                  </a:txBody>
                  <a:tcPr marL="0" marR="0" marT="0" marB="0" anchor="ctr" anchorCtr="0">
                    <a:lnL w="12700"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9525" cap="flat" cmpd="sng">
                      <a:solidFill>
                        <a:srgbClr val="000000"/>
                      </a:solidFill>
                      <a:prstDash val="solid"/>
                      <a:headEnd type="none" w="med" len="med"/>
                      <a:tailEnd type="none" w="med" len="med"/>
                    </a:lnT>
                    <a:lnB w="9525" cap="flat" cmpd="sng">
                      <a:solidFill>
                        <a:srgbClr val="000000"/>
                      </a:solidFill>
                      <a:prstDash val="solid"/>
                      <a:headEnd type="none" w="med" len="med"/>
                      <a:tailEnd type="none" w="med" len="med"/>
                    </a:lnB>
                    <a:noFill/>
                  </a:tcPr>
                </a:tc>
              </a:tr>
              <a:tr h="357505">
                <a:tc>
                  <a:txBody>
                    <a:bodyPr/>
                    <a:p>
                      <a:pPr marL="0" indent="0" algn="ctr">
                        <a:lnSpc>
                          <a:spcPts val="2800"/>
                        </a:lnSpc>
                        <a:spcBef>
                          <a:spcPct val="0"/>
                        </a:spcBef>
                        <a:spcAft>
                          <a:spcPct val="0"/>
                        </a:spcAft>
                      </a:pPr>
                      <a:r>
                        <a:rPr lang="zh-CN" altLang="en-US" sz="1800" b="0" i="0">
                          <a:solidFill>
                            <a:srgbClr val="000000"/>
                          </a:solidFill>
                          <a:latin typeface="Arial Regular" panose="020B0704020202020204" charset="0"/>
                          <a:ea typeface="Inter"/>
                        </a:rPr>
                        <a:t>目的状语从句</a:t>
                      </a:r>
                      <a:endParaRPr lang="zh-CN" altLang="en-US" sz="1800" b="0" i="0">
                        <a:solidFill>
                          <a:srgbClr val="000000"/>
                        </a:solidFill>
                        <a:latin typeface="Arial Regular" panose="020B0704020202020204" charset="0"/>
                        <a:ea typeface="Inter"/>
                      </a:endParaRPr>
                    </a:p>
                  </a:txBody>
                  <a:tcPr marL="0" marR="0" marT="0" marB="0" anchor="ctr" anchorCtr="0">
                    <a:lnL w="9525"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9525" cap="flat" cmpd="sng">
                      <a:solidFill>
                        <a:srgbClr val="000000"/>
                      </a:solidFill>
                      <a:prstDash val="solid"/>
                      <a:headEnd type="none" w="med" len="med"/>
                      <a:tailEnd type="none" w="med" len="med"/>
                    </a:lnT>
                    <a:lnB w="9525" cap="flat" cmpd="sng">
                      <a:solidFill>
                        <a:srgbClr val="000000"/>
                      </a:solidFill>
                      <a:prstDash val="solid"/>
                      <a:headEnd type="none" w="med" len="med"/>
                      <a:tailEnd type="none" w="med" len="med"/>
                    </a:lnB>
                    <a:noFill/>
                  </a:tcPr>
                </a:tc>
                <a:tc>
                  <a:txBody>
                    <a:bodyPr/>
                    <a:p>
                      <a:pPr marL="0" indent="0" algn="ctr">
                        <a:lnSpc>
                          <a:spcPts val="2800"/>
                        </a:lnSpc>
                        <a:spcBef>
                          <a:spcPct val="0"/>
                        </a:spcBef>
                        <a:spcAft>
                          <a:spcPct val="0"/>
                        </a:spcAft>
                      </a:pPr>
                      <a:r>
                        <a:rPr lang="en-US" altLang="zh-CN" sz="1800" b="0" i="0">
                          <a:solidFill>
                            <a:srgbClr val="000000"/>
                          </a:solidFill>
                          <a:latin typeface="Arial Regular" panose="020B0704020202020204" charset="0"/>
                          <a:ea typeface="Inter"/>
                          <a:cs typeface="Arial Regular" panose="020B0704020202020204" charset="0"/>
                        </a:rPr>
                        <a:t>so that, in order that</a:t>
                      </a:r>
                      <a:endParaRPr lang="en-US" altLang="zh-CN" sz="1800" b="0" i="0">
                        <a:solidFill>
                          <a:srgbClr val="000000"/>
                        </a:solidFill>
                        <a:latin typeface="Arial Regular" panose="020B0704020202020204" charset="0"/>
                        <a:ea typeface="Inter"/>
                        <a:cs typeface="Arial Regular" panose="020B0704020202020204" charset="0"/>
                      </a:endParaRPr>
                    </a:p>
                  </a:txBody>
                  <a:tcPr marL="0" marR="0" marT="0" marB="0" anchor="ctr" anchorCtr="0">
                    <a:lnL w="12700"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9525" cap="flat" cmpd="sng">
                      <a:solidFill>
                        <a:srgbClr val="000000"/>
                      </a:solidFill>
                      <a:prstDash val="solid"/>
                      <a:headEnd type="none" w="med" len="med"/>
                      <a:tailEnd type="none" w="med" len="med"/>
                    </a:lnT>
                    <a:lnB w="9525" cap="flat" cmpd="sng">
                      <a:solidFill>
                        <a:srgbClr val="000000"/>
                      </a:solidFill>
                      <a:prstDash val="solid"/>
                      <a:headEnd type="none" w="med" len="med"/>
                      <a:tailEnd type="none" w="med" len="med"/>
                    </a:lnB>
                    <a:noFill/>
                  </a:tcPr>
                </a:tc>
              </a:tr>
              <a:tr h="356870">
                <a:tc>
                  <a:txBody>
                    <a:bodyPr/>
                    <a:p>
                      <a:pPr marL="0" indent="0" algn="ctr">
                        <a:lnSpc>
                          <a:spcPts val="2800"/>
                        </a:lnSpc>
                        <a:spcBef>
                          <a:spcPct val="0"/>
                        </a:spcBef>
                        <a:spcAft>
                          <a:spcPct val="0"/>
                        </a:spcAft>
                      </a:pPr>
                      <a:r>
                        <a:rPr lang="zh-CN" altLang="en-US" sz="1800" b="0" i="0">
                          <a:solidFill>
                            <a:srgbClr val="000000"/>
                          </a:solidFill>
                          <a:latin typeface="Arial Regular" panose="020B0704020202020204" charset="0"/>
                          <a:ea typeface="Inter"/>
                        </a:rPr>
                        <a:t>比较状语从句</a:t>
                      </a:r>
                      <a:endParaRPr lang="zh-CN" altLang="en-US" sz="1800" b="0" i="0">
                        <a:solidFill>
                          <a:srgbClr val="000000"/>
                        </a:solidFill>
                        <a:latin typeface="Arial Regular" panose="020B0704020202020204" charset="0"/>
                        <a:ea typeface="Inter"/>
                      </a:endParaRPr>
                    </a:p>
                  </a:txBody>
                  <a:tcPr marL="0" marR="0" marT="0" marB="0" anchor="ctr" anchorCtr="0">
                    <a:lnL w="9525"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9525" cap="flat" cmpd="sng">
                      <a:solidFill>
                        <a:srgbClr val="000000"/>
                      </a:solidFill>
                      <a:prstDash val="solid"/>
                      <a:headEnd type="none" w="med" len="med"/>
                      <a:tailEnd type="none" w="med" len="med"/>
                    </a:lnT>
                    <a:lnB w="9525" cap="flat" cmpd="sng">
                      <a:solidFill>
                        <a:srgbClr val="000000"/>
                      </a:solidFill>
                      <a:prstDash val="solid"/>
                      <a:headEnd type="none" w="med" len="med"/>
                      <a:tailEnd type="none" w="med" len="med"/>
                    </a:lnB>
                    <a:noFill/>
                  </a:tcPr>
                </a:tc>
                <a:tc>
                  <a:txBody>
                    <a:bodyPr/>
                    <a:p>
                      <a:pPr marL="0" indent="0" algn="ctr">
                        <a:lnSpc>
                          <a:spcPts val="2800"/>
                        </a:lnSpc>
                        <a:spcBef>
                          <a:spcPct val="0"/>
                        </a:spcBef>
                        <a:spcAft>
                          <a:spcPct val="0"/>
                        </a:spcAft>
                      </a:pPr>
                      <a:r>
                        <a:rPr lang="en-US" altLang="zh-CN" sz="1800" b="0" i="0">
                          <a:solidFill>
                            <a:srgbClr val="000000"/>
                          </a:solidFill>
                          <a:latin typeface="Arial Regular" panose="020B0704020202020204" charset="0"/>
                          <a:ea typeface="Inter"/>
                          <a:cs typeface="Arial Regular" panose="020B0704020202020204" charset="0"/>
                        </a:rPr>
                        <a:t>as...as, than</a:t>
                      </a:r>
                      <a:endParaRPr lang="en-US" altLang="zh-CN" sz="1800" b="0" i="0">
                        <a:solidFill>
                          <a:srgbClr val="000000"/>
                        </a:solidFill>
                        <a:latin typeface="Arial Regular" panose="020B0704020202020204" charset="0"/>
                        <a:ea typeface="Inter"/>
                        <a:cs typeface="Arial Regular" panose="020B0704020202020204" charset="0"/>
                      </a:endParaRPr>
                    </a:p>
                  </a:txBody>
                  <a:tcPr marL="0" marR="0" marT="0" marB="0" anchor="ctr" anchorCtr="0">
                    <a:lnL w="12700"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9525" cap="flat" cmpd="sng">
                      <a:solidFill>
                        <a:srgbClr val="000000"/>
                      </a:solidFill>
                      <a:prstDash val="solid"/>
                      <a:headEnd type="none" w="med" len="med"/>
                      <a:tailEnd type="none" w="med" len="med"/>
                    </a:lnT>
                    <a:lnB w="9525" cap="flat" cmpd="sng">
                      <a:solidFill>
                        <a:srgbClr val="000000"/>
                      </a:solidFill>
                      <a:prstDash val="solid"/>
                      <a:headEnd type="none" w="med" len="med"/>
                      <a:tailEnd type="none" w="med" len="med"/>
                    </a:lnB>
                    <a:noFill/>
                  </a:tcPr>
                </a:tc>
              </a:tr>
              <a:tr h="357505">
                <a:tc>
                  <a:txBody>
                    <a:bodyPr/>
                    <a:p>
                      <a:pPr marL="0" indent="0" algn="ctr">
                        <a:lnSpc>
                          <a:spcPts val="2800"/>
                        </a:lnSpc>
                        <a:spcBef>
                          <a:spcPct val="0"/>
                        </a:spcBef>
                        <a:spcAft>
                          <a:spcPct val="0"/>
                        </a:spcAft>
                      </a:pPr>
                      <a:r>
                        <a:rPr lang="zh-CN" altLang="en-US" sz="1800" b="0" i="0">
                          <a:solidFill>
                            <a:srgbClr val="000000"/>
                          </a:solidFill>
                          <a:latin typeface="Arial Regular" panose="020B0704020202020204" charset="0"/>
                          <a:ea typeface="Inter"/>
                        </a:rPr>
                        <a:t>方式状语从句</a:t>
                      </a:r>
                      <a:endParaRPr lang="zh-CN" altLang="en-US" sz="1800" b="0" i="0">
                        <a:solidFill>
                          <a:srgbClr val="000000"/>
                        </a:solidFill>
                        <a:latin typeface="Arial Regular" panose="020B0704020202020204" charset="0"/>
                        <a:ea typeface="Inter"/>
                      </a:endParaRPr>
                    </a:p>
                  </a:txBody>
                  <a:tcPr marL="0" marR="0" marT="0" marB="0" anchor="ctr" anchorCtr="0">
                    <a:lnL w="9525"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9525" cap="flat" cmpd="sng">
                      <a:solidFill>
                        <a:srgbClr val="000000"/>
                      </a:solidFill>
                      <a:prstDash val="solid"/>
                      <a:headEnd type="none" w="med" len="med"/>
                      <a:tailEnd type="none" w="med" len="med"/>
                    </a:lnT>
                    <a:lnB w="9525" cap="flat" cmpd="sng">
                      <a:solidFill>
                        <a:srgbClr val="000000"/>
                      </a:solidFill>
                      <a:prstDash val="solid"/>
                      <a:headEnd type="none" w="med" len="med"/>
                      <a:tailEnd type="none" w="med" len="med"/>
                    </a:lnB>
                    <a:noFill/>
                  </a:tcPr>
                </a:tc>
                <a:tc>
                  <a:txBody>
                    <a:bodyPr/>
                    <a:p>
                      <a:pPr marL="0" indent="0" algn="ctr">
                        <a:lnSpc>
                          <a:spcPts val="2800"/>
                        </a:lnSpc>
                        <a:spcBef>
                          <a:spcPct val="0"/>
                        </a:spcBef>
                        <a:spcAft>
                          <a:spcPct val="0"/>
                        </a:spcAft>
                      </a:pPr>
                      <a:r>
                        <a:rPr lang="en-US" altLang="zh-CN" sz="1800" b="0" i="0">
                          <a:solidFill>
                            <a:srgbClr val="000000"/>
                          </a:solidFill>
                          <a:latin typeface="Arial Regular" panose="020B0704020202020204" charset="0"/>
                          <a:ea typeface="Inter"/>
                          <a:cs typeface="Arial Regular" panose="020B0704020202020204" charset="0"/>
                        </a:rPr>
                        <a:t>as if, as though, as</a:t>
                      </a:r>
                      <a:endParaRPr lang="en-US" altLang="zh-CN" sz="1800" b="0" i="0">
                        <a:solidFill>
                          <a:srgbClr val="000000"/>
                        </a:solidFill>
                        <a:latin typeface="Arial Regular" panose="020B0704020202020204" charset="0"/>
                        <a:ea typeface="Inter"/>
                        <a:cs typeface="Arial Regular" panose="020B0704020202020204" charset="0"/>
                      </a:endParaRPr>
                    </a:p>
                  </a:txBody>
                  <a:tcPr marL="0" marR="0" marT="0" marB="0" anchor="ctr" anchorCtr="0">
                    <a:lnL w="12700"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9525" cap="flat" cmpd="sng">
                      <a:solidFill>
                        <a:srgbClr val="000000"/>
                      </a:solidFill>
                      <a:prstDash val="solid"/>
                      <a:headEnd type="none" w="med" len="med"/>
                      <a:tailEnd type="none" w="med" len="med"/>
                    </a:lnT>
                    <a:lnB w="9525" cap="flat" cmpd="sng">
                      <a:solidFill>
                        <a:srgbClr val="000000"/>
                      </a:solidFill>
                      <a:prstDash val="solid"/>
                      <a:headEnd type="none" w="med" len="med"/>
                      <a:tailEnd type="none" w="med" len="med"/>
                    </a:lnB>
                    <a:noFill/>
                  </a:tcPr>
                </a:tc>
              </a:tr>
              <a:tr h="356870">
                <a:tc>
                  <a:txBody>
                    <a:bodyPr/>
                    <a:p>
                      <a:pPr marL="0" indent="0" algn="ctr">
                        <a:lnSpc>
                          <a:spcPts val="2800"/>
                        </a:lnSpc>
                        <a:spcBef>
                          <a:spcPct val="0"/>
                        </a:spcBef>
                        <a:spcAft>
                          <a:spcPct val="0"/>
                        </a:spcAft>
                      </a:pPr>
                      <a:r>
                        <a:rPr lang="zh-CN" altLang="en-US" sz="1800" b="0" i="0">
                          <a:solidFill>
                            <a:srgbClr val="000000"/>
                          </a:solidFill>
                          <a:latin typeface="Arial Regular" panose="020B0704020202020204" charset="0"/>
                          <a:ea typeface="Inter"/>
                        </a:rPr>
                        <a:t>地点状语从句</a:t>
                      </a:r>
                      <a:endParaRPr lang="zh-CN" altLang="en-US" sz="1800" b="0" i="0">
                        <a:solidFill>
                          <a:srgbClr val="000000"/>
                        </a:solidFill>
                        <a:latin typeface="Arial Regular" panose="020B0704020202020204" charset="0"/>
                        <a:ea typeface="Inter"/>
                      </a:endParaRPr>
                    </a:p>
                  </a:txBody>
                  <a:tcPr marL="0" marR="0" marT="0" marB="0" anchor="ctr" anchorCtr="0">
                    <a:lnL w="9525"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9525" cap="flat" cmpd="sng">
                      <a:solidFill>
                        <a:srgbClr val="000000"/>
                      </a:solidFill>
                      <a:prstDash val="solid"/>
                      <a:headEnd type="none" w="med" len="med"/>
                      <a:tailEnd type="none" w="med" len="med"/>
                    </a:lnT>
                    <a:lnB w="9525" cap="flat" cmpd="sng">
                      <a:solidFill>
                        <a:srgbClr val="000000"/>
                      </a:solidFill>
                      <a:prstDash val="solid"/>
                      <a:headEnd type="none" w="med" len="med"/>
                      <a:tailEnd type="none" w="med" len="med"/>
                    </a:lnB>
                    <a:noFill/>
                  </a:tcPr>
                </a:tc>
                <a:tc>
                  <a:txBody>
                    <a:bodyPr/>
                    <a:p>
                      <a:pPr marL="0" indent="0" algn="ctr">
                        <a:lnSpc>
                          <a:spcPts val="2800"/>
                        </a:lnSpc>
                        <a:spcBef>
                          <a:spcPct val="0"/>
                        </a:spcBef>
                        <a:spcAft>
                          <a:spcPct val="0"/>
                        </a:spcAft>
                      </a:pPr>
                      <a:r>
                        <a:rPr lang="en-US" altLang="zh-CN" sz="1800" b="0" i="0">
                          <a:solidFill>
                            <a:srgbClr val="000000"/>
                          </a:solidFill>
                          <a:latin typeface="Arial Regular" panose="020B0704020202020204" charset="0"/>
                          <a:ea typeface="Inter"/>
                          <a:cs typeface="Arial Regular" panose="020B0704020202020204" charset="0"/>
                        </a:rPr>
                        <a:t>where</a:t>
                      </a:r>
                      <a:endParaRPr lang="en-US" altLang="zh-CN" sz="1800" b="0" i="0">
                        <a:solidFill>
                          <a:srgbClr val="000000"/>
                        </a:solidFill>
                        <a:latin typeface="Arial Regular" panose="020B0704020202020204" charset="0"/>
                        <a:ea typeface="Inter"/>
                        <a:cs typeface="Arial Regular" panose="020B0704020202020204" charset="0"/>
                      </a:endParaRPr>
                    </a:p>
                  </a:txBody>
                  <a:tcPr marL="0" marR="0" marT="0" marB="0" anchor="ctr" anchorCtr="0">
                    <a:lnL w="12700"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9525" cap="flat" cmpd="sng">
                      <a:solidFill>
                        <a:srgbClr val="000000"/>
                      </a:solidFill>
                      <a:prstDash val="solid"/>
                      <a:headEnd type="none" w="med" len="med"/>
                      <a:tailEnd type="none" w="med" len="med"/>
                    </a:lnT>
                    <a:lnB w="9525" cap="flat" cmpd="sng">
                      <a:solidFill>
                        <a:srgbClr val="000000"/>
                      </a:solidFill>
                      <a:prstDash val="solid"/>
                      <a:headEnd type="none" w="med" len="med"/>
                      <a:tailEnd type="none" w="med" len="med"/>
                    </a:lnB>
                    <a:noFill/>
                  </a:tcPr>
                </a:tc>
              </a:tr>
            </a:tbl>
          </a:graphicData>
        </a:graphic>
      </p:graphicFrame>
    </p:spTree>
  </p:cSld>
  <p:clrMapOvr>
    <a:masterClrMapping/>
  </p:clrMapOvr>
  <mc:AlternateContent xmlns:mc="http://schemas.openxmlformats.org/markup-compatibility/2006">
    <mc:Choice xmlns:p14="http://schemas.microsoft.com/office/powerpoint/2010/main" Requires="p14">
      <p:transition spd="slow" p14:dur="1000">
        <p:wipe/>
      </p:transition>
    </mc:Choice>
    <mc:Fallback>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linds(horizontal)">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785495" y="601345"/>
            <a:ext cx="10002520" cy="637540"/>
          </a:xfrm>
          <a:prstGeom prst="rect">
            <a:avLst/>
          </a:prstGeom>
          <a:noFill/>
        </p:spPr>
        <p:txBody>
          <a:bodyPr wrap="square" rtlCol="0" anchor="t">
            <a:noAutofit/>
          </a:bodyPr>
          <a:p>
            <a:r>
              <a:rPr lang="zh-CN" altLang="en-US" sz="3200" b="1">
                <a:latin typeface="Arial" panose="020B0704020202020204" pitchFamily="34" charset="0"/>
                <a:ea typeface="宋体-简" panose="02010800040101010101" charset="-122"/>
                <a:cs typeface="Arial" panose="020B0704020202020204" pitchFamily="34" charset="0"/>
                <a:sym typeface="+mn-ea"/>
              </a:rPr>
              <a:t>状语从句的</a:t>
            </a:r>
            <a:r>
              <a:rPr lang="zh-CN" altLang="en-US" sz="3200" b="1">
                <a:latin typeface="Arial" panose="020B0704020202020204" pitchFamily="34" charset="0"/>
                <a:ea typeface="宋体-简" panose="02010800040101010101" charset="-122"/>
                <a:cs typeface="Arial" panose="020B0704020202020204" pitchFamily="34" charset="0"/>
                <a:sym typeface="+mn-ea"/>
              </a:rPr>
              <a:t>位置</a:t>
            </a:r>
            <a:endParaRPr lang="zh-CN" altLang="en-US" sz="3200" b="1">
              <a:latin typeface="Arial" panose="020B0704020202020204" pitchFamily="34" charset="0"/>
              <a:ea typeface="宋体-简" panose="02010800040101010101" charset="-122"/>
              <a:cs typeface="Arial" panose="020B0704020202020204" pitchFamily="34" charset="0"/>
              <a:sym typeface="+mn-ea"/>
            </a:endParaRPr>
          </a:p>
        </p:txBody>
      </p:sp>
      <p:sp>
        <p:nvSpPr>
          <p:cNvPr id="3" name="矩形 2"/>
          <p:cNvSpPr/>
          <p:nvPr/>
        </p:nvSpPr>
        <p:spPr>
          <a:xfrm>
            <a:off x="785495" y="1238885"/>
            <a:ext cx="10312400" cy="4819650"/>
          </a:xfrm>
          <a:prstGeom prst="rect">
            <a:avLst/>
          </a:prstGeom>
        </p:spPr>
        <p:txBody>
          <a:bodyPr wrap="square">
            <a:noAutofit/>
          </a:bodyPr>
          <a:p>
            <a:pPr algn="l">
              <a:lnSpc>
                <a:spcPct val="200000"/>
              </a:lnSpc>
            </a:pPr>
            <a:r>
              <a:rPr lang="en-US" altLang="zh-CN" sz="2800" dirty="0">
                <a:solidFill>
                  <a:srgbClr val="768394"/>
                </a:solidFill>
                <a:latin typeface="Arial Regular" panose="020B0704020202020204" charset="0"/>
                <a:cs typeface="Arial Regular" panose="020B0704020202020204" charset="0"/>
                <a:sym typeface="+mn-lt"/>
              </a:rPr>
              <a:t>When he comes back, I will let you know.</a:t>
            </a:r>
            <a:endParaRPr lang="en-US" altLang="zh-CN" sz="2800" dirty="0">
              <a:solidFill>
                <a:srgbClr val="768394"/>
              </a:solidFill>
              <a:latin typeface="Arial Regular" panose="020B0704020202020204" charset="0"/>
              <a:cs typeface="Arial Regular" panose="020B0704020202020204" charset="0"/>
              <a:sym typeface="+mn-lt"/>
            </a:endParaRPr>
          </a:p>
          <a:p>
            <a:pPr algn="l">
              <a:lnSpc>
                <a:spcPct val="200000"/>
              </a:lnSpc>
            </a:pPr>
            <a:r>
              <a:rPr lang="en-US" altLang="zh-CN" sz="2800" dirty="0">
                <a:solidFill>
                  <a:srgbClr val="768394"/>
                </a:solidFill>
                <a:latin typeface="Arial Regular" panose="020B0704020202020204" charset="0"/>
                <a:cs typeface="Arial Regular" panose="020B0704020202020204" charset="0"/>
                <a:sym typeface="+mn-lt"/>
              </a:rPr>
              <a:t>I will let you know, when he comes back.</a:t>
            </a:r>
            <a:endParaRPr lang="en-US" altLang="zh-CN" sz="2800" dirty="0">
              <a:solidFill>
                <a:srgbClr val="768394"/>
              </a:solidFill>
              <a:latin typeface="Arial Regular" panose="020B0704020202020204" charset="0"/>
              <a:cs typeface="Arial Regular" panose="020B0704020202020204" charset="0"/>
              <a:sym typeface="+mn-lt"/>
            </a:endParaRPr>
          </a:p>
          <a:p>
            <a:pPr algn="l">
              <a:lnSpc>
                <a:spcPct val="200000"/>
              </a:lnSpc>
            </a:pPr>
            <a:r>
              <a:rPr lang="en-US" altLang="zh-CN" sz="2800" dirty="0">
                <a:solidFill>
                  <a:srgbClr val="768394"/>
                </a:solidFill>
                <a:latin typeface="Arial Regular" panose="020B0704020202020204" charset="0"/>
                <a:cs typeface="Arial Regular" panose="020B0704020202020204" charset="0"/>
                <a:sym typeface="+mn-lt"/>
              </a:rPr>
              <a:t>I, when he comes back, will let you know.</a:t>
            </a:r>
            <a:endParaRPr lang="en-US" altLang="zh-CN" sz="2800" dirty="0">
              <a:solidFill>
                <a:srgbClr val="768394"/>
              </a:solidFill>
              <a:latin typeface="Arial Regular" panose="020B0704020202020204" charset="0"/>
              <a:cs typeface="Arial Regular" panose="020B0704020202020204" charset="0"/>
              <a:sym typeface="+mn-lt"/>
            </a:endParaRPr>
          </a:p>
        </p:txBody>
      </p:sp>
      <p:pic>
        <p:nvPicPr>
          <p:cNvPr id="2" name="图片 1" descr="截屏2025-12-29 01.31.41"/>
          <p:cNvPicPr>
            <a:picLocks noChangeAspect="1"/>
          </p:cNvPicPr>
          <p:nvPr/>
        </p:nvPicPr>
        <p:blipFill>
          <a:blip r:embed="rId1"/>
          <a:stretch>
            <a:fillRect/>
          </a:stretch>
        </p:blipFill>
        <p:spPr>
          <a:xfrm>
            <a:off x="8143875" y="3043555"/>
            <a:ext cx="3521075" cy="3169285"/>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000">
        <p:wipe/>
      </p:transition>
    </mc:Choice>
    <mc:Fallback>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blinds(horizontal)">
                                      <p:cBhvr>
                                        <p:cTn id="10" dur="5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blinds(horizontal)">
                                      <p:cBhvr>
                                        <p:cTn id="15" dur="500"/>
                                        <p:tgtEl>
                                          <p:spTgt spid="3">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blinds(horizontal)">
                                      <p:cBhvr>
                                        <p:cTn id="2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785495" y="601345"/>
            <a:ext cx="10002520" cy="637540"/>
          </a:xfrm>
          <a:prstGeom prst="rect">
            <a:avLst/>
          </a:prstGeom>
          <a:noFill/>
        </p:spPr>
        <p:txBody>
          <a:bodyPr wrap="square" rtlCol="0" anchor="t">
            <a:noAutofit/>
          </a:bodyPr>
          <a:p>
            <a:r>
              <a:rPr lang="zh-CN" altLang="en-US" sz="3200" b="1">
                <a:latin typeface="Arial" panose="020B0704020202020204" pitchFamily="34" charset="0"/>
                <a:ea typeface="宋体-简" panose="02010800040101010101" charset="-122"/>
                <a:cs typeface="Arial" panose="020B0704020202020204" pitchFamily="34" charset="0"/>
                <a:sym typeface="+mn-ea"/>
              </a:rPr>
              <a:t>状语从句</a:t>
            </a:r>
            <a:r>
              <a:rPr lang="zh-CN" altLang="en-US" sz="3200" b="1">
                <a:latin typeface="Arial" panose="020B0704020202020204" pitchFamily="34" charset="0"/>
                <a:ea typeface="宋体-简" panose="02010800040101010101" charset="-122"/>
                <a:cs typeface="Arial" panose="020B0704020202020204" pitchFamily="34" charset="0"/>
                <a:sym typeface="+mn-ea"/>
              </a:rPr>
              <a:t>的写法</a:t>
            </a:r>
            <a:endParaRPr lang="zh-CN" altLang="en-US" sz="3200" b="1">
              <a:latin typeface="Arial" panose="020B0704020202020204" pitchFamily="34" charset="0"/>
              <a:ea typeface="宋体-简" panose="02010800040101010101" charset="-122"/>
              <a:cs typeface="Arial" panose="020B0704020202020204" pitchFamily="34" charset="0"/>
              <a:sym typeface="+mn-ea"/>
            </a:endParaRPr>
          </a:p>
        </p:txBody>
      </p:sp>
      <p:sp>
        <p:nvSpPr>
          <p:cNvPr id="3" name="矩形 2"/>
          <p:cNvSpPr/>
          <p:nvPr/>
        </p:nvSpPr>
        <p:spPr>
          <a:xfrm>
            <a:off x="785495" y="1238885"/>
            <a:ext cx="10312400" cy="4819650"/>
          </a:xfrm>
          <a:prstGeom prst="rect">
            <a:avLst/>
          </a:prstGeom>
        </p:spPr>
        <p:txBody>
          <a:bodyPr wrap="square">
            <a:noAutofit/>
          </a:bodyPr>
          <a:p>
            <a:pPr algn="ctr"/>
            <a:endParaRPr lang="zh-CN" altLang="en-US" sz="2800" dirty="0">
              <a:solidFill>
                <a:srgbClr val="768394"/>
              </a:solidFill>
              <a:latin typeface="Arial Regular" panose="020B0704020202020204" charset="0"/>
              <a:cs typeface="Arial Regular" panose="020B0704020202020204" charset="0"/>
              <a:sym typeface="+mn-lt"/>
            </a:endParaRPr>
          </a:p>
          <a:p>
            <a:pPr algn="ctr"/>
            <a:r>
              <a:rPr lang="en-US" altLang="zh-CN" sz="2800" dirty="0">
                <a:solidFill>
                  <a:srgbClr val="768394"/>
                </a:solidFill>
                <a:latin typeface="Arial Regular" panose="020B0704020202020204" charset="0"/>
                <a:cs typeface="Arial Regular" panose="020B0704020202020204" charset="0"/>
                <a:sym typeface="+mn-lt"/>
              </a:rPr>
              <a:t>I will let you know, when he comes back.</a:t>
            </a:r>
            <a:endParaRPr lang="zh-CN" altLang="en-US" sz="2800" dirty="0">
              <a:solidFill>
                <a:srgbClr val="768394"/>
              </a:solidFill>
              <a:latin typeface="Arial Regular" panose="020B0704020202020204" charset="0"/>
              <a:cs typeface="Arial Regular" panose="020B0704020202020204" charset="0"/>
              <a:sym typeface="+mn-lt"/>
            </a:endParaRPr>
          </a:p>
          <a:p>
            <a:pPr algn="ctr"/>
            <a:endParaRPr lang="zh-CN" altLang="en-US" sz="2800" dirty="0">
              <a:solidFill>
                <a:srgbClr val="768394"/>
              </a:solidFill>
              <a:latin typeface="Arial Regular" panose="020B0704020202020204" charset="0"/>
              <a:cs typeface="Arial Regular" panose="020B0704020202020204" charset="0"/>
              <a:sym typeface="+mn-lt"/>
            </a:endParaRPr>
          </a:p>
          <a:p>
            <a:pPr algn="ctr"/>
            <a:r>
              <a:rPr lang="zh-CN" altLang="en-US" sz="2800" dirty="0">
                <a:solidFill>
                  <a:srgbClr val="768394"/>
                </a:solidFill>
                <a:latin typeface="Arial Regular" panose="020B0704020202020204" charset="0"/>
                <a:cs typeface="Arial Regular" panose="020B0704020202020204" charset="0"/>
                <a:sym typeface="+mn-lt"/>
              </a:rPr>
              <a:t>主句</a:t>
            </a:r>
            <a:r>
              <a:rPr lang="en-US" altLang="zh-CN" sz="2800" dirty="0">
                <a:solidFill>
                  <a:srgbClr val="768394"/>
                </a:solidFill>
                <a:latin typeface="Arial Regular" panose="020B0704020202020204" charset="0"/>
                <a:cs typeface="Arial Regular" panose="020B0704020202020204" charset="0"/>
                <a:sym typeface="+mn-lt"/>
              </a:rPr>
              <a:t> + </a:t>
            </a:r>
            <a:r>
              <a:rPr lang="zh-CN" altLang="en-US" sz="2800" dirty="0">
                <a:solidFill>
                  <a:srgbClr val="768394"/>
                </a:solidFill>
                <a:latin typeface="Arial Regular" panose="020B0704020202020204" charset="0"/>
                <a:cs typeface="Arial Regular" panose="020B0704020202020204" charset="0"/>
                <a:sym typeface="+mn-lt"/>
              </a:rPr>
              <a:t>从属连词</a:t>
            </a:r>
            <a:r>
              <a:rPr lang="en-US" altLang="zh-CN" sz="2800" dirty="0">
                <a:solidFill>
                  <a:srgbClr val="768394"/>
                </a:solidFill>
                <a:latin typeface="Arial Regular" panose="020B0704020202020204" charset="0"/>
                <a:cs typeface="Arial Regular" panose="020B0704020202020204" charset="0"/>
                <a:sym typeface="+mn-lt"/>
              </a:rPr>
              <a:t> + </a:t>
            </a:r>
            <a:r>
              <a:rPr lang="zh-CN" altLang="en-US" sz="2800" dirty="0">
                <a:solidFill>
                  <a:srgbClr val="768394"/>
                </a:solidFill>
                <a:latin typeface="Arial Regular" panose="020B0704020202020204" charset="0"/>
                <a:cs typeface="Arial Regular" panose="020B0704020202020204" charset="0"/>
                <a:sym typeface="+mn-lt"/>
              </a:rPr>
              <a:t>完整的陈述句</a:t>
            </a:r>
            <a:endParaRPr lang="zh-CN" altLang="en-US" sz="2800" dirty="0">
              <a:solidFill>
                <a:srgbClr val="768394"/>
              </a:solidFill>
              <a:latin typeface="Arial Regular" panose="020B0704020202020204" charset="0"/>
              <a:cs typeface="Arial Regular" panose="020B0704020202020204" charset="0"/>
              <a:sym typeface="+mn-lt"/>
            </a:endParaRPr>
          </a:p>
          <a:p>
            <a:pPr algn="ctr"/>
            <a:endParaRPr lang="zh-CN" altLang="en-US" sz="2800" dirty="0">
              <a:solidFill>
                <a:srgbClr val="768394"/>
              </a:solidFill>
              <a:latin typeface="Arial Regular" panose="020B0704020202020204" charset="0"/>
              <a:cs typeface="Arial Regular" panose="020B0704020202020204" charset="0"/>
              <a:sym typeface="+mn-lt"/>
            </a:endParaRPr>
          </a:p>
          <a:p>
            <a:pPr marL="914400" lvl="2" indent="457200" algn="ctr"/>
            <a:r>
              <a:rPr lang="zh-CN" altLang="en-US" sz="2800" dirty="0">
                <a:solidFill>
                  <a:srgbClr val="768394"/>
                </a:solidFill>
                <a:latin typeface="Arial Regular" panose="020B0704020202020204" charset="0"/>
                <a:cs typeface="Arial Regular" panose="020B0704020202020204" charset="0"/>
                <a:sym typeface="+mn-lt"/>
              </a:rPr>
              <a:t>状语从句</a:t>
            </a:r>
            <a:endParaRPr lang="en-US" altLang="zh-CN" sz="2800" dirty="0">
              <a:solidFill>
                <a:srgbClr val="768394"/>
              </a:solidFill>
              <a:latin typeface="Arial Regular" panose="020B0704020202020204" charset="0"/>
              <a:cs typeface="Arial Regular" panose="020B0704020202020204" charset="0"/>
              <a:sym typeface="+mn-lt"/>
            </a:endParaRPr>
          </a:p>
          <a:p>
            <a:pPr algn="ctr"/>
            <a:endParaRPr lang="zh-CN" altLang="en-US" sz="2800" dirty="0">
              <a:solidFill>
                <a:srgbClr val="768394"/>
              </a:solidFill>
              <a:latin typeface="Arial Regular" panose="020B0704020202020204" charset="0"/>
              <a:cs typeface="Arial Regular" panose="020B0704020202020204" charset="0"/>
              <a:sym typeface="+mn-lt"/>
            </a:endParaRPr>
          </a:p>
        </p:txBody>
      </p:sp>
      <p:cxnSp>
        <p:nvCxnSpPr>
          <p:cNvPr id="6" name="直接连接符 5"/>
          <p:cNvCxnSpPr/>
          <p:nvPr/>
        </p:nvCxnSpPr>
        <p:spPr>
          <a:xfrm>
            <a:off x="4627245" y="3080385"/>
            <a:ext cx="4160520" cy="0"/>
          </a:xfrm>
          <a:prstGeom prst="line">
            <a:avLst/>
          </a:prstGeom>
        </p:spPr>
        <p:style>
          <a:lnRef idx="2">
            <a:schemeClr val="accent1"/>
          </a:lnRef>
          <a:fillRef idx="0">
            <a:srgbClr val="FFFFFF"/>
          </a:fillRef>
          <a:effectRef idx="0">
            <a:srgbClr val="FFFFFF"/>
          </a:effectRef>
          <a:fontRef idx="minor">
            <a:schemeClr val="tx1"/>
          </a:fontRef>
        </p:style>
      </p:cxnSp>
    </p:spTree>
  </p:cSld>
  <p:clrMapOvr>
    <a:masterClrMapping/>
  </p:clrMapOvr>
  <mc:AlternateContent xmlns:mc="http://schemas.openxmlformats.org/markup-compatibility/2006">
    <mc:Choice xmlns:p14="http://schemas.microsoft.com/office/powerpoint/2010/main" Requires="p14">
      <p:transition spd="slow" p14:dur="1000">
        <p:wipe/>
      </p:transition>
    </mc:Choice>
    <mc:Fallback>
      <p:transition spd="slow">
        <p:wip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785495" y="601345"/>
            <a:ext cx="10002520" cy="637540"/>
          </a:xfrm>
          <a:prstGeom prst="rect">
            <a:avLst/>
          </a:prstGeom>
          <a:noFill/>
        </p:spPr>
        <p:txBody>
          <a:bodyPr wrap="square" rtlCol="0" anchor="t">
            <a:noAutofit/>
          </a:bodyPr>
          <a:p>
            <a:r>
              <a:rPr lang="zh-CN" altLang="en-US" sz="3200" b="1">
                <a:latin typeface="Arial" panose="020B0704020202020204" pitchFamily="34" charset="0"/>
                <a:ea typeface="宋体-简" panose="02010800040101010101" charset="-122"/>
                <a:cs typeface="Arial" panose="020B0704020202020204" pitchFamily="34" charset="0"/>
                <a:sym typeface="+mn-ea"/>
              </a:rPr>
              <a:t>状语从句的分类</a:t>
            </a:r>
            <a:endParaRPr lang="en-US" altLang="zh-CN" sz="3200" b="1">
              <a:latin typeface="Arial" panose="020B0704020202020204" pitchFamily="34" charset="0"/>
              <a:ea typeface="宋体-简" panose="02010800040101010101" charset="-122"/>
              <a:cs typeface="Arial" panose="020B0704020202020204" pitchFamily="34" charset="0"/>
              <a:sym typeface="+mn-ea"/>
            </a:endParaRPr>
          </a:p>
        </p:txBody>
      </p:sp>
      <p:sp>
        <p:nvSpPr>
          <p:cNvPr id="3" name="矩形 2"/>
          <p:cNvSpPr/>
          <p:nvPr/>
        </p:nvSpPr>
        <p:spPr>
          <a:xfrm>
            <a:off x="785495" y="1238885"/>
            <a:ext cx="10312400" cy="4819650"/>
          </a:xfrm>
          <a:prstGeom prst="rect">
            <a:avLst/>
          </a:prstGeom>
        </p:spPr>
        <p:txBody>
          <a:bodyPr wrap="square">
            <a:noAutofit/>
          </a:bodyPr>
          <a:p>
            <a:pPr algn="l"/>
            <a:r>
              <a:rPr lang="zh-CN" altLang="en-US" sz="2800" dirty="0">
                <a:solidFill>
                  <a:srgbClr val="768394"/>
                </a:solidFill>
                <a:latin typeface="Arial Regular" panose="020B0704020202020204" charset="0"/>
                <a:cs typeface="Arial Regular" panose="020B0704020202020204" charset="0"/>
                <a:sym typeface="+mn-lt"/>
              </a:rPr>
              <a:t>主句</a:t>
            </a:r>
            <a:r>
              <a:rPr lang="en-US" altLang="zh-CN" sz="2800" dirty="0">
                <a:solidFill>
                  <a:srgbClr val="768394"/>
                </a:solidFill>
                <a:latin typeface="Arial Regular" panose="020B0704020202020204" charset="0"/>
                <a:cs typeface="Arial Regular" panose="020B0704020202020204" charset="0"/>
                <a:sym typeface="+mn-lt"/>
              </a:rPr>
              <a:t> + </a:t>
            </a:r>
            <a:r>
              <a:rPr lang="zh-CN" altLang="en-US" sz="2800" dirty="0">
                <a:solidFill>
                  <a:srgbClr val="768394"/>
                </a:solidFill>
                <a:latin typeface="Arial Regular" panose="020B0704020202020204" charset="0"/>
                <a:cs typeface="Arial Regular" panose="020B0704020202020204" charset="0"/>
                <a:sym typeface="+mn-lt"/>
              </a:rPr>
              <a:t>从属连词</a:t>
            </a:r>
            <a:r>
              <a:rPr lang="en-US" altLang="zh-CN" sz="2800" dirty="0">
                <a:solidFill>
                  <a:srgbClr val="768394"/>
                </a:solidFill>
                <a:latin typeface="Arial Regular" panose="020B0704020202020204" charset="0"/>
                <a:cs typeface="Arial Regular" panose="020B0704020202020204" charset="0"/>
                <a:sym typeface="+mn-lt"/>
              </a:rPr>
              <a:t> + </a:t>
            </a:r>
            <a:r>
              <a:rPr lang="zh-CN" altLang="en-US" sz="2800" dirty="0">
                <a:solidFill>
                  <a:srgbClr val="768394"/>
                </a:solidFill>
                <a:latin typeface="Arial Regular" panose="020B0704020202020204" charset="0"/>
                <a:cs typeface="Arial Regular" panose="020B0704020202020204" charset="0"/>
                <a:sym typeface="+mn-lt"/>
              </a:rPr>
              <a:t>完整的陈述句</a:t>
            </a:r>
            <a:endParaRPr lang="zh-CN" altLang="en-US" sz="2800" dirty="0">
              <a:solidFill>
                <a:srgbClr val="768394"/>
              </a:solidFill>
              <a:latin typeface="Arial Regular" panose="020B0704020202020204" charset="0"/>
              <a:cs typeface="Arial Regular" panose="020B0704020202020204" charset="0"/>
              <a:sym typeface="+mn-lt"/>
            </a:endParaRPr>
          </a:p>
          <a:p>
            <a:pPr algn="l"/>
            <a:endParaRPr lang="zh-CN" altLang="en-US" sz="2800" dirty="0">
              <a:solidFill>
                <a:srgbClr val="768394"/>
              </a:solidFill>
              <a:latin typeface="Arial Regular" panose="020B0704020202020204" charset="0"/>
              <a:cs typeface="Arial Regular" panose="020B0704020202020204" charset="0"/>
              <a:sym typeface="+mn-lt"/>
            </a:endParaRPr>
          </a:p>
          <a:p>
            <a:pPr marL="914400" lvl="2" indent="457200" algn="l"/>
            <a:r>
              <a:rPr lang="zh-CN" altLang="en-US" sz="2800" dirty="0">
                <a:solidFill>
                  <a:srgbClr val="768394"/>
                </a:solidFill>
                <a:latin typeface="Arial Regular" panose="020B0704020202020204" charset="0"/>
                <a:cs typeface="Arial Regular" panose="020B0704020202020204" charset="0"/>
                <a:sym typeface="+mn-lt"/>
              </a:rPr>
              <a:t>状语从句</a:t>
            </a:r>
            <a:endParaRPr lang="en-US" altLang="zh-CN" sz="2800" dirty="0">
              <a:solidFill>
                <a:srgbClr val="768394"/>
              </a:solidFill>
              <a:latin typeface="Arial Regular" panose="020B0704020202020204" charset="0"/>
              <a:cs typeface="Arial Regular" panose="020B0704020202020204" charset="0"/>
              <a:sym typeface="+mn-lt"/>
            </a:endParaRPr>
          </a:p>
          <a:p>
            <a:pPr algn="l"/>
            <a:endParaRPr lang="zh-CN" altLang="en-US" sz="2800" dirty="0">
              <a:solidFill>
                <a:srgbClr val="768394"/>
              </a:solidFill>
              <a:latin typeface="Arial Regular" panose="020B0704020202020204" charset="0"/>
              <a:cs typeface="Arial Regular" panose="020B0704020202020204" charset="0"/>
              <a:sym typeface="+mn-lt"/>
            </a:endParaRPr>
          </a:p>
        </p:txBody>
      </p:sp>
      <p:cxnSp>
        <p:nvCxnSpPr>
          <p:cNvPr id="6" name="直接连接符 5"/>
          <p:cNvCxnSpPr/>
          <p:nvPr/>
        </p:nvCxnSpPr>
        <p:spPr>
          <a:xfrm>
            <a:off x="1987550" y="1917700"/>
            <a:ext cx="4160520" cy="0"/>
          </a:xfrm>
          <a:prstGeom prst="line">
            <a:avLst/>
          </a:prstGeom>
        </p:spPr>
        <p:style>
          <a:lnRef idx="2">
            <a:schemeClr val="accent1"/>
          </a:lnRef>
          <a:fillRef idx="0">
            <a:srgbClr val="FFFFFF"/>
          </a:fillRef>
          <a:effectRef idx="0">
            <a:srgbClr val="FFFFFF"/>
          </a:effectRef>
          <a:fontRef idx="minor">
            <a:schemeClr val="tx1"/>
          </a:fontRef>
        </p:style>
      </p:cxnSp>
      <p:sp>
        <p:nvSpPr>
          <p:cNvPr id="17" name="左大括号 16"/>
          <p:cNvSpPr/>
          <p:nvPr/>
        </p:nvSpPr>
        <p:spPr>
          <a:xfrm>
            <a:off x="6148070" y="1310005"/>
            <a:ext cx="455930" cy="4521200"/>
          </a:xfrm>
          <a:prstGeom prst="leftBrace">
            <a:avLst>
              <a:gd name="adj1" fmla="val 8333"/>
              <a:gd name="adj2" fmla="val 5463"/>
            </a:avLst>
          </a:prstGeom>
        </p:spPr>
        <p:style>
          <a:lnRef idx="2">
            <a:schemeClr val="accent1"/>
          </a:lnRef>
          <a:fillRef idx="0">
            <a:srgbClr val="FFFFFF"/>
          </a:fillRef>
          <a:effectRef idx="0">
            <a:srgbClr val="FFFFFF"/>
          </a:effectRef>
          <a:fontRef idx="minor">
            <a:schemeClr val="tx1"/>
          </a:fontRef>
        </p:style>
        <p:txBody>
          <a:bodyPr rtlCol="0" anchor="ctr"/>
          <a:p>
            <a:pPr algn="ctr"/>
            <a:endParaRPr lang="zh-CN" altLang="en-US"/>
          </a:p>
        </p:txBody>
      </p:sp>
      <p:sp>
        <p:nvSpPr>
          <p:cNvPr id="18" name="文本框 17"/>
          <p:cNvSpPr txBox="1"/>
          <p:nvPr/>
        </p:nvSpPr>
        <p:spPr>
          <a:xfrm>
            <a:off x="6804660" y="981075"/>
            <a:ext cx="3502660" cy="5077460"/>
          </a:xfrm>
          <a:prstGeom prst="rect">
            <a:avLst/>
          </a:prstGeom>
        </p:spPr>
        <p:txBody>
          <a:bodyPr wrap="square">
            <a:spAutoFit/>
          </a:bodyPr>
          <a:p>
            <a:pPr>
              <a:lnSpc>
                <a:spcPct val="150000"/>
              </a:lnSpc>
              <a:buAutoNum type="arabicPeriod"/>
            </a:pPr>
            <a:r>
              <a:rPr lang="zh-CN" altLang="en-US" sz="2400">
                <a:solidFill>
                  <a:srgbClr val="FF0000"/>
                </a:solidFill>
              </a:rPr>
              <a:t>时间状语从句</a:t>
            </a:r>
            <a:endParaRPr lang="zh-CN" altLang="en-US" sz="2400">
              <a:solidFill>
                <a:srgbClr val="FF0000"/>
              </a:solidFill>
            </a:endParaRPr>
          </a:p>
          <a:p>
            <a:pPr>
              <a:lnSpc>
                <a:spcPct val="150000"/>
              </a:lnSpc>
              <a:buAutoNum type="arabicPeriod"/>
            </a:pPr>
            <a:r>
              <a:rPr lang="en-US" altLang="zh-CN" sz="2400"/>
              <a:t>﻿</a:t>
            </a:r>
            <a:r>
              <a:rPr lang="zh-CN" altLang="en-US" sz="2400"/>
              <a:t>地点状语从句</a:t>
            </a:r>
            <a:endParaRPr lang="zh-CN" altLang="en-US" sz="2400"/>
          </a:p>
          <a:p>
            <a:pPr>
              <a:lnSpc>
                <a:spcPct val="150000"/>
              </a:lnSpc>
              <a:buAutoNum type="arabicPeriod"/>
            </a:pPr>
            <a:r>
              <a:rPr lang="en-US" altLang="zh-CN" sz="2400">
                <a:solidFill>
                  <a:srgbClr val="FF0000"/>
                </a:solidFill>
              </a:rPr>
              <a:t>﻿﻿</a:t>
            </a:r>
            <a:r>
              <a:rPr lang="zh-CN" altLang="en-US" sz="2400">
                <a:solidFill>
                  <a:srgbClr val="FF0000"/>
                </a:solidFill>
              </a:rPr>
              <a:t>原因状语从句</a:t>
            </a:r>
            <a:endParaRPr lang="zh-CN" altLang="en-US" sz="2400">
              <a:solidFill>
                <a:srgbClr val="FF0000"/>
              </a:solidFill>
            </a:endParaRPr>
          </a:p>
          <a:p>
            <a:pPr>
              <a:lnSpc>
                <a:spcPct val="150000"/>
              </a:lnSpc>
              <a:buAutoNum type="arabicPeriod"/>
            </a:pPr>
            <a:r>
              <a:rPr lang="en-US" altLang="zh-CN" sz="2400">
                <a:solidFill>
                  <a:srgbClr val="FF0000"/>
                </a:solidFill>
              </a:rPr>
              <a:t>﻿﻿</a:t>
            </a:r>
            <a:r>
              <a:rPr lang="zh-CN" altLang="en-US" sz="2400">
                <a:solidFill>
                  <a:srgbClr val="FF0000"/>
                </a:solidFill>
              </a:rPr>
              <a:t>结果状语从句</a:t>
            </a:r>
            <a:endParaRPr lang="zh-CN" altLang="en-US" sz="2400">
              <a:solidFill>
                <a:srgbClr val="FF0000"/>
              </a:solidFill>
            </a:endParaRPr>
          </a:p>
          <a:p>
            <a:pPr>
              <a:lnSpc>
                <a:spcPct val="150000"/>
              </a:lnSpc>
              <a:buAutoNum type="arabicPeriod"/>
            </a:pPr>
            <a:r>
              <a:rPr lang="en-US" altLang="zh-CN" sz="2400"/>
              <a:t>﻿</a:t>
            </a:r>
            <a:r>
              <a:rPr lang="zh-CN" altLang="en-US" sz="2400"/>
              <a:t>目的状语从句</a:t>
            </a:r>
            <a:endParaRPr lang="zh-CN" altLang="en-US" sz="2400"/>
          </a:p>
          <a:p>
            <a:pPr>
              <a:lnSpc>
                <a:spcPct val="150000"/>
              </a:lnSpc>
              <a:buAutoNum type="arabicPeriod"/>
            </a:pPr>
            <a:r>
              <a:rPr lang="en-US" altLang="zh-CN" sz="2400">
                <a:solidFill>
                  <a:srgbClr val="FF0000"/>
                </a:solidFill>
              </a:rPr>
              <a:t>﻿﻿</a:t>
            </a:r>
            <a:r>
              <a:rPr lang="zh-CN" altLang="en-US" sz="2400">
                <a:solidFill>
                  <a:srgbClr val="FF0000"/>
                </a:solidFill>
              </a:rPr>
              <a:t>条件状语从句</a:t>
            </a:r>
            <a:endParaRPr lang="zh-CN" altLang="en-US" sz="2400">
              <a:solidFill>
                <a:srgbClr val="FF0000"/>
              </a:solidFill>
            </a:endParaRPr>
          </a:p>
          <a:p>
            <a:pPr>
              <a:lnSpc>
                <a:spcPct val="150000"/>
              </a:lnSpc>
              <a:buAutoNum type="arabicPeriod"/>
            </a:pPr>
            <a:r>
              <a:rPr lang="en-US" altLang="zh-CN" sz="2400">
                <a:solidFill>
                  <a:srgbClr val="FF0000"/>
                </a:solidFill>
              </a:rPr>
              <a:t>﻿﻿</a:t>
            </a:r>
            <a:r>
              <a:rPr lang="zh-CN" altLang="en-US" sz="2400">
                <a:solidFill>
                  <a:srgbClr val="FF0000"/>
                </a:solidFill>
              </a:rPr>
              <a:t>让步状语从句</a:t>
            </a:r>
            <a:endParaRPr lang="zh-CN" altLang="en-US" sz="2400">
              <a:solidFill>
                <a:srgbClr val="FF0000"/>
              </a:solidFill>
            </a:endParaRPr>
          </a:p>
          <a:p>
            <a:pPr>
              <a:lnSpc>
                <a:spcPct val="150000"/>
              </a:lnSpc>
              <a:buAutoNum type="arabicPeriod"/>
            </a:pPr>
            <a:r>
              <a:rPr lang="en-US" altLang="zh-CN" sz="2400"/>
              <a:t>﻿﻿</a:t>
            </a:r>
            <a:r>
              <a:rPr lang="zh-CN" altLang="en-US" sz="2400"/>
              <a:t>比较状语从句</a:t>
            </a:r>
            <a:endParaRPr lang="zh-CN" altLang="en-US" sz="2400"/>
          </a:p>
          <a:p>
            <a:pPr>
              <a:lnSpc>
                <a:spcPct val="150000"/>
              </a:lnSpc>
              <a:buAutoNum type="arabicPeriod"/>
            </a:pPr>
            <a:r>
              <a:rPr lang="en-US" altLang="zh-CN" sz="2400"/>
              <a:t>﻿</a:t>
            </a:r>
            <a:r>
              <a:rPr lang="zh-CN" altLang="en-US" sz="2400"/>
              <a:t>方式状语从句</a:t>
            </a:r>
            <a:endParaRPr lang="zh-CN" altLang="en-US" sz="2400"/>
          </a:p>
        </p:txBody>
      </p:sp>
    </p:spTree>
  </p:cSld>
  <p:clrMapOvr>
    <a:masterClrMapping/>
  </p:clrMapOvr>
  <mc:AlternateContent xmlns:mc="http://schemas.openxmlformats.org/markup-compatibility/2006">
    <mc:Choice xmlns:p14="http://schemas.microsoft.com/office/powerpoint/2010/main" Requires="p14">
      <p:transition spd="slow" p14:dur="1000">
        <p:wipe/>
      </p:transition>
    </mc:Choice>
    <mc:Fallback>
      <p:transition spd="slow">
        <p:wip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785495" y="601345"/>
            <a:ext cx="10002520" cy="637540"/>
          </a:xfrm>
          <a:prstGeom prst="rect">
            <a:avLst/>
          </a:prstGeom>
          <a:noFill/>
        </p:spPr>
        <p:txBody>
          <a:bodyPr wrap="square" rtlCol="0" anchor="t">
            <a:noAutofit/>
          </a:bodyPr>
          <a:p>
            <a:r>
              <a:rPr lang="zh-CN" altLang="en-US" sz="3200" b="1">
                <a:latin typeface="Arial" panose="020B0704020202020204" pitchFamily="34" charset="0"/>
                <a:ea typeface="宋体-简" panose="02010800040101010101" charset="-122"/>
                <a:cs typeface="Arial" panose="020B0704020202020204" pitchFamily="34" charset="0"/>
                <a:sym typeface="+mn-ea"/>
              </a:rPr>
              <a:t>时间状语从句</a:t>
            </a:r>
            <a:endParaRPr lang="zh-CN" altLang="en-US" sz="3200" b="1">
              <a:latin typeface="Arial" panose="020B0704020202020204" pitchFamily="34" charset="0"/>
              <a:ea typeface="宋体-简" panose="02010800040101010101" charset="-122"/>
              <a:cs typeface="Arial" panose="020B0704020202020204" pitchFamily="34" charset="0"/>
              <a:sym typeface="+mn-ea"/>
            </a:endParaRPr>
          </a:p>
        </p:txBody>
      </p:sp>
      <p:sp>
        <p:nvSpPr>
          <p:cNvPr id="3" name="矩形 2"/>
          <p:cNvSpPr/>
          <p:nvPr/>
        </p:nvSpPr>
        <p:spPr>
          <a:xfrm>
            <a:off x="785495" y="1238885"/>
            <a:ext cx="10312400" cy="4819650"/>
          </a:xfrm>
          <a:prstGeom prst="rect">
            <a:avLst/>
          </a:prstGeom>
        </p:spPr>
        <p:txBody>
          <a:bodyPr wrap="square">
            <a:noAutofit/>
          </a:bodyPr>
          <a:p>
            <a:pPr algn="l"/>
            <a:r>
              <a:rPr lang="en-US" altLang="zh-CN" sz="2800" dirty="0">
                <a:solidFill>
                  <a:srgbClr val="768394"/>
                </a:solidFill>
                <a:latin typeface="Arial Regular" panose="020B0704020202020204" charset="0"/>
                <a:cs typeface="Arial Regular" panose="020B0704020202020204" charset="0"/>
                <a:sym typeface="+mn-lt"/>
              </a:rPr>
              <a:t>when / while / as</a:t>
            </a:r>
            <a:endParaRPr lang="en-US" altLang="zh-CN" sz="2800" dirty="0">
              <a:solidFill>
                <a:srgbClr val="768394"/>
              </a:solidFill>
              <a:latin typeface="Arial Regular" panose="020B0704020202020204" charset="0"/>
              <a:cs typeface="Arial Regular" panose="020B0704020202020204" charset="0"/>
              <a:sym typeface="+mn-lt"/>
            </a:endParaRPr>
          </a:p>
          <a:p>
            <a:pPr algn="l"/>
            <a:r>
              <a:rPr lang="en-US" altLang="zh-CN" sz="2800" dirty="0">
                <a:solidFill>
                  <a:srgbClr val="768394"/>
                </a:solidFill>
                <a:latin typeface="Arial Regular" panose="020B0704020202020204" charset="0"/>
                <a:cs typeface="Arial Regular" panose="020B0704020202020204" charset="0"/>
                <a:sym typeface="+mn-lt"/>
              </a:rPr>
              <a:t>before / after</a:t>
            </a:r>
            <a:endParaRPr lang="en-US" altLang="zh-CN" sz="2800" dirty="0">
              <a:solidFill>
                <a:srgbClr val="768394"/>
              </a:solidFill>
              <a:latin typeface="Arial Regular" panose="020B0704020202020204" charset="0"/>
              <a:cs typeface="Arial Regular" panose="020B0704020202020204" charset="0"/>
              <a:sym typeface="+mn-lt"/>
            </a:endParaRPr>
          </a:p>
          <a:p>
            <a:pPr algn="l"/>
            <a:r>
              <a:rPr lang="en-US" altLang="zh-CN" sz="2800" dirty="0">
                <a:solidFill>
                  <a:srgbClr val="768394"/>
                </a:solidFill>
                <a:latin typeface="Arial Regular" panose="020B0704020202020204" charset="0"/>
                <a:cs typeface="Arial Regular" panose="020B0704020202020204" charset="0"/>
                <a:sym typeface="+mn-lt"/>
              </a:rPr>
              <a:t>since / until</a:t>
            </a:r>
            <a:endParaRPr lang="en-US" altLang="zh-CN" sz="2800" dirty="0">
              <a:solidFill>
                <a:srgbClr val="768394"/>
              </a:solidFill>
              <a:latin typeface="Arial Regular" panose="020B0704020202020204" charset="0"/>
              <a:cs typeface="Arial Regular" panose="020B0704020202020204" charset="0"/>
              <a:sym typeface="+mn-lt"/>
            </a:endParaRPr>
          </a:p>
          <a:p>
            <a:pPr algn="l"/>
            <a:r>
              <a:rPr lang="en-US" altLang="zh-CN" sz="2800" dirty="0">
                <a:solidFill>
                  <a:srgbClr val="768394"/>
                </a:solidFill>
                <a:latin typeface="Arial Regular" panose="020B0704020202020204" charset="0"/>
                <a:cs typeface="Arial Regular" panose="020B0704020202020204" charset="0"/>
                <a:sym typeface="+mn-lt"/>
              </a:rPr>
              <a:t>once / as soon as</a:t>
            </a:r>
            <a:endParaRPr lang="en-US" altLang="zh-CN" sz="2800" dirty="0">
              <a:solidFill>
                <a:srgbClr val="768394"/>
              </a:solidFill>
              <a:latin typeface="Arial Regular" panose="020B0704020202020204" charset="0"/>
              <a:cs typeface="Arial Regular" panose="020B0704020202020204" charset="0"/>
              <a:sym typeface="+mn-lt"/>
            </a:endParaRPr>
          </a:p>
          <a:p>
            <a:pPr algn="l"/>
            <a:r>
              <a:rPr lang="en-US" altLang="zh-CN" sz="2800" dirty="0">
                <a:solidFill>
                  <a:srgbClr val="768394"/>
                </a:solidFill>
                <a:latin typeface="Arial Regular" panose="020B0704020202020204" charset="0"/>
                <a:cs typeface="Arial Regular" panose="020B0704020202020204" charset="0"/>
                <a:sym typeface="+mn-lt"/>
              </a:rPr>
              <a:t>by the time</a:t>
            </a:r>
            <a:endParaRPr lang="en-US" altLang="zh-CN" sz="2800" dirty="0">
              <a:solidFill>
                <a:srgbClr val="768394"/>
              </a:solidFill>
              <a:latin typeface="Arial Regular" panose="020B0704020202020204" charset="0"/>
              <a:cs typeface="Arial Regular" panose="020B0704020202020204" charset="0"/>
              <a:sym typeface="+mn-lt"/>
            </a:endParaRPr>
          </a:p>
          <a:p>
            <a:pPr algn="l"/>
            <a:r>
              <a:rPr lang="en-US" altLang="zh-CN" sz="2800" dirty="0">
                <a:solidFill>
                  <a:srgbClr val="768394"/>
                </a:solidFill>
                <a:latin typeface="Arial Regular" panose="020B0704020202020204" charset="0"/>
                <a:cs typeface="Arial Regular" panose="020B0704020202020204" charset="0"/>
                <a:sym typeface="+mn-lt"/>
              </a:rPr>
              <a:t>+</a:t>
            </a:r>
            <a:r>
              <a:rPr lang="zh-CN" altLang="en-US" sz="2800" dirty="0">
                <a:solidFill>
                  <a:srgbClr val="768394"/>
                </a:solidFill>
                <a:latin typeface="Arial Regular" panose="020B0704020202020204" charset="0"/>
                <a:cs typeface="Arial Regular" panose="020B0704020202020204" charset="0"/>
                <a:sym typeface="+mn-lt"/>
              </a:rPr>
              <a:t>完成时态</a:t>
            </a:r>
            <a:endParaRPr lang="en-US" altLang="zh-CN" sz="2800" dirty="0">
              <a:solidFill>
                <a:srgbClr val="768394"/>
              </a:solidFill>
              <a:latin typeface="Arial Regular" panose="020B0704020202020204" charset="0"/>
              <a:cs typeface="Arial Regular" panose="020B0704020202020204" charset="0"/>
              <a:sym typeface="+mn-lt"/>
            </a:endParaRPr>
          </a:p>
          <a:p>
            <a:pPr algn="l"/>
            <a:endParaRPr lang="en-US" altLang="zh-CN" sz="2800" dirty="0">
              <a:solidFill>
                <a:srgbClr val="7030A0"/>
              </a:solidFill>
              <a:latin typeface="Arial Regular" panose="020B0704020202020204" charset="0"/>
              <a:cs typeface="Arial Regular" panose="020B0704020202020204" charset="0"/>
              <a:sym typeface="+mn-lt"/>
            </a:endParaRPr>
          </a:p>
          <a:p>
            <a:pPr algn="l"/>
            <a:r>
              <a:rPr lang="en-US" altLang="zh-CN" sz="2800" dirty="0">
                <a:solidFill>
                  <a:srgbClr val="7030A0"/>
                </a:solidFill>
                <a:latin typeface="Arial Regular" panose="020B0704020202020204" charset="0"/>
                <a:cs typeface="Arial Regular" panose="020B0704020202020204" charset="0"/>
                <a:sym typeface="+mn-lt"/>
              </a:rPr>
              <a:t>Things got more serious when I became a member of the Amsterdam city council two years later.</a:t>
            </a:r>
            <a:endParaRPr lang="en-US" altLang="zh-CN" sz="2800" dirty="0">
              <a:solidFill>
                <a:srgbClr val="7030A0"/>
              </a:solidFill>
              <a:latin typeface="Arial Regular" panose="020B0704020202020204" charset="0"/>
              <a:cs typeface="Arial Regular" panose="020B0704020202020204" charset="0"/>
              <a:sym typeface="+mn-lt"/>
            </a:endParaRPr>
          </a:p>
          <a:p>
            <a:pPr algn="l"/>
            <a:r>
              <a:rPr lang="en-US" altLang="zh-CN" sz="2800" dirty="0">
                <a:solidFill>
                  <a:srgbClr val="7030A0"/>
                </a:solidFill>
                <a:latin typeface="Arial Regular" panose="020B0704020202020204" charset="0"/>
                <a:cs typeface="Arial Regular" panose="020B0704020202020204" charset="0"/>
                <a:sym typeface="+mn-lt"/>
              </a:rPr>
              <a:t>(C14T1R2)</a:t>
            </a:r>
            <a:endParaRPr lang="en-US" altLang="zh-CN" sz="2800" dirty="0">
              <a:solidFill>
                <a:srgbClr val="7030A0"/>
              </a:solidFill>
              <a:latin typeface="Arial Regular" panose="020B0704020202020204" charset="0"/>
              <a:cs typeface="Arial Regular" panose="020B0704020202020204" charset="0"/>
              <a:sym typeface="+mn-lt"/>
            </a:endParaRPr>
          </a:p>
          <a:p>
            <a:pPr algn="l"/>
            <a:endParaRPr lang="en-US" altLang="zh-CN" sz="2800" dirty="0">
              <a:solidFill>
                <a:srgbClr val="7030A0"/>
              </a:solidFill>
              <a:latin typeface="Arial Regular" panose="020B0704020202020204" charset="0"/>
              <a:cs typeface="Arial Regular" panose="020B0704020202020204" charset="0"/>
              <a:sym typeface="+mn-lt"/>
            </a:endParaRPr>
          </a:p>
        </p:txBody>
      </p:sp>
    </p:spTree>
  </p:cSld>
  <p:clrMapOvr>
    <a:masterClrMapping/>
  </p:clrMapOvr>
  <mc:AlternateContent xmlns:mc="http://schemas.openxmlformats.org/markup-compatibility/2006">
    <mc:Choice xmlns:p14="http://schemas.microsoft.com/office/powerpoint/2010/main" Requires="p14">
      <p:transition spd="slow" p14:dur="1000">
        <p:wipe/>
      </p:transition>
    </mc:Choice>
    <mc:Fallback>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blinds(horizontal)">
                                      <p:cBhvr>
                                        <p:cTn id="37" dur="500"/>
                                        <p:tgtEl>
                                          <p:spTgt spid="3">
                                            <p:txEl>
                                              <p:pRg st="7" end="7"/>
                                            </p:txEl>
                                          </p:spTgt>
                                        </p:tgtEl>
                                      </p:cBhvr>
                                    </p:animEffect>
                                  </p:childTnLst>
                                </p:cTn>
                              </p:par>
                              <p:par>
                                <p:cTn id="38" presetID="3" presetClass="entr" presetSubtype="10" fill="hold" nodeType="withEffect">
                                  <p:stCondLst>
                                    <p:cond delay="0"/>
                                  </p:stCondLst>
                                  <p:childTnLst>
                                    <p:set>
                                      <p:cBhvr>
                                        <p:cTn id="39" dur="1" fill="hold">
                                          <p:stCondLst>
                                            <p:cond delay="0"/>
                                          </p:stCondLst>
                                        </p:cTn>
                                        <p:tgtEl>
                                          <p:spTgt spid="3">
                                            <p:txEl>
                                              <p:pRg st="8" end="8"/>
                                            </p:txEl>
                                          </p:spTgt>
                                        </p:tgtEl>
                                        <p:attrNameLst>
                                          <p:attrName>style.visibility</p:attrName>
                                        </p:attrNameLst>
                                      </p:cBhvr>
                                      <p:to>
                                        <p:strVal val="visible"/>
                                      </p:to>
                                    </p:set>
                                    <p:animEffect transition="in" filter="blinds(horizontal)">
                                      <p:cBhvr>
                                        <p:cTn id="40"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785495" y="601345"/>
            <a:ext cx="10002520" cy="637540"/>
          </a:xfrm>
          <a:prstGeom prst="rect">
            <a:avLst/>
          </a:prstGeom>
          <a:noFill/>
        </p:spPr>
        <p:txBody>
          <a:bodyPr wrap="square" rtlCol="0" anchor="t">
            <a:noAutofit/>
          </a:bodyPr>
          <a:p>
            <a:r>
              <a:rPr lang="zh-CN" altLang="en-US" sz="3200" b="1">
                <a:latin typeface="Arial" panose="020B0704020202020204" pitchFamily="34" charset="0"/>
                <a:ea typeface="宋体-简" panose="02010800040101010101" charset="-122"/>
                <a:cs typeface="Arial" panose="020B0704020202020204" pitchFamily="34" charset="0"/>
                <a:sym typeface="+mn-ea"/>
              </a:rPr>
              <a:t>时间状语从句</a:t>
            </a:r>
            <a:endParaRPr lang="zh-CN" altLang="en-US" sz="3200" b="1">
              <a:latin typeface="Arial" panose="020B0704020202020204" pitchFamily="34" charset="0"/>
              <a:ea typeface="宋体-简" panose="02010800040101010101" charset="-122"/>
              <a:cs typeface="Arial" panose="020B0704020202020204" pitchFamily="34" charset="0"/>
              <a:sym typeface="+mn-ea"/>
            </a:endParaRPr>
          </a:p>
        </p:txBody>
      </p:sp>
      <p:sp>
        <p:nvSpPr>
          <p:cNvPr id="3" name="矩形 2"/>
          <p:cNvSpPr/>
          <p:nvPr/>
        </p:nvSpPr>
        <p:spPr>
          <a:xfrm>
            <a:off x="785495" y="1238885"/>
            <a:ext cx="10312400" cy="4819650"/>
          </a:xfrm>
          <a:prstGeom prst="rect">
            <a:avLst/>
          </a:prstGeom>
        </p:spPr>
        <p:txBody>
          <a:bodyPr wrap="square">
            <a:noAutofit/>
          </a:bodyPr>
          <a:p>
            <a:pPr algn="l"/>
            <a:r>
              <a:rPr lang="en-US" altLang="zh-CN" sz="2800" dirty="0">
                <a:solidFill>
                  <a:srgbClr val="768394"/>
                </a:solidFill>
                <a:latin typeface="Arial Regular" panose="020B0704020202020204" charset="0"/>
                <a:cs typeface="Arial Regular" panose="020B0704020202020204" charset="0"/>
                <a:sym typeface="+mn-lt"/>
              </a:rPr>
              <a:t>when / while / as</a:t>
            </a:r>
            <a:endParaRPr lang="en-US" altLang="zh-CN" sz="2800" dirty="0">
              <a:solidFill>
                <a:srgbClr val="768394"/>
              </a:solidFill>
              <a:latin typeface="Arial Regular" panose="020B0704020202020204" charset="0"/>
              <a:cs typeface="Arial Regular" panose="020B0704020202020204" charset="0"/>
              <a:sym typeface="+mn-lt"/>
            </a:endParaRPr>
          </a:p>
          <a:p>
            <a:pPr algn="l"/>
            <a:r>
              <a:rPr lang="en-US" altLang="zh-CN" sz="2800" dirty="0">
                <a:solidFill>
                  <a:srgbClr val="768394"/>
                </a:solidFill>
                <a:latin typeface="Arial Regular" panose="020B0704020202020204" charset="0"/>
                <a:cs typeface="Arial Regular" panose="020B0704020202020204" charset="0"/>
                <a:sym typeface="+mn-lt"/>
              </a:rPr>
              <a:t>before / after</a:t>
            </a:r>
            <a:endParaRPr lang="en-US" altLang="zh-CN" sz="2800" dirty="0">
              <a:solidFill>
                <a:srgbClr val="768394"/>
              </a:solidFill>
              <a:latin typeface="Arial Regular" panose="020B0704020202020204" charset="0"/>
              <a:cs typeface="Arial Regular" panose="020B0704020202020204" charset="0"/>
              <a:sym typeface="+mn-lt"/>
            </a:endParaRPr>
          </a:p>
          <a:p>
            <a:pPr algn="l"/>
            <a:r>
              <a:rPr lang="en-US" altLang="zh-CN" sz="2800" dirty="0">
                <a:solidFill>
                  <a:srgbClr val="768394"/>
                </a:solidFill>
                <a:latin typeface="Arial Regular" panose="020B0704020202020204" charset="0"/>
                <a:cs typeface="Arial Regular" panose="020B0704020202020204" charset="0"/>
                <a:sym typeface="+mn-lt"/>
              </a:rPr>
              <a:t>since / until</a:t>
            </a:r>
            <a:endParaRPr lang="en-US" altLang="zh-CN" sz="2800" dirty="0">
              <a:solidFill>
                <a:srgbClr val="768394"/>
              </a:solidFill>
              <a:latin typeface="Arial Regular" panose="020B0704020202020204" charset="0"/>
              <a:cs typeface="Arial Regular" panose="020B0704020202020204" charset="0"/>
              <a:sym typeface="+mn-lt"/>
            </a:endParaRPr>
          </a:p>
          <a:p>
            <a:pPr algn="l"/>
            <a:r>
              <a:rPr lang="en-US" altLang="zh-CN" sz="2800" dirty="0">
                <a:solidFill>
                  <a:srgbClr val="768394"/>
                </a:solidFill>
                <a:latin typeface="Arial Regular" panose="020B0704020202020204" charset="0"/>
                <a:cs typeface="Arial Regular" panose="020B0704020202020204" charset="0"/>
                <a:sym typeface="+mn-lt"/>
              </a:rPr>
              <a:t>once / as soon as</a:t>
            </a:r>
            <a:endParaRPr lang="en-US" altLang="zh-CN" sz="2800" dirty="0">
              <a:solidFill>
                <a:srgbClr val="768394"/>
              </a:solidFill>
              <a:latin typeface="Arial Regular" panose="020B0704020202020204" charset="0"/>
              <a:cs typeface="Arial Regular" panose="020B0704020202020204" charset="0"/>
              <a:sym typeface="+mn-lt"/>
            </a:endParaRPr>
          </a:p>
          <a:p>
            <a:pPr algn="l"/>
            <a:r>
              <a:rPr lang="en-US" altLang="zh-CN" sz="2800" dirty="0">
                <a:solidFill>
                  <a:srgbClr val="768394"/>
                </a:solidFill>
                <a:latin typeface="Arial Regular" panose="020B0704020202020204" charset="0"/>
                <a:cs typeface="Arial Regular" panose="020B0704020202020204" charset="0"/>
                <a:sym typeface="+mn-lt"/>
              </a:rPr>
              <a:t>by the time</a:t>
            </a:r>
            <a:endParaRPr lang="en-US" altLang="zh-CN" sz="2800" dirty="0">
              <a:solidFill>
                <a:srgbClr val="768394"/>
              </a:solidFill>
              <a:latin typeface="Arial Regular" panose="020B0704020202020204" charset="0"/>
              <a:cs typeface="Arial Regular" panose="020B0704020202020204" charset="0"/>
              <a:sym typeface="+mn-lt"/>
            </a:endParaRPr>
          </a:p>
          <a:p>
            <a:pPr algn="l"/>
            <a:endParaRPr lang="en-US" altLang="zh-CN" sz="2800" dirty="0">
              <a:solidFill>
                <a:srgbClr val="768394"/>
              </a:solidFill>
              <a:latin typeface="Arial Regular" panose="020B0704020202020204" charset="0"/>
              <a:cs typeface="Arial Regular" panose="020B0704020202020204" charset="0"/>
              <a:sym typeface="+mn-lt"/>
            </a:endParaRPr>
          </a:p>
          <a:p>
            <a:pPr algn="l"/>
            <a:r>
              <a:rPr lang="en-US" altLang="zh-CN" sz="2800" dirty="0">
                <a:solidFill>
                  <a:srgbClr val="7030A0"/>
                </a:solidFill>
                <a:latin typeface="Arial Regular" panose="020B0704020202020204" charset="0"/>
                <a:cs typeface="Arial Regular" panose="020B0704020202020204" charset="0"/>
                <a:sym typeface="+mn-lt"/>
              </a:rPr>
              <a:t>Once you get to know the theory, you will find the operation very simple.</a:t>
            </a:r>
            <a:endParaRPr lang="en-US" altLang="zh-CN" sz="2800" dirty="0">
              <a:solidFill>
                <a:srgbClr val="7030A0"/>
              </a:solidFill>
              <a:latin typeface="Arial Regular" panose="020B0704020202020204" charset="0"/>
              <a:cs typeface="Arial Regular" panose="020B0704020202020204" charset="0"/>
              <a:sym typeface="+mn-lt"/>
            </a:endParaRPr>
          </a:p>
          <a:p>
            <a:pPr algn="l"/>
            <a:r>
              <a:rPr lang="en-US" altLang="zh-CN" sz="2800" dirty="0">
                <a:solidFill>
                  <a:srgbClr val="7030A0"/>
                </a:solidFill>
                <a:latin typeface="Arial Regular" panose="020B0704020202020204" charset="0"/>
                <a:cs typeface="Arial Regular" panose="020B0704020202020204" charset="0"/>
                <a:sym typeface="+mn-lt"/>
              </a:rPr>
              <a:t>= As soon as you get to know the theory, you will find the operation very simple.</a:t>
            </a:r>
            <a:endParaRPr lang="en-US" altLang="zh-CN" sz="2800" dirty="0">
              <a:solidFill>
                <a:srgbClr val="7030A0"/>
              </a:solidFill>
              <a:latin typeface="Arial Regular" panose="020B0704020202020204" charset="0"/>
              <a:cs typeface="Arial Regular" panose="020B0704020202020204" charset="0"/>
              <a:sym typeface="+mn-lt"/>
            </a:endParaRPr>
          </a:p>
          <a:p>
            <a:pPr algn="l"/>
            <a:r>
              <a:rPr lang="en-US" altLang="zh-CN" sz="2800" dirty="0">
                <a:solidFill>
                  <a:srgbClr val="7030A0"/>
                </a:solidFill>
                <a:latin typeface="Arial Regular" panose="020B0704020202020204" charset="0"/>
                <a:cs typeface="Arial Regular" panose="020B0704020202020204" charset="0"/>
                <a:sym typeface="+mn-lt"/>
              </a:rPr>
              <a:t>= If you once get to know the theory, you will find the operation very simple.</a:t>
            </a:r>
            <a:endParaRPr lang="en-US" altLang="zh-CN" sz="2800" dirty="0">
              <a:solidFill>
                <a:srgbClr val="7030A0"/>
              </a:solidFill>
              <a:latin typeface="Arial Regular" panose="020B0704020202020204" charset="0"/>
              <a:cs typeface="Arial Regular" panose="020B0704020202020204" charset="0"/>
              <a:sym typeface="+mn-lt"/>
            </a:endParaRPr>
          </a:p>
        </p:txBody>
      </p:sp>
    </p:spTree>
  </p:cSld>
  <p:clrMapOvr>
    <a:masterClrMapping/>
  </p:clrMapOvr>
  <mc:AlternateContent xmlns:mc="http://schemas.openxmlformats.org/markup-compatibility/2006">
    <mc:Choice xmlns:p14="http://schemas.microsoft.com/office/powerpoint/2010/main" Requires="p14">
      <p:transition spd="slow" p14:dur="1000">
        <p:wipe/>
      </p:transition>
    </mc:Choice>
    <mc:Fallback>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blinds(horizontal)">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blinds(horizontal)">
                                      <p:cBhvr>
                                        <p:cTn id="37" dur="500"/>
                                        <p:tgtEl>
                                          <p:spTgt spid="3">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blinds(horizontal)">
                                      <p:cBhvr>
                                        <p:cTn id="42"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p="http://schemas.openxmlformats.org/presentationml/2006/main">
  <p:tag name="PA" val="v4.1.3"/>
</p:tagLst>
</file>

<file path=ppt/tags/tag2.xml><?xml version="1.0" encoding="utf-8"?>
<p:tagLst xmlns:p="http://schemas.openxmlformats.org/presentationml/2006/main">
  <p:tag name="TABLE_ENDDRAG_ORIGIN_RECT" val="727*270"/>
  <p:tag name="TABLE_ENDDRAG_RECT" val="60*126*727*270"/>
</p:tagLst>
</file>

<file path=ppt/tags/tag4.xml><?xml version="1.0" encoding="utf-8"?>
<p:tagLst xmlns:p="http://schemas.openxmlformats.org/presentationml/2006/main">
  <p:tag name="COMMONDATA" val="eyJoZGlkIjoiYjVmNWQ4YTZmMjI4MTg4ZmFiODFmYmNhODYxNzA4ZGIifQ=="/>
</p:tagLst>
</file>

<file path=ppt/theme/theme1.xml><?xml version="1.0" encoding="utf-8"?>
<a:theme xmlns:a="http://schemas.openxmlformats.org/drawingml/2006/main" name="1_docer">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自定义 1">
      <a:majorFont>
        <a:latin typeface="汉仪旗黑-55简"/>
        <a:ea typeface="汉仪旗黑-55简"/>
        <a:cs typeface=""/>
      </a:majorFont>
      <a:minorFont>
        <a:latin typeface="汉仪旗黑-55简"/>
        <a:ea typeface="汉仪旗黑-55简"/>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汉仪旗黑-55简"/>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汉仪旗黑-55简"/>
        <a:ea typeface=""/>
        <a:cs typeface=""/>
        <a:font script="Jpan" typeface="ＭＳ Ｐゴシック"/>
        <a:font script="Hang" typeface="맑은 고딕"/>
        <a:font script="Hans" typeface="汉仪旗黑-55简"/>
        <a:font script="Hant" typeface="新細明體"/>
        <a:font script="Arab" typeface="汉仪旗黑-55简"/>
        <a:font script="Hebr" typeface="汉仪旗黑-55简"/>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汉仪旗黑-55简"/>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汉仪旗黑-55简"/>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汉仪旗黑-55简"/>
        <a:ea typeface=""/>
        <a:cs typeface=""/>
        <a:font script="Jpan" typeface="ＭＳ Ｐゴシック"/>
        <a:font script="Hang" typeface="맑은 고딕"/>
        <a:font script="Hans" typeface="汉仪旗黑-55简"/>
        <a:font script="Hant" typeface="新細明體"/>
        <a:font script="Arab" typeface="汉仪旗黑-55简"/>
        <a:font script="Hebr" typeface="汉仪旗黑-55简"/>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汉仪旗黑-55简"/>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customXml/item1.xml><?xml version="1.0" encoding="utf-8"?>
<s:customData xmlns="http://www.wps.cn/officeDocument/2013/wpsCustomData" xmlns:s="http://www.wps.cn/officeDocument/2013/wpsCustomData">
  <extobjs>
    <extobj name="C9F754DE-2CAD-44b6-B708-469DEB6407EB-1">
      <extobjdata type="C9F754DE-2CAD-44b6-B708-469DEB6407EB" data="ewoJIkZpbGVJZCIgOiAiNDc4NjA0Mzk3OTE4IiwKCSJHcm91cElkIiA6ICI3MTQwMzc3NjUiLAoJIkltYWdlIiA6ICJpVkJPUncwS0dnb0FBQUFOU1VoRVVnQUFCVklBQUFKMkNBSUFBQUF5dSs2SEFBQUFBWE5TUjBJQXJzNGM2UUFBSUFCSlJFRlVlSnpzM1hWY0ZPa2ZCL0R2TGcxTGQ1ZWRpQ2hnSUNKaWNlb3BkdGZQOXF3enp2YnM3ck1WTzFBUkVCVkJrRkJRVkVJSkJVUkZrRzVZYXZuOU1iQ3VLeURlcVlTZjk4cy9acDk1WnVaWkdPLzh6QlBES2k4dkp3QUFBQUFBQUFCb2pOaDEzUUFBQUFBQUFBQUErRkVRK3dFQUFBQUFBQUFhTGNSK0FBQUFBQUFBZ0VZTHNSOEFBQUFBQUFDZzBVTHNCd0FBQUFBQUFHaTBFUHNCQUFBQUFBQUFHaTNFZmdBQUFBQUFBSUJHQzdFZkFBQUFBQUFBb05GQzdBY0FBQUFBQUFCb3RCRDdBUUFBQUFBQUFCb3R4SDRBQUFBQUFBQ0FSZ3V4SHdBQUFBQUFBS0RSUXV3SEFBQUFBQUFBYUxRUSt3RUFBQUFBQUFBYUxjUitBQUFBQUFBQWdFWUxzUjhBQUFBQUFBQ2cwVUxzQndBQUFBQUFBR2kwRVBzQkFBQUFBQUFBR2kzRWZnQUFBQUFBQUlCR0M3RWZBQUFBQUFBQW9ORkM3QWNBQUFBQUFBQm90QkQ3QVFBQUFBQUFBQm90eEg0QUFBQUFBQUNBUmd1eEh3QUFBQUFBQUtEUlF1d0hBQUFBQUFBQWFMUVErd0VBQUFBQUFBQWFMY1IrQUFBQUFBQUFnRVlMc1I4QUFBQUFBQUNnMFVMc0J3QUFBQUFBQUdpMEVQc0JBQUFBQUFBQUdpM0VmZ0FBQUFBQUFJQkdDN0VmQUFBQUFBQUFvTkZDN0FjQUFBQUFBQUJvdEJEN0FRQUFBQUFBQUJvdHhINEFBQUFBQUFDQVJndXhId0FBQUFBQUFLRFJRdXdIQUFBQUFBQUFhTFFRK3dFQUFBQUFBQUFhTGNSK0FBQUFBQUFBZ0VZTHNSOEFBQUFBQUFDZzBVTHNCd0FBQUFBQUFHaTBFUHNCQUFBQUFBQUFHaTNFZmdBQUFBQUFBSUJHQzdFZkFBQUFBQUFBb05GQzdBY0FBQUFBQUFCb3RCRDdBUUFBQUFBQUFCb3R4SDRBQUFBQUFBQ0FSZ3V4SHdBQUFBQUFBS0RSUXV3SEFBQUFBQUFBYUxRUSt3RUFBQUFBQUFBYUxjUitBQUNBNzR6SEs2L3JKZ0FBQUFCVVFPd0hBQUQ0Qmk4aVk2WXYycENSbFZOZGhhMzdUaTljdGFPR014UVVjajBmQlAyWTFnRUFBQUFJRTYzckJnQUFBTlM5bllmT3VudjZWN2ZYdytrZkVUYWJpRUxDbytmOXRjMVFUMXRDWEt5NnlzMmJHbHgxdWZmd1NXaVhUdTJyck9CNjEzZjdBY2VWQmRNRzk3TW1vckV6Vjc2S2phL3ViTkpTa2o0M2o5ZlE4b0RIb2ZOWGJEKzhZMFhIOWkzNWhkazVlWDJHenlvdExUdjN6NFlXVFExck9Kd1JIQm94WTlIR09WTkdUQncxa0lpY1hEejNIYnU0YWVYY2J1WW1YejMyV3kzZnNELzB4YXN6aC81V1VWTDQ3aWZQemNzZlBtV3BkVmV6cGZNbWZ2ZVROejdmZEovTVdiWTFNRGdzOE80WlVSR1JuOVhBcjNnWkhUdDd5WmJSUS92OWIvd1FwcVMwck96NHVSdHVkLzNTMGpOblRSNCtmb1I5eldjSWo0aVpORy9OdEhGRHBrOFkrbE9hVEVSazJXOUNxMlpHSi9hdStXbFhCQUJBN0FjQUFLQyt2YnEwYWRuazVIbG5PVm1PdzBCYkl2THlEUW9KajE0MGV6d1JzVmtzSXZKOTlPeXZqUWVhR09qczI3eFVSbHFLaUJ3dnV4NDdlMFA0WE9YbFJMUnc1VTVSTWVIL3ljNlk2RERXb2YrSXdYYVJyK0kyN1Q0dUx5dlRzMXVuK2ROSDUrVVhWTmtxLzZDUU8vY2YxdERzckp5ODlkdVBqQmhzSjVqNWljakQ1MUZwYVprSW0rM200VmViMkM4a05UMnpvSkNibFYzdGlJYmFPM2YxMXJzUEgvK2FQNFZma3ZReE5TTXJ1N0N3NkwrZi9FdXlISmxWaTZmTlc3N055dExVc2xPN0gzR0p4dVEvM2ljL1djeWI5NDZYWElmYTl6SnAyNXdweWNyT3k4c3YrSmlTeHE5ejh2ek40MmR2ZE8zY2ZvaTlqYUcrZHQwMUZnQ2dma0hzQndBQW9OYk5qVnMzTjNaMjkxWlhWZXJUMDVLSTR0OGx2b3A1eTJ3WGNvdDIvWFB1eHEzN1ZwYW1tMWJNa1pTVVlJNHFLU2xsczFqcmw4MnN6U1grMm5DZ3RLU1UyVjZ4WUdyOCs2UlRGMTJzdTVxWm1iU3E3cERrMUl5YVkvKzVxN2NLQ3JsZmRsUzYzZlhUMVZhWDQzRHVlQVhNbno1R1ZQVGJ1bWRuVEhSd0dHaXJxcXo0VFVkVjZkUkZGMTB0ZGNHU0k3dFdGUlp5RmVSbC8vdkpxOVNsVS90T0hWcnZQWG9Cc2Yrci91Tjk4cE05RFkyODdSWFF6N1lydjZScjUvWjNMaDlVVkpUamwvZ0hQWmVUbGRtMVlURXpQQWNBQUJpSS9RQUFBRFhKenNtYk1IdFZZbkxxOUFsRHA0NzluY1ZpQ2U0VkV4TzE3bXBHUkRtNStmdU9YYlRwM29rL3RuL2Jma2NWWllYaGczcHpaS1NKaUMzQ0ZqeHErOXI1NG1KaTd6OGtSNzUrVStWMXRUVlVhMjVZSWJmb21xdlhvSDdXc2h3WndmTDRkNGt2bzJNbmpSN0VrWkhhZit5U2YxQ0lkZGVPMy9TVldTeldkOG44VlpJUUY2dGhpc1IzTVg2NC9kemxXd09Ed3l6TWtQeXI5ZC92ay9wQVJmbXpxU0w1K1lWeUhKbDZtL2w1dkhJMm0xV0xpZ0FBM3hsaVB3QUFRRTNrNVRpOWUxcDJ0K2pRcmxWVFp2THduc1BuaHczcXJhK2pPWGJZZ0dFRGUvTjQ1YmU5QXZZZU9WOVVYTksrZGJQaWtwTGk0bElwS1FsNU9jNlp5NjZPbDF5SERlbzlmcmk5djl0SndkTXl1ZHJMOS9HdXcrZXF2RzUvMjY3R0JybzFOQ3pvYVhodVhuNmZubDJFeXQwOGZJbW9yMDBYV1k3MGdlT1gzVHg4djR4elBnSEJweTY0eEx4NUp5VXBZZHZEUW1nTy8rbUxMZ2RPWEQ2NGJibTVhUnVtSkNFcDVkQ0pLNEZQd3dxNVJjWUd1cE5HRGV4bDFabGZ2N1NzN0lxemgvczkvL2ozaVd3MjI5aFFaKzJTR2VlZDNLKzczV2VlbTVqWmppR2lNd2YvYnRYY2lKa2lIdXg1UHVyMW03RXpWOXBhbVc5WlBZOS9xbzhwNmZhajUxbDNOZHV4YmdHei9PR3hzOWM5dkIrbFoyWnJxQ3JiOTdHYU5Ib1FFK3JLZUx4cnJwNDNibm0vVDB3V0ZSRnAwZFJnNS9xRnpPUUxDN08yOG5JY3p3ZEJpUDAxcU0xOThxV3lNdDdKOHpkZDdqeEl5OGpVMFZJZjY5Qi9jUCtlZ2hXY1hEMnYzcnozTmlGSmppUFQzZEowN3RTUi9KRWRNVy9lbjNkeUQza1JuWkthb2FxczJNdktmTnI0SVpJUzRzd3pDSWZKZjQ1MTZEOS94aGorcVphczIzUGY3NG0zODlHaTRwSyt3MmN6aGZPV2J5T2lidVltZXpiK0tUZ3ovNGpqdFdObnJ6TjFtUHZ0aHVPdW9HZmhXL2FlMnIxaGNYZUxEdnpUOWhveVhVMUY2ZUxSemJYNUtUSHo4TmN0bmJIdjJNVW56eU9LaTR0Yk5qT2NQV1ZFaDdZdG1Bb1pXVG1YYjl4OThQRHBoNlFVR1drcGs3Yk41MDhmbzZHbXpPeGw3dmJibHcrczNYcjRhVmprcEZHRGhNYm1sSmVYTDEyLzk3N2ZrK2tUaGs0Yk42UTJUUUlBK0JjUSt3RUFBTDVpOXVUaHpFWnBXZG1LalFjQ2drS3N1NXJwNjJpS2k0bjVCQVFmUDNjai9sMWkzMTVkNS85dnRLeXN6SUlWTzRLZXZkajE5NkxwRTRhT0d0TDN6QlczUzlmdk9MbmNHK3N3WVB4SSswZFB3czQ3dVROcjllM1orT2NRZTVzaDlqYlZYZmV5czBjTnJRb09pWkNTbEdqWi9MTXAyVHhldWJ0blFGTWpQV01ESFNMcTJMNmxmOUR6ckp3OEJUa092ODQxTjYvTmUwNnFxU2lOZHVqUEl2THdDUXdNRHF2aFF2SHZFcWZPWDFkT05NUytGMGRheXNNbmNPbjZ2UnVXeityYnF5dnpNNW4vMS9iQXArRXRtaGlNL0wwUG04ME9ldnJpWTBxNlhVOUxZd1BkL2NjdktjckxqaDAyZ0lnMDFWVUVUOXVpcWFHeGdZNS8wSE11dDRnL2I4TEQreEVSTVlzZGNvdUtaeXplR1AwNi9yYytWZ1o2V3MvQ29nNmZkdnFZa3I1eTRWUWkycmJ2OURVM3J4NWRPdjdXeHlvek8vZEJRSEFodDRpSi9Td1d5N1JkeStEUXlLLzlZbjlkdGJsUHF2VDNqcVBSc1cvNzJYYmxjb3ZjUGYwMzdEcWVYOEFkNDlDUDJidHR2K09WbXg1ZE9yVzN0N1A2a0pUaTdPNzlNaXIyektHL3hjWEVtSVV6MHpLeWJIdFlLTWpKUGdvT2M3enNXbFJjdkhqMitLKzJsaU10OWVlY0NjL0Rvang5Z3h3RzJocnFhWDg1RnFhcnVZbUN2T3lKY3pkNFBONjA4VU9KU0ZIaCswd2tTYy9JbXJGNDQ4Qysxc01IMlNVa3BSdzZjWG5tbjV1TzdWcmR0bFVUSXJydTVuWE56Y3ZPMm5KUVArdTR0eCtjM2IzZmYvaDQ5dEJHd1Y3OTlUdU9Ta3RMelprNlVrOWJRK2prZTQ5Y3VPLzN4R0dnTFRJL0FQeFFpUDBBQVBDckt5MHI4dzk4VGtTWldUbmx2SEtmZ0dBaWluK2ZXTWd0WXJhMU5kV2FHdW54TS8rZVRYK2F0VzlGUkJtWjJWdjJubXBpcEh0Ni83bzJMWnRrNStUTlg3SDlWZXpibnQwNkxWMi9kOFdDcWZaMjNlZE1HVEZ5Y0o5RHA2NEVQQW1aUEdhd3BycEtkd3ZUMEpmUndTRVIvS3NYRm5LRm1pUWxKZm5WOWRKZng3MXJhcVFuVk8zeDh4Y3BhUmtqZisvRGZPeHYyeTA0Sk9MdS9ZY2pCdHN4SlZuWnVic09uVlZWVnJ4d1pCUFREVHRwOUtCSmMydGFWSHo5anFPODh2THpoemN4dVgyMFE3L2hrNWNjT0hHRmlmM25ycm9IUGcwZmF0OXJ5YnlKVEQvOHJNbkRpMHRLeE1YRXpOcTNPbnJtbXJLaVBQL3FRdnIzN3JiLzJDWC94eUcyVnVaTWlZZjNJeFZsQmN2TzdZbm94SG5uaU9pNFhYOHZzckkwSmFLeHd3YXMybnpJMmQxNzRxaUJPcHBxdCs3NUdlaHE3bHkva0Rsdzl1VGg1ZVhsL0RPM2JHYm83ZjlFOElFQ0NQcnFmVktkOU16czg0YzNNakYreEdDN0VWT1hIajF6YllpOWpaU2tST0RUOENzM1BRUjc3RnMwTTl5dzg5amQrNDkrNjJORlJGUEgvbTdhcmdVelRXYjAwTDdEcHk1MXZ1MVRtOWd2S1NuQk5NelROOGpLMHJUS2QyUzBhV0hjcG9YeEZXZVBzckt5cjM2TGI1S1FsTEpsMVR6Ykh1WkVaR2JTcW1WVHd6RXovanAwNnNvLzIvOWkxcElZUGJTZnRKUWtVMW1FelhaeTlZeDYvYVpWY3lQK0dlVGxaRGNzbi9YbG1aMWNQTTg1dWR0YW1TK1pneGRQQU1DUGhkZ1BBQUMvdXFLaTRwV2JEeEZSY1hFeGkxZ3ZvbU9KcUxTa3RMU3NqQ2tmYW04emFraS9GUnNQdkk1N3QzZlRFdjZ5K1NyS0NsZFBibU9HNjBlK2VyTmszUjRpT3JsdnJaNjJ4djdqbDladU8rd2YrSHp4N1BFcXlncXJGLyt2dEt5TXpXWTFNOVp2WnF3djdpekdqLzFQUXlObkx4RWViN3h2ODVMcTN2L0hsNW1Wby90RjU2R2JoeDhSOWJHcEdQbmZ5NnJ6MW4ybmJ0M3o0d2VoKzM1UGlvcEx4ZzRid0I5NkxTVXBNWDZFL2VvdC8xUjVsZmozU1dFUnI0ZlkyNGlKaWFabFpER0ZKbTFidUhuNGZreEowMUJUdWU3bXBTREhXVEJqak9DRWFpWVdmbFcvWGwwUEhML3MrU0NJaWYzdkVqNUd4Y1R6aC9HNzNublF4RkMzVlhNai9uVk4yN1c0N1JVUUVoNnRvNm1tcENqL01UWGpSV1JNbTVaTm1MMkN5eTRveU1rU1VWWk9yZ1ppZjFXK2VwOVVaL2FVRWZ4ZnJvNldldDllWFcvZTlua1pGV3RtMHNybDlnTTJtelY0Z0EzLzk5VzJaUk1pZWhZV3ljVCt6OTR4bVp1dnA2M3g1dTJIakt3Y0pRVzVhcTVXTDZnb0tUQ1puOUc4aVg2THBvYlB3NktZWjF1QzhiNlFXOFFNNy8rUWxDSll6bis4SWlqZ2NlaTJBNmM3bTdiNWUva3NUUGdIZ0I4TnNSOEFBSDUxTXRKU3pNVDdTZlBXdEc1dXpIUS9Ibkc4ZHR2VDMvbnNidWJWZmFPbkwxZFZWanh6YUlPQnJxYmdzYXJLaWdXRjNLT08xeTVldjJQU3R2bkdGWE9ZMTlIUG16YXFWWE9qVGJ0UERKMjBlUGhndTVHLzkxRldsSytoRFplT2JlRnZqNTYrdkRiTnpzc3ZsT1ZJQzVia0Z4VDYrRCtSNWNoY3ZIYWJYeWd2SnhzUkhSZjM5b09SdmpZUnZYbjNnWWhhQzJRU0l0SlNyM2I1d0xqNEJDSzY3bmFmbWFndktDc25UNVlqay9neDFkeTB6Yi9yVkZkVFVlclVvYlYvVUFqVExYL1greUVSRGV6VGcxa1JJQzBqS3kwaml6K3BteTg3SjQrSUZzNGN0M0x6d1lsejEzVHEwSHJFWUxzZVhUb0t4bjQ1V1JraXlzMHIwRkQ3RisxcTVHcHpuMVNucVpHZTRFZERQUzBpU2t2UEpLSzR0d2s4WHJuRHBNVkNoekMvTCtiTkZCZXYzM2tlRnZVMklURXZ2NUFwNUhKL3lLc2N2eU1kTGVGN1NGMVZLZXIxbSt5Y1BGVmxSVzVSOGRXYjl4NEZoOFhFdmN2SXFuam5KYmVvV0xDKzBIODBpQ2dwT1czWityMEd1bG83MWkwUSsrSk5ud0FBM3gzK1F3TUFBRkFoTnpkZlRsWjRibk1odDJqYmZzZnVGaDJXL3pHWkNiZXA2WmtSMFhFOXVuVGtGaFhmdk8xejZ1TE5yT3pjMlZOR2pCMDJRTERYenRiSzNLUk44MzFITDU2NmNQUDhWZmV1NWlZOXU1blpkTy9NckdFbXBJbGhUYXYzVlVsYVdqSXZ2MEN3eE12M01iZW9tRnRVZk03SlhhanlMUSsvdWROR01pOGRKQ0xPNTg4TFNubGwxVjJGVjg0am9vRjlld2gyZURKME5OV0xpMHVZRnhOOGErUDUrdHQyZS96c1JjRGowRjVXbmU5NlB6SnQxMEpYVzUxWjZvd1pxejl6MGpDaFF3eDB0WWpJdW10SDV6TzduRnc4Yjl5NnYzak43ZzV0Vyt6ZnNwVC9zMlYrTXZ5aDF5Q29OdmRKZFlUZXdzRGxGaE9SdUxnNEVmRjRQRkZSa1YxL0x4STZoT25NVDBoTUhqTmpCWXRGL1cyN093eTAxZEZTdTNITDI5M1R2NklTNjRkMGQ3Tyt4MmxaTE9IM0FtUmw1eEtSaExoNFNVbnBsRC9Xdm9wOVo5dkRmTnI0SWJwYTZ2SHZrM1ljUENOVS84dUhZakl5VXVMaVlva2ZVMS9Idld2ZnV0bC9ieVFBUU0wUSt3RUFBSWhaR1Q0bExWTkpVWGk4c1pTa3hJVWptNWplWTZhTGU5YVN6U0pzZGhORHZVbHpWMmRrNVJnYjZHUmtaaDg5ZS8xbzVVTGlRa1RZYk5zZTV2ZjlIc2ZHdisvZHcrSjdOVmhCWHBhSkgzeHVIcjZpb2lLZTF3NHpyd3hrbEphVzlYYVk2ZTdwUDN2S0NEYWJ4Ynp3TENFeFdmQkJROEtINU9xdXdnd0VLQ3NycTNMU0FZOG5LU010OVRydVhSbVA5Ky9lbXRiTHF2T1dmYWZ1UFFqVTFWYVBmNWM0YWRRZ3BseE9saU10SlptVm5XdHAxcTY2OEthaXBEQmpvc1BrTVlPMjdYZDBkdmQydWVNemZOQ25KUXlZSDlHL2FGS2pWNXY3cExwamhjYmtNNE5IakF4MGlFaExRelh1N1FkOUhVMXR6U3FHV0Z5NWVTKy9vUERvcmxXbTdWcndTL2g3SlNYRW1MOWNnb2VrcEdYK3gyOHFJUzVPUk5rNW4vNmFjSXVLczNQeTFGU1VhbitTeEk4cGdoKzUzS0xZK0FRVkpRVTVXWmtIRDU5R3g3d1ZYSVEvSVNtbG10TjhSbzRqcytiUDZaUG1yWm0vWXNmeFBhdVpoUlVCQUg2Y2V2cGVVd0FBZ0o4czZ2V2Jna0p1bFQxdi9NeWZsSnoydndYclMwdExEMnhkcHEycE9tSGt3QXRITmkzL1l6S1BWejUvK3VnTnkyZDkrYWV2VFpkeUtsKy9iT2FkSzRmMmJQaXp1bzd4aDA5QytYOEVWcWFyU1JNRDNaZzNDVHhlUmUzRWo2blB3cUxNVGRzSVpqa2lFaFVWNmRXOVUycDY1dU5uNFVURXZOUE95Y1dUWDZHTXh4TU1ZRUthTnpWUVUxSHk4QW1NZWZOZThKRDQ5MGxFeEdhemJIdVlKNmRtbkxwd2s3K1h4eXZuajl5V2taWkt5OGl1NFZ0SVNVcllkT3NVRUJUaStTQ0lJeVBGZnk4Z204M3FidEVoS1RuTjJkMWJzSDdjMncvTUJuOEN1YmlZV0orZWxrU1VscDdGci9ZcTlwMjZxaEt6c0Q4SXF1VjlVaDIzdTc3ODdZOHA2VjUrajVzWjZ6T0QySzBzT3hMUjRkTk9nbXNyeHI5TFpENHlEMkw0VHdSeWN2T2ZQSHZCcjZhcW9pUWxLZkU4UElwL1A4ZS9UNHFNamhPOE5QUGJGUHd0ZjVXQm5oWVJCWWQ4ZXFmRG5mc1BhMzg0SXprMXcrWE9BLzdIODlkdTUrVVg5TFhwOHVXWFlrWlMxUEswZWpvYU85Y3Q1QllWelZtNjVXTksycmUyQ2dEZ202QzNId0FBZ0lqb25uZWdncnhzRFlQdG40ZEhMVnUvVDExTitmREdsVXlISi9QZXNwRHdhQ0l5TjIzTGpFNFhrcHlhd1d4d1pLUTRNc0lwTktneStTeFp0NWRmS0NFaEx2SzFaZnlaQmRLY1hEMmpZK0piTmpNa29sdjMvSWlvbDVYd1VIeG01VGJuMno1dUhuNFdadTNhdERDMjdXSHUrU0JvOFpyZGcvdFpsNVNXWHJ4K3A3ejZKdzBpYlBhU3VST1dyTnN6Y2M1cSt6NVcranFhNlJsWlhuNlBlL2V3bURWNU9CSE5tVExpYVVqRTRkTk9UNTYvTkczWHNxaTQyQy93K2RKNUU1bVhIYlJxYnVUNUlHanR0aU02V21wOWVuYXA4a2ZVdjNjM2QwOS9aM2Z2UGoyN0NNNkFtRFY1ZU9EVDhJMjdUd1ErRFcvVG9rbHhTVWxnY0hoNU9lLzRualZFTkdqcy9ON1dGc1lHdXNVbEphNTNIb2lLaWdoT1EzZ2FHbUhlc2UxWGY0YS9vRnJlSjlVZGZ1N3FyZXljUE12TzdUSXlzNCtjdmliQ1p2ODFmekt6YTJEZkhpNTNIOXoyQ25pZm1OeXRzNG1rcFBpTHlGaWZnR0IvOTFPaUlpTG1IZHU2ZS9wdjNudHkwcWlCMlRsNVJ4MnZTVWxKOHJ2M1JkanNnWDE3WEhiMldMSHB3T0QrUFRNeXN3K2ZkbEpWVVJMTXc4eDlmdlRNOVl5c0hJNk1sTU52dGwvOXNxMmJHelV4MUhYMzlOTlFWell6YVJVWi9jYkoxYlBLV1RZMVVGZFYybm5vYkdCd2VETmp2YWpYOFo2K1FicmE2bFBIL1U1RXB1MWFpb21KbmpqbkxDOG5LeUVoZHQzMS9vZmE5Zll6VE5vMlgvUG45SldiRHM1ZXN1WEUzalVZbkFJQVB3NWlQd0FBQUNXblpseDF1VGRwOUtBcXg1T1hsSlFlT1hQTjhaS3JuYlhGcWtYVC92czc0UW9MdWFXbFpTczNIL0x5RGRxL1phbUdtb3JiaGIxZlZ1UHhlRFZNVGJiczFFNUtVc0xENTFGRjdQZndFMkd6ZTNUcCtHWE5qdTFicVNncGVQcy95Y3N2NU1oSS9iMXNsbzZXdXZzOWYvL0E1eHBxeWdQN1diZHVZU3o0Tm9IU3NqSWlFaE90K0VlQ2RWZXpnMXVYbnpqdmZNdkRyNXhJUTAyNXU0WHAwTXJRcGFnZ2QvckErbU5uci9zRUJJZStlS1dnSU52SnBEVXovWjZJNWs4Zm5aV2Q2L2tna0NNamJXZHRXZVVYNmR5aGphcXlZbXA2NXNCK1BRVEx0VFhWSEErcy8rZlUxYUJuTDN3ZlBWTlZWbXpkd25qY3NBSE0zbjYyM1FLRHcrNTZQNUtYNWJSdDFYVHpxbm5OalBXWlhVOURJOU16czIyNmQ2NzV0L0JycXYxOVV1WGhCN2N0MzN2a3dtWG51MncydTMyYlpodFh6RzdSMUpEWkpTb3FjbWpiOG1ObnIzcytDRHArN29hQ2dxeUJydGFHRmJPWmQwd082TjB0UFNQTHlkVnp4dUtOT2xycWswWU5ESStJdWVyeWFaakpIOU5IRTlGZDcwZmUvaytNRFhRV3pSckh2QzJDWDhIWVFHZng3UEdPbDF5UE9Eb05HV0JUbXkvTFlySDJiRnk4ZGQvcGMxZmR6MTExTjJuVGZPL0dQNmZNWC9kTlB6RU5OWlg1MDhmcy9PZXNkOEFUam96MDRIN1dzNmFNWU1aSzZHcXJiMSs3NFBDcHEwdlc3cGFUNWRqM3NiTHFZcnB5MDhIYW43eXZUWmNQU1NuL25MbzY3Njl0aDNlc3dHb1VBUENEc0dwNHdBOEFBUEFyNEJZVlQ1eXpPaXNuOS9ycG5meC9kdk5YOHZmeWZienYyTVgwakt3Rk04Y090ZS8xNWVFaDRkRlRGNnhYVlZhc3NvdStvTEF3TDcvZ3NjYzV3Y0tKYzFhL2lJcnQyTDdsaWdWVDlYUStld2xmV25wV2NHaUVsS1FFaThVNmRmRm1hbHBXbFU4RUdMditPZWR5eCtmV3hmM2ZkelQ3MW4ybnI3cmN1M1o2aDc2TzhBcmtEY0w4RmR2ZmYwaDJPclg5dTZ6b0JyOHl5MzRUV2pVek9yRjNUVjAzQkFEZ1AwRnZQd0FBL09yS3lzcktlTHg5bTVaVTJkWDI4RW1vcHJyS3dhM0xkTFNxR0tET04zeFFiOFdxWGo4ZUhCTGg0Zk5JcUxDYlJRZTducGFqaHZUOU1wZVdscFh5ZXd1bHBTUVh6aHhidzBVbmpQek4zZFAvNVBtYk5hKysvazFLU2tyOWc1NnJLQ3ZvYW1uVW9ucTlFeHdTNFI4VXNtUGRRbVIrQUFBQUJucjdBUUFBcUxTc1RMU2E2ZlQvZW8zNmY2Mjh2THk4bk1xcHZEYlg5UXQ4dm1qMXpxTzdWcHUwK2ErdkFkdDM3S0swbEdUQTQ1RHdpSmhsOHlZNURQejYzT242SmkrL2NPUzBwVjA3bXl5dm5IQU84RitndHg4QUdnZjA5Z01BQUZCMW1aOVpiT3pudG9WWUxLYWp1bGFkMWQwdE9nak5JUGpYRWhLVGZSODkwMUJWWGpKM1FrUE0vTXk2aVc0WDl0VjFLd0FBQU9vWDlQWURBQUFBQUFBQU5Gby91d2NEQUFBQUFBQUFBSDRhRFBJSEFJQkdwNkNNUWpNcHNZRHlTK3U2S2RBQVNZdFNBZTRjYUFpYXlaR0ZTbDAzQWdBYUFNUitBQUJvUkhKSzZGUXMzVTJpRWw1ZE53VWFyR1p5OUNxbnJoc0JVQXNEdEJIN0FhQTJFUHNCQUtDeGVKSk8yMTVTVmtsZHR3TUFBQUNnSGtIc0J3Q0FSc0U1Z1E1R2YvcW9JRTdteXFRbVdaZE5nZ1pLV3BUTWxldTZFUUMxMEV5dXJsc0FBQTBEWWo4QUFEUjhWOTdTc1ppS2JRTVorcXNOR1hMcXVFa0FBQUFBOVFOaVB3QUFOSEFSMlhTOE12TWJ5OUlPVStMZy8yNEFBQUFBRmZBQ1B3QUFhTWdLeTJoOU9KVVRFVkY3UmRyVEVaa2ZBQUFBUUJEK2JRUUFBQTNaeVJoS0x5SWlVaFNualNZa2djZlpBQUFBQUovQlA0OEFBS0RCaXNrbDU0U0s3WG5Oa2ZrQkFBQUF2b1IvSVFFQVFJTzFMNnBpdzB5SnVxblZjV01BQUFBQTZpWEVmZ0FBYUppZVpsQmtEaEdST0pzV3RxcnIxZ0FBQUFEVVU0ajlBQURRTURuR1Ztejhwa09xRW5YY0dBQUFBSUQ2Q3JFZkFBQWFvSmZaRlYzOUxDSUh2YnB1RFFBQUFFRDloZGdQQUFBTmtNdjdpZzByTlZKQlZ6OEFBQUJBdFJEN0FRQ2dvY2t0SVorVWl1MWgrblhjR0FBQUFJRDZEYkVmQUFBYW1sc2ZpRmRPUk5SYW5wckwxWFZyQUFBQUFPbzF4SDRBQUdobzdpUlZiQXpGckg0QUFBQ0FyMERzQndDQUJpVXFoejRVRUJISmlKS2xhbDIzQmdBQUFLQytRK3dIQUlBR3hmdGp4WWFOT29teTZyZ3hBQUFBQVBVZVlqOEFBRFFvM3NrVkc5WWFkZHdTQUFBQWdJWUFzUjhBQUJxTzZCektMQ1lpa2hXbHRncDEzUm9BQUFDQUJnQ3hId0FBR282QTFJb05LM1hDQUg4QUFBQ0FXa0RzQndDQWhpT3dNdlozeFdKK0FBQUFBTFdDMkE4QUFBMUVlakc5eVNjaUVtZVRpVkpkdHdZQUFBQ2dZVURzQndDQUJpSWdwV0xEVEpuRWZ1d1EvN2kzSDRaUFdmTHdTV2pOMVFvS3VaNFBnbjVvU3dBQUFBRCtJOFIrQUFCb0lCNm5WV3lZcS96UTYrVGxGeXhlczR0WFh0NnVWYk9hYTdyZTlWMzI5ejduMno3TXg3RXpWM2EyRzF2ZEgrdEJVMnMrVzhEajBFNjl4ejROalNTaTQrZHVtTm1Pc1I0MExUMHpXNmhhY21xR21lMll0ZHNPLzdkditSM2s1dVgzR3pGbjY3N1RkZDJRQmlNN0o4K2k3M2d6MnpGUnI5OTh0VEp6RHdqOU9YVHl5dmRxVEhoRWpKbnRtQ09PMTVpUFYyNTY5Qmc0TlRBNHJEWkhmY2RtZkVmMXVXMEFBSFZMdEs0YkFBQUFVQXNsNWZRMG8yTDdSMDdzNXhZVkwxaTU4MTNDUjFGUmtiNGpabGRaNTQvL2pSbzJzRGNSalJoc0Yva3FidFB1NC9LeU1qMjdkWm8vZlhSZWZrR1ZoL2dIaGR5NS83Q0c2MmJsNUszZmZtVEVZTHVPN1Z2eUMvUHlDM2IvYzI3RFgxVTNvODdKY21SV0xaNDJiL2sySzB0VHkwN3Q2cm81RFlDSHo2UFMwaklSTnR2Tnc2OUZVOFBhSE5Leld5ZDExVTlUV3RxMS9zcWpxSDh0T1NVanY2QXdQVFBudTU4NTVzMTd4MHV1USsxN21iUnQvdDFQRGdBQXRZSFlEd0FBRFVGb0JwV1dFeEVaY2toZTdBZGRoRnRVdkdUdG5sZXhiemV0bkNNdkp5dTB0N2k0Wk9mQk04bHBHVTJOOVBtRkt4Wk1qWCtmZE9xaWkzVlhNek9UVnRXZE9UazFvK2JZZis3cXJZSkM3dlFKUXdVTG14cnAzYm4vMEw2UGxVWEh0di9oYS8xQVhUcTE3OVNoOWQ2akZ4RDdhOFB0cnArdXRyb2NoM1BISzJEKzlER2lvaUpmUGNSaG9LMjVhWnVmMExZNVUwZU0rTjFPVGVYN3I1cnhORFR5dGxkQVA5dXUzLzNNQUFCUVM0ajlBQURRRUR5cDdPcnZyUHlEcnBDZGs3ZGc1WTZZTis4UGJGM1cxRWhQU2xKQ2NHOVdkdTZDVlR1U2t0TzJydm5EcE0ybkhsY3hNZEh0YStlTGk0bTkvNUFjV2MzSWJXMk5yd3hQS09RV1hYUDFHdFRQV3BZakkxZytjZFRBVGJ0UGJObDc2dkx4clJMaVArcGh4MzgwZnJqOTNPVmJBNFBETE15US9Hc1MveTd4WlhUc3BOR0RPREpTKzQ5ZDhnOEtzZTdhc2E0YjlRbUx4Zm9SbWI5QjQvSEsyV3lJck10NkFBQWdBRWxFUVZTOEtSUUFHZ1BFZmdBQWFBaWVwMWRzbVAyUTJQOGlNbWI1aHYyRmhkd0RXNWNWY29zR2pKcTdlZFU4Zmk5clJIVGNYeHNQcEdka2JWKzN3TXJTVk9oWVZXVkZJdkx5ZmJ6cjhMa3FUOTdmdHF1eGdXNE5Wdzk2R3A2Ymw5K25aeGVoY2hVbGhWbVRoMjgvNEhqcXdzMFpFeDFxT0VOWXhPdlRGMTFDWDc3S3p5OVVWVkhzMGFYanRIRkQ1T1U0ek43bEcvYmY4d24wZFQwaExTWEpsTVM4ZVQ5eTJyS1J2L2RaUEhzOEVaMis2SExneE9YOW01ZEd2WDdqZk5zbk9UVmRTME4xeGtRSE8ydExwbjRaajNmTjFmUEdMZS8zaWNtaUlpSXRtaHJzWEw5UVJscUtpQ3pNMnNyTGNUd2ZCQ0gyMTh6Tnc1ZUkrdHAwa2VWSUh6aCsyYzNEOTcvRS9qbkx0Z1lHaDNrNC9YUG94R1dmaDAvekN3cGJOVE5hTW5kaTh5YWZocUpFeDd6OTU5U1Y1K0hSWlR5ZW1VbXJKWE1tREJ3NzM4S3MzWUV0Uzc4OElYTVBITjY1d3F4OUsyYldpZU1sRjIrL0o4bHBHWEljR1p2dW5aZk9teWhZLzFsWTFJSGpsMTdGdmxWUlVyQzNzNW8wWnBBSVczakZxTFNNckw3REs2YW96RnUrallpNm1adnMyZmduVStMazZubjE1cjIzQ1VseUhKbnVscVp6cDQ1VWtLOFlZaFB6NXYxNUovZVFGOUVwcVJtcXlvcTlyTXlualI4aUtTSE9QN05mNFBNTDEyNUh2b29yTGk3VjBsU2RNMldrNEErejVyWUZoMFljZGJ3V0VSM0hack5OMmpTZk0zVkVNMk45d1ovcTdjc0gxbTQ5L0RRc2N0S29RVUlEY0FBQUdpakVmZ0FBcVBleVNpcGUzU2ZHb25ZSzMvMzA1ZVhsMnc0NFNrdEpIdDZ4UWx0VHJhQ1FhNmluL2NkZjJ6YXRtTnZWM09TbzQ3V3pWOTAwMUZSTzdWL1h4UEJUZW4vdzhPbDVKM2Npa3BhUzNMUHh6eUgyTmtQc2JhcTd4R1ZuanhvYUVCd1NJU1VwMGJLNThHVHZjaW9mTnJDMyt6My8wNWRjK3RwME1kRFRxdkx3Ty9jZnJ0NXlTSllqMDd1SGhZcVN3b3VvbUVzMzdqNThFbnA2LzNvNVdaa3FENm5Tdm1NWGRiVFVsODZibUp0WHNQL1l4UlViRHpZejBtY3V1bTNmNld0dVhqMjZkUHl0ajFWbWR1NkRnT0JDYmhFVCsxa3NsbW03bHNHaGtiVy8wQytJeHl0Mzl3eG9hcVJuYktCRFJCM2J0L1FQZXA2Vms2ZFErV2ptMzVtM2JLdUZXZHZOSytkR3g3NDlkT0xLb3RVN25jL3NadVlPdkl5T25iNXdBN0ZZdjlsWktTdkpQM24rY3RhU3piVThiV2xaMmZTRmY4ZS9TeHo2bTYyMnBscml4NVJYc2U4RUswUkV4MTF6OCtyWHE2dVpTU3ZYdTc2SEhaMDRIT21Sdi9jUk9nOUhXdXJQT1JPZWgwVjUrZ1k1RExRMTFOUG1qM3padHQveHlrMlBMcDNhMjl0WmZVaEtjWGIzZmhrVmUrYlEzK0ppWWtTMDg5RFp0SXdzMng0V0NuS3lqNExESEMrN0ZoVVhNNCtvaU9qWTJldEhISytwS2l2MnQrMnVwQ0FYK2ZwTjFPczMvTmhmYzlzOGZCNnQzSFRRVUU5NzhwakJSVVhGMTIvZG4vTEh1bk9ITitycmFQS2J2WDdIVVdscHFUbFRSK3BwYS96YjN3d0FRUDJDMkE4QUFQWGUwOHF1L25hSzlBUEczTEpZckcxcjVzdHlwSmtjS3kwbHVYL0wwcm5MdGk3N2U2KzZxbkpTY3RwUSsxN3ovamVLMmN1bnFhN1MzY0kwOUdWMGNFZ0VVMUphVmxaWXlCVTZ1WlNVcEtqSVY2Wnd2NDU3MTlSSXI4cHFiRFpyeGNJcDQyYXUzTFRueE5GZHE3NnNrSldkdTJIWGNXVkZCY2VENi9tRHRFOWZjajF3L05MUk05ZjRTYWsyNUdSbHRxK2RYN0hOa1ptN2ZLdXp1L2Y4R1dPSTZOWTlQd05kelozckZ6SjdaMDhlWGw1ZXpqK3daVE5EYi84blhHNlI1T2N6STREdjhmTVhLV2taL1BEWjM3WmJjRWpFM2ZzUFJ3eTJxL25BSzg0ZVB2N0IvSS9USnd6bGQ0a1RVWGRMVTZZN3VsT0gxbGxaT2FjdnVUNEtEdXR1MFlHSXR1dzlWVlJjY3ZyQXV0Yk5qWWxvNnRqZk4rODVtWkNZWEp2V1JzZkV4OFluRExYdnRXVHVCS2FFeHlzWHJQRGsrY3V6LzJ4Z09zbC82OU5qeU1SRkxuY2VmQm43SlNVbG1DL282UnRrWlduYXBWTjdwanp3YWZpVm14NWpIZm96ZHhjUnRXaG11R0huc2J2M0gvM1d4NHBwcldtN0Zpd1dpNGhHRCswN2ZPcFM1OXMrek0wY0hoRnp4UEZhNitiRys3Y3M1VC9WS2k0cHFVM2JzblB5TnV3ODNycUY4ZEdkcThURVJJbW9YNit1STZZdVBYWGg1dG9sTS9obmtKZVQzYkI4Vm0xK1VBQUFEUVZlNEFjQUFQWGU4OHFKL1IxLzFOeGpEVFZsZnFvdkxTM3pmZlNzcUxpRXh5dFhWbEk0dG52Vjh2bVRoVEkvRVRVejFoODNmRUNuRHArV1czc2FHdGx6OFArRS9qeCs5dUtyVjgvTXlsRlVrS3R1YnpOai9kRU8vWjZGUlRHanhJVjQrZ1p4dVVXVFJnOFVuSmc5MXFHL2doekh5L2R4N2I1OWhRRzl1L08zTzdSclFVUUpTUlVwVVVsUi9tTnF4b3ZJR0g0RkpwSXhGT1JraVNnckovZWJMdmRMY2ZQd0k2SStOaFh6T0hwWmRaWVFGN3QxeisrckJ6NTQrUFNxeXozK245eTh6MTRWWVc4bitDdHJTVVJNc0gvL0lUbnkxUnZycm1aTTVtZE1Iak80bHExVlVwQm5abzZrcG1jeUpVSlQzSzI2ZE9RUGpOZlZWbTlpcVBzaEthV1dKeWNpbDlzUDJHelc0QUUyYVJsWnpKKzJMWnNRMGJPd2lqRWpIZHUzNU45ZzJibjVldG9hWEc1UlJsWU9FVjIvNVVWRWY4NmRJRGlTaFJrajhOVzJlZm9HRlJSeWg5cmJadWZtTWRmbGNLUzF0ZFNlaFVVSk51L0w1eGNBQUEwZGV2c0JBS0RlNDhkK2t4Kzc1TmpiaENRUDcwZlgzTHpTMHJOWUxGWmZteTdkTFUxVDBqTHZlajhTck5hNnVaR09sbnAxSjdsMGJBdC9lL1QwNWJXNWJsNStvU3hIdW9ZSzA4Y1A5WHdRdE9mdytXNFd3aXNMeEw5TEpLSld6WXdFQzBWRlJmUjF0VUpmdmlvdUtSRk1SRFZURTNoUm5LU0V1S1NFT0Q5a0xwdzVidVhtZ3hQbnJ1blVvZldJd1hZOXVuUVVqUDFNQU12Tks5QlFxK1dsZmkzNUJZVSsvazlrT1RJWHI5M21GOHJMeVVaRXg4VzkvV0NrcjEzRHNRZTNMYTloSlg5MTFVOUxYU2pJYzVqZkFoSEZ2VTFnUm1GOFhybTJmMzAwMVZVbWpSNTA2c0xOZ1dQbjIxbGJqQmpjcDFYenoyNHdvZEh2U2dweXIrUGVmWEdhYXNXOVRlRHh5aDBtTFJZcXo4N0pZemFTVXpNdVhyL3pQQ3pxYlVKaVhuNGhVOGpsRmhIUjY5aDNZbUtpUWpkOExkc1dGNTlBUkd1M0hSWTZST2lobm9HdUpnRUFOQzZJL1FBQVVMOGxGbEpLRVJHUkpKdWFDTDlVNzd2Z2Nvc2NMN3ZkOTNzY0c1OUFSS0lpSXN4aWVJK0N3eDRGaHdsVnpzN0pXL2JISklmcVk3L2cvUDlha3BhV3pNc3ZxS0dDcEtURTh2bVQ1eTNmdHUvb0JhRzEvY3JLZUVURS9tSTFOV1lRUHB2RkppSVcxV3BtaEdDU1p6N3pSL0piZCszb2ZHYVhrNHZualZ2M0Y2L1ozYUZ0aS8xYmx2S1hXR01hejE4dkVJUjQrVDdtRmhWemk0clBPYmtMN2JybDRUZDMyc2gvZjJxVzRDYUwvM3N2S2k0bUlxRzNVWlNVbE5iK3hMTW5EN2V6dHJoMDQrNGRyNEJiOS96SERoc3dmL3BvL2w0UmtjL3VOOVlYdDEvTmVEeWVxS2pJcnI4WENaVXJLY2d4QXhiR3pGakJZbEYvMis0T0EyMTF0TlJ1M1BKMjkvUm42aFNWbElpS2lOU3d3SDROYldPbUtpeWFOVTcvODJBdjh2bjhHc3hWQVlER0I3RWZBQURxdDVES3JuNVQ1ZHFsMTI4bUppNzJLRGpNUUU5cjZ0amYzVHg4aTB0Sy85bitWM1dWeld6SGZQY0dLTWpMWm1WL1pZUjhsMDd0N2F3dFhlNDhzUHg4d1h3OUhRMGlpbm9kTDlnZlcxcGE5aTRoU1VkTG5WbmRUVUpDakhsZ3dVL21xV21aMzlwSUZTV0ZHUk1kSm84WnRHMi9vN083dDhzZG4rR0RLdWFsTTQwWG5ITU9ndHc4ZkVWRlJUeXZIZWJJZkJyVFVWcGExdHRocHJ1bi8rd3BJNzc3VytKVWxCU0pLUGJOZThIQ3VMY2Z2dWtrVFkzMFZpMmFObXZ5OElVcmQ1Njdlc3ZlcnZ1L2VLUlZKUzBOMWJpM0gvUjFOTFUxcXhnZmN1WG12ZnlDd3FPN1ZwbTJhOEV2NGUvVjFsQjk4L2JEMjRRa3dVWDRhbjlkcG0rZnY4b0FBTUF2QW5QN0FRQ2dmbnRlR1ZCTkZIL1FGVVRZN05QNzEyMWQvVWR2YXdzSmdaZUUvVHNQbjRUeS81U1gxK0lBb2lZR3VqRnZFb1JXVGZ2U290bmpaRGt5KzQ5ZkVpeTA2ZDVaVkZUazVBWG50SXdzZnVIRjYzZXljdkw0RTcrWjFmaWZoa2J3Sy9EN1RtdUpmM0p4TWJFK1BTMkpLQzM5MCtWZXhiNVRWMVg2Y3ZrRElLTEVqNm5Qd3FMTVRkc0labjVtSWthdjdwMVMwek1mUHd2LzdoZHQzY0pZbGlOejJ5dmdiVUlTVTFKYVZ2YlBxU3UxUER3dnY2Q291R0tSUEdWRmVjdE83WWdvUFRQNzN6V0d1VEVFYnhncnk0NUVkUGkwaytEQ2tQSHZFcG1QekZNay9oT0JuTno4SndJTFpOajF0Q1NpWFlmT0NpN2psMTlRV0p1V2RMYzBKYUl6bDEwRjYrZm01UXUyRFFDZ1VVSnZQd0FBMUcvOFpmeC9XT3ovTG9JcWs4bVNkWHY1aFJJUzRpSmZXOGFmV2NETXlkVXpPaVplYURLMkVHVkYrWG5UUm03Y2ZVS3dVRjFWYWRHc2NWdjNuUjQ1ZFdsdmEwdGxSZmtYMGJIK2djOU4yallmUDhLZXFkT25aNWRqWjY3dlBueSt0SXlucGE1eTMrOUplTVRyYi9wMmc4Yk83MjF0WVd5Z1cxeFM0bnJuZ2Fpb2lHMFBjLzdlcDZFUjVoM2JmdE1KZngzTXVuMjlyTXkvM05YSHBvdnpiUjgzRHorTHowZHdDSEp5OGZSNzlJei9VVVZaY2VMSTM3NTZVUWx4c2JsVFIyN2FjMkxDN05VRGVuZVRsWlh4ZmZpTW1kdlBxc1hBZ3FpWStKVWJEOXIyTU5mU1VFM0x5SEp5OGRSVVYybmZ1dG5YajZ3S2MxY2ZQWE05SXl1SEl5UGw4SnZ0d0w0OVhPNCt1TzBWOEQ0eHVWdG5FMGxKOFJlUnNUNEJ3Zjd1cDBSRlJNdzd0blgzOU4rODkrU2tVUU96Yy9LT09sNlRrcExNcXB6MjM5ZW02MzIveHo0QlQwZE5XOTdkMGxSS1VpTGtSWFNIdGkzK04zN0lWMXRpb0tzNXhxSGZlYWZiSTZZdTdkT3ppNnFLWXZ5N1JBK2ZSNXRYelZOUi92NXZCZ1VBcUQ4USt3RUFvQjU3WDBDNXBVUkVzcUprK0ovZWNQNkRGQlp5UzB2TFZtNCs1T1VidEgvTFVnMDFGYmNMZTcrc3h1UHhha2hibHAzYVNVbEtlUGc4cWpuMkU5SGcvajF2M2ZNTGVmRktzSERZd043YW1tcG5McnZkdXVkWFVscXFvNlUrYzlLd2NjTUg4QmZ6MDFCVDNydHB5ZDZqRjdic1BTa2pMZFd6VzZlMVMyZE9uYit1OWwrem4yMjN3T0N3dTk2UDVHVTViVnMxM2J4cUhuK3g5S2Voa2VtWjJUYmRPOWYrYkwrVVd4NStJbXgyank0ZHY5elZzWDByRlNVRmIvOG5lZm1GSEptcXgwcDQrejhSL0dpa3IxMmIyRTlFUSt4dEpDVEV6MXgydmVibXBTQXYyNjlYMTdIREJ2UVpOa3RHNnV1RE1uUTAxVnUzTUw3ci9TZ3Z2MEJWV2RIZXptclM2SUdTLzNZZ2pMR0J6dUxaNHgwdnVSNXhkQm95d0lZWjZYQm8yL0pqWjY5N1BnZzZmdTZHZ29Lc2dhN1doaFd6bVhkWUR1amRMVDBqeThuVmM4YmlqVHBhNnBOR0RReVBpTG5xVWpIT244MW1iVjB6LytLMTJ5NTNIbHk2Y1VkR1dxcEZFNE11bmFwOWJpSmt3WXl4dXRvYVRpNmVGNi9ma1pRVTE5SlFtekxtOS9hdG12Njdyd1lBMEZDd3ltczVBQkVBQU9EbnUvV0I5a1FSRVhWVHBUVzEvWmY5ZjdGazNSNmZnR0J4OFdvVERwZGJ0T3lQU1E2LzJUSWZKODVaL1NJcXRtUDdsaXNXVEdXbTJmT2xwV2NGaDBaSVNVcXdXS3hURjIrbXBtVlYrVVNBc2V1ZmN5NTNmRzVkM04vZ2hzclBYN0g5L1lka3AxUGJoVmNFaEhybWVYalV0QVYvVHgzN3U5Q3FrQUFBME9paHR4OEFBT3F4c01xSi9lMSszZ2ovSm9aNmM2YU9xRzd2dk9YYkJEOTJzK2hnMTlOeTFKQytYNGJlMHJMU2xac09NdHZTVXBJTFo0NnQ0YUlUUnY3bTd1bC84dnpOLzdTdSswOFhIQkxoSHhTeVk5MUNaUDc2Smpzbmoza2hCYU9RVzNUd3hHVWk2bVdGY1JrQUFMOGM5UFlEQUVBOU50eVBNb3VKaUE2YmszRjlIT1Jmcy9MeTh2SnlLcWR5a1ZxODRjd3Y4UG1pMVR1UDdscHQwdVpmVHFMK3lmTHlDMGRPVzlxMXM4bnkrWlBydWkwZzdLOE5COTU5K05paGJYTmxSZm5rMUF5ZmdPRFU5TXhKb3dmTm5qeThycHNHQUFBL0cySS9BQURVVjRtRk5PRWhFWkdrQ0xsYTEzVnJBQm9TLzZDUVM5ZnZ2STU3bDVXZEt5TWoxYktwNGREZmJHMjZkNnJyZGdFQVFCM0FJSDhBQUtpdnduLzRxL3NBR3F0dTVpYmR6RTNxdWhVQUFGQXZmSDNNSVFBQVFOMElxM3laZGx1OFd3c0FBQURnWDBKdlB3QUExRmY4Mk4vbUcyUC91M3hLTEtURVFzb3IrUkh0Z3U5TVdwUUtTdXU2RVFEZlNUTTVzbENwNjBZQUFId0dzUjhBQU9xbGpHTDZXRWhFSk1hbTVuSzFPaVM5bUM2K0lmY1BWSUpsYXhxVVpuTDBLcWV1R3dId25RelFSdXdIZ1BvR3NSOEFBT3Fsa01xSi9TM2xTT1JyTDRmTExhWFRzZVNTOEJQYUJRQUFBTkN3SVBZREFFQzk5Skkvc2Y5cjYvbkY1dEtxVUVvdCtsVENFU1VERGpYaGtLellqMndpZkNmU29tU3VYTmVOQVBoT210VnVkQklBd0UrRTJBOEFBUFZTV0dWdmY4MFQrMzFUYU11TFQ2UDZPeXVUZ3o1MXdNci9BQUFBQUJVUSt3RUFvUDdKTGFINGZDSWlGbEc3Nm1QLzdVVGFGVm14clNGSjY5dVRJZWRuTlJFQUFBQ2dZVURzQndDQStpZThjb1IvVXprU3IrWmRzODh5YUU5bDVtOGhSNXRNTUtRZkFBQUE0RXVJL1FBQVVQL3dYOTFYWFZmL3UzeGFFMG84SWlMcXFrb3IycEJZTlU4SEFBQUFBSDV0aVAwQUFGRC9oRmRPN0s5eVBiL01JbHJ5bkxnOElxTDJpclNtTGJHK3R0US9BQUFBd0s4S2ZTTUFBRkRQRkpiUjY5eUs3U29YNTl2d2d0S0xpSWdVeEdrMU1qOEFBQUJBVFJEN0FRQ2duZ25QSW1aaGZrTU9TWWtJNy9WTitUUUZZR1Via3NOOGZnQUFBSUNhSVBZREFFQTlFMW81d3IvOUYxMzloYVYwSUxwaXU3OTJGUlVBQUFBQTRIT0kvUUFBVU0rRThXUC9GK3Y1WFh4TG1jVkVSTEtpTk0zNHA3Y01BQUFBb09GQjdBY0FnUHFrc0l5aWN5cTJoVHJ6YzBySTZWM0Y5c3hteE1Id2ZnQUFBSUN2USt3SEFJRDY1QVYvWXI4TXlYNGU3TS9HVVFtUGlNaUlRNzAxNjZaNUFBQUFBQTBOWWo4QUFOUW5JWlVqL050OTN0V2Z5aVhYRHhYYms1djg5R1lCQUFBQU5GU0kvUUFBVUorRVpGUnNtSHdlKzgvSFUxazVFVkZ6T1RKWHJvdVdBUUFBQURSSWlQMEFBRkJ2Y012b1ZXN0Z0b25TcC9Mc1lycWJXTEU5M3FndVdnWUFBQURRVUNIMkF3QkF2Zkcwc3F1L3FTeHhSRCtWWDM1SHBlVkVSUG95MUJsZC9RQUFBQURmQUxFZkFBRHFqVThqL0FXNitndEx5VFdoWW51c1lWMDBDd0FBQUtBQlErd0hBSUI2NDFubGVuNm1BaFA3cnljUXQ0eUlTRTJTck5UcXFHVUFBQUFBRFJWaVB3QUExQTlaSmZRdW40aUl6YUwybGJHL2pFZlgzbFpzanpFZ05xdnUyZ2NBQUFEUUlDSDJBd0JBL1JDVVZySFJScDdFS3YvMzVKMUN1YVZFUkFwaTFGdXo3aG9IQUFBQTBGQWg5Z01BUVAwUW5GNngwVkZnMFQ2bnlxNytnYnFmbmdYOFNLV2xaYmw1K2Z5UCtRV0ZpUjlUeTNpOG4zQnBBQUFBZ0I4QnNSOEFBT3FCY3FJbmxiMzlacFd4UHpLSFl2T0lpRVJaTkZqbjV6VGt3Y09uZHNObXhieDV6M3k4N1JVd2NPejhqTXhzSW5KeThjekl5aEdzWEZESTlYd1E5SE1hQmdBQUFQRHZpTmFpRGdCQWZaU1RteThuSzFQbHJ2VE1iRVY1T1RibWdUY2dyM01vdjR5SVNFYUVtc3BXRkRwWFpHK3kweVJac1ovVEVOZTdEelRVbEkwTktwNHlTRXFJRTFGWkdTOHJKKy8wSlplVEYyN3VYTCt3WlRQRHlzcSsydzg0cml5WU5yaWZOUkdObmJueVZXeDhkV2VXbHBMMHVYbThoa3NIUEE2ZHYyTDc0UjByT3JadmVmemNqY09ublpoeU5wdWxwQ2pmeWFUMXRIRkQ5SFEwdnV2WHJVY2NMN3VlT09kODhlaG1iVTBzM0ZpVHpuWmplYnp5M3dmWXJGZ3dwY29LVjI1NmJOdnZTRVNlMXc0cnlNdFdXUWNBQUg0cGlQMEEwQ0FGaDBRc1c3L1hZVkR2R1JNY2hIYnhlT1VMVnU0b0tTbmR0R0tPb2I3MnoyOWJiSHpDZ2VPWHVsbDBHR3JmcXpiMXI3cmNzN0xzcUs2cVZJdTZqZGZqeWhIK25WU0llVnlUV1VRK3lSV0ZEbm8vcHhVSlNTa1BuNFF1bURHV3hhcDRaaVFwSVVGRXBXVmxDbktjRTN2WHpsNnlhZHFDOVJ2K21tUGR0U01SalJoc0Yva3FidFB1NC9LeU1qMjdkWm8vZlhSZWZrR1ZaL1lQQ3Jsei8yRU5sODdLeVZ1Ly9jaUl3WFlkMjdma0Y5cGFtV3VvS2VmbEYwUytmblBiSzhEMzBiT1QrOWJ5SDBrME11T0cyVDhJZUxwNnl6L0hkcS9HTTd1dnV1MFY4TWYvUm5Ga3BML2NkY1hab3k1YTlBUGw1dVVmUFhOZFcxTnQ1Tzk5NnJvdEFBQU5FbUkvQURSSWVqb2FMRGI3K05rYlJ2cmFkdGFXZ3JzdVhMOGRFUjFucUsrdG9hNVM1YkdUNXExNUhmZSt5bDAxVzdGZ1NyOWVYYjlhTFR3eXhpL3dlY0RqRUcxTk5ZdU9iV3V1N096dXZYWGY2Zk5PdDQvdlhxMmlyRUJFKzQ1ZHZITHpYaTJiMUxPcjJkL0xaOVd5Y3IzMnVIS0VmK2ZLRWY1dWljUXJyeWpSclhwWXgzZDM5cktiakxUMG9IN1cvQkpwYVVraVlzSzh1cXJTOFQxckZxL1pKU2IyNmYrZUt4Wk1qWCtmZE9xaWkzVlhNek9UVnRXZE9UazFvK2JZZis3cXJZSkM3dlFKUXdVTGY3ZTNNVGR0dzJ3ei9mOEhUMXplOWZlaS8vWXQ2eWsybXpWdjJxaXBDOWI3QkFUYmRPOVUxODJwMXd4ME5lUGZKN25lOVIwMXBLL1Fyc0NuNGZIdmszUzAxQk1TazZzNXV1RkpUczI0ZVAzT2hCRy8xWFZEQUFBYUtzUitBR2lRMUZTVS9sNDJjODZ5clRzT25MR3lNSldVbEdES28xNi9PWERza3B5c3pNNTFDNlVxQzRWd3VjVXFpdkx6WjR6aGw2emRkcVNac2Q3b29mMllqL2tGM0RWYi8rbHYyNDJmUGQ0bUpPMC9kcW0wdEl4L1NCbVBWMVJVWE9YNTdhd3QvQU9mK3dRRTMvTHdhOWVxYVpWMXhNWEVSRVZGaUtoLzcyNjN2UUtlaGtiTytIUGpzVjJyRkJYazlIUTArVW12cUtnNDhHbTRpckpDNitiR1ZaNm5pWkh1MTM5WTlWOStLVVZXenBudlhQbXd4cVh5MGN6UDZ1ci9tSkx1ZXRmWHRIMUxhU2xKZnFFY1I0YUljbk1yRnZrVEVXRXYrMk55U2xxR1grRHo3aFlkaUVoTVRIVDcydm5pWW1MdlB5Ukh2bjVUNVptMU5WUnJ2blFodCtpYXE5ZWdmdGF5bkdvZmNFd2FQZWpVaFp2UHdpS3IzTXZqbFRlQ0huS1R0czNidEd4eTlxb2JZbi9ORFBTMDh3b0tyN3JjRy9sN0gvN0lGTWJsRzNjVjVHVmJORFdvSjdHL2NkeVpBQUFOSFdJL0FEUUFIMVBTVGw2NCtXVzVvb0pjRXlPOVhZZlA4VXRLUzhza0pNVDF0RFhPT2QwU3F0elVTRy9Zd043TU5vY2pZOTNWakw5TFhPeUVtcW95dnlRck81ZUlqUFMxK1NYaEVURkNaL043OUd6eG10MDFOL3UyVjhCdHI0QXFkeTJjT1paNXlpQXVKclp6L2FLcDg5ZkZ2SGsvZSttV283dFdEdTVuUGJpeXQvbEZWR3pnMC9CZTNUdi9PV2RDemRkcTJCNVZkdlUzbHlONU1TS2l1MG1VVlVKRXBDTk5IWDdTOUljRHh5OFZsNVFRVVhGSlNVSmlTbkpLZW5KcStxdllkMFMwL1lCamFWbFpTbG9tbDF2RVZHNWlxTXZFZmlKU1ZWWWtJaS9meDRLM29xRCt0bDJORFdwNlFCUDBORHczTDc5UHp5NDExQkZoczVVVTVaTlRLMlpEekZtMk5UQTQ3UGJsQTJ1M0huNGFGamxwMUNCbXBFQll4T3ZURjExQ1g3N0t6eTlVVlZIczBhWGp0SEZENU9VNHpGR25MN29jT0hGNS8rYWxVYS9mT04vMlNVNU4xOUpRblRIUlFYRElESmRiZE82cSsxMmZSeDhTVTBSRlJWbzBOUmczM0o3L1plUGZKVHBNL25Pc1EzL0JCMmRMMXUyNTcvZkUyL2tvODlqQ3N0K0VWczJNbHMrZnZQZm9oWkR3YUJhTDFkWGNaTm04U2Z4bVpPWGtPVjV5OGZaN2tweVdJY2VSc2VuZWVlbThpY3l1dmpaZGRodzhrNUtXb2FieWEwOTcrWm9oQTNvZFBYTXQ2TmtMd1NGRkg1SlMvSU5DSm96OExlSERwOHkvY05WTzMwZlB6aDNlMktLSkFiL3dpT08xWTJldkg5bTVVbkJTQ1lPNXRlN2ZPSHJzN0hYUEIwR1oyVGs2V3VxamgvUWJZbS9EVkNndUtYRzc2K2ZxOGVCOXdzZlNzckttUnZwenBvNW8zN29aczVkL2ovaytlbmJybmwrTHBnWkhkNjBpb3VEUWlLT08xeUtpNDloc3RrbWI1bk9tam1obXJDOTRSUStuZnc2ZHVPeno4R2wrUVdHclprWkw1azVzM2tTZmlJWk9YUHcySVlsWi9jSHhzcXVrcElTLzIwa2lpbnY3NGZqWkc4L0NJN056OHRSVmxDYU5IaVE0VGdjQUFBUWg5Z05BQTVDWmxYdmQ3WDZWdXg0L2UvSDRtWERoaTZqWUYxR3hRb1hkekUzNHNUOHZMOThuSUppL3E3aWtOQ1UxblYrU1g4QmwvazNKTDJIKzBma2xUWFVWZlYydGIvb3VIMVBTNHQ4bENwWndaS1Iycmw4NGZ2YXFsTlQwZHdrZld6VTM0dTlLK1BDUmlIUzFHKzBxYmhVQ1V5czJ6Q3U3K2k5VkxvdzNRdi9uTk9GWldOU2QrdzlGMkd3aWluMlRNRzdXU2lKU2tPT29xU3F6V0N3WkdhbHU1aDNVVlpWVVZaVFVWWlRVMVpTbEpDVWVQSHg2M3NtZFdhdHZ6OFkvaDlqYjhIUFJseTdYT04wNk9DUkNTbEtpWlhQREd1cmtGeFFtcDZZTExYZTNmc2RSYVdtcE9WTkg2bWxyRU5HZCt3OVhiemtreTVIcDNjTkNSVW5oUlZUTXBSdDNIejRKUGIxL3ZlRDZsL3VPWGRUUlVsODZiMkp1WHNIK1l4ZFhiRHpZekVqZlFFK0xHWGN3ZmRHR2lPZzRNNU5Xdlh0WTVPVG1lVDRJV3JCeXg1SzVFNFlQc3F2OXp6TTVOV1BocXAzamhnOFlQOXpleS9leGs2c25tOFhhdUdJT3MxREM5SVYveDc5TEhQcWJyYmFtV3VMSEZPYlpDb09aS1BFME5MSTJFMnArV2VYbDVVUHNiVTZlZDc1Njg1NWc3TDl5MDRQRklvZmZiSGY5YzVaZk9NUytsKytqWjNjOEEvaXh2N3k4M04zVFgxOUg4OHZNei9mSGltMTYyaG9yRjAzamNvdk9YbkhidE9kRUliZG9qRU0vSW9xSWl0dCswTkdtVzZkZVZ1YTV1Zm1YblQxbUw5bDgzWEduNEpPYUM5ZHZaMmJsVGhrN21CbDE1ZUh6YU9XbWc0WjYycFBIREM0cUtyNSs2LzZVUDlhZE83eFJYMGVUZjhpOFpWc3R6TnB1WGprM092YnRvUk5YRnEzZTZYeG10NmlveU5SeHY4ZTkvWERxd2sxejB6WldYVHFLaVlvU1VVSmk4dmpacTZRa0pZYisxa3RhVXZKMTNEdisyemNBQU9CTGlQMEEwQUEwYjJMZzYzcmlQNTVFUkVTRXYvM2hZK3JLelljRTkwYThlck55MDhIaWtoSVJFUkVSRVJGSlNZbjcvay91K3o5aDlwWlg4OXIyWHQwN0MvWjUxc1psWjQvdEJ4eUZDclUxMVhhdVg2U21vcWlsb1ZySUxUcDQ0akpUSGhVVFQwU0J3V0ZmanRjMTFOZXU1WktCOVYxSithZmUvaTRxUkVUUE15bWhnSWlJSTBxOWZzWWpqNUtTMG5YYmo3Um9hc2hrNDZiR2VqY2NkNm1wS2ttSWl4SFI0SEVMbWhycFRSa3pXT2dvVFhXVjdoYW1vUytqZzBNaW1KTFNzckxDUXE1UU5Ta3BTVkdCZTY5S3IrUGVOVFhTcTZGYWNVbkoxbjJuZWJ6eUFiMjdDNWJMeThsdXFGemNJU3M3ZDhPdTQ4cUtDbzRIMS9NRDJPbExyZ2VPWHpwNjV0cmkyZVA1UjhuSnlteGZPNzlpbXlNemQvbFdaM2R2NWs0K2R2WjZSSFRjLzhZUC9kLzRJVXlGS1dNR2o1MjVZdmZoOHpiZE82c29LZFQ4UmZnK3BxUWQzckdDeWZDZE9yU09pb24zOEFsY1BuOHlSMFk2T2lZK05qNWhxSDJ2SlhNcnhyRHdtRVVjaUlqSTJFQkhWRlRrVmV4YnhQNmFxU2dwOUxMcWZPOUJZRkp5bXFhNkNqTk00K2J0QjFhV0hUWFVsQVZyZHVuVVhrTk41WTczdzNuL0c4Mk10MzhlSHYwaEtXWEJqTEUxbkw5NUU0Tmw4eVl4MjEzTlRRYVBYM0QwekxVaDlqWlNraElhNnNwT0o3ZnpuMEExTWRSZHZtSC8zZnVQeGcwZndEODhJVEg1NHBITnpQU3I3Snk4RFR1UHQrYzF5QThBQUNBQVNVUkJWRzVoZkhUbkttWmRqSDY5dW82WXV2VFVoWnRybDh6Z0g5TGQwcFFac2RLcFErdXNySnpUbDF3ZkJZZDF0K2pRcjFmWG1EZnZUMTI0MmFLcDRZakJGYytlN3ZzOTRYS0xWaStleGgrb0luZ1hBUUNBRU1SK0FHZ0EyR3lXNEhUci8yakZnaW5FWXJWcElUeGJQanJtN1pnWmYwMFpNMUJvV1RVaXlzc3ZmQmtkYTZ6L0ExZFFOMmxUTVVTMnFLajQwbzI3Z3J2OGcwSytyRzloMXE2UnhQNlFEQ3JtRVJFcGlwT3hMQkhSdGNxKzM5OTFTWXo5RTVxUWtwYVJtcGE1WTkyQ3ZVY3ZFcEdvaUlpdXRqcC9yN0doYmt4VmEwQTJNOVp2WnF3djdpekdqLzFQUXlObkw5a3NWRzNmNWlWZE9yV3Z1UUdaV1RsVmp1bTRlUDJPbDI5UVpsYnV5NmpZbExRTWM5TTJRcXVhQ1M1czd1a2J4T1VXelpzMlVyRFRkYXhELzNOWDNMeDhId3ZHZnNGbkJ4M2F0U0NpaEtTSzUwcTNQUHhVbEJRbWp4N0VyNkNvSURkNmFQL2RoOC81Qno0ZjNMOW56VitFVDBOTldYQ0JROU4yTFY1RXhpUitURzFtcksra0lNOU1Sa2hOejJUbVJ3ak8vV2F4V0FweXNzeEVHNmpaaU4vNzNQVitkTTNWYzg3VWtVUjB5OU0vTDcrQUg0ejUyR3pXNFA3V2gwODdCWWU4N0d6YWhvamNQSHpGeGNUczdicFhjMklpSXNIRkFpVWx4UHYyN0hMT3lmMUZaRXluRHEwMTFENnRsbHBhV3Fhc3BNRE1MeEE4ZkhEL252d2xWeng5Z3dvS3VVUHRiYk56ODVnU0RrZGFXMHZ0V1ZpVTRDR0M3ZW5RcnVYcFM2NDFMRStncENoUFJQNkJJVDI2bURHUDU3Q0NBQUJBRFJEN0FhREJlQjRlbFpTY1Z0MWVQUjFOSnNrWGw1U1VscFpKU2tndy93cWNPR2YxaTZoWVg5Y1QwbEtTSDFQUytCRTY2b3ZWMTFKU000Z284bFdjazZ0bmxaZDQvK0VqUjBhNnIwMFhwaXRzNWNLcFRZeStlYlU1TTVOV3kvNllaTkttZVhVVkZPUmwrVU1iL3Jkd1EzUk12TmYxSTh6NmY0eENibEdmWVkxaTlYNUdRT1VJZjJ0MUlxS2tRZ3BLSXlJU1pkSHZQMm5CUWkwTjFmWExaemF0NXJmWjFFanY3QlczMHRJeXdkOUNEUzRkMjhMZkhqMTllVzBPeWNzdmxPVlU4U1kyLzhEbnpBSVFodnBhNDBmWUR4dlVtNW1Hd0dlZysybU1ORE41cEZVekk4RUtvcUlpK3JwYW9TOWZGWmVVaUl1Sk1ZVnFBbStMbEpRUWw1UVF6ODBySUtLYzNQejB6R3pMVHUyRXZpbXpjdVEzTFJFbk5ETmZRVTZXaUppcmFLcXJNTXNURGh3NzM4N2FZc1RnUG9JVFc0aElWbGFHcVFrMWE5ZXFhWXVtaHM3dTN2K2JNRlJjVE95S3M0ZWh2bmFuRHEyL3JEbTRYODlqWjY3Zjlncm9iTnFHVzFUcytTREl0b2M1ZjZtRkt1bG9xUXQrWk82WjlJd3M1dU5kNzBkZXZrR1JyOTRrcDZZejNlemNvaUxCK3ZvNm4yWS94Y1VuRU5IYWJZZUZMaUVqTFNYNFVWMzEweUFGQlhrTy80YXBrbDFQaTF2My9OdzkvUjgrQ1IzY3ozcllJTHRmL1Iyb0FBQTFRdXdIZ0FiajR2VTc5LzJlVkxkM2lMME5FL3UzN2p0OTg3YlBwV05ibWhnS2g4YTNDUitQT2w2cjdneGxQQjRSQllkR1JrVEhWVmRIUzFPdHIwMlg1TlNNamJ0UEVKR243K04vOTExOEFwNXVXRDdyMEtrcjdwNFZhLzRaNld1Zk9mZzNzODBmMnBDVW5LcXVxaVE0Szd1eDRaWFRnOG93MlZXVmlPalMyNHFQdlRSSlZ1em50SUxGWXRsYW1WZTMxOHlrMWZGek44SWlYcHUyYTFHYnMzMTU0MzJWdExRazg0NUFJUWUzTGVlLzFxRktrZ0t2cXlncjR4RVJteTA4UHFLOHZKeUkyS3hQNVVKcnZ4T0x4ZFRoOFhqTTJvRlZuNEVwWjlXcVQxWG9Fc3pIY3FvWWhqMTc4bkE3YTR0TE4rN2U4UXE0ZGM5LzdMQUI4NmVQNWxmT3l5dVFrZjV1bzNzYXR4R0Q3ZFp0UDNMUEowaGRUU2syUG9HL01xSVFGV1dGN3BhbTkvMmVMUHRqc3JmL2s0SkM3cEN2alJWaWYvNGJaTVpmU0VpSUU5R1dmYWVjWER4TjJqWjNHR2hyb0tzbEp5c3piY0hmUW9kTFNYMjZNNW5uQW90bWpkTVhlRW9sTlBHS2lJZ2x1TW5pMzNoVkVoY1QrMmY3WC82Qnp5L2Y5RGg5eWZYaTlUdnJsczJzNFc4eEFNQXZEckVmQUJxWVE5dVdNOE03K2Q2K1QxcTZmbTl0ampVM2JlUGg5RTkxZTVsQi91T0dEZmh5a0wrUXdrSnVZSEJZclp0Y3RhTGlFZzAxbGViRytrUVUrdklWZjRsNHZyejhndXljdkgrUklSdVNrRXpLS3lWbUduOWJCVW92SW8vSzlRNUgvcVRGL0w2cWZldG1raExpM3Y1UGFobjcvd1VGK2U4d3JGMVBSNE9Jb2w3SEMzYWVsNWFXdlV0STB0RlNyODFRQlhrNWppeEg1blhjdXpJZVR6RDhNNzIxaHZyYVJDUXBJY1lzeFM5NFlFcGE1cmUydHFtUjNxcEYwMlpOSHI1dzVjNXpWMi9aMjNYbjMrclpPWGtLOHJMZmVzSmZrMTFQeTcxSHpydmM4ZEZRVTVhUmxoSmEra0hRVVB0ZVBnSEJmbytldWQzMU5UYlE0YzhxcXM2SHBCVEJEditYVWJGRVpHU2drNWRmNE9UaWFkYSsxZUdkSzVoZFFtdVVma2xMUTVYcDIvL3FiSmR2MWMyaVF6ZUxEcEd2M3N4YXNubkxucE9JL1FBQTFVSHNCNEFHUmw5WFMyZ3dKOVBKK1UwOGZCNnQzM0ZNcUpCWnQrL1VoWnRucndxLy9JK0l6Z3NzT3EydnExbnpFb05YWGU3dFAzWnA0cWlCZ25Pa2hVaEpTa3dlUFlpcFlObXZZbTJ6UW03UjdzcVh3REVEWEpOVE16YnQrZXhhelBkOTh6YUJLVy9WM0hod3czMXRsWGRsVjM5UGRXS3o2TXBiS2kwbkl1cW1SanBWREhxdkUySmlvclk5ekc5NytzK2VQSnpwWFg4ZUhyWHYyTVV0cS82b2Nsenh3eWVoL08zcWV5cy8wOFJBOTg3OWgvL3hEZWMyM1R2dlBYcmg1QVZucXk2bS9MWDNMbDYvazVXVE4xSmdubllOV0N4V0h4dExKeGZQTTVkY0oxWGV1bGs1ZVJldTNaSGx5SFMzTUNVaVZSVWxLVW1KNStGUi9OYkd2MCtLckg2QXpKZnk4Z3ZFeE1TWStkaktpdktXbmRxOWpJNU56OHhtWW4vOCs2VGlraEtqSDdtT1JtTWlJUzQydUg5UHg4dHVFdUppZy9wWjE3QUdpb1ZaV3kwTjFldTM3ajk1L2xKd29ZZnFIRDkzWTgyZjA1bGhHaUhoMFVIUFhyVDRQM3YzSGRWVTBnVUEvQ2EwaE41N0ZRUlI2U0JnUjdIMzNydXVkZjJ3cndWZDI5cGRYWHZ2SFRzMlJFV0tWT2tpSUZLa0l5WFVCQktTNzQrSE1ZWVFVSUswK3p1ZVBTL3o1czJic005eTM4emM2V2hrb0t1VmtaMEhBRHJhMzNlVThINGJMTHlwWHM2MmgwOWZ2M3pyY2YvZTNiZ1QrMHZMeWlzcm1hb3FEVW9TS1N0REJZRDh3dTl2bHdxS2lsVyt2ZjgxTnpVeU50S05pazFrTWxsRXlrQ0VFRUo4OEE5SGhGQXJFeEFjS1MvL3c2VDM3Snc2Ri96WGhjV3FaakFxNTg4WXc3dVJkVjI4M3dZL2YvMk93NU1tbWtUNm5tS3dpRllTL3luVjJFaVhkekV6c2NXVWhMajR6Mllpckt5czR0dXFNQ01yVitDYTZ0eXZoVVROMHJLSzFocjJzempnazFOejNGY1R5cGpnbVZuemNaYXdyZXgrdjRtakJucDYrVjI3KzR6STUvOHArVXRNWEJLVlo0STlBQVNIeHhJSGE3ZCtuM3NpSlNYSlA1TlpFRHNyYzQvSDNnbEpxZWFtdi83Rk5kU1VWeTJac2VlL2k1UG5yeHZRMTFsRlNTRTI0Yk4vVUlTMWhkbk1TY01iMk1pU09SUERJajRjTzM4N05ETE91cXRaYVZuNXk3ZEJORnJwN3MzL0kwSXZNVEo1NU9BK3R4NTRiZnpuNk9paExvVkZ4U2N2ZXFpcEt1ZmtOZlMzWVh4UzZxYWR4MXo3T0dwcnF1VVgwandlZVd0cHFISjNmUStML0FBQWRqenBBSkZ3NDBlNlhyN3R5YWlzbWlCMGgwVVNpVFJtcU11eDg3Y3BVcExEQnZTc3Q5a1BDY2tMVm01M3NyTW9MQ3A1OU55SElpVzUzbTBPQU9ob3F1bHFhN3g0L2M2NnE1bWhudmE3MEtnWGI5NEpiOHBRVDJ2YStDSFhQSjVObXI5dWtFdDNOVldsMUM5WlhqNkJ1OXlYTnpEc1YxTlZWbFZXZk9rVFRLei9Yekozb3NjamI5L0E5ODcybHFvcVN2R2ZVaUpqRWdiMGRjS1lIeUdFNm9KL1BpS0VXaG0rb2UvRzZHUmkyRTNvd21sQy9LZFVJV2RESXo5czJIRzBidy83L1Z0WE5MNUx2UG44R3FpQmVlWmFvb0N2d0dBREFDaEtnb1VpWFBoY2s5TGZRUVVNaFNVYisvMDZtM1VZTmFUdm1TdjN1blF5ZHJLemlJcE4xTkZTSjNJdTBPa01GcXQ2MDY3anIzeURqK3hlcDZtdTZubGR3SklUTnBzdFpCemYyY0dTU3BIeThnbHNUTmdQQUJOR0R0RFJVcjk4eS9QSlN6OG1pNldycmJGNHpvUVpFNGR4ay9uVlMxNU81dngvVzg5ZmUvRGFQelE4NnFPME5NWEdvdFBjYWFPNm1IM2YrZUovQzZjU1NkM2UrSWNhRytxdVdqTEQwOHUzNFdHL3JwWkdsMDdHTDk0RWxwVlhxS2tvRFIvWWU4N1VrUlFwU2VMc1M1OGdVMk1EWFMzMStwcEJOVFRWVlhzNzI5SHBETU1mVjg3WDF0UEo1dGo1MndOZG5HVmw2cDlLYzJUWHVvTW5ybHk2K1poRUl0bGFtaStaTjVGNFNVb2lrUTd0V0gzZ3hKVUR4eThEa0hwMHM5cjM5NHBKODljSmIyM0ZvdWw2T3BvZWo3eHYzSHRPb1VocWE2clBtemJHcW5QSEJuNUhNVEo1eDRhbGU0OWN2SExuU1FjRG5TVnpKOXBabVllRXgzbzg5bVpWczNVMDFaWXZtREo1N0tBR3RJUVFRdTBVaHYwSW9WWm10L3R5UmNVZjF2MW1aT2J1T0hqMkY1cGF2ZVhmeHZmbmMwb0dzZGw0N1ZOTUZxdWkxaTd1UktBdUpBd1Q0VmFGTFoxM2RzMkJxeVl3V0hELzJ5WjUwK3FmZ3ZIN3JWdzhQUzRoZWZuNlBmMTZkdk1OREIvNmJielVKeUNNVVZuMU5iL3cxcGs5K3JxYXZERi9mZ0V0TENxT1NwRWlrVWhlUG9FSzhuV3VWNWVWa1I0enJOLzlKNi9uVHg5RHpJS2VQMzNNL09samhQVG42RzdCZ1ZaM0J5c2hLNmhuVHhrNWU4cEl2a0ovei9POEgrWGxaTndXVFhOYk5LMnVSaVFsSk5Zc203Vm0yU3h1U1c5blc5NEtnYzh1OFYweVkrSXc3cWJ1bXVvcUI3YXRGTmp5eDhTVTkxRWZkNnh2UXh0Vk5JRVFyNnQ4SmJYZk9lN2Q0bGI3UW1JMmZyM0ovQWlxS29vQ0d3RUFRMzN0STd0K2VQekN2Szl4andVK1l3QXdmb1RyK0JHdUFodXMvVEIzTnV2QTJ5YVJXZlAydWIyOEg4OGQzdEtRTDRJUVFnakRmb1JRNjJQUnVTUGZnbW81bVY5TWRML2ViUzUzYXJFUTk1Kzh2dlhBcTY2emlaL1RpSCtrMWo1MThjYWppemNlMVM0ZjBOZHAxNlkvaGR5eHJKeiszNW5yOVhhc1J6ZnJQdDN0NnEzV1FoVlVRZEMzOGVIQjJuQXJEUmpWQUFDV2l0Q2xRZk4rZnpNWmFlcXBBNXNPSEwvOHlqZEVXMU9WbTdXaHA1UE5RQmZuS1dNSDg2ZkhCMkJWc3piOWM0dzRscVpTVmk2ZUxxVDlXWk5IUFBYMlAzL3Q0WjhMSmpmWmwyalJPQnpPNGRQWE81dDFHT0RpM054OWFZTktTc3Z2UHZhMnNlaEU3SGlDRUVLb1hjR3dIeUhVeXNURWZVcXZOZHIvYTAyVmxwWVhGQlhYVzYyOFFzQ0kvYmRUOUpEd1dES1paR2RsWHZ1c2dhNldvYjUyN2ZJdWd0NFI4R0pVVnZLdDhCZElVVjZ1RllmOWo3Nk43WnZLZ2J3RTNQNVM4M0Z1YzhZay8yeGNKdVNzdkp6TTFuV0x0NjViekZzb1pFeGVVMTAxOU9WVkRnYzR3S205S3g0ZkZTV0ZMV3NXcnRwOG9KZXpiYjFaMXR1a0cvZWVmNGovZlAzVXJucC9WdWluK0FTOC81U2M1djAybU02b1hMVkUyTHNuaEJCQ2JSV0cvUWloVnVhdjdmK0pxcW5UbCsrUnhlb1BNRmdzVmwybjN2aUhWbFl4QVNEeDg1ZmF1N3NOZEhHdWR5OUFJZnIyc052MmwrRFp6aEV4Q2YvYnNGZmdxZGFCeVlGSEdUWEhvL1hnd21kZ3NnRUFIRldiZDZpZldLNHZRaVFTTVFtZ1FmbjVlem5aMUo2LzNYNU1IVGRrNnJnaHpkMkxOaWdsTGVQaWpVZEcranFIZDYzdDFMRmxKY3RFQ0NIMGUyRFlqeEJxWlRhNHphdWR5Zi93NmZxbnhOZTJmOXVLaHV3amZmYnEvWk1YUFdxWHM5a2M3dVQvblFmUFhqcTJuVWgxM2hqVmJQYWpaejY5bkcwQmdFd20xN1hPWDBxcW9SbmFXcWdYV1ZER0FnQlFsQUJUZWRnWEIwUm92S2loS2I0UVFnMDBaK3FvT1hYdkpGcGJYV2tqRUVJSXRWNFk5aU9FV3BrZWp0WjhhL3NUa3RKNFAvWjJ0bFZYVlZiK3RxV3pFRnYybkpTU2xLeTNXbGw1aGNEeUIwL2ZmRXhNTWRUVEdqNnc5OUZ6dHhhdjJYbGsxenBGaFRyVHR0VXJPemZmZmRleHBKVDBYajhtU0d0cjJCeTQ5VzF6aE5INmNEZ2VpTDBSQjJxQmJ2MEp4aEZDQ0NHRTBFL0JzQjhoMU5iMDZXN0h1K0tkdzZtejVxakJmVG9hRzlUYjRCdi9VQ0lETnErTTdMeGo1MjhCZ051aTZUMjZXYVY4eVh6eTBuL3M3RlZ6cDQ0YTFLLzdUM1c0dklMT1pMTHk4Z3VuL1BGWFdUbDlRRitubjdxODlYbWFCVGtNQUFCeEVzaUtRd3dOQUVDQ0RMUHJTWGxRdi9nU0tHWUNnd1gwNnBwZkxMWW9lb3hhRDRwWVRXNUloQnJJVkI2Y1ZKdTdFd2doMUxRdzdFY0l0WHFWVlZVQVFDWUpXS1ZQS3lsTHk4Z1dGeE9Ua2hJd3FtOXJaZDZRU2Y3cG1UbDhZWDllZnVHU05mOFVsNVQxNkdiVjA5RWFBUDVldTBoWFcrUGN0UWVIVGwwL2RPbzZzUWZiczFjQmNRbWZTV1F5bVVUOGg4UmtzVmhNRnBQRllqSlp3d2IyR2plOFA1RndpOGplcnlndnU5dDl1V3NmeC94Q0dnQzg5Z3UxZDYxekU3WFdpc1dCUzhrMXgwTzE0WHhTemZFVVExRDkrWjBMSXdvaHNSUStsMEpxT2FTVWliU2pxSFhTazRaMHdkTnpFQkpzbUE2Ry9RaWhOZy9EZm9SUWEzWDAzSzJVdEV3SmNmSDRwRlFBME5TbytYY2JrOGthUEdtcHZKd01sVUxKeXNrcks2ZGJkVEVsY29QN0JMeXZvTk1CSVByREp3QUlqZmhBS3k2dDkwYWZrcjhBZ0c5Z2VGeGlNZ0JZZHU3NHlpOGtLK2Vyb2I3Mjl2VkxpVG9rRW1uQmpMSERCdlM2NS9rcUlDUXE1VXNtQUdSazVXWmsxYm5Md05ybHM0bUQ3Tnl2QUdCcjJXbm54bVZxS2tyY0NwcnFLdFlXL0drQ0NZVkZ4U0hoc1QvNUEyc1picVFDclFvQVFGb01pcGhRVVEwQW9Dc05NeHFjYVl6QmhwQjg4TStENFB5YXl4RkNDQ0dFVU4wdzdFY0l0VllzVm5WQWNDU3J1bHBTUXFLYmJkZXh3L29SNVJJUzRrb0tjcW5wMlFBZ0pTbGhiV0cyMFcwZWNlclF5YXNaMlhuY0ZxN2NmdEx3Mi8xMzVnWnhzR25sL0duamhrYkVKUHkxZkRaZjRuZHRUYlZsOHljdm16K1p6ZVpVMEJtTXlrb21rOFZpVlZlejJSdzJtODNoRUM4SWlNRi9mVjFONHFvNVUwZXBLQ21NSE5LWGI5K3l6bVlkZHF3WG5Nay9MQ3F1VlliOU9YUzRrVkp6YktVRWZ0LytYNnpwM0tETDMrYkNxeHdJSzZ4SisxK2JKaFcwcUNBdEJ0SmlRQlVIT1hFZ055aUZQbW83Y0pJLytsbW04czNkQTRRUWFuSWtqcEJscndnaDFHcHhPQndPQjhnWTliVW9xOE1ocWdnQVFFNENTcGsxaGNOMHdFM3dwSVlhdVF6d3pJVG5XVFhUQkhncFNvQ1ZNblNVQTFONU1KVUhHYkdtNmpsQ0NDR0VVS3VGby8wSW9iYnAyMzdwcU1XNGwxNFQ4d01BblZWellLRUl5MHpydkNRb0h4Nm1RMWdoZjdtNVBIUlRoVzRxT0V5SEVFSUlJVlF2RFBzUlFnZzF2WS9GY0NxeDVsaUNCRXdPRU5uWHRsdUJlSzFjakJYVjhEUVRIcVJETHVPSGNtMHFqTk1IRncyUWsvaE4zVVlJSVlRUWF2MHc3RWNJSWRURWFGV3dPUXFJOWZna3FJbjVGU1ZocnczSS9QalhVRFlkN242QkY5ay9MTThtQVRpcXdtZzlzRlArelIxSENDR0VFR29ETU94SENDSFVsR2hWc0NvY2lsaEFJZ0d3Z1VNQ0FLQ1FZYS9OOXgzN2FGWHdLZ2ZlNXNISDRoK3VwWWpCTUIwWW93Y2FQNyszSDBJSUlZUVFBc0N3SHlHRVVGTktLWU90MFpCSmg1bzhDeVFBQUUwS2JMTUNJMW5JcklDb0luaVpBN0UwL2d1MXFUREJBRncxZ1lKWitoQkNDQ0dFR2dVeitTT0VlT1F4Z01hRTRxcWEvMWF3Z01tQmFnNVVjNEROcmprUThndi9QR25EU0NUWWIvc1Q5Y3RaY0NNVmJxVUJFRS9GdC95S0hlV2dpeUtrbHNHbkVpZ1h0TkdhblRLTTBZZHVLb0FaR1JGQ0NDR0VSQUhEZm9UYURSb1Q4aGhRVVBrOXFpOW1RbkVWbERLaHNBcUtxNEJSeDE3b0NCRzZLdFZmaDhVR09odEtLcUd3Q29EelBYVG5rSURFQVNHaHZKRXM5TldBZnBxZ2lmUDVFVUlJSVlSRUNjTitoTm9XTmtBK0EzSVprTXVBUE9LLzlKcURTb3pxVVNOVUEvekVkSHZPdHpnZmhJWDZBR0FzQjQ0cTBGOFQ5R1VhM1VXRUVFSUlJU1FBcnUxSHFEWDdVZ0dmU3lHdERMSVprRWVIWEFaOHJXenVQaUVFQUNRZ0FRQUp2Zy93Y3dBQXBNVEJSQlpNNUdwK0djaUNCRTdsUndnaGhCQnFXaGoySTlSNlZMRWh1UXcrbDhMblVrZ3FnNVJTbkphUGZoK3hiNkY3dlRpazd3UDgzMk4rRWdCQVpUWElTc0FBTFRDVGI2cCtJb1FRUWdpaEgrRWtmNFJhc0JJbUpCRkJmaWtrbFVGR09XQ1lqNXJSeS80TnJabFdEaSt5NEVrV1ZMQytGZjI0c0wrYkNxenFETXFTb3U4a1FnZ2hoQkQ2RVliOUNMVXdCWlVRWGdnZmlpR21DTDVVTkU4ZkpNbWdMQW5LVXFBc0NVcFNvQ2dCWW1RUUo0RVlDY1JKSUViK2R2RGpSM0VTa0hIQ2R0dEZJb0dsNHM5ZFFxdUNJd25nbTFmelVZTUNoWlhBL1BhWGpvdzRyT3NNem1xaTdpaENDQ0dFRVBvQmh2MEl0UUFaRlJCTGcrZ2lpQ3VHVFBwdnVxbU9OR2hSUUVrS2xDVy9CZmxTb0NRSnlsSWdnenVsSTlGNW1BNUhFMnVPQjJxQmtpVGNUNGVxYnhOWEJtbkRVbE9nNGlPSEVFSUlJZFJVTU94SHFKbGtWRUIwRVVUUklMb0k4cHN5RHgrRkRGclNvRU90K2ErMk5HaFRRWTBDNUNhOEowSS84TTZCUFI5cWpoZDNCQ2RWMkJvRHlXVTFKWVl5c05jV2xIRENQMElJSVlSUWs4Q3dINkhmSzdJSUF2UGhiUTRVVkRWSiszTGlZQ29QSGVWQlZ4cTBxYUF0RFNvWVRhRVc0Rkl5WEUycE9UNWlEeWJ5Y0M0SlBMN1VsR2hRWUw4dGFGS2JzWU1JSVlRUVFtMFZodjBJTmIxS05vUVZRTUJYQ01xSFVxYUlHNWNWaDQ3eVlDWUhIZVhCVkI0MEtTSnVIeUdSNEhCZ1RRUkVGUUVBYUZQaHJCTklrQ0V3SHpaSDFWUlFsNEwvSEVCRnFubTdpUkJDQ0NIVTltRFlqMUNUS1dYQnU2L3dMZy9DQ3IrdlpHNDhHVEV3a1FmVGI2RytOZzZRb2xhaXFCSm1CZ0tqR2dCZ3NpSE1Nd1lBaUtYQmhraWdWd01BNkVyREVYdVFsV2p1amlLRUVFSUl0U2tZOWlNa2F2bVY0SnNMQVY4aGxpYXkvZmJJQUowVW9Kc0tPS2hBUjNuQWZQbW9sWHFhQ2YvR0EvRklYK3dPV2xRQWdQaGlXQmtPVERZQWdKazhITFFGU2N6d2h4QkNDQ0VrTWhqMkl5UWlsV3p3eVlWbm1mQ2hXR1J0cWtpQ3ZTbzRxSUM5TXNpSWk2eFpoSnJSeXZjUVF3TUE2S01CbTdyV0ZJWVd3S2JJbXRka1BkVGdiOHZtN0NGQ0NDR0VVTnVDWVQ5Q2paWllBayt6NEUwT1ZGU0xvRFV4RW5SVkJBY1ZjRkNCRHJJaWFCQ2hGdVZMT2N3THFqays3UWhHM3g1eTcyellFMWR6UE5zWXBobisvcTZ4cXF2RnhjUUE0TVNGT3laR2VnUDZPZ0ZBZVFWZFJwb0tBTnYybis3U3lYamM4UDY4bDFUUUdlOUNvbHo3T1A3KzNpS0VFRUlJTlJDT0h5TDBxOHBaOERJSG5tViszNGVza1N3VXdWVVQrbWpnd0Q1cXkvUmx3RVVEM3VRQ0FCeFBoSDIyTmVXdVdwRE5nTXZKQUFBWFA0T0pMRGlxL3M1K3BXZm1MbHE5NDc5ZDY0d05kWVBmeDNBNG5BRjluUzdmOHJ6bitlcld1YjFpWlBMelYrK3N1cGp5WGZYNGhlKytvNWMyVlN3WVBhUXZBRXhmdkNueGMycGR0NUNtVW53ZW5oWFNoNENRS0xlTiswN3UzMmhuWlg3MjZ2MlRGejFrWmFUdlh0eXZvcVRBV3kzM2ErR3dLWDhPSDlqcjc3V0xHdjI5ZngvbkliTXN6RTFPSDNTdnEwSnBXZm5FZWV2NjlyQmZ0M3oyNysxYXF4RVNIcnRrN2E2NnpwNzlkN08xaGRudjdWRU41eUd6T3B0Mk9IZDRpOEN6RlhURzFJVWJOTlZWVHU3ZkNBQXhjVWx6bG05Wk1HUHN3bG5qNm1ydzFLVzdaNjdjdS9EZlZvdk9KazNaY1lRUWFpOHd1a0RvNTBVVndkTXM4TXVyV1kzY1NBWXkwRjhUK211Qk91WXdSKzNESEdONG13dHNnTWdpK0ZBTVhiN0Z0Tk1OSWI0WVFnb0FBSGJFd2pFSDBKZjViWjNTMDlIb2FHeXdlc3ZCSzhkM0VpVVJNZkhIenQxeVgvMkhsS1JFMUlmRUtpYlQwYTRyMzFXVFJnLzhtSmo4ejc5bkZlUmtYSG82dUMyY1dsWmVJYkI5LytESTU2L2ZDZWtBcmFSczI3NVRrMFlQdExNeTV4YVdsVmY4ZStMcWpnMUxSZkVWV3pvNVdSbjMxUXVXcjkvYjI5blcyUUVYZWdpZ29hNHllY3dnNGpnK0tUVXlKcUduazQydWxqcFJvcWFxMUt5OXExTlZGVE8va0liVFN4RkNxQmxoMkk5UWc5R3E0SGtXUE11Q0xMb0lXbE9SQkJkTjZLOEpKbklpYUEyaFZrU0xDbjAxNFhVT0FJQkhHblQ1RnVDUlNMQ3BLeXdNZ1d3Nk1LcGhjeFNjZHZ5ZDZmMjJyUDdEMDh0UG1scXpDMlkxbTcxZ3h0amhBM3NCd0J1L1VCbHA2dHQzNGJ6MUIvZnJyaUF2dTNIRi9OVDA3QXMzSHZYdFlXOXYzYm11eG5PL0Znb1ArNi9lZVZKQlovQ05mM2Jzb1AvODlidmhnM283MlZrMCt2dTFBdDBkckJ4c3VodytmUjNEZm9FTWRMVldMNTFKSEYrNS9TUXlKbUgwa0w1OWU5ZzNkNy9xb2FnZzkrVDZmMUtTdUVrSFFnZzFHd3o3RVdxQUhEcGNUUVh2YktodTlHQUZWUXg2cW9PckpsZ3JBMWswdlVPbzlabWdYeFAyQjN5RmJIcE5TbjhBb0lyRFZrdFlHZ3BNTm1UUzRjUW4rRituMzlPamZ3NmR5OHJKQjREZzhOalU5S3lpNHRLNHhCUUFjTjkxZk11YWhjL2Z2Rk5SVnZCNkV3Z0F0T0xTdEl6c3J1WW1QUjJ0RmVSbEpTVEU5LzN0SmlraGtaNlorL0ZUaXNER2RUVFZoTitkenFpOCsvalZxQ0Y5NVdSL21PQXdlOHJJZi80OXQvdndoVnRuOTdUa3FJbk41cERKb3RsaVpPYkU0WCt1M3hNVUZ1MWtqNUYvMjZFZ0w4cFVOU0o4M2hCQ3FKM0FzQjhob2RJcjRHb0srT1NJWUNzK1RRcU0wWWVoT2tEQmNCKzFleVp5WUtrSTBUVGdBTno5QXN0NEZpUWJ5Y0xpanZCZkFnQ0FaeVk0cWY2ZVJmN1dYYzBNOWJRQndQZGRlRms1dll1WnNaTzlCWmxFa3BhbVBuLzlMcitBZG16dmVrZmJyZ0J3NTlITEE4ZXZuRC84Tnpmd1VGTlJBb0JYdmlFSFQxNFYyUGhRMXg3R2hucEM3aDc4UHFhMHJIeVFTM2UrY2xWbHhTVnpKKzQ3ZXVuQzlZZUxabzhYZUczcWw2enhjOWRNSHovVWJkRTBidUhhcllkZSs0VytlWENhZUk5QUxMMTJXemp0OEpuckh4T1M1V1JseG8zb1AzLzZtS2pZeEtQbmI4VW5waWdxeUEzdTEzM1I3QW5pNHQrblY0UkZ4WjIrZERjdUlabE1KbHQzTlZzMmY1S3BzUUZ4YXRsZmU0TENvcC9kT3ZyM25wUHZvei9PbVRKcTRheHhTU25wMXp5ZVJzWW01SDB0VkZOUjZ0L2JjY0hNc1JRcFNZSGREZ2lKdW5MTE16RTVyWXJKTXREVjNMQmlYaGN6WXdCd3NyZFFrSmYxZmh1TVlmOVB5Y2pLSFQxejVlRCtQWGFzWDBLVVJNZDltcnY4NzZHdVBiZjl0WmdvOFEwTVgrbCtZTWY2SllQNzl3Q0FuTHlDYzljZXZBdUpMQ2dzbHBXVnRyZnF2R0RtV0dORFhTRjNTVXBKdjNEOVlWaGtYSEZwbWJLaXd1aWhMbi9NSE1zOW01TlhjT0Q0bFpEd1dJcVVwSk85eGFvbE0rWGxhbDVqQ2Mvc1VNMW1YN245NU9Hek45bTUrZXFxeXBOR0QrS3JJUEI1QXdDUHg5NTNIcjVNeThpV2w1WHA1V3o3NS96SmlncHkzRHQyTnUydzNtM3U0ZFBYSTJNU1NDUlNEMGZydjViUEVlMExDSVFRYWkwdzdFZW9EaWxsY0RrRi9QTkUwRlFuZVJpdkQ3MDBjSGdmb2UvR0dVQTBEUURnUlJiTU13RXF6MlQrRWJvUVZnanZ2Z0lBN1BvQVo1eEFyY2t6WHd4MTdjbmhjTTVjdVIrZmxLcXNLSithbmxYTlp1L2N1RXlHU2hrL2R3MEFaT2Q4SldybTVCWm9hYWlTeWFTMzc5NWY4M2hLNU9vN3RIUE4yT0g5eGc3dlYxZjd0eDU0Q2JsN1dHUWNsU0psYm1iRVY4NEJ6b1NSQTU2KzlMOTQ4OUhnTG5SRnBBQUFJQUJKUkVGVWZ0ME45YlYvK1F0bTVYemR1dS9rd2xuanFSU3BNMWZ1bjdwME55dm5xMC9BKzhWenhpK1lNZmIrazljWGJ6NldsWkdlUFdVa1VkL0xKM0RUUDhlTTlIWG1UaHRkV1ZsMTc4bnJlZi9iZXZYa1RnTmRMVzZiMi9hZmxwYW1McHMvV1Y5SEV3QU9ITCtTWDBoejdlT2tLQzhYR0JaOTZkYmp5cW9xN3FSMFhpL2VCRzdjZWJSakIvMDVVMFpWVmxaRnhNUm5adWNSWVQrSlJMSzFOQStMK3ZqTDM3UjkwdFhXTU5EVkNnMlA1WmE4QzQwQ2dLQ3dhQTZIUXlLUkFDQTA0Z09KUkhKeXNBS0E1TFRNUDFac0t5MnJHTkRYeVZCZk96TTc3OW1yQVArUXlKUDdOM2J0WkN6d0ZvR2gwYXMySHdTQWdTNU9lanFhV1RsZm8rTStjYytXbHBYL3NYSzdoYm5KOUFsRC9ZTWluN3owcjZCWDd2dmJyU0dkMzd6citJczNnWjNOT2d3ZjJMdUlWbkw2OGwwbEJRSEwzL2lldDcxSEx0MSs2Tlhkd1dyNHdONloyWGtQbnI3NUVQLzU4dkh0a2hJMTgySnl2eGF1ZEQ4d1krS3dtUk9Idi9JTjhYanNUU2FSZG01Yzl2TS9YWVFRYXZVdzdFZW9sc1FTdUp3Q3dmbU5iWWNFNEt3R0UvU2hxNkpvT29aUVc5SmRGVFNwa0VNSEJodDhjMkhRandIdGFuT1lWd3hGVlZET2dsMnhzTjhXbW5oT2IxcEc5cTUvejMvSnpEbDdhUE9PQTJjNmRUVDZrcGt6YmVHRzZST0hsWlZYbUprWUpDU2xFVFVUUHFkMU1OQUZBQzBOMVY1T3RsRWZFc0lpYTdZZVpGVlgwK2tNdnBhcFZBcXhMNkFRbjVLL2RPeWdMN0FhbVV6YXVITGVqTVdiL2psMFRrZ2EvSHA5TFNnNnNHMTdaN01PQUdEU1FXL0VOTGZITDN5M3JGazRZbEJ2QUxDeE1BdU4rUEQ0aFM4UjloZVhsTzA0Y0xaTEorUFRCOXdsSk1RQllFai9IcFBtcjd0dy9TSHY5Z0VLOG5MY3NXVUFtRDk5aksxbEp5TENuRHB1OE1UNTZ4NDg4eEVZOWo5OTZRY0FSL2Y4eGQya2dNMyt2b1RLM05Ub2pYOG9nMUZKb1dDaTA1L1EwOG42bXNlejVMVE1EZ1k2QUJBWUV0M0Z6UGhEd3VmRXoxL01UQXlJc04vQzNFUlJYaFlBdHU0OVZWeGFmbUxmQm01Q2lqSEQrczM3MzlhZEI4L2VPQzFnczRBS09zTjkxekZKU1luei8vMU50QThBVlV3bXQwSnlXdWE2NWJNbmpCd0FBSE9takJvL1ovVWIvOUNTMG5MdWdIOWQvSU1pWHJ3SjdPNWdkV2puR21JR3pmaVJBNll2M2xpN0p1L3pGdlErNXZaREw5NUpMcDFNalhZY09QUGlkU0R4U0FOQVRsNyt5ZjBiaVMvb1lOTWxQaW5WeXlkb3ZkdGNXUm5wWC9vQkk0UlFLNGFEandqeGlLYkIyZ2hZR3RyWW1GK0tEQ04wNEZKMzJHcUpNVDlDZFJyNGJkejRlUmIvS1RrSmNQK1d4QzZHQnRmcjNCVlBKQmlWVmJPV2JsWlVsTHQyY3FleG9TNUZTa3BWV2ZISTduVzluRzBWNUdRdkg5dlJyMWUzaUpoNFlqWnlYTUpuaTg0ZEFjRFUyR0RHeEdFT050L1QrNytQK3VneStnKytYeUU4QTdCMUthS1ZLQ25LMTNYVzFOaGc2dmdoNGRIeG5sNit2L3dkdFRYVmlKZ2ZBRFRWVlZXVkZjWEk1Q0g5ZXhBbGtoSVNIUXgwczNLL0V1bld2WDJESytpTWNjTmRpMHZMOGd0cCtZVTBXVmxwSFczMThPaDQzamE1V2VVSmRsYm1STXdQQU1XbDVmbzZtZ3hHWlNHdHBIWm5sSlVVQU9DMVh3aTNoSGVwdHFLOEhBRFFTa3AvK2N1MlR6MGRiWWhOL29pTkllSVNrNmRQR0NvbEtSSDBQcHJJU1pHVWt0N0QwWnBZR1BJaDRYTy9YZzY4U1NndE8zZnM1V1R6S2ZsTGVtWnU3Y1pmKzRYU1Nzcm1UQjNKamZtSng0WjdyQ2d2TzI2NEszRXNMaTdXMDhrR0FMSnl2OWJiN1dldkFnQmd5YnlKM0dmQVVFOXJrSXR6N1pxOHo5dWpaMi9KWk5Mb1lmMkk1ek8va0daaGJnSUE0ZEhmNTRsb3Fxdndma0ZieTA0Y0RpY3JwLzR1SVlSUTI0T2ovUWdCQUVCRUlWeE9odGppeHJhaktBbWpkR0drTHNpMzNPUmJDTFVVUTdYaGNqSUFRR3d4NURGQW5mTERXUXRGbUdFRVYxSUFBQzRuZzUweW1DdlUwVkJqVWFRa2I1emVwYVdoV2x4U05tS2EyN0w1a3diMzZ3NEFHMWZNSXlyWVduWTZjZUZPYW5wMmZtRlJTV2w1TjVzdVFscTdlV1kzOTNqcXd2VU42VUJaT1YxT1Z0Z0k1TUtaNDd6ZkJoODZlYTJuazIyRHY5WVBWSlYvZUFVcEp5dk5BUTd2U241NU9Sa21rMVhGWkVsSlNpU25aZ0RBMzN0UDhqVWlJMDNsL1dpb3A4WDdNZmRyNFkxN3p5T2k0OU15c3NyS2EzWThZVEFxYTNkbTd0VFJZWkZ4ZS82N2VPdUIxNFNSQTBZTjdzTTdzRStNRDVlV1ZXaXEvOXAzYmFkc0xEcEpVeW1oRVI4bWp4a1VGQm9sSVM3ZXk4bkd4dEk4TURSNjFxUVJZVkZ4M0ZjREtWOHlBY0RjdEFOZkN5WkdlcjZCNFJsWnVYbzZHbnluUGlXbkVTa3c2cnE3cnJZRzc3c2I0czFPWGZ0WjhrcjVraVV1TG1iYXdZQzNVRXREUUVZUDN1Y3RPUzJEemVhTW43T2FyMDV4U1JuM1dGMVZtZmNVOFRxcHRLeitMaUdFVU51RFlUOXE5ejZYd3ZIRW1qWEdqVUVod3lSRG1HZ0FramlKQnFHR1VaR0NyZ28xcjl0OGNtR2lBWCtGNlVZUVdnRHhKY0FCMkJvRHB4MmI2SVVhbTgyWk1HOHRBTENyMlZWTTVvNERaM1ljUEV1Y1dybG8rdGpoL1N6TU82cXJLdDk1NkZWRUs5WFYxdUFPbXd0a1lpUXNlNTlBMHRJVTRRRVNoU0sxM20zdTh2VjcvenQ5blQrM0g2bEJ5eDlJdGFxUm9NNExpU24zcTViTU1QZ3hzQmY3Y1JrQ2I2eWVrWlU3YmRGR0VnbUd1dllhUDlKVlYxdjkvcE0zVDczOUJiYXZwNlBoY1dHL3A1ZnZuWWN2OXgyOWRQblc0Mk43TjNDRE91Skh3ZDFKRVRXUXVMaVlvNTFGYUVSc05adjlMalRhM3JvemhTTGxaRzl4OU94TkJxTXlMQ0pPVlVXUm1PMWZ6V1lEZ0JpWi8yOHJZcUVGV1V6QTMyS1ZWVXdBa0JDdjg5K05mTThHdVdHUEpiRlNRSnBLNGN2TVgxMHRJSTh1Ny9QR1pyUEZ4Y1VPYmwvRlYwZVpaOVlNM3pOUGZPUkFvM2ZrUVFpaFZnakRmdFNPNVZYQ3VhU2FYY1FhYVlBbXpPc0lLb0lUVmlPRTZ0UkhVMWpZVHlhQnV3VXNESVl5RmhSVXd0Wm8yTmNraS96SlpOTHBBNXRpUGlidE8zcnBuMDNMZExVMEFDQWpPM2ZEanFORTNDc3VMaloxL0pEajUyNnpxbGx1QzZjMW9NbWZvNmdnUnl1dVowNTdkd2VyZ1gyZEh6MS82L3hqaW51S2xBUXhxWnUzTUMrL3FESDkwZFpVSThiMnV6dFlOZkNTMnc5ZmxsZlFUeDkwdDdYc3hDMFJVbDlLVW1MYzhQN2podmQvOVB6dHR2Mm5UMXk0dldmei80aFR4STlDVVZCU055UmNUMGZyTi82aEh4TlRBc09paVJ6N3p2YVdoMDVlQzR2NkdCcnhvVWMzYTZJYWtSSXZ2dForazhRc0QySkxDejQ2bXVvQUVQOHBWZmc3cjErZ3BxS1UraVdydEt5Y2QvZks5Q3dCQ3cxNGFXdXFKYWRsR3VocTZXamhuQkNFRUtvZkRrdWk5dXB0SGt6ekYwSE0zMVVSVG5TRHRWMHc1a2ZvVi9UK3RxSDlwMUxJb1F1b29FNzV2c2cvbWdiblB6ZFJSOHc2R3Q1OTdLMm5vOUhaekxpeldRZFRZNE83ajE4NTJuYTFzekluS2d3ZjJKdFZ6WktVbEJ3N3ZML3dwdDZGUm5GL2NSbzJzbWhpcUplVWtzR2IxazZnVlV0bnlNbktIRGw3azdkUVRWV1pTcEdLaUlublhwNmFudjB4SWJsQk42NURMMmRiQUxoODYzRjV4ZmYvS2FWbDVma0ZkVTZNSW1KMWJneFdVbG9lV25kU2cvekM3KzBNNmQ5RGpFem1iVG54OHhjTk5XVytCUVdvSVlpbCs3Y2ZlQlhSU25vNTJRQ0FzYUd1bW9yUzg5ZnYwakt5ZXpyV2hQMGRPK2gzTU5CNStUWW9NaWFCZTIzc3h5VGZ3SEFIbXk0YWFzcTFXKzdYeTBHTVRENTM3VDd2L3luZXgrT1hPZGxiQU1DZFI5N2NrcHk4QWgvL1VPRlg5WGEyQTRDVEZ6MDRQTC9IVXI5a2NScjRXdzRoaE5vWkhPMUg3VTgySFE3SHcvdkN4cmFqU1lINUhhRVBqak1nMUFqS1VtQ3BXTFBLSnVBcmpOTVhVTWRXR2FZWndiVVVBSUJiYWRCQkZ2cHBpcndqWW1UeWpnMUx6MXk1UDI3V3FyNDk3WmxNVm5wbTd1VmoyNG16YkRabjE2RnpiRGFId2FnOGN1YkdtbVd6YXJjUS9DM0tYYnYxTUxkUVNrcFNyTDQwL2tReVBJL0gzZ2xKcWVhbS9IdjQ4VkpSVWxpK1lQTE9mOC94OVh6azRENjNIbmh0L09mbzZLRXVoVVhGSnk5NnFLa3E1K1Q5ZW1wU1F6MnRhZU9IWFBONE5tbit1a0V1M2RWVWxWSy9aSG41Qk81eVg2NnFJamhOcWFPZHhWTnYvMTJIejgrWk1ySzRwT3owcGJ0VUtvVnZEZ0xYcHAzSHBLUWtMTXc3VXFoU3Z1L2VWN1BaUTF4N2NNKytqNHB6dExNUWVDRVNUbFZac1ZOSG85ZCtJU1pHZXBycU5jdmpuZXd0WHZvRWlZdUpkYk90U1Q5SklwRTJyMW00ZVBYT2hhdDJESFJ4NW03Z3A2d292M0hsZklFdDYyaXAvL25IbEVNbnIwMll0M2FRaTdPNm1uSnlha1lScmVUWTNnWmxyeEJpL0FqWCs1NnZUMXk0VTE1T2Q3SzN5TWtyT0hYcHJxNjJSbEpLdXBDclJnN3U4K2pGMjJldkF0S3pjbnQyczZaUUpHTS9mdllKQ1BOL2VxSGVqVE1RUXFnZHdyQWZ0U2RNTnR4SWhadXB3R3pjYUFCRkRLWVp3bVJEa1hVTW9mYXNoM3BOMk85ZlI5Z1BBTE9NSUk0R0VVVUFBSHZqUUpNS25VV2Yzcy9VMkdEZjMyNVg3enc1ZE9vNkFKaVpHSHhLL3FLcW9sak5adTgrZk9HVmI4aTY1Yk8vWk9UY3VQZGNRa0ppMmZ4SlJIUkJwek5Zck9wTnU0Ni84ZzArc251ZHBycXE1L1hEdFJ0bnM5bENGaWM0TzFoU0tWSmVQb0hDdzM0QUdEM1U1Y2xMdjhqWVJON0MveTJjQ2dBdjNnUys4UTgxTnRSZHRXU0dwNWR2WThKK0FGaXhhTHFlanFiSEkrOGI5NTVUS0pMYW11cnpwbzJ4NnR5eHJ2ckRCdlFzS0tSNVBQWmV0SHFucnJiR25Da2pZK0tTN2p3U1BNKy9mNTl1ZHg2K2ZCLzFVVkpTb29PaDdtNzM1YTU5SElsVDc2TStGaFFWOSt2VnJUR2RiODk2T2xuSGYwb2hFdWtUbkIwc0g3L3d0YmZ1ekR1Qm9tc240eXZIZDV5K2ZDOHdMUHFsVDVDeWtzTElRWDNtenhpanBxSlVWOHZUeHcvVjA5YTRjdWVKNTBzL0VvQ0JydGJVOFVNYTMyRVphZXFaUTVzUG43cCsxL1BWalh2UGpZMTBWeXlhbHBTU0xqenNGeGNYTzc1My9aa3I5N3pmQnArOWVsOVJVYzVRVDN2SHhxVVk4eU9Fa0VBa25BMkYyb3YzaFhBb1h2QXM0cDlpcFFUcnU0QUs3aWFOa0lnVVZNTGtiNG5mN3ZhdU0ybGZPUXYrRElYMENnQUFXWEU0NGdDNm90eDhPL2Ryb1g5d3hPUG5iMlBqUHc5MTdUbHNZSzhMMXg5R2ZVZzhkV0RUOFhPM3c2TGlsczZkT0dmcUtBNkg0NzdyK1BQWDc3cDJNdDdsdmx4TFEzWDJzczJ4OFovdHJNdzNycGl2ci92RE5JVDhBbHBZVkJ5VklrVWlrUzdjZVBnMW55YndqUURoNEltcmo1NzdQTGx4cEoxUGJuZmJ1Qzg5TTlmandyN2FPUWdSUWdnaDlHdHd0QisxQTRWVmNEUUIvUElhMnc2RkRBdE5ZYmhPQTZvaWhCcE1SUXBNNUNDcEZBQWdNQjhHYVFtdUppTU9lMnhnVVFpVU1LR01CVzVoc05VU3VnaWVjUDZ6S3VpTVVkUGR4Q1hFQi9SeDNMUnFBWkdLMzlHMmEwWjIzcVdiajJNVFB1OVl2MlJ3L3g3RTdPanQ2NWNZNm12ZmVmaVNJaVVKQUQyZGJBYTZPRThaTzdoMm1NcXFabTM2NXhoeExFMmxyRnc4WFVnZlprMGU4ZFRiLy95MWgzOHVtQ3lTTDlVYWhVWEcrUWRIN3QrNkVtTitoQkJDU0lSd3RCKzFkZDQ1Y0NRZUtxb2IyMDRuZWRob0FacTRvUlJDVGVCS0NseE9CZ0RvcFE2YmhTN3FUaXlCRmUraGlnMUVVdHE1SmpDcFZ2Ny9YeEtYa0d4c3BDY2x5VC9YZ0ZGWmxaT2JiNmpQbjl1OHJMeENWcWIrNlFZY0RvZkRBUTV3YW0rV1ZwdGZVTVNxelFkT0g5eHMzZFgwSjd2ZkZwU1YweWN2V05lam0vVjZ0N25OM1JlRUVFS29UY0d3SDdWZDVTejQ5eU84YmZRZ3Z3UVo1aGpET0gzYytBS2hwcEpZQ2t0RGdKaFQ4NkF2aUFrZDZZMHFnazFSd1BqMkxzOUJCVFoxQldtY3ZJWVFRZ2doSkJqR01haU4rbEFNODRKRUVQT2J5Y05KUjVpQU1UOUNUY2xVRGhRa0FBQVliSWlwYzR1NEdsWktzTmNHRkw4Tnk0Y1d3UFFBdUpJQ3BheW03eWhDQ0NHRVVPdURvLzJvTFRyM0dXNm1pcUNkMmNZd0RkUDFJL1JiN1A4SUw3SUFBTWJydzhJNjA4Vi9SMlBDN3RnZmR1S1VJRU4zTmJCUkFnY1ZVTWYxT0FnaGhCQkNOVERzUjIxTE5oMTJ4RUJpYVdQYk1aU0J2N3FDc2F4b2VvVVFxcGQvSG15TkFRRFFsNEZ6VGcyOTZtWXFuUHNzb0Z4QkFneGtvSU1zeU5XeEx3QnFxeWhpM3hlQUlDUXFwdkxncE5yY25VQUlvVitIWVQ5cVE0THlZV2NNTU5pTmJjZFZFOVoxRVUyWEVFSU5SSytHMFcrQnpRRUF1TjBMbENRYmVtRTJIZTZudy9Nc29HT3dod0QwcEd0MmVVUkloSWJwZ0Z1bjV1NEVRZ2o5T2x5dmpOcUtDNS9CUGFxeE1UOEpZSjRKeHZ3SU5RT3FHSmpMMXh3SDUvL0VoVnBVV0dJS04zckJhblBvb1FZVXNTYnFJRUlJSVlSUUs0V3BqMUhyVjE0Tk82SWhyTEFCVllXaWtNSGRFcnFwaUtaWENLR2ZaYWNDSDRvQkFNSUtZVEQvaG5uMWtCR0RRZG93U0JzQUlJWUdSVlZReW9SU1pzMVdmNmo5d0VuK3FDbVl5amVnRWtJSXRWd1k5cU5XTHBNT0d5SWdpOTdZZGpRbzhJOE42TmUvQ3pkQ3FLbllLY1BsWkFDQXNBTGdjSUFrZEJzL0lTd1VSZHN2aEJCQ0NLRldEU2Y1bzlZc3JBQ1dCSXNnNXUrc0FDY2NNZVpIcUptWnl3T0ZEQUJRem9La3N1YnVEVUlJSVlSUUc0RmhQMnExcnFiQStraW9hUFJrenFFNmNOZ2U1SERtQzBMTmpVUUMyMityYkNJYnZXd0hJWVFRUWdnQllOaVBXcTI5SCtCU2NtTWJJWk5ncVNtc3dOeThDTFVZTnNvMUJ4RkZ6ZHdUaEJCQ0NLRzJBa2M0VVd2RFpJTjdGTHh2OUVpZ0JBbDIyNElscmdGR3FDV3hWYW81aUtGQk5SdkU4TjAwUWdnaGhGQmo0YitvVUt0U1VRMXJ3a1VRODB1U1laY054dndJdFRqNk1xQWtDUURBcUliNDB1YnVEVUlJSVlSUVc0QmhQMm85U3BqZ0ZscXp2MWRqU0pKaHJ5MVlLVFdnS2tMb3Q3UDlOczgvRXVmNUk0UVFRZ2lKQUliOXFKWElxNFEvUXlHbHZMSHRVTVJncnkxMFVSQk5yeEJDSW1mOTdaVmNGSWI5Q0NHRUVFSWlnR3Y3VVd1UVNZZVZZVkJZMWRoMnBNVmdyeTJZeVl1bVZ3aWhwc0NkaVJPTHkvc1JRZ2doaEVRQS96bUZXcnpNQ3ZoZnFHaGkvb04yR1BNajFOSnBVVUZaRW9qOG5SOUxtcnMzQ0NHRUVFS3RIb2I5cUdYTHE0U1Y3NkdZMmRoMlpNWGhvQjBZeTRtbVZ3aWhKc1hkeGcvbitTT0VFRUlJTlJxRy9hZ0ZLNmlDVmFLWTJ5OHJEdi9hWTh5UFVLdGhoY3Y3RVVJSUlZUkVCc04rMUZMUm1MQXFESElZalcxSGdnUjdiTUJRUmpTOVFnajlCdCtYOXhkRE5idVpPNE1RUWdnaDFNcGgySTlhcEhJV3JBcURUTG9JbWxyZkZVeHhQVDlDcllvMnovTCt4TExtN2cxQ0NDR0VVT3VHWVQ5cWVlalY4RmNFZktrUVFWTXpqS0NYdWdqYVFRajlaaFk4K2Z3UlFnZ2hoRkFqWU5pUFdoZzJ3S1pJaUJkRittNUhWWmpaUVFUdElJUitQd3ZGbW9OWVhONlBFRUlJSWRRb0dQYWpGdVpFSWtTTFluRFBTQmJjTFVUUURrS29XWEREL2hnYzdVY0lJWVFRYWhRTSsxRkw4aUlMSHFTTG9CMGxTZGh0QTFMNGVDUFVhaG5LQUZVTUFLQ1VKWm9sUHdnaGhCQkM3UlhHUmFqRmlLYkJ3WThpYUVlU0RMdHRhdktCSVlSYUtUSUpMSEY1UDBJSUlZU1FDR0RZajFxR3pBcHdqd1NSYk5UbGJnRWRaRVhSRUVLb1dYMmY1NC9MK3hGcWNwVlZ6RWEyd09Gd1JOUVhoQkJDSW9aaFAyb0J5cXRoWFFSVVZJdWdxWEg2NEtRcWduWVFRczJPRy9hTEpOOEhRcWh1ZWZtRmZVZk45L1R5L2FtcnpsOS9HQkllU3h6dk9IaDJ4OEd6QXF1bFpXUkh4aWFLb3BzSUlZUitrWGh6ZHdDMWUyd09iSTZFWElZSW1qS1VnWGttSW1nSElkUVNtTW1CQkJtWWJNaGpRRUVscUVnMWQ0Y1FhbkVZbFZYK3dSRjhoU3hXOWU3RDV3WFc3K2xvczJQRDB0cmx6MTRGTUprc1cwdnpodC82ZmRUSDQrZHZ1eTJjMnMyMkt3QjA3S0IvNFBqbEdST0hHK3BwOGRVOGR1NVc4UHZZVXdjM2RUSXhMQ3V2NkRmbUR5SE45blMwT2JoOWxaQUtBU0ZSYmh2M25keS8wYzVLY0c4cjZJeXBDemRvcXF1YzNMK3g0VjlIaVA5dDJKdGZTTHQwZEx1NHVKaElHbXp6L0lJaVZtemFyeUF2Ky96V01RbUpYNHcxTHQ1NGRQVGNyWk1ITnRwYmRSWjFCd1ZZditOSVZHemk1ZVBiVlpVVkcxRDlwOFhFSmMxWnZtWHUxRkZMNWs3OHRSYWNoOHpxYk5yaDNPRXRvdTRhYWk4dzdFZk43ZXhuMFF6bGlaTmdpeVZJa0VUUUZFS29KUkFqUTJjRmlDb0NBSWdxZ242YXpkMGhoRnFjMHJMeUhRZk9BQUNkWGtraWtTZ1VTUUNZTldsRVdUbDkwNm9Ga2o5R1hOZnZQcWN6S29uam1VdmRrOU15dWFlWVZVd0FtRGgvblpCN2VaemZxNmxlTTUrdXJMeGkrLzdUcHNZR1U4WU5JVXJHREhPNWZPdng3a1BuaisxYkwwYitZVExwNXRWL3pIZmI5dWRmZTg0Zi9sdExRM1h2RnJlNmJuSHAxbU0yVzloNlAxcEoyYlo5cHlhTkhsaFh6QThBVlZYTS9FS2FDRmNjdUsvNlk4Szh0U2N2ZVN5Yk4wbFViYlp0VDd6OHhNWEVpa3ZLL0lNalhIbzZOSGQzR2lRNzUyc2hyWmhPcjJ6dWppRFVWRERzUjgwcW9oRHVwSW1tcVFVZFFWZGFORTBoaEZxSXJvbzFZWDhNRGNOK2hHcFRVMUh5ZVhnV0FGWnRQaWdtUmlZaWFwK0FNQUFZMk5kSm1rcDU4U2F3dXJwNnFHdFBBSGpsRzhLOWNNR01zYVZsNWNSeFdHVGNvK2R2RjgwZXI2MnBKdVJlQ3ZKeXhBR0h3M0hmZGZ4clFkSEZyU3U0RWI2a2hNVG1OUXVYcmR0OTVNeE50NFZUZVMrVWxaRSt1SDNWOU1VYjd6NzJkbHMwclc4UCs3cHU4ZFRidjBwb2lvR3JkNTVVMEJrTFo0MFRVa2RSUWU3SjlmK2tKQ1dFMVBrcHFpcUswOFlQT1h2MS91UXhnNXBvS0xndEtTMHJmeHY0M3FXWHcydmZFRTh2djlZUzlwODY2RTZuTXhRVjVKcTdJd2cxRlF6N1VmTXBac0tPV05FMFphRUlZL1ZFMHhSQ3FPWEE1ZjBJTmM0cjMrQ3FLaVlSOXZQcTVXUkRISEE0bk11M1BEdWJkWmcvZlF6MzdCdi9VQ045SFVOOWJZRnRIanh4MVM4bzR1KzFpenAyME9jdGQ3VHRPbnZLeUF2WEgwcFRLWC9NSE10N1NsdFQ3ZXloTFlaNjJwR3hpYmxmQ3dRMjI3V1RzZkR2UW1kVTNuMzhhdFNRdm5LeU1zSnJLc2lMT0xQdmhKRURMdDU0ZFBQK0N4endyOWVMTjRGTUptdlVrTDdsNWZTQTRNZ2lXb21Tb254emQ2cCtVcElTSW54VmhGQUxoR0UvYWlZY2dKMHhVTkxZdk1FQUFMTGlzTWxDQk8wZ2hGb2FDd1VnQVhBQXZwUkRDUlBrOGQ5a0NJbllrNWQrU1NucGgzYXU0UzNjc1BQb3ZHbWplVjhFY0IwNmVlM0d2ZWV6Sm8wWVByQlg3Yk9MWjA4b0xDbytmZmx1UmxidVgvK2JJMDJsY0U5MU1OQUJnTHVQdmQ4RWhBbnN5Y1lWODRSM05maDlUR2xaK1NDWDd2VitLZWNoc3l6TVRVNGZkT2RkVTIxdWFuVHUyc1BrMUF3NVdlbFJRL291bWoyQlRLNVpHTWlxcnI1OHkvUFI4N2M1ZWZrYWFpcFR4ZzR1TGlrN2MrWGVoZisyV25RMklkNGpPTmxiZXI4TnhyQy9YcDVlZmlwS0NnNDJYV2pGcGU5Q28xNjhDWnc4WnBDUStzbHBtV2V2M0ErUCtWaGNVcWFocWp4bjZxaFJRL29LckptUm5YZjgzTzJnOTlGMFJxV3hvZDZjS1NQNzkrN0dQVnRCWjV5NWNzL3JUV0JCVWJHbW1zcndRYjNuVEIxRnpFYmhQZ08yVnVabkx0OUxTRW9WRnhkM3NyTndXelNWdTI1bDJWOTdnc0tpdzd5dkVSK0poZlRyM2VZZVBuMDlNaWFCUkNMMWNMVCthL2tjM2pkSzNyN0JsMjk1SmlXblMxT2xCcnAwNzk3TnltM2p2bVh6SnMyZU1sTEk5NDMvbFBMZm1ac3hjWi9FeE1TYzdDM2NGazdUVkZjaFRpV2xwRi96ZUJvWm01RDN0VkJOUmFsL2I4Y0ZNOGRTcEg3WWticUlWbkxvMURYLzRFZ0dvOUxjMUdqWnZNbldGbVlBc05MOWdHOWcrTldUT3p1WkdISXJuN3AwOTh5VmU2Y09iQkt5S0FhMUh4ajJvMlp5S3hVaVJMUXAxMTlkUUZteUFmVVFRcTJOcEJoMGxJUEVVaUFHL0hzS200R01VUHNVbDVCTXpLd21rOGx4Q2NsOGFlYzRIQ0NSNnN4NlF5c3BPM1R5V285dVZqMGRyZXU5RVoxUnVYWHZLVy9mNFBFalhmOWNNRmxnSFRLWnRHbmxmQ3BGNnViOUZ5RVJzZi83WTJwR1ZtNW94QWNBc081cXRtVHV4TzNybHdpNXhSdi9VQ0Zud3lManFCUXBjek9qZXJ0YW0yOWd1RzlnK1B6cFk2aFV5cFZibnVldlA5UlVWeDA3dkI5eGR0TS94N3pmQm5jMU54a3hxSGNScmVUa3hUdUtDdndEMVBiV25YMEN3dkx5QzlWVmxYK2hBKzFFV2taMjdNZWt5V01HaVpISmZYdllTMU1wbmk5OGhZVDlHVm01TTVlNlV5bFM0MGIwbDZaUVBpVi9TVXBKRjFnejlVdldmTGV0SElDeHcvdkxTbE85ZklMV2JUdThZLzJTd2YxN0VMa3RGNjNlbWZBcGRjU2czb2I2MnVIUjhTY3ZldVRrRld4YU9aL2JRdkQ3MkNjdi9lWk5HN040em9TSW1QaHpWeC9FeGlmZE9MMnJyc2tqdVY4TFY3b2ZtREZ4Mk15SncxLzVobmc4OWlhVFNEczNMaVBPM25uMGNzOS9GelhWVmFkTkdFb21rVjYrRFhvWEdsWHZ6K2R6YXNhdEIxNTl1dHZObWpRaVBDYmUrMjF3N01mUE4wNy9RL1Rod1BFcitZVTAxejVPaXZKeWdXSFJsMjQ5cnF5cVdyMTBKdmR5T3FQeWoxVTcxRldVSm84WmxKbWQ5OVRiZjlHYW5XZi8zZHpWM0dUczhQNitnZUhQdlFPNFlUK0h3M25xN1crZ3E0VXhQeUpnMkkrYVEzd0pYRWdXVFZPRHRNRVJkK3hEcU8yeVZLb0orNk9LTU94SGlFODFtejF6cVR2MzQ4eWw3Z3J5c3U2ckZuQkxHSldWY2pKMVRvbmZmZWg4V1RsOXpaK3pHM0t2MElnUHIveENaa3djTnFDUEUvR3VvUzZ6cDR5MHRUVC81OSt6QWNHUkExMmNLVkpTVDE3NmZVN05JTTVXVmpHcnFxcjRMcWwzM2o0QWZFciswckdEdnJqWXI2VFR6LzFhK09EeVFXS28xc0xjWk1pa3BmZWV2Q2JDZnIrZ0NPKzN3WDI2MiszZnVvSjRSVEp4MU1CcGl6Ynd0V0J1YWdRQWlaKy9ZTmd2aEtlWEh3QU1jZTBCQUJRcFNaZWU5azllK2llbHBKc1lDVjZKK2RvdmxNR28zTHg2d2NDK3prUUpteTA0RitPMi9hZlpITTYxay85b2FhZ0N3TlR4UXliT1hYdjAzRzBpN0Q5MzdVRmNRdkxCN2F0Nk85c0N3UFFKdzl4M0hYL3c5TTNzS1NOMXRkU0pGcEpTdnR3NXY0OUlZR0Z2M1ZsT1ZtYi9zY3UzSG5nSm5OVUNBRGw1K1NmM2I3UzM3Z3dBRGpaZDRwTlN2WHlDMXJ2TmxaV1JwaFdYL252aW1xYTZ5dlZULzhqTHlRREFuQ2tqNTdsdHJmZm44L2JkKzZONy9uS3lxNW1qdXZQZmMvZWZ2T2IyWWY3ME1iYVduWWlIY09xNHdSUG5yM3Z3ekljMzdFLzhuRFp2MnVqRmN5WVFINTNzTERidE9uN3MvTzBUK3paMGQ3RFNWRmQ5L3ViZDhqK21FdE5ZSW1JU01yUHpWaXlhWG0rdlVEdUJZVC82N1NxcVlXczAxUEhIK3MvUnBNQXlVeEcwZ3hCcXNheVZ3T01MQUVCVVlYTjNCYUVXUjR4TWZ2UGdOREZlTFNZbXRuWGRJaEtKSEJiNWdWdWhyTHlDQ0pOcXUvWEF5OXMzV0VGZVZsZEwvZVFsajZ0M25uSlBNWm1zczFmdlg3ejVtRnZpY1g1dmIyZmJHNmQzMGVtVnZDOGFCRnExWk1hVXNZT3RMY3hrcEtsU2toTGdEREVmUDFWWDE2VG9QM2YxL3ZuckQva3VDWGg2c2Q2VjFVVzBFajJkSDFKN2xwU1c4MmIrbDVXUnJtdVB2ZDdPTnR6cDJmSnlNaVpHK21rWjJjVEhGMjhDQVdEeG5BbmNhUkg2dXBvRFhad2ZQdlBoYllGSTlrWXJMaFhleWZhTXcrRTg4L2JYMDlIb1lsYVRwbUhvZ0Y1UFh2by9lZW4zdnorbUNyeEVXVWtCQVB5REl2dDB0eWNlQU83S0MxNnA2ZG5SY1ovR0R1OHc3Z3pVQUFBZ0FFbEVRVlFuSVNHZVgxaVQ2c1hhb3BPbmwyOU9YcjZtdXVyajUyOU5qUFE2bTNYZ25yVzE3UFRzVlVCa1RBSTM3Ty9idzU0M2FlV0lRYjMzSDdzYzlENm1yckJmVTEyRmlQbTVEY1orVE1ySytXcHFiT0FURUZiRlpFNmZNSXlJK1FHQVFwR2FObjdvNXQwbmhQK0l1anRZY1dOK0lzNi8vK1IxOFB0WW9nKzh3L0xGcGVYNk9wb3BhWm1GdEJMbGI4a1JaR1drZVhzN3VIK1BrNWZ1UmtUSE01a3NDUW54MFVQN25yem9FUmI1Z2RoVDA5UExWMUpDUXVCaUhOUStZZGlQZnJ1akNaQXZpdjFSU0FCYkxJR0NtK2dpMUtaWkt0WXM3MC9CNWYwSUNVQ01rNHVMaTR1SmtXdVBtV2RrNWZYcjJhMzJWY0hoc2YrZXVFcWhTQkVmQi9aMTVsMFMvTmUyLzF4N083cjJjZVNXS01yTEFZQ0prUjZUeVhweTR3aFJPSFBKcGw1T05ndG1mcytyeitGd2hrOWRUcVZJQVlCeTNZbmN6RTJOdHF4WlNCd25KS1Z0MlZOUHNFUW9LNmZMeWY2d1pjL1VoUnR5OHZLNUgvL2RzWnFicXBDUHVwb0s3MGRGQmRrUENSWEVjVXBhaG9TRXVMR2g3Zy8xYXczcHk4dktFSzlSR3RMVjlpa3NNaTRucjhERVNPL1F5Wm9WOG13T2gwUWlQZk1PV0RaL010KzJqb1NCTGs1UFh2bzk5ZlovRnhvMWVramZDYU1HYXFnSm1FeVJuSm9CQVBjOFg5L3pmTTEzaWxaU1JxVlE4Z3RwK1lXMHdST1g4cDB0TGluakh1dHFhL0Nla3BHbXlzcFFDd3JyekJmTDl3d1F2d1ZLeXlxSWZBVGNDU0RmNnd2cU9SKytMSmdhYXNwVWlsUitZYzJpMTl5dmhUZnVQWStJamsvTHlDb3JweE9GRE1iM2Z6TWI2bWxKL0xncnA2Rytka1pXTHEya1ZFMUZhZlFRbHpPWDd6MTdGZEROdGl1anNzcjdiYkJySDBlUnA3ZEVyUmVHL2VqM2lpaUVsOW1pYVdxMEhwamdQaXNJdFhWVWNlZ29ENGtsQUFEUlJkQlR2Yms3aEZDcmtaWHp0WWhXRWhnV2JhaXZ6UnNQNStUbHI5bnlyNm1KUVM4bm01djNYeEQ1OW9pVWV3UVNtV1Nvcnkxd3B6MEpDWEVpTUdNd0tndUtpanNZNnZMR2FYUkdKUUJRZVRMNUNVU2xTSEZuZlplVk5UU1FscGFtOEVYZHV6YjlXY244dmw3QXhFaGYwSFZBakJUODhKRW4zMEZsWlpXVXBBUmZCZ1FtaThYWEFoR0dTZGYzMWRvelR5OWZJaThkMy9yOC9FSmE4UHVZN2c1V3RTK1JsSkE0c1crRGYxREVyWWRlRjI4K3ZuSHYrZGEvRnJ2MmR1U3J4dWF3QVdEazRENjhyNklJdWxvYUxCYUxDTUs1czkrNURQVys3MFpCK25FZUFZdFZYVjdCNEtiMHE0M3ZrU0ErY29CRFBEUEVZL3hEZzB6K1owYkE5LzF4U2d1YnpXRXlXVktTa2tTYWcybUxOcEpJTU5TMTEvaVJycnJhNnZlZnZIbnE3Uy9rY3U1TEFVa0pDV0tueVY3T3RxLzlRdi82Mzl3My9xRVZkTWJZNGYzcjdSSnFQekRzUjc4UnZScjJ4SW1tS1ZseG1GM1BUajhJb1RiQ1dxa203SS9Fc0IraCttbW9xUXp1MzBOY1hPeTFYNGlNTkRVbExUTXVJYm1YazgzRTBRT0pDdXFxS2owY3JWY3ZuZm4wcFg5OWpkVXBQaWtOQUV4TkRIZ0xpU0NFTHh3U0ZVVUZPYjQ1OWtTYS9VWlNWVlpLVGMvbXk5V1hrcGJKVjQyNE5lN3JYaGM2by9LVlgyZ1hNK05MeDdieGxzY2xKTTljNnU3NXdrOWcyRS9vNldUVDA4bm1ZMkxLa3JXN2RoODZYenZzMTlaUUE0RHE2bXFCamJEWkhHa3FoVlpjNm14dktTU0JaV1pXSHUvSER3bWZPUndPM3l5UEJsSlZVU1R5ODVrYWYzLytrMnM5TTdVVjBVcDRQNlpuNWJDcXF6c1k2QUxBN1ljdnl5dm9wdys2MjFwMklzN2VmdmlTNy9MQ0h5OW5zemxwNmRrcVNncmNJZjF4dy92N0JJVDVCWVo3dnZBMU50UzE3b29yWWRGM0F1YmJJTlJVemlWQmdTaW05d1BBYkdPUXh1bjlDTFVQVmtvMUIxRWkydjREb2JhSVZseDYxZVBwL0JYYkNvcUtkNnhmVWxsWmRmWE8wMkVEZW5IWHpEdmFkdFZVVndrTWpTYkd5VldVRkJwenU0ZlAzc2hJVTYwNi94QlhOSEJJdktTMC9GMW9GUEVyTmo2cGdYYzBNZFJMU3Ntb0srWGJMM1B1Wmtsc2RjWXRpWXhOOUEwTTU2dVdtSndHQUIxK0tVcHNEMTc1QmpNWWxidzc2aEU2bTNYUTA5SHdDUWdUdUQ2aW9LaVllMnh1YW1Sc3BGdGNXczZzTld4dTF0RlFYVlhaeXllSWR4NUJOWnVkbXA1TnBBUG81V1NUblp2LzRPa2IzcXY0NHZCWHZpSGNFamFiYytieVBXSjUvQzk4V1djSEt3QzRkUE54QloxQmxCVFJTbml6WTlTRjcrZHc0KzV6QUJqVXo1bjdYa25uV3lhQ2t0THkwUEJZdnN2VDByTmpQMzcvL2ZMS04vaHJRZEdnZnQrM3RIU3l0OURXVkx2MzVIVkl4QWNjNmtkOGNMUWYvUzd4SmZBd1F6Uk42Y3ZBQ0owRzFFTUl0UWtXQ2tBbUFac0RxZVZRVkFWS3VHRW5RaldxMmV5bzJNUjNJWkhSY1orS2FDVUpTV205bkd4MHRUVlkxZFdiZDUrb1pyUG5UUi85TGlTU1d6OHBPWDNkdHNPZTF3OExtZHZjRU1scG1WNXZBa2NQZGVGYmFWeGNXaVlrN0dlek9lSFJINGxoMHJWYkQzUExLUlNwdXNkb3Y3T3pNdmQ0N0oyUWxNcTNwcnFSSm93YzhPRHBtNGZQZkRLeWNoMnN1MlRuNVh1OUNYUzBzd2dLaStidFZWaGtuSWFhTWpjL0hPTGorY0lQQUdxSC9RQXd5S1g3MmF2M1gvb0VqUm5XaisrVXh5TnYzOEQzenZhV3FpcEs4WjlTSW1NU0J2UjE0bnVvaU5TVmEvK2N0WGJyb2RuTE5nOGYxTnRBVjZ1Z2tQYktMMlJBSDZjbGN5Y0N3Sks1RTRQZXgrejg5MXpRKzVpdW5VeXFtTXlnc0JnT2gzMzIwQlp1SXpyYTZyT1hiUjR4cUxlS3NxTHZ1L2V4OFo5ZGV6dldsUXhDdUs2ZGpBZTVPTDk0RXpoOThjYit2UjJaVmN4bnJ3STZtM1hJeXk4RW9ZOHlrOFdhNzdadDNyVFJLc3FLUGdGaEhvKzlYWG82OU9sdUJ3Q09kaFpQdmYxM0hUNC9aOHJJNHBLeTA1ZnVVcWtVR2s5dUFpSWZ3UXIzQXd0bWpESHRZQkNmbEhyaXdoMWRMZlVGTTc0bitTT1JTR09HdWh3N2Y1c2lKVGxzUU05ZitHcW9EY093SC8wV1RBN3M0bjluK2V2KzF3a0VKWHBGQ0xWTlZISG9MQSt4eFVEa0IrbW5XZjhsQ0xVUFgvTUwvMWk1WFY1T3ByZXpYZi9lM1J6dHVrcEtTSlNXbGEvZWZEQTRQUGJ3empWOFEvb0ZSVFF5bWFTcXJNUmJtSm1keDAxclQrQ3dPZW1aT1h6N2tOdGFtbE9rSkltVUFTczM3WmVUbGVGTjVrZUkvcEJJWk1Mbks2K2dWeFlXRmMvK2M3T01OTFZITnl2WFBvNjdOdjFaKyt1dzJXd2hVWk96Z3lXVkl1WGxFeWphc0YrYVNqbHpjUE9oMDljRGdpTmpQeWFabXhyOXQydnRhNy9Rb0xCb2FXa3FVYWVzbkI0WUdqVmlVQjhSM3JjdHFhQXp3cUxpT3BrWTZnaDZMVExJeGZuczFmdWVYbjYxdzM0N0svT1E4RmlQeDk2c2FyYU9wdHJ5QlZNbWp4MGs4Qlo5ZTlnZjI3UCszTFVIVDd6OE9BQ2E2aXE5bkd6SGpYQWx6dXBvcVY4NnV1M0VoVHZCNGJHK2dlRnFLa3BkT2huUG1EQ010d1dYSHZhNjJob1hianpNenMzWFZGTlpOSHY4N01ramYva3IvNzEya2JhVytoTXZ2eXUzUFhXMU5SYk5IcStrcU9BWEZDRWpMV3lxeTlqaC9XV29sTU9uYitRWEZHbW9xeXlhTlg3MmxKbytEQnZRczZDUTV2SFllOUhxbmJyYUduT21qSXlKUzdyejZJZDUvc2FHdWpNbkRUOTE2VzV5V29hY3JJeHJIOGNsY3lmeUpmTHM2V1J6N1B6dGdTN09zakxTZ0JBUEVvY2o0cmxTQ0Fsdy9qUGNTQlZOVTQ2cXNLUE81V0VJb2JicGNqSmNTUUVBR0tnRmF6clhYeCtoZGlNOE90NnlTMGZ1YnZZK0FlLzNIYjFZWGtIZnRXbTVzNE1sQU16K2N3dUpCRXZuVG1KVVZoMDllNVBENGR3NnU0ZW9mT1gyazRzM0g4MlpPdXJrUlk5NmIrUnhmcStHbXNyejErOE9ITHRjemVZYzM3dmUzTlNvckx6aTlzT1hTZ3B5RklwVTd0ZkNpemNlZGpZelByNTNQZStGaGJTUzBUTldWTkFaNDRiMy8zUEJaTDVvSkNFcExUMHpSMHBLa3NHbzNIUGtZazlINjcvWExxcXJEd2RQWEgzMDNPZkpqU015M3dMeUpySm85YzdJMklTM2o4NFJTeVN1M0g1eTlPek5oMWYvYmVRc0NkUXNZdUtTNWl6Zk1uZnFLR0pxUUJNNWUrWCt5VXNlSi9adGNMRHAwblIzcWRlSkMzZk9YWHR3OGVpMnJwMHdCeGI2QVk3Mm82YjN1VXhrTVQ4QUxNSDBKQWkxUDdiS05XRi9TSDc5bFJGcVQ3Z0p3QURnMmFzQTkxM0hyYnFZYmwyM2lMdGQyYUpaNDNZY1BMZG85VTRTaWFTcnJiNytmM1A1V3BnK2Z1ajA4VVBydlJHSHcxbTBldWY3cUkrODdWT3BsR3NlVDB2THl0bHNqcFNraEsyVitjWVY4L2t1VkpTWDYrRm9QWHFvaTZOdDE5ck5ma3IrOHZmZWs4U3hocHJ5aEZFRGhQUmgxdVFSVDczOXoxOTcrT2VDeWZWMnVJRXFxNWdjTnB2Q2s0YlFKK0I5V0dTY1MwOEhJdVl2b3BWY3Z1MDVhY3dnalBrUlYzRkpHZS9lZUpuWmVkZnZQVk5WVnJUdWF0YU12U29wTGIvNzJOdkdvaFBHL0tnMkhPMUhUZS9QVUlndmFVQzlCaGlyRDRzN2lxWXBoRkFyVXMyRzBiN0FxQVlBT09jTStqaDNFU0hCZ3Q3SE9ObFpORkhqY1FuSlh3dUtpS1hJZktyWmJES0pKQ1NQdWhBY0RvZkRBUTV3Qkc3dHpzY3ZLR0xWNWdPbkQyNFdWWmJ5MUM5Wk01ZTY5M0t5TWREVFpyUFo4VW1wL2tFUnFzcUtGNDVzMWRKUUJZRFZXdzVtWm4rOWRHd2JzVTBhYW5XYVlyUi95S1JsSmgzMHpJd05xRlJLZW1iT1M1K2dhalo3Lzk4cmV2NVNzb0RHOHdsNC95azV6ZnR0Y0VaVzdybkRXenAxRk9WQ0dOUTI0R2cvYW1KdmMwVVc4OHVLdzZ3T29ta0tJZFM2aUpIQlVoRkNDZ0FBd2dzdzdFZW9MazBYOHhOWjJlczYxWkNJdlM3ZlhoYzA2SlZCTHllYkVLK3J2M3l2MmxSVmxFWVBkWGtYRXVrYkdGNWR6ZGJVVUpreWR2RHNLU081YVJIMmIxMHB3dHVodG1IR3hHSFBYNys3Ni9tYVRtY29LY3IzNlc0L2MvTHdUaWFHemRXZmxMU01pemNlR2VuckhONjFGbU4rSkJDTzlxT21WTVdHMmUvZ3E0ZzI3VnRtQnFOdzR4eUUycXQ3NlhBaUVRREFVUVYyV0RkM2J4QkNDQ0dFV28xZmZ6V0xVUDN1ZlJGWnpLOHFoWnYySWRTdU9hclVISVFYUWhXN21UdURFRUlJSWRSNjRDUi8xR1RLcTBXWnlXK09NVzdhaDFDN3BpTU5XbFRJcGdPVEF6RTBzRk51N2c0aEpHbzBKdVRRSVpjT09ReW9yRzd1M2lCUkV4Y0RGdjV2UmEyQmt4cVl5alYzSjVDSVlkaVBtc3pWWktnUTBWOXYybFJ3MVJKTlV3aWgxc3RSQlI1a0FBQ0VGUHptc0ovRDRmeGFyaktFNmhHWUQvNTVrRkFDdVhSZzREU1dOazFKRW9xcW1yc1RDRFdBaWhTRy9XMFBUdkpIVGFPTUJaNlpJbXR0dEI0K3FnZ2g2SzVXYy9BdXI2bHY5ZG92MU9PeE41SCs1c0V6bjZrTE43Q3FCYnpIcktBenZOOEdOM1ZuVUZ0VHhvTEx5VEQyTFF4NEJadWp3Q3NiMHNveDVtLzdNSnNXUXFqNTRHZy9haG9lWDJxMjJtbzhxaGdNeFZYOUNDRUFTeVdRSWtNbEczSVlrRllPQmpKTmRCOWFTZGsvaDg1MU5UY1pQOElWQUxwMk10NlIvTVhUeTIvMGtMNThOUisvOE4xMzlOS21pZ1hFcWVtTE55Vitybk54a3pTVjR2UHdySkQ3Qm9SRXVXM2NkM0wvUmpzcjg3Tlg3NSs4NkVHVWs4a2taU1VGQitzdUMyYU0xZGZWRk5HM0JBRDRrUEI1NmRyZFU4Y04rV1BtV0ZIVjVISWVNc3ZDM09UMFFmZGY3dDcvTnV6Tkw2UmRPcnBkWEZ6c2x4dHBXWXFaY0NNVlBET2dVbENRcnlnQldsUlFvNEEyRlNUd2JYZWJnNVA4VVd2UlViNjVlNEJFRDhOKzFBVG8xWEQzaThoYUc2VUxVdml2SDRRUWdCZ0puRlRoYlI0UVU2T2JMT3pmZmVnOG83THFyK1d6aVk4bVJucXVmUnhQbkwvZHM1dTFxb29pYjgxSm93ZCtURXorNTkrekNuSXlMajBkM0JaT0xTdXZFTmltZjNEazg5ZnZoTnlVVmxLMmJkK3BTYU1IMmxtWmN3dGRlenRxcXF1VWxWZDgvSlR5N0ZXQWIyRDQrZi8rTmpiOHhUMU5rbExTTDkxOFBHNTRmMnNMczVxYkZwZVZsVmZrNU9YWGUyM0RhNHFRKzZvL0pzeGJlL0tTeDdKNWszN25mWnZLNnh3NG1naWx6QjhLTzhuRFNGMHdrd2Y5cG5xZUVVSUlJUXo3VVJPNEo3cWhmaklKeHVtTHBpbUVVQnZncVBZdDdQOEtrdzJhNGc1WGJqL3g5ZzNldEdxQnByb3F0M0QxMHBsVC9saS9kdXVoMHdmZCtVYWVONjZZbjVxZWZlSEdvNzQ5N08ydE85ZlZiTzdYUXVGaC85VTdUeXJvaklXenh2RVdqaG5lejlHMkszRk1qUDhmTzNmcjRQWlZ2L2JWM2tkOWZQWXFZSWhyRDI1SmoyNVd6MjhkVTFLcWYyQ240VFZGU0ZWRmNkcjRJV2V2M3A4OFpwQ3FzbUlEcm1pcHlxdGgvd2Z3Ly9xOVJKSU1McG93VGcrTVpKdXpZd2doaE5vSERQdVJxTkdyNFk3b2h2cjdhNEtpcE1oYVF3aTFkdDIvaGVKeHhWQlVDVXBTb20zK2xXL0lrYk0zaGcvc3pUZWZYMVZaY2Z0Zmk1Zjl0V2YxMy8vdTJ2UW5sZkovOXU0enJJbXNDd0R3U1lPRTNrR0tGTEdnQWxKVXNLS2lMcnNxOW9JTkZUOTc3NzB2ZGwwVnhRNktIUXRpUlZERVFoRVJCVUdVWGdYcExTRWh5ZmRqTk1ZUVFrUVUwUE0rUHJ1VG1UdDM3Z3pKSkdkdSszcGNHbzI2YStOQ0dSb3RJeXMzL2tPSzJHejFkRFRGcmhkZ3NxcXUrZ2M1T3prb0t0UmE1VHZGeGZuMGViK29OL0hmZTFJOEhwOWMrMHdvSXUwWEpKQStaUU1hTmFTLzE0V2JGNi9mYjhZVi9nbWxzT0UxRkh3WnkwMk9BaTdHOEk4ZUtPQnZNSVFRUXI4SWZ1V2dobll6RXlxcUd5eTNjVVlObGhWQzZEY2dUd1VyVlhoVkJBRHdNTGRoV3dNOWV2cGl6YlpEVnVidFZpMmNXbk9ybmEzRitxWC8yN0xuK1BTRm0zZHNXS0RYUWt1d1NWTmRsWGhrc05mVFIyek9menQyYjJWa0lPSFE0UzlqeXNvckJ2YnBKaUVOaFV4V1UxWE8vVlJBdkh3YUh1MTc4OEg3cFBUU3NuSjlYVzJYRVU1RC91cE5iSXFKUzV3eWY4TlVGMmRkSFUxUEw5Lzh3dUo3bHozK0dqMkgyRHAvMVU0QTZORzEwLzV0eTRpVTB5Y09GN1F5cU9aeUw5OEl1UFBnYVdwR05wbE1ibVdzdjNINVRFUDlGaUlwdlM3Y1BIVHkwcUVkSzlNeWNxN2NmSkNWazZlaXBEaXdqLzJzcWFObFpXaTFuWUt2ZitBVnZ3ZHBtVGxLQ3ZJOTdhM251WTFWVWY0OFdIUnlXdGFKczllall1SkxTc3UxTmRTbXVEZzdPemtBZ0xLU2dwMnRSZURqOE9ZYTlvZm13L3JYWDEvMjFvWUZiVUd4MWt1RUVFSUkvUXdZOXFNR1ZjV0R5MmtObHB1dEdoaklOVmh1Q0tIZlF6K2R6MkgvbzRZTSs3MHUrbnVjdk5TaHJjbStyVXRyQzF5SC9OVmJWbFptdzQ0am82WXVuelIyVUNzamd5dCtBY1JZZmZ1M0xScytxTy93UVgxcnkvL1NqUUFKUjQrTWptUFFaYzNhR2t0SVUxSEp6UDFVSUhqY3NHVGRIaXVMZGlPSE9KTEo1RnNCSVp0M0gxTlVrT3ZUbzdNZ2ZkejdsSnYzSHc4ZjFLK3FpcTBneDFnMmQvS3JOKzhDUThKSERuRTBicWtudGdGQ05aZTdjUFd1c0pjeDdVeU54ZzRiU0NhVHcxL0dmc3dyTU5RWFA0WHFVVzlmQUpnNWVhUzhIT051MERNZjN6dnBXUjlyNjRPdzg2RDNaYitBYnAwdEJ3M29sWldUZCtQT283ZnZrczRjM2lKRG8yVm01MDZhczQ1Qmx4MHh1SjhjbmY0aE9UMHhKVU93bzIybjlzSFBJdlB5QzdVMGZ1bXNqUTNBUHhNT0pueDlPYzRJcHJacXpQSWdoQkQ2VTJIWWp4clVyVXdvNVVpUlRqb2pmMHJIWFlSUTg5WlRHM2JIQTlGMk9wc0p1b3dmejdLOG90TDdvbitQcnAwbWpoNlVtcDR0SWFWWmEyT2ZJOXZXdVI4T0Nvbm9ZdFd4cDUzMTY3Y0prZEZ4eE5acUxwZkpaSW5zd21EUXFaUTZCcUwva0p6ZTJxU2xoR1JzRG1mSEFTOGVqLzlQLzU3RUdvOWRxMnd0UHc4bDhMZGo5OEV1Qy96dUJndUgvUkZSTVpkUDdEUnFxVXU4SEROMEFBQUVob1Qzc3JmdTF0bFM3RkY4cnR3SmV4a3pZbEMvNWZOZEtXUXlBTXllT3ByTnFmV3V6bVJXK1hodUk0cHQzOW1pa3NrS2ZoWVpIWk1nR0RKUUlPeGx6R1cvZ0Frai8xNDRjenl4cGwwYjQ2MTdqdDkvR0RwNFlLK0hUMTZ3V0ZYcmwwNGY0R0JQYk9YeHZzNTFadGJHR0FEZUo2VTNzN0QvWWlxY1RQcThUQ1BERWpQbzE1Q3pNQ0NFRUVMU3c3QWZOUndPdnlHcitvMFZ3S1paL2NKRENQMGFjaFRvcFFVaGVRQUFmcGt3cS9XUFo2a2dMM2ZxdncyR0JycmQvM0hsY0NSMVUzTG9ick43MCtJekhsdEt5c28xMUZTc0xkckozS0FKd3Y2WHIrUG5MSGNYMmVXQSsvTGF3bXlCb3VKU0F6MHhNZUdGYS9lQ1FzS0xpc3Zldmt2S3l5L3NhdDF4OHBqQnhDWkJ6TS9uOC9sOFVGVlJ5c3pKRTk3WHpzWkNFUE5MNmRxdElCVWxoVVV6eHhNeFAwR0dWbXVMOU5IT0E0UWZWVGc3T1FRL2l3eDdHVk16N0w5NTl6R1pUQnI2VDkvOHdtSmlqYm1aS1FCRXZZa2ZQTENYbXFveUFEd05pKzdkelpab2FpRThHQUhSRWFDNHBPeTd6cVdSWFVuN0d2UHIwR0ZiSnh5b0h5R0VVQ1BDc0I4MW5EdFpVTWlXSXAxMFJ1RUEvZ2loV3Z5ajl6bnN2NXNGVTB5QTNnQ1R1aHNiNmdHQTM5bDlmRDRBd0s1RDN1bVpPUWUzcnhST3MyTHpmM1E2blJqR1Q4TEE4aGVQYnhjc3U4eFlKYzNSeXl1WWlncGkralE5RFh0RkJON0docnFUeGd3YTVkeGZFSkRIeENYNjNYMzBPdTVEVm5ZZVVTRlBwWDd6blc1b0lMNWxmbTBxS3BuWkh6OTF0ZTVJcDBzN1VLSytycGJ3UzZJMlhoRFlDMHRPeStUeCtDT25MQlZaWDFKYURnQUQrdGpkZnZEa1R1RFQ1eTllRDNWeUdPVThRRnZ6NjJOZkpRVjVva1hHZDUxT1l6cWRCT2RUUHkrYktzSk9hMURFbjFzSUlZUWFFMzRQb1liVGdGWDlkQXIwd2NhUUNLRmFXS21DTGdPeW1jRGt3cDBzR041Z1R3a0Z6Y2cvNVJjWjZPa0lCNThBd09WeTVSaDFoOFNteHBKRzd4TkxUbzR1TnF6MTJMbEtNSUdmc0lEZzBOVmJEK25yYWcvc1k5L0tXRisvaGZaYWR3ODIrNXQyQ2d5cG8zY0NtODBobm1oSXZ3dFpxRkVBQUJTWGxnRUFYVmJNOUNzOEhvOUtwZFRzOXErbW9rUTgxeml5YS9YVHNGZVgvQUs4THZwZnVIWnYwOHBaanIyNkVtbktLNWpFQUFyZmRUcU5nd2V3Tng3dWYra24wa1lKZGxxRGZBTThsa0lJSVlSK0JJYjlxSUc4S1lZODBSNnQ5ZWVnRGRSYXA1dENDUDNwU0NRWW9nK2VId0FBcnFURFVBT29mWUs2ZXFoaWMxTFNzN3AxRVcyWno2cGlmMjhzTFNVVlpjWHZhc1R1ZmRGZlFWN081OGcyQmZuUFF4dVVsMWZLeVB6UWRLZktTb3J5Y293UHllbGNIby95YlR4Zm04eWNQTnRPN1FVdjM3NUxBZ0FUUS8yYUtYVjFOSlBUc2d6MVd3alBnQ0NpaDUxVkR6dXIrUGNwczVlN2I5OS9TaEQyRTFkR01PWi9rN2JwTlR6UC83emNVUm4rdFFJR3h2d0lJWVFhbjFUZjZ3alY3VzVXUSthRzR4NGhoQ1Q3V3hma3FRQUErVlh3L0ZQRDV2MGdPS3lTeWFyWkliKzh2SkloUlozejh4ZXZCZi80L0RxVEF3Q1lHaGtrcG1RS2oyTW5XWEZKbVlxU2dpRG1meFh6cnJDNHRNNjk1T1VZQUpCZklLWVJQdEdkM3JGMzE5eFBoYWZQK3dsVzhuaDhGcXVxdGd6UCtkNnAvREtFWVhGSjJhWHI5MlZvdEQ0OWJHdW03R1Z2QXdDZVhyNThvU3VTbXA1TnZDd29LaEdzTkd0ajNNcFl2NlNzUWpESXd2dmtOQUF3TVJMek5LRUpLV2JEbkJkZlkvN082ckRUR21OK2hCQkNUUVRXOXFPR3dPTEM0OXdHeTAyRkJwYXFEWlliUXVpM3hLRENpSlp3SmhrQTRHb0c5S2kxRHZsN3NWaFZYaGR2bWhvYm1MYzNGVjdQNS9QTHlpdmtHYlZPSEJBZUZVc3NMTi8wbjJDbHJLd01wYTVoL0FIQXh0TE0xejh3SVRHVkdMVytUbDF0ekcvZWUreHg2bkx2YmphSktSbGU1LzJVbFJUcTNJdkkvTmlaYTRYRnBRcnlqSkdESFVVU3pKMDI1bVYwbktlWDc0dFhiNjB0ektyWTdDZGhyMWJNZHhVTUgxaVR5LzlXOWU5alR5YVJiZ1dFRkJTVnJKanZxcXFpVkRQWmtMOTYzN3ovK0c3UXM0enMzQjVkT3RIcE1ySHhTY0hQSXAvZU9VMmxVSHh2Qm9hRXZyUzN0ZEJRVjMzM0lTVTZKcUcvZzUyZ3UwRmtkSnkycHBwKzdjMEVHbDlLQmF5S2dvSXZvOXNNMUlYRlpsaXhnaEJDcU9uQXNCODFoQWM1d0pHMmtxcHUvVnNBTnZCSENOVnBwQUZjVGdNV0YyS0xJVHdmdW1yOGVKWlZiTTdLclFmVE1uS083MTBuc3VsOVVqcXJpdDFTWDdRdEVwUEpxcTdtcm5VL0hCUVNmbkQ3Q2gwdGpWdm4vNE1hZUR5ZWhCdWJmV2NMQmwwMklEaFV5ckIvOGF5SlpETFo3ODZqODc1MzJyZHR0VzN0M0UwN2oxWXlhNjJXSjdReTBsODZaNUwzUmYrajNyN0QvK2xiTTRHcWlwTFhvYzNIejE0TGZoYjVPdmE5aW9waTUwNGRqQXhxblE1Z3dmOWNvdDdFMzdqenFLS0MyY3BZZjlITUNZNjl1NHBOU2FWU0R1OWNkZnpzdGNESDRTZDhycXVvS0JvWjZHNWRNNGVZQ01ERzBpd2lLdGJYUDdDYXk5UFQwWncvZmR6WTRRT0pIY3NybUtFdlhnOGUyRnVheTlJNDdtU0RSd0t3ZVo5ZlRta0ZMa2FOWENTRUVFTG9XeVMrbEEwUUVaSmdkZ1I4YUxpcGxUeTdRS3ZtMEljVElkVG9ycVRCc1VRZ1dnbDVkZnZjN0wrK1l1TVR0KzQ5a1pTYXVXYXgyMUFuQndDNGVQMCtsVUpoTU9pc3Fxb0xWKzhXbDVUZE9MdFBRZjZiSWZkZDU2NlBmWmRrWTJtMlpwR2J5RU9CL0lMaXlOZHhETG9zaVVRNmZjSHZVMzZ4MkNjQ2hMMUhmRzdlQzc1OTRTRFJGTCtKODdwdzg5REpTN1dOT05pQXpsNitmZWpFUlQrZmZUcGFEZkJZcDRHeGVMRDdMVHorTW0raUxCbldXVUJYOVVZdUZVSUlJVlFEMXZhakg1WlMzcEF4dnc0RFkzNkVrTFNHR2NEZGJNaW9oR0lPSEVpQVZSM3FuWk9udCsrSnM5ZTFOZFVPYmw5aFoyTk9yQXgvR1JQNjRrMDFsMHNoazQwTjlYWnVYQ1FTOHhNRDBRM29Zejl1K0Y4a2ttaDFmalczZXUyL0hzU3lISU8rZU5ZRUNRV1lQSGJ3bmNDbnA4NzV6WnMrdHQ1bjhac3BLaTQ5Yy9uV21HRURtMkxNL3pnWGpuMkF2Qzh0TE5SbHdOMGFqT1VidVZRSUlZU1FPQmoyb3g5MnUwRUg4M09xdFRVcFFnaUpvcEpoc1Jrc2Vna0E4UEFqOU5XdWQxUC9jY1ArMGxCVEdUeXd0NndNVGJCeTM5YWxSSzkrSHA5ZjIrRDJiaE9HMVphbmpwYkdpd2MrZkQ3d29kYmRCZFJWbFRjc203RmsvWjZlOXRhZE9yYXAzMW44WnJidE82R2hwakxYYlV4akYrUmJqM1BoV2diRWZSMkdFSHBwd1lKMm9FU1R0QmRDQ0NIVWVERHNSeitHdzRQQW5JYk1zSCtMaHN3TklmVGI2NmdDUS9UaFppWUF3TFpZMkdnQjFtcjF5RVpaU2FIbUVIY0VFb2xFcVZHVEx5VVNpV2dFSU5YdVBlMnNJZ0o4Nm5lZzM5THVUWXNidXdoQ0N0andJQnV1WjBBaCsrdEtaUnJNYmdOOWNmWVpoQkJDVFJyMjdVYy81dUZIY0gvYllMbTFWNGIveE16OGhCQkNrbFR6WUg3azU5NUdaSURsSFhBU1VOUmdDdG53T0JkQzh1QnRNWWo4WXVxbkEzUGFnaUxXb0NDRUVHcnFNT3hIUDJaWkZFUVhOVmh1ODlyQ2tLWTlNek5DcUdrcTVjRFNLRWdwLy96U1JBRjZha0VmYmRBVDdZcVBrSGdzTGxSVVF3VVhLcXFoaUEwZlNpRzVISkxLSUpjbEpuRXZMUmhuQktZNEVnMUNDS0htQWNOKzlBTktPVEFpcE1GeUl3UDQ5c1pxRTRSUVBWVlV3K3JvYjNwY0l3UUEycktRVzhmVWhnQUFmQUFTSC9na0FBQVM4ZE9JQkVENnZKNmdRSVYrT2pEYUVMVG9QN1hJelJTZno2ODVzQ1ZDQ0tHbW9JNFJoaENTNVBtbmhzek5YQlZqZm9SUS9jbFRZWjhOdUpvQUdRTVA5UDJJSVJoSVh4WStEOGZBQnhJZnFHUXdVNElGWm5DbE44eHQyOVJpL295czNIMmVQbHdlVDBLYSs0OUMrdzJmd1dUVjhmampUZHlIRWE1TDM4UjlrUExRcDg3N1JVVEZFc3RiOTU3WXV2ZUUyR1JwbVRuUnNlK2x6Qk1oaE5EUGdHRS8rZ0doK1EyWm0xVjlSdUZDQ01lYlBHZ0FBQ0FBU1VSQlZLR3Z5Q1FZYnd4bnUzOXVnQzFIYWV3Q29kOUNOUS9pUytHL2VCajFHRHpld3ljcDJnNzhRaVdsWlJldTNUdDA0cUtFTkd3MnA2UzB2TTRHbmt4V1ZWcG1UcDFQQndndlg4Y2ZQblg1ZlZJYThiSzFTVXYvKzQ5VE04U004dXR4OHRLQzFUdmZKYVlDUUhsRlpaY0JFeVQ4Vzd4dWorVGpQb3Q0M2JuL2hKZXY0NlVwcFBSc0hjZlBYYm1EZVBiUlpjQ0V3SkR3aHMzL04vWWs3Sld0NC9oK3cyZHdPTlYxSnJaM21qeHR3YVlHTDBOTVhLS3Q0L2pEcHk0M2VNNC9vcExKR2pwcDhjeWwyMzRrazZQZVYyMGR4OGZFSlRaY3VkQWZDaXRYVVgxeCtCQlowSkFaMW12d2JZUVFFcVVsQzFOYndkUldqVjBPMUt5STZkdGZCa25sMy9UdEw2K0dHeGx3SXdNY3RNSEZDSXdWR3JQQVgzUTBNM1VkTytUVWVUL2JUaDI2ZDdIOE5RY3RyNmpjc3Z0WW0xYUc0MFk0RVd1Ry9kUG56Q1gvN2Z0UGVleGFKVEpkNWZxbC8zTmJ1SG5leWgybi90dllRbHRqNTRhRnRXWHJmY21mSjdIWlFuRnArZVpkUjhjTUhXQmphZFp3Wi9NTmkvYXRKNDRhOU8rK2s1MDZ0TlZRVi9sSlIvbWQzQTU0UXFWUVNrckxuNGEvNnRPamMyTVhwd2xoc3puNWhjWFlueG8xRWMwdjdNY1BUMU1SVlFCczd2ZnVSS3B0RmlzNkdkb3BOVUNwRUVJSW9YcWdVNEJPQWZVdkw3dHBmRjRvNVVCVTRlZC9na2NBd2JrUW5OdDBSdkozbXpnc0tDUmk3K0d6ZHJibUljOWZzbXRVdXNiR0p3TEF3eWNSTkJvTkFQcjI2RXlqVVRmc09ISTM2Smx3TXVJWDF0d1YyMFY2NkZ0Ym1IbnVYaU9VakwvTy9mQ25naUt2VFlzRUViNE1qYlorMll5NUs3WWZQSDV4NFF3WDRkMFY1T1gyYmxreVlkYWFxLzZCQzJlT2QraGU2NVE5ZHdLZnN0a2NDV2ZxYytWMkpaTTFZL0lJYVM1THZVMmJNUFRxcmFEVEYveVd6WjM4VXcvMEd5Z3JyM2djK3JKUHo4NFBReUp1QlR6QnNGK1lpckxpN2ZNSFpHVm9qVjBRaEtEWmhQMFk2amRGWWZYcDJNOFhtdjdvbTBjQTF1clNUV3VORUVJSS9VSktOSERRQmdkdEFJQ29RamlUREcrL0RCc1o5QkVpQ21CQk8raXQxYmhsbEtIUmRteFlvS2FxVENHVDl4ODlYMUphSnBLQWFIMjkyK01NOGRMT3hseVpwakI4VUwrdU51YkN5WkpUTTcwdStrOGVNOGpFNkp0WmRkUlVsWVZmN2ozaTh5VHMxY2JsTTF1YnRCUmUzOVc2byt1NElhZlArOGt4NlArYk5GeDRrNjZPNW9uOUc0d01kS05qMytkK0V0OVVzR083T2xyb01GbFZWLzJEbkowY0ZCWGtKYWY4UVhJTStzakIvUzdlQ0pneGVhU1M0czg5Vm5OMy8xRW9oMVB0N09SUVVjRjhGaDVkVkZ5cXF0S1F0VGc4SHAvY25JZHJVVlpxRW0yQ0VHcnFZYjlJdEkvQmY5UHlMRTkwQm1QcENPb1FCSThBU0VEQ0Z2NElJWVNhT21zMXNGYURWMFhnbmZRNStDL2p3TllZZUtJRkM5cUJZbVBXNlprYUd4QUxmbWYzMVJ4UjMvOSt5S1pkUis5Y1BDVEgrRG9lb1dXSE5wWWQyZ2duQzQrSzlicm8zOW02WTFmcmpyVWRhTC9udVF2WDdrMGVNM2pRZ0o0MXQ4NXlIVlZZVkhMc3pOWE03TnlWQzZZSUg4N0VVQThBcnZvSFBub1dLVGJuTll1bVNUN0g4SmN4WmVVVkEvdDBrNXlNRVBrNjdwajMxYmlFWkRLWjNLbGoyN2x1WTlxME1oUnNUVXpKOERoNUtlck5PeTZQWjIzZWJ2bDhWNUhkQi9idDVuWFIvMWxFdEZPLzd0SWM3bzkxSytDSnVxcHlaNnNPeFNWbHoxKzh2djhvZE95d2dYWHVWVlJjdXYvb3VhZmgwU3hXbFZrYjQ3blR4bll5YjB0czhycHc4OURKU3dmZFY0U0VSdDErOEtSZGE2TmplOWNCd01lOGdwUG5ianlQaUM0b0xGRlFrTE8xYkQ5OTB2QldSdUpuZlM0dUxYZWR1LzVqWHY3K2JjdnNiTXdsdngvbXJ0d1JGdmttd1BmSTRaT1hncCsvcktoa3RtOWpzbnllYTF0VHc1bzUzN2didkhYUDhiV0wzWWIrM1lkWWMvcThuOGVweSt1V1RIZDJjaURXN1BQME9lZDc5ODdGZzFvYWF2Wk9rODNOVElsVGlJbExuREovdzFRWFo3TTJ4aWZQK1NXblppb3F5RGs3T2N4MEhTVjR0TUhsOGM1ZXZ1MTM5MUZPYnI2V2h0cVlvV0l1cG9STDhiM0ZxL012aFg0blRUVHNGNDd3YTF0R2pTbXBEQXJaOWR5WC8vVzNDUEd6aEE5OHNGWnR4czl5RVVJSS9UbXNWTUhLRmg3bndaSDNVRkFGQVBBNEQ5NFV3eVpMTVB2VnZkWFNNeis2ekZ4TkxKLzEyR0pzcUZmSlpNMWErdThVRjJlSDdqWU5leXdtcTJyVHpxT0JJZUVqaHpqT216NVdiQm95bWJSMnNSdURMbnZ4K3YySVY3RUwvdWVTbVozNzR0VmJBT2pVc2Uzc3FhTzNySm90NFJDUG5yNlFzRFV5T281Qmx6VnJhMXhuVVFPQ1E5Zis2MkhjVW0vcStLRlZWZXhydHg5T1c3REp4M09ib1g0TEFJaC9uL0sveFZ2NGZQNmdnYjAwMUZUQ1g4Yk9YZTR1a29PcHNZR0trc0xMNkRnTSt5Vkl5OHlKalU4Y08yd2doVXgyNkc0cng2RGZ1aDlTWjlqUFpGWDliOGxXTFhYVnNjTUdadVhrM1FsOE9uUFp0aFA3MW5jME14V2tPWC90YmxGeDJiUUpReGwwV1FCSVRzdjYzNkxOWmVXVi9SM3NqRnJxWnVYazNRMTY5alFpMm5QM21wcU5STmdjenBKMWU3Snk4cmF0bVVQRS9KTGZENFQ1SzNmWTJacTdyNTJYa0pSMitPVGxKZXYzM0Rpemowb1ZIUmUyUjVkT0FCQVI5VllRVno5LzhRWUFRaVBmQ09McUY2L2lXcHUwckMyb0RnbU5DZ21OY3Bzd2pNR2duNzEwNjlSNVB4MHRqZUdEK2hKYjE3c2Z2djhvdEgxYmswRURlaFVWbHg0N2MxVlZXVkY0ZDhtWDRzZUxoMzVqVFM3c0Z4dmtFd3RZK2QrRWhINENrRFRvamdpeFhmcEpRQ0wraGlRVkd1akxFWDlRblBJWElZUlFNOUJiQzdxb3c5WVlpQ2dBQUNoaXc1S1hzTG9EOVBpbERmNDExRlcycnByOU1hOWd0OGNaWWc0L09RWmRYMWRyNDg0alBrZTI2ZXRxTitDeFhyeDZHL1FrWXVMb2YvcjN0b3RMU0phUTBuWGNFR3NMczMvM25YZ1dIajJnanoxZFZ2YjJneWRKcVpuRTFpbzJoODBXclRtUXB0MytoK1QwMWlZdHFaUTZadWdvS1MzZnV1ZEVoM2F0anUxWlI2TlJBY0NwWC9jeGJpdE9uL2ZidUh3bUFQeTcveVNUVlhYeXZ3MUVZd2UzQ2NPMjdqbWVtWk1ubkFtSlJHcHJhdlErT2IzT1V2M0piZ1U4QVFBbngrNEFRSmVWNmRQRDl2YURwNGtwR1lLMkoySzlUMHFiTm43b3JDbWppSmQyTnVacjNROTduTHA4Wk5kcVFack03TndMUjkzcGRGbmk1YWFkUjB2S0tvN3NXbTNicVQyeFp0Zy9mYWN0MkxSdDc0a0x4NzU1Wk1Qbjh6ZnVPUHI2N2Z0bGN5Y1BjTENYNXYxQTZHbHZUWXdaMGRtcVEzRnhxZGRGLzlESU56M3RyRVFLcjZHdTBzN1U2RVgwVzZKTlRYa0ZNeWJ1UTRlMnJTS2lZb24rQ0NXbDVSK1MwMTNIRGFudDlITS9GZDQ0czVkby9HOXVadW8wWnM2MTJ3K0pzUDlwMkt2N2owSzdkYmJjdjIwWlVmOC9ja2ovQ2JQV0NPOHUrVkw4ZVBIUWI2eHBoZjFpNDN3SndUOUcvbzBtTkEra3Z2Z2tJSDF0ejA4Q1B2Q0pwd0NDQmVpcURsOWFKTlpzbW9nUVFnZzFSUXdLYk8wRXA1UGdRaW9BQUljSG0ySmdTaXR3TWZwbFJaQmowQjI2MnlhbVpBaXZYTFZ3bXN1TVZjczMvZWQxYUpNTVRVelhBMVlWKzRyZmc1cnIwN00rQWtEZzQvRDNpV2sxdHc3OTIrSENNWGNtczJyU25IV1NTN1ZrOXNSeHcvL3FaTjVXWG80aEswTURlNGlKLzhEbGZxNHRPT2x6L2RSNVA1RmRudDN4cW5Qa3M2TGlVZ005SGVFMXBXVVZ3aVAvSzhqTFVhbVV3SkR3U2lacnhDREhrckx5eitzVjVQUjB0YUxldkNNcXFPUGZwL1N5dHhidTREQjkwb2diZDRORkRxZWlySmlSblN1NVNIOHlQcDkvTi9DcGdaNTJoN2FmNjl2Lzd0L3o5b09udHg4OFdmQS9Gd2s3S3NqTHVVMFlKbmo1VjcvdW50NVhYNzE1eCtGVUUyRTVBQXo5dTQ4ZzVrOU56MzZia05TdlZ4ZEJvRXRNdU5EVHppb2tOQ29qSzlkQTcrdmpMWTlUbHdPQ1E5MG1EQnN6ZEFDeFJ2TDdRVUM0MDRxVmhablhSZi9NV3Y3NlBleXNUdmhjVDByTk5EVTJpSWlLNWZGNVUxeUdMTjJ3TCs1OWNzZDJyU0tqNC9oOGZ2Y3VuV283L1Y3MlZvSU8vMHFLOHFiR0xkTXlQMDk3U1F5eE9YdmFhRUdiZnlPREZnUDcyUHQ5ZVhOS2N5bCtzSGpvTjlhRXd2NmE0YjFnZ1V3bWswZ2tqQWFiQ2k0ZlpyZVhJdDBYSEI0L3JwZ2ZWOEpQS09HV1ZBRUFTYWlIUHdDQWxTcEpLT0RIeUI4aGhGRHpRQUtZMmdyYUtNS090OERpQVFDY1RvSmNKaXd3QTNMZGUvOGtDdktNRGN0bXpGaXkxZFBMZC83MGNUVVRzTm1jODFmdmlxeXNxR1JXTWxtS0N2SlB3MTZKemJaZnJ5Nm14Z1ljVHZYdEN3ZUpOWk5tcisxcFp6VjkwdGR4OWZsOC9pQ1grVVREYkxYYWgzWXphMk84WWRrTVlqa2hNVzNEamlQU25GZDVCVk5SUVU1NGpjdU0xUi96OGdVdjkyMWQydFBPS2prMUV3QTI3dlFVMlYxZWpnRUFLV25aQU5DK3JZbndKbTFOdFpyanhpa3F5cGVWVjBwVHNEOVRaSFRjeDd3Q1UyT0QvWjduaURVOFBwOUVJdDBOZkRiWGJheklKSTdDakF4YUNNTDd6MnRhNm1abTV4YVhsbW1xcXhKckRQVjFCVnRUMHJNQXdLeU5pVWcrcHNZR0lhRlJtZGxmdy82SFQxK2twbWYvMDcvSFROZVJnbVNTM3c4QzJwcUNhVHhBUlZrQkFHcjc2M2Z2MHVtRXovV0lxRmhUWTRQbkwxNWJkR2pUbzZ1VkhJTWU5dUlORVZjcktjcWJ0emNWdXk4QWFBa2RpRGpXMjRUS0wyZWFUYVZTMnBoOE02WkFDMjBOd2JJMGwrSUhpNGQrWTAwbDdLOVp2WS9SZnRORkpZR0Y2bmZ0UWJMNWZJK2p4Qlh6cjZlekgyYVIrQ1NpRlFDSkJOQkpUYmp0QUlsRXdzZ2ZJWVJRczlGREN3d1ZZRTAwNURBQkFPNWtRd0ViTnBnRHJkRkNmeHRMczVYenAvVHFaaTEycTVLaS9OMUxoNFRYbEpWWHVNeFlyYVNvNE9PNVRVWGkyT00wR2xWYlV3MEFXS3lxZ3FJU0V5Tjk0aVdCeWFvQ0FJYlFTSDVpTWVpeWduYmc1VktIMW5KeTlQS0tieEs3cjUxWHhmbmFYOERVdUNVeDlqdlI0c0RRb0lWd1lncUZBZ0FjRG9lb2NCYmV4T09KYVQ5YVhzR1VsNnZqUlA1a3R3SkNpTUVSUlJxYjVCY1doNytNNmRiWnNyWWRaV28wNjJDeHFvZ0pLUVJyR0F4WndUTFJlNlhtY3dUaUwwYW1mRjJ2bzZtZW5mUHBUZHdINFFrRkpMOGZ2aUlKTDVJa3RDbnUwSzZWaXJKaXhLdTNMaU9jd2lMZmpITHVUNlZTYkN6TlFpUGZ1RTBjOWlMNnJiMnRoWVNuSGlLL2JvVi83ckk1SERrR1hlUUpsS0NaakpTWDRnZUxoMzVqVFNMc0Y0bjJpUVVLaFlLQjMrK0gxRjZGMUY1RmRvd3g3K1FIVGtRdUNVaGdKQS9LVkVIWUw0ajVNZkpIQ0NIVWJCakl3WkV1c09FTnZDNENBQWpQaCtXdllGc25rS3VqSS9yUE0zS0lvMkJadUNXOFdKdDJIU3NvTERsMVlBTVI4eWVtWkxqdlA3VnR6VndkTGZYYWRubVhtQVlBYmI0ZDdaeUkzeGgwMmRyMitoRXF5b3JGSmQvTVRTaTIwbEpYUjVPb3l4VWJlUkwxeVNMdHQ3Tnk4bXJHZU1VbFpTcEtpb0RFWWJLcWdwNjg2TkMybGJmSFp1SDFjUW5Kaythc3UzWC9pWVN3djdDNFZQZ2xqOGRQeThoUlYxV3ViYTY3bG5vNkFQRHVRNHJJZXFJYTM4amdhN3VBOW0xTmh2N1RaK1htQS9OVzdUeTZadzFSbnkvNS9WQVBaREtwVzJmTHg4OWZ2azlLKzVoWDBOUE9HZ0RzTzF2czhUaWJtcEdUbXA0OTFjVzVmamxycXF1bXBtZVhsVmNJRDNVaDNOTkVta3Z4ODRxSG1ydkdmOWdqMGxlZnFPVEhtUC8zUmpKVnBMaGJ5NnkwSk12VGVPMlVlRHdlajhmamYxSGJJSTRJSVlSUTB5VlBoZTFXME92TGtINnh4YkR3QlJUWGQ5YWJIOGJsOFo2L2VQMzY3ZnQzaWFuQnp5S3BWQXBkVm53MDduM0pQL2haNU5vbGJ1MWFmeDRrWDFkSHM2eThZc242UFVRWUw1YmYzVWZ5Y2d6TDl0OU1BVmhld1NSR0hKQmN0dEt5aXVjdlhoUC9ZdDhsU25sR3BrWUdpU21aUk9XdEJEM3RyUUhnekNYL2lrcW1ZR1ZaZVVWK1FURUFtTFUxVVZTUXZ4ZjBqQ2dxNGNLMWV6WHpTVXhPTjZsbGZqZ1VGQkxPWWxYMTY5VkZaSDM3dGlZR2V0ckJ6eUpGMm1VSVM4dklpWTMvK2tjUENnbi9WRkEwc0crdDh6SzJObWxwWXFqMzRIRllkRXlDWUdWc2ZHSklhRlJucXc3Q2pVMEF3TEZYMS9uVHg3MzdrTEowd3o0T3A3ck85MFA5OUxEclZGSEo5TGx5UjFkSGs1aVowczdHZ3N2am5mQzVUaUtSNnYxOHdjN1dIQUN1M0F3VXJQbVlWeEFzTkwyRmxKZmlKeFVQTlhkTm9yWmZFUEFUTVQ4Wlc1NzhHY2o5ZFVsbXlxU0VrdW9hNGIzZ29RL1crU09FRUdvMnFDUlladzZuaytCOEtnQkFTZ1hNZlFFN3JVR1hVZmUrUHlBckowK2tNVERSRW5qMTFrT0M2R3ZZUDMxcmRsOEhnSHRCenc0ZXZ6aGo4b2kvSFhzSVZzb3g2SHUzTEprNGU5MkduWjdiMTgyditVV2NuSllWOENoMDZOOTlSRHBwRTZPbTFSYjI4M2o4cURmeEFKQ1Vtcmw4MDMrQzlYUzZyRFJmOVRhV1pyNytnUW1KcVdadEpNM2haMlRRWXZ4SXAzTytkOGU0clJqWXA1dW1obXBxZW5aQWNLajd1dmthNmlxeU1yUTVVMGR2UDNEYWJlR21xZU9kbFJRVmdrSWkzcjVMRXNra05UMDd2N0RZeHRLczdtTDlrVzdkZjBJTTkxQnowOEErM1U3NFhIOFFIRGJzbjc1aTk1V1hZeXhhdDJmNnhHRnRUQXpmSmFZZU9YMUZ2NFhXOUluRHhDWW1maE91WHpaajF0SnRNNVpzSGRESFhqQnJuWnFLMHByRmJqWFRUeG96S0RNbjk5cXRoK3ZjRC8rN2RwN2s5MFA5VHA5b0ovL3dTWVJnVnJ5VytqcTZPcHJCVDE4UWJlenJsKzNJd1k3WGJ6MDhjdnBLUlFYVHp0YjhZMTdCVWUrcitycmFnbTRVVWw2S24xUTgxTncxY3RoZnMxSVhZN3cvQ2tsZm5xckRBT0J4T0p5YWozdnd6WUFRUXFqNW1kSUt0T213N3gwQVFDNEw1cjZBTFpiUVFma25IUzA2Sm1IdHZ4NXlEUHF1UTE2N055OFI3cGwvd0gxNVpTV1R6d2QxTmVVMnJReHI3aHY0T0h6anpxTkQvdW85ZmVKd1BwL1A1bFJ6T0p3cU5vZk41bFJ6ZVZOZG5QODdkdjc0MmV2L216UmNlSy9zajU4V3I5MnRxQ0F2UEpnZjRjM2I5MFNNSWJLK2tsbFZXRlRpT20rOXZCeWpleGRMeDk1ZDNkZk9xMWtlSG84SHRYLzEyM2UyWU5CbEE0SkRKWWY5QUxCbzVnUURQUjNmbTRFWHJ0MmowMlYwZGJTbWpSOW0yYjQxc1hYa0VFYzZYZWJNcFZ2cjNZOG9LY3Izc3JjK3ZIT1Y0NGlad2prRUJJZlJhTlFlTmVadlF3QlF5V1JGdm81cloycWsxMExNZEpVRCs5aWY4TGwrSytCSmJXRi9LeVA5U1dNR0hmVyttcHlXcWFnZzc5aTc2K3lwb3lYUDROaXhYYXV6aDdjZU8zTXROUExOZytBd05WWGxJUU43dTAwY0poZ0NVTVNLK1ZNKzVoWUVob1NySEZSY3VXQ0s1UGREUFNncXlGdDBhUE1xNXAzd0RILzJ0aFpYYndYMStJRkI4dVhsR01mM3IvL3Y2UG1ydDRJdVhMdlh5bGgvMGN6eElxTW5TSE1wZmxMeFVITkhhdHgyMU1MOStmbDhQcmJ0L3pQeCtYdzJtODNqOFloQkhJV0hjaFQrTDBJSUlkUnNQTTZGcmJGZlh5NDJBeWRkU2VuckpiK2dlTGpya3ZadFRiYXVuak4zeGZaUEJVVk8vYnEzYTIya3BLaEFwVktvRkFxVlNxVlNLVHd1ajhWbXM5a2NOcHRUeGViWWQ3WlFVMUc2ZVAzK2JvOHpSR1U3bDhzbFdrUUxJNUZJTWpScUZadXpZLzBDb2w2WHorZmZlL2g4ajhjWkxvOS9lT2Nxc3piRzVSV1ZsLzBlcUNvcjB1bXl1WjhLdlM3NHRXL2I2dkRPVmNMNUZCYVhEcDI0cUpMSkdqR28zN3pwWTBXRzAwdElUTXZJK2lncks4TmlWZTA0Nk5XamF5ZmgyZFJGN0QzaWMvTmU4TzBMQjBXR1lXOVlWV3pPUCtQbU9YUzNYU3V1TWhraGhKcWp4cXp0RjRuNWlXQ3ZFY3VER2d1SlJLSlFLRnd1VjZUMUI3NGZFRUlJTlZlOXRVRmRGdFpHUXdVWEFHQnZQTHd0aG5udFFMWWhleklxS3ltME5tbTVZLzBDWlNXRk00ZTNYUFo3OERBazRrRndXR2w1UlhVMVYyelZqcUtDL0wzTEhrU3Q3SnUzSDB3TTlWU1VGWldWRkJUazVSVGs1ZVRsR1hJTVdUa0dnMDZYa2FIUmVEeisvNVpzMmVmcDA4UE9Tb1pHbmJsMDI4dlg4WllkMm14YU1WTmZWNXNZdFArYzc1Mnk4Z29lank4clE3TzJORnV6U0RSVVZsRlM3TjYxMDlDLyszUzE3bGl6UEIrUzB3V1RxMmxycW8xeTdpL2hmQ2VQSFh3bjhPbXBjMzd6cG8vOXNTc25pZmRGLytycWFyY0pRMy9lSVJCQzZCZHJ6TnArck9wSEFrU0ZQNWZMSlFaM0VOVDVFOEUvdmpFUVFnZzFTMW1Wc1BJVmZHUjlmbWtrRCtzdHdFQ3VqcjIrUnpXWFM2V0lueStnbXN1dDVsUlhjM2trRWxESVpES0ZUUHpudTc1VjgvSUxLUlNLdXFveU1VNzdwNEtpM3Qxc2FpYmo4bmprK241ZkUrUDU4b0V2emJ4aVQ4SmVMVm0vNTlqZTlaMDZ0cWt6Y1QzRUpTUlBtYmRoeStyWkF4enNmMGIrQ0NIVUtCbzU3QmRHbzRsTzQ0bitLQndPaDgxbWs3OGdDY0dhZjRRUVFzMVZXVFZzK2pLeEgyRmFLeGlrRHdwTlpWaGxoQkJDdjcxR0MvdHJ0dkRIQWZ6L2NGd3VsOGxra29WZzJJOFFRdWgzd09QRDNuaTRuL04xRFkwTUR0b3dSQi9hS1RWbXdSQkNDUDBabWtUWXorUHhxRlFxeG5WL09CNlBWMUZSSVJMMkV3K0RzSjAvUWdpaFp1OXhIaHg0QjZXY2IxYWFLc0lRZmVpcjA3QjkvaEZDQ0NGaGpSbjJFNGZtOFhoOFBoL0RmZ1FBcGFXbEZBcEZwSHMvVnZnamhCRDZUUlJ6NEZ3eTNNZ1VzMGxWQnRSa1FGVVdWR1ZBVXhZbytKWFh6RkVwVU0xdDdFSWcxSEFZVkJqVnNyRUxnZXF2Y2NKK2tSYitQQjVQUmtibTF4Y0ROVFdscGFYa2IySFlqeEJDNkhkVFVBWG5VaURvSTFSaVdQajdVcFdCSW5aakZ3S2hocU11QXhkN05uWWhVUDFoMkkrYUVCYUx4ZUZ3QkJYK0dQWWpoQkQ2blVVV1FrZ3V2Q3I4T3RRLyttMWcySTkrTXhqMk4zTTRpaXhxUW9qQVhuaCtCd3oxRVVJSS9iWnMxY0JXRFlqRy83RkZrRklCalRlL0VtcGcyTWdmL1dZWUdEWTJiNDFmMjgvajhYZzhucXlzN0s4dkJtcHFxcXFxaE9md0UrN2hqN1g5Q0NHRUVFSUlJVlFQT0d3c2FsckVQb2RxcklFbkVVSUlJWVFRUXFpNWErU3dIOE01VkpQSXV3TGZKQWdoaEJCQ0NDRlViMWpianhCQ0NDR0VFRUlJL2JZYUxlekhLbHdrQWI0OUVFSUlJWVFRUXFoQk5HWnRQNFoyQ0NHRUVFSUlJWVRRVDRXTi9Cc01qNGRQTVJvWVBoaENDQ0dFRUVJSW9SK0VZWC9EZVBqa3hhaXB5NjdlQ3ZxUlRBcUxTOHNyS2h1dVVBZ2hoQkJDQ0NHRS9uVFV4aTdBNzhEVHkvZUV6M1VBMkhIZ2RBdHRqVzZkTGV1UlNVcGExb0kxdXpUVlZUMTJyS1RUWlFYcnE2dTUwVzhUZnJDRXlvb0tyVTFhL21BbUNDR0VFRUlJSVlTYUhWS2p0S1BtZjR2SDQ4bkt5a3F4WHhOVlhsSHBNbU4xOXNkUEFDQXZ4emg5Y0pPSm9kNTM1Y0RtY0laT1hKeVhYd2dBWGEwNzd0KzJqRWI3L0VTbXVLVE1jY1RNSHl5aG5hM0ZvZTByZmpDVFg2Q3FxcXFxcW9wTUpwUEpaQXFGUWlLUnlHUXlTVWhqRnhBaGhCQkNDQ0dFbWhsczVOOEFGT1RsM05mTm8xSW9BRkJSeWJ6Mi9VMzlaV2kwMVl1bWtja2tBQWlQaWwyOTdSQ1h4L3M1aFVVSUlZUVFRZ2doOUFmQjJuNUpmSzdjZmhVamJRUDcyUGpFZ3FJU0hTMzF0cVpHMHFSMzZHNDdlR0F2NFRYWGJ6L2N0dThrc1R4NFlLOE55MllBUURXWEc1K1FJckx2MjRTazNSNW5BTUJ0NHJEdW5UdlZlU3hGQlRtamxycFNua2dqd3RwK2hCQkNDQ0dFRUdwWTJMZGZrcmNKeVkrZnYveXVYVDdtRlh6TUs1QW1wWUd1dHNpYVlmLzAvWmhYY1BMY0RRRHd2eCtpcHFJOGIvcFlLb1ZpM3Q1VUpHVlNhZ2F4WU51cGZjMnRDQ0dFRUVJSUlZUVFBY04rcWRCbFphQ2hxcHI1ZkZZVnU3YU5NMTFISmlTbFBRMTdCUURlbC95NzJuVHNZdDJ4WnJMTTdGeGlRVTlIcTJGS2hSQkNDQ0dFRUVMb2Q0Umh2MVF1SE50dW9DZGFPVjgvR1ZtNXd5WXZybTByaVVUYXVtcjJoRmxyTTdOenAwOGNMamJtQjRETW5Ed0FvRklvV3BwcURWSXFoQkJDQ0NHRUVFSy9KUXo3bXh3RmVibmRteGE5ZlpmazdPUkFyS21vWkY2NGRrODRUV3g4RWdESXlzcWNQdThuSVNzMUZlWGhnL3IrNVBJaWhCQkNDQ0dFRUdxNk1PeHZpa3lORFV5TkRRUXZ5eXVZbmw2K05aTlZWSXBmTDJCaXFJZGhQMElJSVlRUVFnajl5VERzbDRSR3BkSm9WQUFna1J0ekRIa3ltYVFnenhDODVQSDRsVXdXQU5Cb1ZGa1ptdGhkS3Brc0hxOFI1bWhBQ0NHRUVFSUlJZFNrNEFSK3pVL3N1eVRYdWVzQllPRU1sd21qL2hHYnhuWHUrdGgzU1NhR2VwZFA3dnpsQmF3L25NQVBJWVFRUWdnaGhCb1cxdmJYYXIvbnVVb1c2NmNlb25jMzIrNWRMSy9kZXZnaStxM0lwcldMM2VUbEdHTDNTcy9NSVJiMGRYVithdkVRUWdnaGhCQkNDRFYzR1BiWHlqOGdwS1MwL0tjZVFrdERyWHNYeTdjSlNRK0N3MFEyclpqbld0dGU2WmtmaVlXVytoajJJNFFRUWdnaGhCQ1NCTVAreG1lZ3AyUFpvUTJ4bkphWlUxeFNKamw5MnBmYWZyMFdXaisvZEFnaGhCQkNDQ0dFbWpFTSsydDE2L3lCN3hyNFlNNEs5NWk0UkFEdzl0aHMzRkpQbWwxa2FEUUFjQjA3MkhYc1lHTE5XdmZEOTRLZUNhY0pDWTFpY3pqQ2E5NTlTQ0htK1hzU0ZsVmJ6aVZsNWNSUS80RWg0WUtWZGpibUN2SnkwcDhSUWdnaGhCQkNDS0htRHNQK1dqSG8zemZLSUpsRUpoWmtaV1RrR1BTR0tzYW1YVWZGOWpVb3I2aGN1Zm1BNUgxelB4VUtwem5uK1c5YlU4T0dLaGhDQ0NHRUVFSUlvYVlQdy83dmNPek10WmI2T3NZdDlUQjRSZ2doaEJCQ0NDSFVMR0RZTDYyQ29wSmpaNjRDZ0txSzBnUGZJNy9zdUdjOHR2QjREVFBKb282V2VvUGtneEJDQ0NHRUVFS291Y0N3WDFyWk9aK0lCUk5EcWZydE54UWN0dzhoaEJCQ0NDR0VVTDFoMkMrdDk4bHB4SUtKb2I3a2xGVnNkaVdUSlRtTkRJMUdwVklhcm5RSUlZUVFRZ2doaEpBWUdQWkxLeTRobVZnd2EyTXNPZVhrT2V2cnpHMm02MGkzQ2NPK3F3QXBhVmtGeFNYZnRRdkJ4c0tNUkNMVlkwZUVFRUlJSVlRUVFzMGRodjNTZXZrNm5saXc3ZFMrVVFwdzhyeWZ5TngrVWdxN2Y0Wkt3WllGQ0NHRUVFSUlJZlFud3JCZktxa1pPWm5adVFDZ282V2hxNk1wT2ZHZ0FiMVVsQlFrcDdGbzM3cEJDNGdRUWdnaGhCQkNDSW1CWWI5VUFoK0hFUXVzcXFxS1NxYThIRU5DNGdtai9qWTFOdmhKSmFGU0tjZjMxdDJKQUFCT1gvQUxDWTM2U2NWQUNDR0VFRUlJSWRRc1lOaGZOeDZQZitOT01MRmNYRkoyK3NMTnVkUEdORlpoU0NTU2VYdFRhVktxcWlqOS9PSWdoQkJDQ0NHRUVHclN5STFkZ0dZZ01DVHNZMTYrNE9YWlM3ZGk0aEovMmRGZnhiejc3OWo1WDNZNGhCQkNDQ0dFRUVLL0V3ejc2OERsOFk1NlhTV1dCdy9zUlNhVHVEemUwZzE3TTNQeWZ2YWhxN2xjVDIvZkdVdTJ4c1QvdXFjTUNDR0VCUGg4ZmlXVHhhcGlOM1pCRUVJSUlZVHFEeHY1MStITVJmKzB6QndBVUZkVlhqRi9pb2E2NnVuemZnVkZKVzRMTnUzZXZMaGp1MVlOZkR3K24vaC9ha2JPM2lObmlWa0RrMUl5Ry9nb0NDR0VwSERTNTRhbnQrOEFCL3QvMTg0Vm02Q1N5WG9lOGRxeGQ5ZnZ6WG5QNGJObDVSVWJsODhrWHBaWFZFcDR1RUNsVUZTVUZVdkxLdTRFUGgwN2JDRHhYRGp2VTZIa1E2aXJxY2pLMEw2M1lBZ2hoQkQ2L1dEWUwwbENZdHF4czllSTVTa3V6blJabVZtdW81SlRNeDgvZjVsZldEeHQvc1p4dy8rYVBIWndBL2FpTHlncUlSWm1MdGxhemVVQ2dMd2NZOG5zQ1EyVlAwSUlJU205aWZ0dy9PdzFIUzJOd0pDdzRhLzcybHFLbWIzVi8zN0lya1BlYXl1bkQzVnk3d0JOcUFBQUlBQkpSRUZVQUlBSnM5YStUMHF0TFVNNUJqM1k3d1N4L0NRMDZ1LytQUVdidGgvd2tqQkZxNkYraTZ0ZXV4ODlmYkhiNDB4TzdxZEZNeWZrZlNvY01tR2g1UEo3N0Z6VjFicGpiVnVmUmJ4ZXVHYVg1KzQxTnBabUozeXVlM3I1RXV2SlpKS2FxbkxuVGgybVR4emVVbDlIOGlFYXkyVy9BSStUbDNlc24yOW5heUUyUVNXVDVUSmp0WTZXdXVmdU5iK21TSE5YN2dpTGZCTVplRTdzMWpxdk1MRjdVNTV3ZDhIcW5mbUZ4ZDZIdGxDcFRiU0VqUzRpS25iMmN2ZmF0cDdZdDc2VGVWdDdwOG50MjVpYy9HL0RMeXZWcXEwSFg4ZStQM040aTRhYVNtMXA3SjBtbTV1Wkh0dTdydWFtbi9SUit2WFhRUnIvVzd3bEpqNHg5SzYzOUx2WU9vNjNzN1U0dEgzRnp5d1hRZzBEdy81YUZSU1ZMRm0vaDhPcEJvQzJwb2FqblBzVDM5YnU2K2F0Y3o4Y0ZCTEI1ZkY4Zk85Yzhndm8xdG15czFXSGtySnlZc2VLU21aNUJaTktJVk1vRkJLSlJLems4L2xjTHJlYXkrUHhlTlZjTHB2TnJtSnpPSnhxWFIxTk9RYWRTRk5hVmhFVDk0RllKbUorSy9OMm0xZk9hcUd0SVNnVmgxUGRaWUJVVHdGNFBINURYeEtFRVBwVDVPVG1yOXB5b0tWQmk5TUhOaTFjczNQdE5nOXZqeTNhbW1vaXljWU1IUkQvUHZuZmZTZVVGZVg3OU9pOGNJWkxlVVdsMkF5ZmhrZmZlL2ljV0U3UC9KaVprMWZKWlBuZkR5SFd1STRkUEdQU2lOb0tRNk5SQU1EWnlTRW5MLy9FMmVzeU1qSXpYVWZldm5DUTJMcGh4eEYxVmVYNS8zTVIyVXRWUmJHMkRJdEx5emZ2T2pwbTZBQWJTelBCU3NkZVhYVzAxTXNyS3VNL3BOd05laFlTR25YcXdNWldSdnAxWGFwR2tKdFhXRkhKTENncUpWNldsVmNjTzNOTnI0VVcwUlFDQU5oc1RuNWhNWi9mdEw0SG05RVZybW5ka3YrTm1yYmMwOXUzRVVjMWJ1SzB0ZFFGNzhCM2lhblJNUWs5N0t6MFcyZ1JhelExVkJ1bFZEa2ZQeFVXbHpDWlZmWGIvY2MvU2pVL25naWhSb0ZodjNqNWhjVnpscnQvekNzZ1dsZXVXZVJHSVg4ZUIwR0dSdHUrYnY3RjYvYzlUbDFtc2FvNG5Pckh6MTgrZnY1U3NPKzBCWnVrUEFxVlNubmdlMFR3OHRESmk0SkdubVF5YVpicnFNbGpoNURKSkpHOU1KNUhDS0dmS3ZkVDRjeWwyeW9xV1llMnIxU1FaMnhkUFhmaTdMWFRGMjMyM0wxR1YwZFRKUEdhUlc2cEdUbW5MOXgwNkc1cjIwbE1pd0JCbm9Ldy8yN1FNMFVGK1JldllzOWZ2ZFBGMmh3QXpNMU1EZlMwNnl6WXpNa2pjejUrZXArWXl1UHlCTThnUHVVWDJkbGExSHdrSVlIUGxkdVZUTmFNeWQ4OGFCZzJxSytnZFFCUk8rMXg4dExlTFV1a3ovYVhtZXMyWnN5d0FWb2FuMDg1OTFQaGhXdjNKbzhaTEVpZ29xeDQrL3lCcHRiSG9SbGQ0Wm8wMUZYR2ozUTY0WE45N0xDQkV1cU4vMlNHK2kyV3pwbEVMSis5ZkRzNkptR29rNE5EZDl2R0xkWFJ2ZXVZVEphS2NxMFBBU1g3OFk5U3pZOG5RcWhSWU5ndjNxVWJBVW1wbjN2VUw1bzFvWDFiRStHdEpCSnAzUEMvQnZTeHYzRHQzcDBIVC9QeTYraGdXUnM3V3d0RkJYbkJ5eTVXSGEvZGVrak12ZWUrZHA3WW40OFVNbm42cE9IU1pCNzg3T1c3RHluMUt4aENDUDJ4RWhMVGxtM2NWMUphN3JGemxiR2hIZ0RvYUtrZjJiVjY1cEt0MHhkdDNyRmhvY2lvTGpRYWRkZkdoVEkwV2taV2Jud3RkMTA5b1ljRlBCNy81cjNnTVVNSHRHdHR0TmI5c0tCMTZOanBLOFVPRnF2ZlF1dmk4ZTJDbCt1Vy9JOU1KcFBKcEFQSEwxejJld0FBTEZiVlVXL2ZFejdYQldtTTlGdjRlRzZyN1FTWnJLcXIva0hPVGc3Q1gwQWlwcmc0bno3dkYvVW1YdXhXSG85Zjg1SDByMFFpa1FReGYyMlVsUlIrVlhIcVEvSVZybE9qL0FsR0RlbnZkZUhteGV2M3NjSy9HWkdWb1VrSTJ2bDh2cUJkYW0yYStFZXBwa2EvUVRXcFlpQWtnR0cvZUZOZG5BTWVoV2JsNURrN09Zd1pPa0JzR25WVjViblR4c3lkTmlZeEplUGRoNVNNck56eWlrb21xNHJOcWE3bVZIT3FxN2xjTHBmSDQzRjVQRDVmMEQ2S1JDS1JTU1FTbVV3bWtVWU9kaFRPMExGMzEyNzNMRXZMeW5kc1dGaGJ2UTJaUW5hYk1FeWFVOGpKemNld0h5R0V2c3VOTzQ5Mkh2U1drNk1mMnI1U09MdzNOVGJ3M0xOMjRacGQwK1p2bkQ1eHVLdkxFT0UrMkpycXFnQVFGQkt4MTlOSGJMWi9PM1p2WldSQUxHZmw1QkZUdzN4SVRoZE93MkpWRFJuWXUzZDNHK0dWajUrOWZCNFJMYnhHMExQYTJjbWhxNDE1UVdIeCt1MUhsczZacEsvN3ViRkF3S1BRNkpnRUNlY1kvakttckx4aVlKOXVFdEpReUdRMVZlWGNUd1hFUzZMbitkMUxoemJ1OEh6NUpuN0tPR2VpcFVEazY3aGozbGZqRXBMSlpIS25qbTNudW8xcDA4cFFlSmVIMTQ4ZFAzc3Q4SEY0VVVtcHZxNjJ5M0NuNFlQNkNoL29UdUJUMzV1Qkg1TFR1VnhlUzMyZHdRTjdqeDArVU5DOExqa3Q2OFRaNjFFeDhTV2w1ZG9hYWxOY25KMmRIQURBNjhMTlF5Y3ZlZTVaWTJ2WmZvVHJVbUxrWGU5TC90NlgvT2wwMmFlM1RvbnRyaXo1V0VTQkEzeVBIRDU1S2ZqNXk0cEtadnMySnN2bnViWTEvWHhHaGNXbGw2N2ZmL3o4WlZaT25yd2NvNU41MjRVenh1dG9xVXU0ak5KZllRS2J6VG5rZmZGdTBETldGZHVzdGZHeWVaTUZYUUNJVXo3b3ZpSWtOT3IyZ3lmdFdoc2QyN3RPY3BHS1M4dTlMOTU4OU9SRmJuNmhrb0o4MzU1ZFZzeDNKVFpWTWxuSHoxNExlQlJhVUZTaW82aythR0N2S1M3T2drdnhMT0wxMlV1MzNpZW5zVG5WaHZvNnF4ZE42OUMyRlJIKzJkbGFCRDRPeDdEL0IzM01LOWh6K0d4RVZDeGRWc2JPMW56SjdFbEtpbCtmd1dYbTVCMCtlVG5zNVJzbXE2cVZrY0dVY1VQNjllcFNXMWJWWE82WlM3ZHUzbnY4TVM5ZlcxTjkzUEMvU2tyTGo1KzlkdnJBSnZQMnBqVkhuU0E2MVMrWTRiSnQ3NG5rdEt3anUxZUxIYlZFbVBCSEtTWXVjY3I4RFZOZG5NM2FHSjg4NTVlY21xbW9JT2ZzNUREVGRaVFlFTGUyajZjMDEwSEM3VVdFMkU5SG5WZXl1TFQ4eUtuTHdjOGlTOHNyV2hucXozV3IrMTJkbUpMaGNmSlMxSnQzWEI3UDJyemQ4aThmS0lMZzR1anFhSHA2K2VZWEZoT1hYVUl4dUR6ZVZmL0E2N2NmWldUblVpbVVkcTJOOW14ZUxDL0hrSEQzUTZqZU1Pd1hqMEdYM2JoOHhsWC9vRFdMM09wTWJHcHNZR3BzMENESDNiaGlwcUs4SEkyR2Z4ZUVFUHFsNHQrbjdEM2k4eXJtWFZ0VHc1WHpwOVpzRTh0a1Z2MzM3L0o5UjN3OHZYMXYzbi9zT25hSXNwTENwUnYzaWJINjltOWJObnhRWDVHWVZ0aWxHd0hFZ29HZTlxM3pCMGdra2tqWUR3Q0dCaTFFQnVGTFRjOG13djRiZHg3dE9PZ0ZBSXJ5Y2dHK1I0Z1d4WWI2TFY2K2pnZUFmcjI2cW55cGtZdFBTSlljOWtkR3h6SG9zbVp0alNXa3FhaGs1bjRxMFB2U0xabXdlZmN4T1RuR1hMZXhMZlYwQUNBZ09IVHR2eDdHTGZXbWpoOWFWY1crZHZ2aHRBV2JmRHkzR2VxM0VPeXlZTTNPbG5vNmE1ZE1aN0dxemw2KzllLytrMHhXMWZpUlRzVFc3UWRPKzk0TU5HcXBPM0tJSTVWS2ZSWWV2Yy9USnlidXcvYjE4d0VnTXp0MzBweDFETHJzaU1IOTVPajBEOG5waVNrWk5ZdnFObkZZY2xyVzZmTitYYTA3OXVwbVE2T0svd0tWZkN5QitTdDMyTm1hdTYrZGw1Q1VkdmprNVNYcjk5dzRzNDk0MUhMdFZ0RFZXMEVESE95ZG5SeVMwN0p1M0htVWtmWHg3T0Z0OWF2UUUzdUZWMjg3VkY1Uk9XcEkvL2ZKYVErZnZKaXp3djJtejM0WjJ0ZXEydlBYN2hZVmwwMmJNSlJCbDVWY3BHb3VkOGJpTGFucDJTTUdPK3ExME1yK21QYys2ZlA3alZYRm5ybDBXOEtIMU1FRGV4bTExSTE2ODg3VHkvZGpYc0hheFc0QWNQOVI2SnB0aDFxYnRKd3l6cm1xaXYwcTVsMVdUaDRSOWdPQWJhZjJ3YzhpOC9JTDYyeHRnV3BUVmw3eHY4VmJ6TTFNSjR6NisybFk5TzBIVHl1WlZiczJmaDZoTXpVOTIyM2hKajdBOEVIOUZPUVlBY0ZoS3piL3QzWFY3TC82ZFJlYjI5cC9QUUlmaDNjME14MDhzRmRSY2FtbjF4VVY1VHJHbVdaVlZhM2NmS0J2ejg1Ty9icXJxU2pYNHhSQ1FxTkNRcVBjSmd4ak1PaG5MOTA2ZGQ1UFIwdEQ3TjFQd3NkVDhuV1E1dllpUXVUVElmbEtsbGN3M1Jac1RNM0k2ZE9qYy9zMnhrbXBtVXZXNzFWU2xOU3VJZjU5eXY4V2IrSHorWU1HOXRKUVV3bC9HVHRYM0FpT2NlOVRidDUvUEh4UXY2b3FkcDNGMkhuQTYrcXRvTjdkYkFZUDdGVlVVdmI0V1NTVFZTVXZ4NUR5N29mUWQ4SHdzbFpXNXUyc3pOdjk0b09xMVQ0cHdOWlZzN2V1bWkxOVZ1dVdURiszWkhvRGxRc2hoSDVuWmVVVmsrZXU0L05oek5BQjg2YVAyM2ZFNS9YYjk4Sk42d0ZneXZ3TnkrWk9QdUMrNHRxdG9NT25MKy96OU5tNWNXRlBPK3ZYYnhNaW8rT0lOTlZjTHBQSkVzbWN3YUFMTnczSUx5eU9pSW9sZmtSeXVkdzdnVThCb0sycGtlUVMyblpxdjNINXpMRElONCtldmdDQW91TFNrdEp5QUlpSlQ1U2gwWXFMUzR1TFA0OXZWMVJTeXFtdVRrM1BCZ0NqbHJvMXMvcVFuTjdhcEtXRUVlUFpITTZPQTE0OEh2OGZvYmtHQUVCWlNWSHdOVlJTV3I1MXo0a083Vm9kMjdPT2VGVHQxSy83R0xjVnA4LzdDV1lsSk01cjVmd3B4SEwzcnAyR1RscDA3TXpWNFlQNk11aXl6eUplKzk0TXRPOXNzV2Z6WWlLeW5URjV4TElOK3dKRHdvT2ZSVHAwdDMzNDVBV0xWYlYrNmZRQkR2WkVEbUtIdG5IcTF6MHhKZVAwZWI5MnJZMXJhNTFYNTdFRUtYdmFXeE1OR1RwYmRTZ3VMdlc2NkI4YSthYW5uUlVBZE90czZUTENTVEFLTDRWTTl2VVBmUGNoUmFRYm9EUnF1OEowV1psOVc1WVFqYTdYYno5eUovRHA4NGczRGtJTlFES3pjeThjZGFmVFpZbVhFb3FVa0ppYWxKbzVZbEMvNWZNbWkxeTlrK2R1eENVazc5MnlwSmU5TlFCTUdQWFBPdmZETis0OGNoMDNSTCtGMXAwSFR3RGcwSTZWNnFyS05TKzdXUnRqQUhpZmxJNWhmNzBscDJXdG1PODZha2gvQUpneXpubmtsS1dQbnI0b0xhc2dLcm8zN3o3RzQvUFBlZjVMRE9mc010SnA5TlRsaDA1ZUZodjJQd2w3RmZnNHZIYzNtOTJiRmhGdm05SE9BOGJQWEMyNUFBbUphV3NYdXczOXUwKzlUeUgzVStHTk0zdUp4di9tWnFaT1krWmN1LzFRYk5ndjRlTXA0VHBJZVhzUklmTHBrSHdsVC9oY1Q4M0ltVE4xOUJRWFp5TDluY0NuNjdjZmtWRHhSankxUFBuZkJzc09iUURBYmNLd3JYdU8xK3laRlJFVmMvbkVUc0c5VjNJeGJqOTRZbVRRWXMvbXhVVGlPVk5IRTYyRHBiejdJZlJkTU94SFRWZWQvYzBRUXFoQktDckl6M0lkWldYZXJwTjVXeUo2cnkwcUpwTkpJNGM0T2pyWXZmdVFZbWRqYm05cklYT0RKZ2o3WDc2T24xT2ovdWVBKy9KdW5TMEZMOU15Y25ZZTlBS0E2bW91aDFOTkxQOXYwZ2dBNEhLNVZXeU84TDVjTHBkWTBOZlYxdGZWTGk0cEk4Sis3NHYrUHI1M0JNbEdUbDBtY2xCaWpkajU1SXFLU3czMHhNek1kK0hhdmFDUThLTGlzcmZ2a3ZMeUM3dGFkeFFaaFV0NElPN0FrUEJLSm12RUlFZkJMRFlLQ25KNnVscFJiOTRKN3pKdStGK0NaYnFzekY5OXV2bjQzb21OVCt4czFlRldRQWdBTEp3eFhsQ2JUYVZRWnJpT2ZCTDJLakFrd3FHN3JacXFNZ0E4RFl2dTNjMlc2SnhjNzQ2eWRSNUxrSExRZ0s5eHVKV0ZtZGRGLzh6c1hPS2xjSGpQWkZVUmJlbXpjdktrRC92cnZNSnVFNFlKdnZqNjl1eDhKL0JwMXJkQnhkQy8rd2lpR3NsRkltcHgzOFI5K0ZSUVJIUkNFVnc5LzN1UFRZME4ycmMxeVM4c0p0WllXN1M3Ry9Rc09pWkJ2NFVXY2RrZlBva2c0akdSeTA2MGdpa3VLWlB5bEZGTktrb0tJd1o5N3VOSnBWSjYyRmxkdkg0L08vZVRrcUo4YWtiT203Z1B3d2YxcGRHb2dyOU9KL04ydHdKQ1B1Ymw2MmhwaUdSMS8xRW9BTXlhTWtyd3RtbXByek9najczZjNXQUpCVkNRWnd3YTBPdEhUcUdYdlpXZ3c3K1NvcnlwY1V1aUpmOTNrWEFkcEx5OWlCRCtkTlI1SmU4OWZLYWlyRGgrMU4rQzNmOTI3SEhNKzJwdUxjTjFwV1hteEw5UDZXVnZUY1Q4aE9tVFJ0eW9jYW50YkN3RU1YK2R4VkJUVmY3NHFUQTJQckdqbVNteGxmaFROdURkRHlHQnhnejdTU1JTVTV0Y0J6VVJHUEFqaEg0eFFaMFBBRlJWc1dWbFpTUWtWbEZTc0xNeHIyMnJjRE1CbHhtclJMYmFXSm9GKzUwQWdJdlg3MSs0ZHMvdjdENWkvZVViQVh1UCtPdzlJam82Z1A2MzdjQUpzNmFPbmpaaGFGM25KRjU1QlZOUlFhN20rcWRocjRqWmFvd05kU2VOR1RUS3ViK2dzemZCeU9Ccjg5cmsxRXdBMkxqVFV5UVRvbGZxMThMcmZqTTlnWmFtR2dBVUZCWURRRXBhbHF3TXpjUlFUemhCSzBOOUVvbEVSTm9EK3RqZGZ2RGtUdURUNXk5ZUQzVnlHT1U4NEx0bUt4Qlc1N0VFdERXLzl0VlhVVllBZ0xMeXp6TXlzcXJZVi93ZWhFYStTVXhPTC96U3RrSXcvNDQwNnJ6Q3dvOWpWRldVQUVCa1BraEQvVythYjBnb1VndHREV0xVd0NFVEZnNXdzQnN6ZENEeGpLQ2t0RHkvc0RpL3NQaXYwWE5FaWtlMEg1bnFNalF5T203SEFhOUxOd0pHRGVudi9GZHY0UWNOU2dyeU5VdUZ2b3UrcnJad0NFY0VlTVFsSlQ1VzEyNDlKQVo0RmxaY1dsNHo3RTlKeTZUUnFDSnpRTmJaRUVOWFIwc3dSRWo5YUdsK002U0ZpckxDMjRUdmZrdlVlUjNxdkwySUVQNTBTTDZTQ3ZKeStRWEZuYTA2Q1BlZ0FZQVdPcHExaGYwcGFka2lEOW9BUUZ0VHJXWTBibGpqUGluaEQ3cDQxc1MxN2g2dTh6WjB0dW93WnVpQTN0MXNpQi9BRFhqM1EwZ0FhL3NSUWdpaGJ4U1hsb3NOaktVazVXZ3YyUjgvQWNDSnM5ZmRKZzREQUZjWFp4VWxSWDFkTFpFMGduQk9HREU2OTZlQ0lnNm5XbXpteWtvS3RmMUVscE9qaXczYlBIYXVFaGxaUUlSdytFZTBPRjB5ZTZMd2Ixd0FvSHpiU29MODdUTmNvcGFZZUtUQzQvRklaTExZaDd4RU1DeERveDNadGZwcDJLdExmZ0ZlRi8wdlhMdTNhZVVzeDE1ZEpaU3dOblVlNnl1UzhDS0pHT29jQURpYzZta0xOcjVQU25mczNYWDZwT0VHdXRxcEdUbTdQYzU4VnpIcXZNSVV5dGZDa0Vua21na1lqSzkvZ2pxTE5HZnE2QUVPZGhldjM3OFg5T3oyZzZjVFJ2MnpjSVlMY1RwbWJZeG5UUmtsa3JtUmdTNHg5b1R2NmQyM0FrS3UrRDNZZGNqN3pDVi9qNTJyQlU5OHlpdVl4R0FXMzNYaVNKaUV6d2lQendPQUlYLzFkdXd0K2o3WGJ5Rm1ncytxS3Jhc0RFM2tqYzJwRm45UEVHQUlmWkRyUitTRFZMK3FHa25YUWJyYml3amhUNGZrSzhubWNBQkFRVjcwSmk5b1hWVVRSOXd1UEo2WTZrdmh5MXZuSDlTaHU4Mk5NM3Q5YndaZXYvMXc2WVo5VnVidERtNWZRWmVWYWNDN0gwSUNqUmIyWTFVL3FvbDRTNGg4ZjJETlAwTG9GOHN2S0JLWnBlOW5TRXpKME5SUTlmVDJOVFZwNmREZHh0YlNiTWFTcmYvOXUxencxT0JEY3ZyK28rZTJyWjViV3c1emxyc25wMldKM2JSczd1VGFPcnFyS0N2K2VDTnRYUjFOb3ZKTnVQOUNUVms1ZWNJVi9tL2ZKUUdBaVpFKzBSbzVPUzByTFROSGVJeXU1TFFzUHA5dkxEUWtRUTg3cXg1MlZ2SHZVMll2ZDkrKy8xVDlmdmhLZVN3Sm5yOTRuWkNZTm1QeWlPa1RQOCtoSzNhMnhWOUptaUsxTm1tNWJzbjAyVk5ITDE2N3grZks3VUVEZXBvWTZzc3g2TVVsWmZhMkZyVjl2Y3JLMEVZTTZqZGlVTCtiOXg1djNuM3N5T25MTzlZdklEWVI3NXg2VHdLUEpOUFYxaVNDVDhrZkt3RU5OZFhVakJ5UkVSWlRhcmtuTkNOUzNsNGs1U0R4U2xaelpXUm9OSkdXUGdDUW1WM3JoNXJvS1NPeVMxWk9udVJZUnBvL3FJYWF5a3pYa1ZQSE8rODg2SDNqenFPYjk0SkhPMysrZFRmSTNROGhBVEhQa2hGcUxDeVc2RkJZQkl6OEVVSy9ESnZEU2N2TU1kQVgwL3RkU3M5ZnZCYjhxKzAzSVl0VjlTcm0zYWdoL1IyNjJ4dzhmb0hMNCtsb2ExQ3BWRSt2SzRJMHZqY0Q4ejRWYWt1Y0lzNTEzSkRiRnc2Sy9KUGN5dGZVeUNBeEpmTUhCNGpxYVc4TkFHY3UrVmRVTWdVcnk4b3I4Z3VLaFpPZDhMa3UrRmtjSFpNUUhoWGJyclV4RVh2LzFiYzdBT3ozUENkb3NGRE41UjQ3Y3hVQWlJN0hCVVVsZ256TTJoaTNNdFl2S2FzUTI3cEJRWjRCQVBtRlJiV1Z0czVqMVlrSWQ0VUgzZzhLaVpCbXg1OUhjcEhLS3lvRjQwU29xeXJiZDdZZ0xpbVpUT3BwWjVXVG0zL2p6aVBoM0FUUGp3UTlrSWx4MUNoa3N2RGY5SDF5bXVEQkRXcHdiVnNiYVdtb0JRU0hDUS9ienVYeFVqUEU5NXkzNzJJQkFFZTlyd3JXUk1lK0R3bU4raVdGbFZhZEg4K2FwTHk5U0NENVNsSXBGTnRPN1Q4a3AwZkh2aGRzRFFxSnlLdWxoVDhBbUxVMVVWU1F2eGYwakdqd1FyaHc3ZDZQRkVQNDR5WkRvdzNzWXc4QXhEbEtmL2REU0hxTjNNaGZVT2ZQNS9NeHRQdkQ4WGc4ck9wSENEVzZvSkFJRHFlNkhqTzVoRWZGRWd2TE4vMG5XQ2tyS3lPMllXcGdTQVNmeis5cVk5NVNUMmZpN0xWM0hqd2RQTERYbEhGRHR1NDlFZjgreGF5TmNWbDV4ZDJnWjZPSERxZzV3MHMxbDN2TSsyb1htNDRBb0NESHFObm5rMHlXOUV6Znh0TE0xejh3SVRHVkdKVzlmb3dNV293ZjZYVE85KzRZdHhVRCszVFQxRkJOVGM4T0NBNTFYemRmUTExRmtPeHRRdkwweFZ2c2JNd0xpMHB2M2d1bXk4cXNXdmg1WUgvSDNsMzdQN0Y3RUJ3MmZ1YnFubmJXRkFyNWVjVHJkNG1wazhZTUlnWlc5TDBaR0JMNjB0N1dRa05kOWQySGxPaVloUDRPZG1MSDJkYlVVTk5RVTNrUUhFNzB6Sjg5ZGJSSWdqcVBWU2RyQ3pNYWpYclM1NGF5a3FLc0xPMmEvOE9zeHE3dGwxeWtkNG1wYTdkNU9QYnVxcXVqbVY5WTdIc3pzSVcyQmpFYTJleXBvOE5leG16YmR6THNaVXpIZHFac0RpY3NNb2JQNTUzWXZ3RUExbTd6a0pXbG1adTFwak5rUTU2LzVQSjRUbzVmeDVDUGpJN1QxbFFUTzk0RStuRVVNbm41dk1uTE4rMTNuYnQrME1CZWh2b3RDZ3FMZzU1RTlPOXRWL05kRFFDamh2Uy9jZWVSMzkzZ3pPemN6cDA2NU9UbEJ6d0s3V3BqSGhiNXB1bjhlcXJ6NDFtVGxMY1hDZXE4a3JPbmpvcU1qbHUwZHZlc0tTTk5EUFZqNHhNdlhMdlhRbHREK0xHWE1Ga1oycHlwbzdjZk9PMjJjTlBVOGM1S2lncEJJUkZFODZVZktZYnpoSVg5SGV4YUdSbXdPUnovZTQrcFZBclJIVUQ2dXg5QzBtc1NieUFNN1pESW94OFNpWVR2Q29UUXI1ZVJsYnYzaUU5SE0xT0w5cTJsM0lYSlpGVlhjOWU2SHc0S0NUKzRmWVdPbHNhdDgvL1ZUTWJqOFFRM05TNlBkK3I4alQ0OU9xc29LYWdvS2ZUcDBabjRQZmQzL3g1SHZhOFNBZmxWL3lBQW1QVHRTTzlNSm92RHFaNDJmMU5pU3JwbFI2bmkxWnJzTzFzdzZMSUJ3YUUvRXZZRHdLS1pFd3owZEh4dkJsNjRkbzlPbDlIVjBabzJmcGpsdDlmdG9QdUt2VWZPZWwvMEo1RkkxaFptczZlTmJpYzBWZUcyMVhNdE83VHh1eHQ4NGRvOU1vWGN4cVRsdGpWemlTb3Y0dkZFUkZTc3IzOWdOWmVucDZNNWYvcTRzY01IMWlnRkVMK3R0NjZlcy9PZzE5a3J0MDBNOWNUR0ZaS1BWU2NEUGUxZEd4ZDVucjZ5Zk9NK0pVV0ZRUU43OWVwbXZmWmZqKys1WUExTWNwSDBXMmgzYU5mcS9xUFE4b3BLVFhYVlFRTjZUWEVaUXBlVklSb0llQi9hZk9UMGxmQ28ySkRRS0UxMTFRN3RXazBjOVEreFk3L2VYYTc0UFhqNU9sNUdobVppcEw5OTNYeEJ0K1R5Q21ib2k5ZURCL1p1dkpQKy9UbDB0L1hZc2Vya3VSdTNBNTd3QVhTMDFIdmFXWThZN0NnMnNSeURmbnp2K3YzSHpqOExqNDZOVHpSclkzekFmZm5ESnkvQ0l0L0lTUno5N2xlUzV1TlprelMzRjhra1g4bDJyWTJQN2xsNzZPVEYvNDZlcDFLcGxoM2FITnF4Y3RjaDc5ckNmZ0FZT2NTUlRwYzVjK25XZXZjalNvcnl2ZXl0RCs5YzVUaWkxZ2tGcFNtR2syT1BzTWczOXgrRktpc3FtTGR2N2I1dWZwdFdodDkxOTBOSWVvM1R3VjVRdzAvZzhYaFVLbFZ5N1FUNjdiSFpiQ2FUU2FGUXlFSklYK0RqSVlUUXovYmkxZHZWMnc3eCtYeXZnNXRFaHFBSEFGdkg4V0k3ekx2T1hSLzdMc25HMG16TklyZVczM1lOeUM4b2pud2R4NkRMa2tpazB4ZjhQdVVYRTA4RURwKzY3SDNSLytMeDdjYUdlZ0JRV2xZUkd2bUcySVhKcWlKR2hOcDN4TWVvcGU2d2Z6NVBoZDJ2VnhjcWhlSTZiME5zZktKRGQ1c2xzeWUxME5ZWVBXMTVTbnAyelZzamo4ZVgwTGNmQVBZZThibDVML2oyaFlPU1I4YitFWE5YN2dpTGZCTjIvMHh0VXlHaVp1ZnM1ZHVIVGx6MDg5bFhjMGg1MUhUTVhMb3RPamJoOGMyVHhNUnZDQ0ZFYUJLMS9ZSUhBZWlQeGVmekt5c3I4ZEVQUXFnUmVWKzZKUy9IMkw5dFdjMllYNEllZGxZRCt0aVBHLzVYelVlVDFkeHFRZTJySElPK2VOWUVva3YyMlN1M3A3ZzRHMytaVHk0dnYvRGc4WXNpKzFLcDFNenNQTUg2M3ZiV1ZBcmxuLzQ5eGczL1M3aU9ldmcvZlozNmRSZlpkOFZtTWMwTmhFMGVPL2hPNE5OVDUvem1UUjhyL1ptaVAxbFJjZW1aeTdmR0RCdUlNWC9UVWNYbThIazg0U2syZ3ArOWpJeU82OU9qTThiOENDRVJqVGFjUHY5YlBCNVBSa1lHcTNQL1dOWFYxUlVWRmVSdmtiN1YyR1ZFQ1AzbUtpcVpmUDduQWFnYUNwL1A1L09CRDN6aGllSWlYOGZaV0pnMTdtM3RTZGlySmV2M0hOdTd2bFBITmo4amY2enQvODBzM2JBM0srZVR0OGRta2FuT1VTTktUYytlTkdkZFR6c3JRd05kSG8vM0xqSDFhZGdyRFRXVjB3YzN0ZERHcHpNSW9XODBjdGhQTFBCNFBLS2R2K1FKT2YvUDNuMkhOWkZ0QVFBL0NRUkM3MFVFUkVFQkN3S2lnS0tvS0lwaTc5aTdhKy83WEh2dnVycjIzaXNXVUZFUnBVdEhtZ2dJQ0FJcXZRVklDQ1R2ajRsakRGV0lCUEQ4M243dkcyN3VuTG1CRVhMbU50U0tzVmdzSnBOSnBWTEpRZjRVQ29YTS9IR0VQMElJdFN5WTlpUDB1ekZLeXM1ZGUvQTJPQ0l6TzYreWtxT3BvZEtubCttc0tTTlZsQlJFM1RTRVVMTWp5clJmWUhvLzBlR1B3N3ovUUJVVkZRd0dnMW9GVHV4SENDR0VFRUlJb1VacUxqazJrZDJ4V0N5YzVQK25ZWlJ4S2lvcXF1M2hSd2doaEJCQ0NDSFVTQ0piMG85QzRRMDBFTml6cmFLaVFseGNITE8rUDBSR0RqZm9mYm1kS1l2TStjazdBYnY2RVVJTlZzYUNtRS93TlE5S21LSnVDa0xvTzBrYXNOaWliZ1JDZjVJeE5rQ1hFSFVqVVBNZzRwWDh5ZVNmVFBZcUt5dlpiRGFkVHNmUi9xM2VwNi9jUFRmS3RaUllnODF4OVQ2RWtIQVVsc0FORC9DS0FIYUZxSnVDRVBwWlcxWEl5QkYxSXhENmt3enRpV2svNGhGbDJsOXRoejhBVUtsVUpwTkpvOUd3Mjc4VmV4VmFlZWtadTZpRVZWak02K2V2dW5RL2R2VWpoSDdKdTQ5dzFCbUtTa1hkRG9RUVFnaWg1a1RFdmYwQ3lUK1ZTdVZ3T0VUbXoyYXp5OHZMSlNVbGlZUlExTTFFd3ZFMWwrc1JWdWtaWHBHWng2SUFoVUtobHJJb243T283ZHZ3OG53aStSZDFNeEZDTFU5TUNteS85bE5KbjY2Z3JTYXk5aUNFQk9BZ2Y0U2FtSlNrcUZ1QW1vMW1NY2lmU1BNRWV2NkpSd0RFSW44U0VoSmtUaWphQmlNQXFPVEF4L1Q2Vmk1blF6NkRtMS9NVGZyQ1RjcmdwSDByQXdxRlNQaUppUjBBbEpnVXFuN2JuNGIzWTFjL1F1aVhaT1RBcnV1OFkwa2F6Qm9DL2JxRERGM0VyVUlJSVlRUWFnNUUzOXRQNE0vdUtCUUsyZWRQYk8vSFpyT0pBLzZkLzhqNnVQaC8wN3ZnQ3ZGcDlhajNjOUxPeS9ZcEZETGhKeDRCUkNWVFJ0dFVNN3dmSVlUcW82SVM5dDhHWmprQUFGMEN0czBFSTExUnR3a2hoQkJDcU5rUWZkb3ZzS29mY1VBbS9BS3FUZnRSMDdQc0RBa1p2M29TZis4OUwrRW5IZ0hFcGtLYmQ5OStBQUFnQUVsRVFWUWxoMG9UQjRHRUg1Ti9oRkI5WEgwSm43T0F5UGwzem9HT2JVWGRJSVFRUWdpaDVrVDBhYi9BVUg4aXBSZkkvZmh6ZmpMaHg4eGZoQ3lONFliSEw1M3gvUWRLRE4zbkpmeTgvTCtTUTRsTnBaZ2FBUC9BZnN6NUVVTDE4ZWtyUEFuZ0hTOXd4SndmSVlRUVFraFFzMGo3cTEzVm43K2N6UHo1VndFZ1lQSXZFaHJLMEU0VFVqUHJya21CbjdOM010dm4vYkI1QjVGSllOYVJJckNuQTBJSTFlbTBLKy9Bb0MwTU5CTnhZeEJDQ0NHRW1xSG1rdllMWlA1RWhzK2Y4NU92MWpJdUFEVWx5ODY4VWJYMXdQY3pJbnY3K2I0RW9FUWtDZTdqaUJCQ2RYcjdIaEsrcnpDNmRMU0lHNE1RUWdnaDFEdzFvN1NmelBmNGUvV3JqdmJIbkwrWnNES0crOTcxclZ4RG4vK1BDZitmczZDd0JCUmtNT2RIQ1AwQ2NyYlJrSjZncHluaXhpQ0VFRUlJTlUvTksrMG5DQXo0cnltOXgveFF0RHBvZ1lZaVpCVTI0TlRxRisyTFNLTDA3eTZreGlHRS9nRHZFdUZMRGdDQURCMW0ySXU2TlFnaGhCQkN6VlZ6VFB2NUUzNU03NXN6cXk3ZytyWWhKMWI1bVZJQUlDSVJNTzFIQ05XZnF6L3ZZSmdseU5CRjNCaUVFRUlJb1dhcm1hYjloS29KUHo0Q2FGYXN1L3hZUUx2eDNuMFVXaWlFVUt1WFZRRHZFbm5IOWoxRjNCaUVFRUlJb2VhTUt1b0dvQmJNV0Jma3BJUVdyYkNrWGxzRElJUVFBTHdNNFIyWUdZQ2Fnb2diZ3hCQ0NDSFVuR0hhanhxT1FnR3J6c0lNR0JncnpHZ0lvZGFLd3dYM1VON3hZQXNSTndZaGhCQkNxSm5EdEI4MWlxV3hNS085ZVNmTWFBaWgxaW8wSG9wTEFRRGtwSVQ4V3dnaGhCQkNxUFhCdEI4MWlsbEhVSlFWV3JUTWZJaExFMW8waEZCcjVSWEJPeGhzQVdMNGR3d2hoQkJDcUZiNGNRazFpaGdWN0lVNnd0WVRPL3dSUXJWaXNTRWtubmRzWnk3aXhpQ0VFRUlJTlgrWTlxUEdjckFFSVc2dzRCY05GWlZDaTRZUWFuM0NFb0JkQVFDZ293WnRWVVhkR29RUVFnaWhaZy9UZnRSWVNySmdKYnk1dFNWTUNJNFRXalNFVU9zVDlJRjMwTHVMaUZ1Q0VFSUlJZFFpWU5xUGhHQ1lwVENqa2JOMkVVSklBSmNMSWQrZkRQYkN4ZndRUWdnaGhPb0IwMzRrQk4wNmdLYXkwS0tGSlFDalRHalJFRUt0U1h3NmxMSUFBT1NrUVY5TDFLMUJDQ0dFRUdvSk1PMUh3akd5dDlCQ1ZYTEFPMUpvMFJCQ3JjbTdCTjVCTHlNUnQ2VDVZQk5MSFNDRUVFSUkxUURUZmlRY2R1WWdRUk5hTkU4YzU0OFFxazVFRXUvQXpLQkpyM3ZUK2ZtZ2NZdXFscGVXTVQyOGc1cTBLVDg3OE4vVkNYUFc1UmNVTmVEY0c4NXVTOWJ2QllDNHhCUy9RTnhHQlNHRUVHcTF4RVhkQU5SS1NOTEF6Z3llQndzbldtSUdmTXNUNXNRQmhGQXJ3Q3lIK0RUZXNWbEhJUWRQeThqMERRd1hLTlJVVngzWXR5Y0FzTXJMeThxWVZjOTY4dExuNEltcm0wcm5qM2JvRHdEVC90cVVrSlJTMHlXa3BlaGVMaGNBSURBc09qWHQ2eTgxYitSUVd5bTZaTlZ5Mno0OTdydStPbjcrOXRaMUMzOHBJQUFVRkJRbEpIOEdnS0N3NkJNWDdpNmJOM25HSk1mYVQvRVBqbHk1OGVDWlF4dDdkRGUrY09QUm1Tdk9Kdzlzc0RUdld2K0x2dlFNdUh6TEpUWDlxMldQYm5zMkxuVmErSSttdXNxWlF4dnJjKzc3K0tRbDYvYzVqWE5ZTUdOc1RYVTI3UG92TWliaDJxbWRxc3FLOVc5VlBSVXpTaWJPL2J0L0g0dS9sODhTZXZEV0lUZzhadkg2dlRXOWV1SG9GdE51aHRZT016dDM2bkR4MkZhaFhERTZObkgyOHExem5FWXRuak5SS0FGUkxhd2Rabll6TmpoM1pMT29HNElRK21XWTlpT2hjYkFVV3RvUEFCNWhNRzJ3MEtJaGhGb0JzcXRmWHd0azZFSU9udmJsMjczSDdnS0YzYnQySXRKK0xwZExwVll6UG03U2FQc1BDY2w3amw1UWtKTVpZTk56NVVJblJrbHB0Zkg5Z2lKZXZIbExITC95Q256cEdWQzFEcWVTVTg1bWkxR3B0Q3FqcHdiMjdmblUzZWZZdWR0VnorSnl1ZTZlQWErcUREcTQ4TzhXSXdPOVd0NHlqVWFycUtnRWdKbVRSb2lKaWYxNzVxWmhSNzFhY3ZpQ0lzYU9nMmNuamJidjBiMkJxeW1HUnNadTNIMmlRN3UyODZlUGxaYWlsNWV6Yy9JS3VGeHVQVTh2S0dRd1NrcS9aZVdRSlQ0QjRmZGNYaDNadVZxQ3h2dU9mZjJXblZkUVdGYkdhbGdMYXljbks3TjU3ZnpsR3c3MHN6YTM3bW55T3k3UjBtbW9xMHdlTTRRNGprdE1pWWlPdDdFeTAyNmpUcFNvcVNxSnRIVy9yT29OMWt3MDI0WWhoSm90VFB1UjBPaXFROWYyRVBOSk9ORmVoY0hrZ1NBdUpweG9DS0ZXSU9wNzJtLzZHMGI0OSs3Wi9mSDFvd0tGNVd5MmwzOG9BSHhLemVCeXVjUXhRVTFWcVl1aFBnQnNYRFV2SmUzcjVkdXUvZnRZV0poMnJpbCtablllbWZadlhqTi84NXI1VmV0c08zRG1xYnZ2aWYzLzYybFd6ZWFFYkhZRnU1eTlxYm9UQlRCWnJQM0hyM0FxT1NtZnYwUi9TS3lwV2xKS0dvdFYvdVNsRHdBb3lNbE9Iak1rS3p2UDB5OWtnRTNQYXV2ZnVQK3N0SXk1Y09hNE9odFFFLytnQ0FEWXNXRXgrVHppMmEzamt2V2VJZGFuVi9jWGQwOHFLY21USlUvZGZRSkRvL2lmRzV3OXNybXNqS21vSU5mZ1J0YXVkOC91UGMyNkhEdDNDOVArYXJYVGJyTjJ5UXppK1BxOVp4SFI4YU1kK3Zmdll5SHFkalZRMVJ1c21XaTJEVU1JTlZ1WTlpTmhjdWdsdExTL3NBUmVoOE9RNmo5OElvVCtSTkhKdkFPVERrMTB4YUxpa3JWYmZ6d0w0RCsyNzIrOVo5TlNBS0RSeEE5dVd5bEJvNlZsWkg3NFdQMXZ3TGFhYW5WZXk5MHI0S203NzZ3cEk2dk4rUWxVTWVxSUlmM3FERlhNS05sLy9Bb0F2SXVPTzNidVZrM1YyT3lLY2piNzhLbHJaTWxUZHg5ZDdUYlZwdjFsVE5hREo2OUhPZlNYazVXcHN3RTFLU2t0QXdBbGhSOTV1NEs4N0M5RlVGV3BZK2krcEFTdC9zOFJHbWJHUk1kbEcvWUhoa1paV1dEbWoxb1BEb2RMcFZKRTNRcUUwTytDYVQ4U0p1c3VvQ2dMQlF6aFJIdmdDNE10QVA4R0lZUUFvSVFKYWRrQUFGUXFkRzdYUkJkVlZWYjBkN3NDQU9ldlAzenE3dU55L1YraWZQRzZQVFRhajhGSWFpcEtBUERhSi9qSW1SdlZ4aGsycUkrK25rNHRGL3FjL20zUDBVdW1YVHN0bkZGalg3cVZoWW1DZkwwNnNlbVNrcHRXejlQU1ZPdHMyR0hNOElFMVZYdnE3clB0d0ZsMzU5UDFHU2NjRkJaZHpDZ1pNcURHWFZ2SUtkYkduZHBmdk9tU25KSXVKeXM5eXFIL29sa1RxRlJLYUdUc29qVzdpWnJEcHl3RGdFMnI1NDBlTm9CL3FuRHRFY2dLODZlUFhUaHozRXZQZ0kyN1R4QUIrd3liQlFBckZqaE5uemg4NmYvMkI0WkdoWHJjcktpb0hEcHhzWmlZMlBPN0ovbVRtZEhUVjVXVU1aL2ZPU0V1TGxaYXhqeC8vYUc3WjBCdWZxR21tb3Jqa0g2em5VYUpmWi9ONFI4Y2VmM3UwNFRrMUhKMlJUdHR6WDlXelNYR2QxaFpkRk9RbC9Yd0RzSzB2ekcrWmVVZVBuVTlPRHlHTGlsaFpkRnR6ZUlaOG5JL25paWxmODA2ZGZGZVlGaFVHWk9scjZjemU4cEl1MzY5YWc4WTkvSFQ4Zk4zb21NL2lvbUpXVmwwVzdsd3FxYTZTbjBDVm5JNEQ1NTRQSHJtbWZZbFUxeE16S2lqM3VFZHEvMkNJcXE5d2ZpditQaTUxNjdENTRrN21TaTVmTXZsNUtWN205Zk1IK1hRbnlnNWV1YkdUZWZuYm5mK1UxZFZUdnlVZHRQWkxTSW1QaXM3VDAxRnlhNmY1ZndaWSttU0VuR0pLZE1XYmV4bmJYNWs1eG95ZUJtVE5YajhYMTBNTzV3OXZJbi9valhkK1FEQVpMSnUzSGQ3NlJXUThTVkxYRnpNcUtQZTlJbU9mYTNNYXZxT0VmOVludDg5c1czL21iQ29EN09uakNMRzhqZy84Ymp2OGlvMS9hdThyRXhmYS9ObDh5YlhOSHpHTHlqQzJmVlZRdExub21LR3RwYUcwemlIa1VOdGlSL3VoRG5ybEJUbEgxdytSS09KQTBCZVFkSG82YXQwMjJwZVBiVlRyTG9KVXdpaDN3M1RmaVJNVkFxTTdRdVhuZ3NuV2xZK0JNWkM3eHI3dlJCQ2Y1QjNIM2tIUmpwQUUvYmZya29PcDZZRitZMDd0dGZWMXF5c3JKU1VrQ0M3a1NzcUttbmk0dDV2dzI0NnV4RnI5ZjI3ZTkxWXg0RmpIV3ZNc2U5V1dUaUFsSk5ic1BSLysraDBpWWlZQkpjWFhpT0gya2E5L3lnd1g2Q2dpREZqeVdZQTJIdnNVajNmVkh4aWF1MHJ6eEg5OW95U01tWEZ1dFArMEloWUticWtzV0g3MnF2NUJJVDdCSVRQbXpaR1NvcCsvZTdUUzdkY05OVlZ4em9PMUcycnVXN3B6RmRlQVJFeENZdG1qWmVUbFRIcDB1bVhJZ2hVTSs3WWZ0M1NtUzdQdlJLU1VsZi9OVTFNVE15MHF5Ri9CWEZ4c2NIOXJlKzd2bm9YSFVjdVJ2QStQaW45YTlhMENjUEZ4Y1dZclBKRmEzZkhmMHdaTWFTZm5xNVdlRlRjbVN2TzM3SnlONjJlUnlaWEhUdm96cDR5aXNVcWZ4Y2RsL0UxaTBqN0tSU0t1WWx4YU9TSE9yOXBxQ2JGakpJRnEzZDJNemFZTm1HWVgyREVzMWQrcFdXc2c5dFdFcSttZlA0eWIrVjJMc0JZUnp0WmFTbDNyOEMvZHh6YnRXSHhVTHMrTlFWTVNrbS8rOWpkdG5lUG1aTkdoRWZIZVhnSHhYeEl1bjF1RDNHVDF4N3d3UEVyRDU2K3R1M2RZOFNRZnZtRnhkNytvV1ZNVnAwM0dBRFk5RElGZ09EdzkyVGEvellrQ2dBQ1FxUEl0RC9rWFd6SERycnFxc29BY1BqVTlaeThna0cyVm9yeWNnR2hVVmZ2UG1HVmw2OWRNc1BJUUsrellZZTN3WkdGUlF4eS9NdHJueUFta3pYVzBVN2dvalUxckl6SldyaG1WMng4c29WcDU4RzJWa1hGREEvdm9GV2JEcTFmTm5QaUtQdGFmaFk3RHAyVGxwWmFPbSt5Ymx0TlluT1FleTd1dlh0MmQ3VHZsL0UxNjdHYjUvdTRwR3VuZGxiN2NIRE41c05tSmtialJ3NmlVcWxQM1gxMkhEb25KeXM5d0thbnByckt3bG5qL3oxejg1N0xxNm5qSFFEZzFNVzdMRmI1NXJVTE1PZEhTRlF3N1VkQ05zd1NYUDBocHlHYlNWWGpyaWVtL1FnaEFJRG83OFBudS8yR0VmNFZGWlU3RDU4SEFPQnltYXh5R2sxY1RJelhtYjk2MFRSZGJjMjgvRUpGdnA1MmRrV0ZPRTI4allacVh5dnp5UGZ4b1JHeHZEaVZsVlVYL0plU29vdUwxYmhPU1ZGeHlkTC83U3Rqc2c3dldEMW4rVFlBdVBQdzVmSHp0NGNOc2xtOWVMcmk5eHhBV2tyeTcyWFY1L0Q3amwweTcyNXMzOTlhb0Z4WFd4TUFVdE8vRmhXVlZEMUxUbFphU1ZFZUFQTHlDNVVWNWF0V0VQQXgrWFBIRHJxMXZCRkNabmJlNDJ0SGlOU2xtN0dCdzZRbEQ1KzlHZXM0VUYxVmVkSm8rNlNVdElpWWhCRkRiRFhVYXR5cHBhWUlWZCtkcnJabVdHUnNRbExxdUJHRHFoM1lQOXkrNzMzWFZ4N2VRV1RhNys0WkFBQ2podG9Dd01XYmoyUGprNC9zWE5QUDJod0FwazBZdm5udnFjZHVuck9tak5SdW8rNzJ5aGNBVHV6L240cVNBbkV1aC9OaklyVnhwL2FlZmlGTUpvdGUzZllLcUU3SnFSbC9MNTgxWWVSZ0FKZzlaZFQ0MldzOS9VS0tpa3VJRHY4ZGg4NXh1TnliWi9hMDBWQUZBS2Z4RGhQbnJEOXg4VjR0YWIvMzI3QVQrLzluMWFNYjhlWHVveGNmUFh0ejk3SDd2R2xqNmd6NDdKV3ZuazZid3p0V0UrY3VtVE9SeStXcUtpdldlWU9wcWlnYUdlaUZSTHpuY3JrVUNvVlJVaFlkKzdHTG9YNXdlQXd4WUw2d2lQRXgrZk9zS1NPSit2T21qVEUzTWFKUUtBRGdORzdveEhsL1AzN3VSU3lGTU5iUmJ0Zmg4eDQrUWVPKzUvbFBYL29xS3NnTnJETGpwcVk3Ly96MWg3SHh5UXRtakNQM3VaZzdkZlMwdnpZZVBYTnpZTjlldFd4c29TQXZ0MnZEWXVJNE1DejZub3Y3dFBIRFZpNmFTcFFZZFdxLzYvRDVsMjhDcXAxZWRQTGdCb3Z1dkFlVXd3YjFHZUcwd3VXNUZ6RkxhTXJZb2MvY2ZTL2VmRFJ5YUwrdm1Ua3VMN3huVGg1aGFOQlVJN1VRUWxWZzJvK0VURndNcHRqQmY0K0VFeTAxRTZLU20yNGVMMEtvMllyOXZpOWUxOW9XcDI4Z1NRbWEzOU5MUkZmejZzMkhiNTdaMDZGZFcvNEtPYmtGeW53cnliRXJLaVFsYUozMDIzWFNieWZ4bUVhbS9XR1JINVpVMmIzcytONzF2WHQyci9hNkdWK3pWbXc4bUp0WGVPckFCbktSYzZmeERod3U5OXpWQjI5REl0Y3RuVGxrZ0RVQVNOQm94TWZ1Y2piN1E4SW5RLzEyWk1KNStOUTEvWGJhTmMzNVAzN3V0dmZic0tybFZoWW1STGQyZGs2K1FmdmFKaUFROGd1S2ROcHExbG10bjdVWjJWMHBMeWRqMEY0M05mM1h0aXBzZkFSU1Z5UDlkdHB0M3ZnR3IxczZrMHFsY0xuY1YxNUJKcDA3dG0vWEZnQ2V2UEEyYUsvVDJiQkRUbDRCVWQvY3hPajVhLytJNkhqdE51cktTZ29BOE1ZM21FaE5BWUIvcGdEeERLaWdxRmdUMC80R1VaU1hIZWM0aURnV0Z4ZXpzVEs3OCtqbGw4eHNlVG1abExTdlViRWZ4em9PcE5IRXlSK05hVGVqcCs0KzM3SnlOTlZWcXczWXUyZDNNdWNuRXV4SHo5NEVoY1hNbXphbXpvREtTZ3Jmc3ZOaVBpUjJOZVl0RmtwazV2VmhZMlYyNGNhanBKUjBnL1k2d2VFeEhDNW50dFBJdFZ1UHhpWWtkelhTRDQySTVYSzVmWHFaRXBYNXQ4QW9MQzdSYmF2NUtUVWpyNkJJV1ZGK3lBRHJvNmR2UFBmd0k5TCtiMWs1b1pHeE15WTUwdW85dE9tWnU2K3FzdUljcDFGa2laS2l2Tk80WVVmUDNQQUxmRWVPUjZpSzNIa0JBRnlmZTFPcGxOSERCNUxmcUc3R0JnQVFIdldoMnQ4d1pNN1A1WEs1WEZCU2xFLy9ta1dVaUZHcEcxZk5uYjE4MjlVN1QySStKT20wMVpnL3ZjWjlOeEZDVFFEVGZpUjhBOHpnb1M5azVOU2phajA4OU1XMEg2RS9YWEhaajRuOWhycS84VUt1TDd3dHVuY21jdjVLRG9jY2o1cVpuY3MveEpmTnJxRFZQQi8renZsOTVMSFR3ZzAxVll1T1RWeTk1VENYd3psemFLT2hRVHZ5YzdhNG1OaXN5U05zcmMyM0hqaXpjZmVKNTYvOU42eVlRM2FQSjMxS243dGkrNkh0cS92MzZWR2ZkN1I1N1lMMXJIS2l1MzdseG9PN055NGwzb2lrQkUxZVRsWlNndlk1NDF0OUZxVm5sSlRKeVVyWFdVMWRUWVgvUzBVRjJmZngxZTlvK1BzaThCczIyT2IwNWZzUk1mSG1Ka2J2b3VPemN2S0kyY3VGUll5Y3ZJS2N2SUtoRTVjSW5GSll4QUNBT1U2alF5Tmk5eCsvY3ZleCs0U1JnMGNOdGVYdjJDYzZwWXNacFpycURXN2FIMDFiUzRQL01RcnhrSVhZL0RJNUpSMEFIajU5OC9EcEc0R3pDb29ZTmFYOUhUdjg5SHRCUTAxWmlpNlprNWRmbjRDci81cSthZS9KV2N1MjlqVHJNbW0wdlczdkh2VlArL3YwTXIxdzQxRndlSXhCZTUyM0laRW1YVHJaV0pwSlM5RURRNktJdEY5ZVRxWmJaOTdUaE16c3ZOc1BYN3lMaWt0Ti84SW9LU01LbVV3V0FFalJKUjBHOVhGMjlmaWFtZE5HUS9XcHV5OEFqQmxXNDZRaEFVWEZKYm41aGRZOVRjUi8zZ0RKb0lNT0FLUi95YXpsWEQyZE51UnhjbW82aDhNZFAzdXRRQjNpSDBWVjBiR0pMczg5STJNL1puekpLbWV6QVVCYy9FZG0wZFhZWUp5ajNiVjdUemtjN3Ztam0zLzNXcHNJb2RwaDJvK0VqMHFCNmZhd3I4YlZvMzlOUkNLa2ZBTzl1anVaRUVLdDF2dnZJL3dOdEVEaXQvM2h5c2tyOEF0OHQyL0w4a29PWitiaXpSTkgyeFBMVStVVkZLV2tmWFVhTjR5c3lXU3k2QklTTmNXcHMvTzhvcUx5NHMzSGwyKzU2R2hySHQyNVJsdExvMnFkOXUzYVhqcSs3ZHpWQjVkdnUwNllzKzc0bnZXbTNReUpPY3pFSUhQK3lrbXA2Y1ErZkNRVlpRVmlpQUU1VFNBM3J3QUFGQlhrK0FmWXQ5ZHRtNVNTVm8vdkRVaEwwNG1zckhZQzJWTDkweWNoUnVBM2JKRE42Y3YzUGJ5RHpFMk1YcjU1SzBXWEhOemZpdWljSkw2TmY4MmVJSENLbm80V0FPaTAxWEMrZk9pcHU4OTlsMWNIVDF5OWR2Zkp5UVAva0FrUzhhMlFscUkzcG0xL01yR2ZaNHRRK1g3S0hDNEhBRVlPdFIxa2F5bHdsbmFiYXY2bEVDUitUaWs1SEM2YlhTRXBJVkdmZ1AzNzlIaDg3WWl6cThlaloyL1diajFxMXMzb3YzMS8weVZyL0FmT3I0dVJ2cUtDWFBDNzkwN2pIQUpEb3lhTUdpd3VMdGFqdTNGQWFOUzg2V05DSXQ1Ylc1Z1FUdy9UdjJST1hiU1JRb0ZoZy9xT0h6bElXMHY5MFROUE53OC9NdFE0Unp0blY0OFhyLzFuTzQxNjlzcTNsM2xYbmJZMXZsOEJIQTZINkdBWEtDZnVjMnF0MCtuNW4yZHhPQnh4Y1RIK2xRVUoxYzREY3ZjSytHZlhDVzB0alNFRHJQWGJhMnUzMGRpMDkyUjVlY1ZQSnlvcEVQTWRKR3YraFlrUWFocVk5cVBmd3NvWU9yYUZqeG5DaWVic0Eyc25DaWNVUXFnbGlrM2xIWFQ1RFNQOFNmY2V1MnVxcS9TejdrR2xVdHJwdExuNytDV1I5Z2VHUmdHQVpZK3VaTTNTTWlhZDNzQlBzZVZzOXR3VjJ6OGtmTExyMTJ2TDJnVXkwbEkxMVJRWEUxczhaMkt2SGwydjNISTFOdVNOZWdxUCtxQ2tLQzh3Tno0ODhrTnNmREovU2ZjdW5XcWFXY0N2cTdIQnUraTQralJiVVVHdW9MQzRQaldibFRZYXF1WW1SbTk4ZzFjdG12cmFOM2h3ZnlzaVY1ZVhrNVdXb2hjVUZsdGJtTlQwWkVGU2dqYk8wVzZjbzUzckMrOGRoODZkdm54di81WVZ4RXZFdDZLbTVjMVJZMmhwcUFGQVpXVmxmVzVnVW43QlQwc0twWDM1VmxGWjJhR2RkajBEcWlvckxwbzFmczdVVVFmK3Uvcll6ZFAxaFZmdHkrQ1JxRlJLNzU3ZHZkK0dKU1NsZnN2SzdXdGxEZ0RXUFUwT243eWVrdlkxNWZNWGN0VDlQWmRYSmFWbDU0NXNOamN4SWt2NFEzWHNvTnZWMk9ENWEzL3o3c1pwR1psTDUwNnUvOXRYa0plVms1WDVtUHlaZjR3U09kS2gvYzlUbG1xaHBhbVduSnJSVHJ0TjJ6WjFqMk81ZXVlSnJJejBqZE83WldWNHY4UVlqRklKdnZRK0lTbjEwczNIazBiYnYvRU4yWG40L1BYVHUrcGNIQVFoOVB2Z2Nwcm9kNWsxVkdpaC9HTWdNMTlvMFJCQ0xjNzc3eFA3Ty8rMnRMK2dpT0g4eEdQR3BCSEUyT05KWTRiRUo2Wkd4Q1FBZ0x0WG9MYVdCdi9uWUNhTFJaZXNjVkwzMjVCSThqOHVWL0JWQ1JwdDJDQ2JiZXNYN2QreW9wYWNuMlRSdmZPSi9mOGp4c2V5MlJXZWZxRWNEcWVZOGRNcWZSTkdEbjc5OEN6L2YxWDc2NnBsWmRFdEtTVTk0L3QwWEwrZ2lOT1g3M09yTmhyQVFFOG44Vk02LzdKMnpRSHhEY3pKcmUwdnhQREJmWFB5Q200NnV4VVVGcFBycTFPcGxMNVdabDh6Y3g2N2VmSlhUazdsUGE0bTUxd0FnSU5kSHpFcU5TZjNSMGxDMG1jTk5lWDYvUGpRcnpMc3FLZXVxdXp1RlpqNDZjYzRsRW9PSnlXdHRpVWV2UHhEK1VlajNIN3dBZ0NHRExTdVQwRHlaeTFCb3hGTGFaQS82L3JjWURaV3BpV2xaVGZ1dTJscHFoSHpnNng2bUZSeU9CZHVQS0pRS09TekJ1SlJFZmxycEtpNEpDUThSaURVT0VlNzVOU004OWNlcWlncDJQYXViUmFQUU1Nb0ZNcVFnZGFaMlhuWDdqd2g2eFFVTVc0OWVDRW5LME04aktpUGZ0WTlBT0RNRldmK1h3SXBuNzlVK3p1aG9MQllVVjZXelBuZlJjZmw4VDE4cWFpbzNMci9qSktpL0pLNWs1Yk5uL3d4K2ZPMXUwL3IyUXlFME8rQXZmM29kK21pQjJZRzhDNVJDS0c0WEhqc0J3dEhDQ0VVUXFqRkthK0E1TzhmK0gvSGVuN0VDdnpydGg0dFoxZkl5OGs4ZHZQTXpTL015UzBRRnhlNysvaWx1QmpWTC9BZHNkbzJnY2txNTNDNDB0S0NBN3lEdm4rSVg3LzlHRmtvS1NraFZxV0RhOHJZQmo0V2ZmTFNwNWhSUXFkTEhqNTFmZHY2UmZVL2tjMnVJSEliMzREd2tQQ1k5QzlaYVYrKzJmYTJtREhKVVU1VzV0R3pOMHZuVFFhQXlQY0picTk4cTQ1N0oxWWpjMzdpRVorWUlqQy9RTFM2R09vL2VlbXo3Y0RadmxabUJoMTBxdTNPdGV0bmVlQy9LN2NlUE5mVGFkT2RiOWZBeFhNbUJvWkY3ejU2TVRBc3VxdVJRVG1iSFJnYXplVnlMdnk3RlFBMjdUNHBLVW5yWnR5UkxpWHA4emFza3NOeEdQUmpHZm13eUZoTHZnWGtrQkNKVWFucmw4MWN2LzNmV1V1M09BN3AxMDY3VFc1ZXdXdmY0TUcyVm92bjFEandqMTFSTVcvbGpybFRSNnNvSzNyNWh6by84UmhnMDVQSW5Pc01PR3JheXNIOXJmVDFkTXJaN0NjdnZNWEZ4Y2pwQVBXNXdZaGgvRzk4ZzhtSFNycmFtbHFhYWw1K0ljUVVBS0xRc2tjM053Ky92Y2N1elo0eXNyQ0ljZTdxQXlrcGVzSFBjK1lIOTdjNmZPcDZZRmowYktkUkFyUDBCVlJ0Mk9MWkUwUGZ2VDk1NlY1SVJLeHBWOE5pUnNrcjc4Q0NndUo5VzFhUW1YbWRSZzYxZFgzcC9meTFmOXFYVEp0ZXBuUzZSTXlISkMvL1VEKzN5MVU3NmkxN2RITjk0WDN5MGozYjNqMFNQNlZkdWVWQ0xzWUpBQmR1UFBxWS9IbjN4cVhTVW5RSHV6NzNYVitkdi81d1lOOWUvRXNKSUlTYUVxYjk2RGVhTVVRNGFUOEF2QXFEeVFOQlFVWTQwUkJDTFVoQ0doQmRUVHBxSVBWNzFrMFhGeE1yS1Mxak1sbmJENTVWVjFWV1ZWRlVVMUd5c2pDSmpFbjQ4alZiVlVXUmZ3TTVJbitXbCtYOVBpb3JZMVpVVkc3YWUrcTFUOUIvKy83V1ZGZDlldXRZMVV0d09KeEdUVklIS0NvdU9YWDVYcmZPQnN2blQxbTRaaGVGUWxtemVMcXNURzNMN0NVa3BlNCtjdkZiVms1dWZpRlI0dkxjcTIwYmRXMHRqWjVtWFMxN2RLVkxTa3dhWTMvajNqUEhJYlo2T20wU2FzN3FyWHVhU05FbDNiMENtbFhhUDhxaGYyeENzcWRmYUVKUzZvYVZjNnF0SXlzalpkdmJ3dDByWU5xRTRmemxiZHVvWHoyeDQvVGwrMEhoTVQ0QjRXb3FTbDJNOUtkL3IyTm4yK3UreTZ1d3lBOFNFclFPZXRyN05pOG5VOEd3eUErNStZVUQrL2I2L2UvdkQ5Vy9qOFhKL1JzdTNuejh6TjJYQzZDcHJ0TFh5bnpjaUVHMW5ETFcwVTVHaW43czNPMmMzSHdOZFpWRk04ZVQyK2JWR2RCaGtFMWdhTlJMendBRk9kbHVuVHZ1M2J5OGt6NXZuN242M0dCeXNqSW1YVHE5aTQ3cmEyVkdGbHBibUR4NCt0cm0reHIrQURCOHNFMXVYb0h6RTQ5RmEzZHJhMm5NbmpJeU9qYnh2dXRQNC96cGtoSVdwcDI5MzRhTnFYbmgvWm9hSmk4bmMrbjQ5a3MzSDcveEN3bVAvQ0F0VFRmclpqUm42cWd1aHZxMWgrSW5MaTUyNnNDRzg5Y2ZlbmdIWGJqeFNGRlJUazlIYTlmR0pkVU96bC85MTNRcWxlcmk1bm5MMmEyem9mN3VUVXUzSHpoYldzWUNnTGlQbnk3ZmNqRTNNU0pHVDFBb2xIVkxaczVZc25uWDRYUG5qMjVwNUlJZENLR0dvVlE3YmdjaFlUbDBGL3dFUjdFMTBIQXJtRCs4SHZVUVFxM0xmVys0NlFFQU1OZ0Nsb3lxdTM3REZCUVdpNGxSNVdSL1BGeGtsYlAzSDcvcytzSjcrOTkvRFI5czg4WTM1TlBuRERsWjZUYytJZUhSSDU3ZC9rOU5SUWtBWmkzZEVoT1gxS083OGNaVjgzUzFmMXA5TkNlM0lEUXlWb291U2FGUUx0OTJ5YzRwcVBhSkFLOXlYc0hRaVV2K3QyTDIrT3JTRzFZNWU5bi85b1ZIeFYwK3ZyMWJaNE0zdmlIYkQ1NFZFNlAyNldYNjJpZlkzTVJvY0g4cktwVktvVkFBdUd4MkJidWlna3FoRHJYcnMrdndlUjF0VGQyMm1qcGFHanJhbXVRdTlDUW1xM3pPOG0xNUJZVk9ZeDFPWDdtL1lvRVQvNFplL0k2Y3Z1SDZ3dXZaN2YvKzhNSHRLemNlVE12SWRMNThFTE1YSkZ5TWtsS0hTVXZOdWhrZDM3dGUxRzFCQ0xVMjJOdVBmcTlwZytIdGV4REtiTkRuUVRDMEoramdia2tJL1dIaVB2TU9PcmY3alZlcHVqeGJabGF1Mnl1L1NhUHRodysyQVlDdm1UbW5MOThuZW85WExacEc1UHpFeHQzMkE2eW5qQjFhTlFtc3FLell0T2NrY1N3dFJWLzkxN1FHTnkvcWZVSjRWTnpTdVpPSXpjQUc5dTNaeFVqL3Nadm4yK0JJZVRtWjhLaTR3TEJvZ1ZQNldwbU5IemxvMzVibHRVZW1TMHFjUHZqUDRWUFh6MTE3b045T2U5Z2dtNXBxenB3OHdzM0Q3OUpObDJYemYyR3hzVlltTkNMV0x5amkwUGJWbVBNam9idno4R1Vaa3pWanNxT29HNElRYW9Xd3R4LzlkcWRkNFdXSWNFSjExNGZ0czRRVENpSFVVa3plQ2N4eUFJQXpxMEJUdWU3NlFoUVVIdE9qdXpIL0FOZUtpc3JhNTl3SzRISzVYQzV3Z1Z0MWI2MWY1WlIyN1pvQUFDQUFTVVJCVk80VllOL2Z1cFlLSEE2WCtCK0ZRcUZRS1kyL1lsVytnZS9XYkRsODdzZ1cwNjZkNmxHOXRXR1VsRTJlLzNlZlhxWTFqZmRHcUFFcUtpcFBYYjVYV3NwOCtPejF3TDY5OW0ydTQxRWRRZ2cxQUtiOTZMY3JMb1ZGUjZHRUtaeG8vMHlGWGtiQ0NZVVFhdjdTczJIcGNRQUFPU200L28rb1c0TVFRc0xHWmxmWVQxaE1wVktHRE9pOWZNRVV1aVJ1Y1k4UUVqNGM1STkrT3pscG1EY2NqajBRVHJUelQ4RzhJL3hLWnh0Q3FBV0wvNzdsbHRIdkhPR1BFRUtpUXFPSmV6NCtKK3BXSUlSYU9lR1BBRVNvcWdHbTBGVklhejluRjRMclcrR0VRZ2cxZjNGazJxOGo0cFlnaEJCQ0NMVlEyTnVQbXNpeU1iRHNPSlJYQ0NIVUhVK3dNOGZOL0JENkk4Ui9YOC9QOEJmVC9xUXZrSmdCZWNXL28xRUlOWndrRFZoc1VUY0NvUlpsakEzUWNlb0RRbzJEYVQ5cUlocEs0R1FIVjE0S0lWUTVHNjY1dzdJeFFnaUZFR3JPeWxpUWxnMEFRS0ZBcC9xbC9kNlI0QmIwWTJvQVFzMU5XMVhJeUJGMUl4QnFVWWIyeExRZm9jYkN0QjgxblpHOXdUY2FrcjRJSWRUcmNCaHVCUjNhQ0NFVVFxalpTa2dIWXRsWlBRMlFxUFh2RlpjTC9qRnd4eFBTczV1c2RRZ2hoQkJDTFFPbS9hanBVS213ZkN5c09na2NZV3dmY2NZVkRpd1VRaHlFVUxPVmtNNDdxTE9yLytCZGVQdit4NWN5ZE5CVmh3NWFJQ3YxTzl1SDBLL0RRZjRJL1NvcFNWRzNBS0dXRDlOKzFLVGFhY0NvUHZESVR3aWhFdExoZVJBNFdBb2hGRUtvZWZwSXB2M2FOZGJoY09EUXZSODV2NndVekJ3Q2czczBTZnNRUWdnaGhGb0NYTWtmTmJXcGcwQkhYVGloTHIyQWIzbkNDWVVRYW9ZK2ZGL1ByNWJlL3NQM2YrVDh2YnZBeVJXWTh5T0VFRUlJL1FUVGZ0VFV4TVZnZ3hOSTBJUVFpbDBCQis5Q0pVY0lvUkJDelUxT0lSU1hBakc4VTBldCtqclhYNEYvRE8vWXpoeldUOFk5UGhCQ0NDR0VCR0hhajBSQVN3VVdqUkJPcUtRdmNPZU5jRUloaEpxVmhMcEcrTWVud1VOZjNyR2RPU3dkM1ZRdFF3Z2hoQkJxVVREdFI2SXgwQXhzdWdrbmxMTVB4SDJ1UnoyRVVJdEM3dnBSYmRyUExJZURkM2pyL0hmUmc2V2pnVUpwMnZZaGhCQkNDTFVRbVBZamtWazJCdHFvQ0NFT2x3dUg3Z0d6WEFpaEVFTE5SM3dhNzZEYXRQLzhNOGdwQW1JS3dOcUptUE1qaEJCQ0NOVUkwMzRrTXBJMDJPQUU0bUpDQ0pWVENCZmNoQkFISWRSTWNMaVE4RDN0TjlRVmZEVWtIbDZIODQ2WGpBSWx1YVp0SEVJSUlZUlFpNEpwUHhJbFhYV1k0eUNjVUI1aEVQUkJPS0VRUWlLWGxnWGxGUUFBR2tvZ0wvM1RTeHd1WEhqR08rNW5JclRwUWdnaGhCQkNyUldtL1VqRWhsbUNiWGZoaERyK0VBcExoQk1LSVNSYTVBaC93eXBiOTNsRlFHWStBSUFNSFJZS2FYRlFoQkJDQ0tGV0ROTitKSHJMeG9CUmxVRzhEVkRDaEwyM29LSlNDS0VRUXFMMVkyTC96MmsvaHdPM1BIakhvMjFBaHQ3a0xVTUlJWVFRYW1rdzdVZWlKeTRHbTZhQnFyd1FRc1Y5aHY4ZUNTRU9Ra2kweU4zN0JIcjd2U0o1Sy9uSlNzRUlhMUcwRENHRUVFS29wY0cwSHpVTHNsS3dkU2JRSllRUXlqc1NIdmtKSVE1Q1NGVEtXSkNXQlFBZ1JvWDJtais5NU9MUE81aGdLNXpmR0FnaGhCQkNyUjZtL2FpNTBGR0h2eWNMWnhldXF5L2gzVWNoeEVFSWlVVGM5eEgrSGR2K3RObEhkREtrWmdJQTBDVmdhQzhSTlE0aGhCQkNxS1hCdEI4MUkyWWRoYmF3Ly80N3ZONUNoRkNMRTEvRDFuMnViM2tIUTNxQ0pLM0ptNFVRUWdnaDFESmgybythbHhIV01MaUhFT0l3eTJIN1ZWellINkVXS2U0ejc0Qi9ZbjltUG9URUF3QlFLRENpdDRoYWhoQkNDQ0hVQW1IYWo1cWRKYVBCeWxnSWNYS0tZUGNOSWNSQkNEVXhNdTN2MXY1SDRiTkEzb0dGb1hCV0FFVUlJWVFRK2tOZzJvK2FvLzg1UVk5T1FvaVRrQTVIN2dzaERrS295WHpPQW1ZNUFJQ3FBc2hKOHdvck9mQXFqSGM4REdmMUk0UVFRZ2o5Q2t6N1VUTzF3UWs2dHhOQ0hKOG91T2NsaERnSW9hWkJkdlViOFkzd0QzZ1BaU3dBQUVWWk1EVVFVY3NRUWdnaGhGb21UUHRSTXlVdUJsdG5RaWR0SVlTNjlScWVCd3NoRGtLb0NmeVkyTSszbnA5N0tPL0FvWmR3OXZ0QUNDR0VFUHB6WU5xUG1pOUpHdXlZRGZwYVFnaDE5Z2xtL2dpMURMR3B2QVBqNzJsL2RpRkVKUU94bUo5OVQ5RzFES0ZXalZYT2JtUUVMcGNycExZZ2hCQVNNa3o3VWJOR2w0QWRzNkdkaGhCQ1llYVBVUE5YWEFyZjhnQUFhT0xRNGZzanY1ZmYvK1dhZHdRbFdkRTFEcUhXS3lzbnIvK29lVS9kZlg3cHJFdTNYSUxEWTRqalhVY3U3RHB5b2RwcXFlbGZJMklTaE5GTWhCQkNEU1F1NmdZZ1ZBY1pPdXlaQjl1dXdNZU14b1k2K3dUWUZUQVN0LzVDcUxtSy9zUTc2TndPcUJRQUFDNFhYci9qRmRwYmlLNWxDRFZMVEZhNVg5QTdnY0tLaXNwOXh5NVZXOS9HMG16WFAwdXFsajkvN2M5bVY1aWIvTUkrT21HUkgwNWR1cmR5b1ZNdjg2NEEwTEdEN3VGVDE2WlBkTlRUYVNOUTgrVEZ1MEZoTVdlUGJESXkwR09VbEE0Y3M2Q1dzRGFXWmtkMnJxbWxnbjl3NU1xTkI4OGMydGlqZS9XdExTMWpPaTM4UjFOZDVjeWhqZlYvTzdWWThjK0JuTHlDcXlkMmlvdUxDU1ZnNjFOU1dtWTdjbDVOcnk2YU5YN2V0REZYYnJ1ZXVIajM1SUVObHVaZG03WjFyWmJGb0tsV0ZpWW45djBOQU8vams1YXMzK2Mwem1IQmpMR2libGVUd3Z1cS9qRHRSeTJBREIxMno0VTl0eUFpc2JHaExqMEhBTXo4RVdxbXlJbjk1SXFlMFo4Z3Z4aUkzd005alVUWE1vU2FwV0pHeWE3RDV3R2dySXhGb1ZEb2RBa0FtRGxwQktPa2JOT2ErUkswbno3bTNYcndvb3pKSW81bkxObWNuUHJqYVRxN25BMEFFK2Y5WGN1MW5DOGQwRlJYSlk0WkphVTdENTNycE45dXlqZ0hvbVRNOEFIWDdqN1o5Kytsa3djM2lGRi9Ha3k2WmUyQ2VTdDNMUHZmL2t2SHRyWFJVRDJ3ZFdWTmw3aDY5d21IdzZtbERRVkZqQjBIejA0YWJWOVR6ZzhBNWVYc25Md0NJYzQ0Mkx4bXdZUzU2ODljZFY0NmQ1S3dZcll5TkpyNDVERkRpT1A4Z3FLWG5nR2Q5TnVabS9CK1pYYzEvdU1XWXIxeC85bm5qRy8vckp6YlpGY3NLR1F3U2txL1plVTAyUlZGd2ljZy9KN0xxeU03VjB2UWFLSnVTOHVEYVQ5cUdTUm9zSGs2SEhVR3Yrakdoc0xNSDZGbTY4ZkUvdTlwdjNjazcyQ0FLYS8vSHlGRVVsTlI4bks1QUFCcnRod1JFNk1TR2JXWGZ5Z0EyUGUza3BhaXYvUU1xS3lzSERiSUJnQmUrL3lZNmpaLyt0aGlSZ2x4SEJvUjYvckNlOUdzOFZxYWFyVmNTMEZlampqZ2NybWI5NTdLenMyL3NuMFZtZUZMMEdoYjFpMWMrdmUrLzg3ZldiblFpZjlFV1JucEl6dlhUUHRyNDRNbkhpc1hUZTNmcDhaeE8yNGVmdVcxTGpGdzQvNnowakxtd3BuamFxbWpxQ0QzN05aeFNRbWhaUVdxS29wVHh6dGN1UEZvOHBnaHFzcUt3Z3JibWtqUWFHdVh6Q0NPWStPVFgzb0dtSnNZa1NWL29NdTNYWFcwaERGRHRkNzY5T3IrNHU1SkpTWDVwcnhvMDN2cTdoTVlHb1dyaURRTXB2Mm94UkNqd3BvSklDVUpyMExyVWJ0V2w1NER1d0xHOVJOT3d4QkNRbEZlQVVsZkFBQ29WRERTNVpXUVQvcHNUVVhhT0lSYXB0YytRZVhsYkNMdDU5Zlh5b3c0NEhLNTErNCs3V3pZWWQ2ME1lU3JubjRoN1hYYjZ1bFd2NmJ1a2RNM2ZBUGZiVnUvcUdNSFhmNXlTL091czZhTXZIekxSVnFLTGpEU1dFdFQ3Y0svVy9WMHRDSmlFakt6YzZzTjI5Vkl2L2IzVXNaa1BYanllcFJEZnpsWm1kcHJLc2dMZVJXUUNTTUhYN250ZXVmUlMrendSODJXcWtycmVTYkY0WENwb25qU0w2cnJOZzFNKzFGTFFxSEFrbEdncmdnM1BSb2I2dm9yNEhCaGdxMXdHb1lRYXJ6M240QjRoRytnQlJMaUFBREJjY0JpQXdDb0swSEh0cUp1SDBLdDBiTlh2b21mMHY3ZHZZNi84Si9kSitaT0hjMy9JSUQwNzVtYnR4KyttRGxwaEtOOTM2cXYvalZyUWw1KzRibHJEOUsvWlA1dnhXeHBLVHI1VW9kMmJRSGd3Uk1QVC8vcUg5NXZYRlhIaU9pZ3NPaGlSc21RQVhXUDFyTjJtTm5OMk9EY2tjMEFFQjJiT0h2NTFqbE9vNHc3dGI5NDB5VTVKVjFPVm5xVVEvOUZzeWFRbis4cktpdXYzWDNxK3NMN1cxYU9ocHJLbExGREM0c1k1Njgvdkh4OGU3Zk9Cc1J6QkNzTEV3L3ZJRXo3RysvaDB6YzNuZDIrWmVYb3ROVmNOR3M4LytpUDBqTG0rZXNQM1QwRGN2TUxOZFZVSElmMG0rMDBTbURPQ01uYVlXYm5UaDFXTHB4NjdQeXREL0hKY3JJeTQwYll6WnMySmpJbTRjU2x1M0VKbnhRVjVJWU83TDFvMWdSeVVZYkVUMmszbmQwaVl1S3pzdlBVVkpUcytsbk9uekdXTGlsUnovdEVRRUVSNCtvZFYwL2ZrTXljUEhsWm1ZRjllLzI5Zk5hZWZ5OCtmUG9HQUFxTEdCYURwZ0xBdFpNN094dDJ5Q3NvdXZ2b3BmZmJzSXl2V1RMU1VxYmRERmN1bktxcHJrS0VXdnEvL1lHaFVlN09wMDlkdk92MU5xeWt0S3h6cHc3cmw4MHlOR2hIWGk3eFU5ckppM2ZEbytJcU9Senpia2JybDgvaWJ3elIvdm5UeHhKallZUnkyMWZGWkxKdTNIZDc2UldROFNWTFhGek1xS1BlOUltT3hEUEV1SStmcHYyMWFWQS95MzFibHBQMXYyWGxPam90NzkvSDR0RDJWUUNRL2pYcjFNVjdnV0ZSWlV5V3ZwN083Q2tqN2ZyMUltb1NVL1QvMi91M1QwRDRzMWUrUmgzMWlIKy9wSmVlQVJ0M255Q08rd3liQlFBckZqaE5uemk4a2ZjVitZM1MwbFE3YzhVNUo2OGcxT1Btcjk2S0xRV20vYWpsbVdBTENqSnd5cVd4Y1c1NlFHb21yQndIdUVZUFFzMEJ1WjVmMS9hOEE2OEkzc0hnSGlKcUUwTE5YbXg4TWpISm4wcWx4c1luQ3l3N3grVUNoVkpqNTFWQkVlUGZNemY3OU9wdVkxbjNjSm95Sm12N2diTWVQa0hqUnc1YU5uOXl0WFdvVk1xbTFmT2s2SkozSHIwTWZoZXpZb0ZUK3BmTWtIZnZBY0MwcStIaU9STjNibGhjeXlVOC9VSnFlVFUwSWxhS0xtbHMyTDZXT2pYeENRajNDUWlmTjIyTWxCVDkrdDJubDI2NWFLcXJqblVjU0x5NmFjOUpEKytncnNZR0k0YjB5eThvT25QbHZxS0M0R0JwQzlQT1h2NmhXVGw1NnFyS0RXZ0FJdHgrK0NJbE5jTitnRFdqcE95UjI1dTFXNC9lUHJlWEdEYkNaSlV2V3JzNy9tUEtpQ0g5OUhTMXdxUGl6bHh4L3BhVnUybDFqWXNGZnZtV3ZmM2dtWVV6eDB2UkpjOWZmM1QyNm9NdjM3SzkvTVArbWoxKy92U3hqNTY5dVhMbmlheU05S3dwSTRuNmgwOWR6OGtyR0dScnBTZ3ZGeEFhZGZYdUUxWjVPZjlraE5ydkUzNFZsWlVMVis5TStmeGwzSWhCYmR1b2YvbVdsWkQwR1FEc0IxanI2K244ZCtHT2tvTGN0QW5EQWFDTmhpb0FQSHo2K3NIVDEvYjlyVWM1OUU5T3pYanM1cG1XOGUzNnFkMzh6eFNXLzIrL2xVVzN2WnVXeFNlbG5ycDRiODJXdzQrdkhTWCtSWDlJK0xSZzlVNHVsK3M0cEorcXNtSlFXTXpTOVh2ci9HNDMvcmJuVjhaa0xWeXpLelkrMmNLMDgyQmJxNkppaG9kMzBLcE5oOVl2bXpseGxMMVJ4L2I2ZXRwK1FlK1lUQmFkTGttYzR1NFpBQUNqSGZvRFFNcm5ML05XYnVjQ2pIVzBrNVdXY3ZjSy9IdkhzVjBiRmcrMTYwTmU0dGJENS9rRnhYT25qWmI2SG9GazNMSDl1cVV6WFo1N0pTU2xydjVybXBpWW1HbFhRL0xWUnQ1WHNRbWZYRjk2ajNXMFk3SEtHM1lydGdpWTlxTVd5ZDRDMUJUZ3dGMG9ZelVxamw4MDVCVEFQOU5BWGxwb2JVTUlOY3o3Rk41QkZ6MEFnQkltaEgzZjg4dk9YSFROUXFnWnErUndaaXo1MFNjMlk4bG1CWG5aeld2bWt5Vk1Ga3RPcHNZaDhmdit2Y1FvS1Z1M2JGWk5GZmlGdkh2LzJqZDQrc1RoZzIydGlHY05OWmsxWmFTNWlmR2VveGY4Z3lMc0IxalRKU1dmdmZKTlNra25YbVdWczh2THl3Vk9xWFBjUGdCOFRQN2NzWU91dUZoREh0Vm5adWM5dm5hRUdQemZ6ZGpBWWRLU2g4L2VFUG1QYitBN0QrOGcyOTQ5RG0xZlJUd2ltVGpLZnVxaWZ3UWlHSGRxRHdBSlNaOHg3VytNbE5TTUcyZjJ5TXBJQVlDaFFidWRoOCs3dnZCZXMzZzZBRnk4K1RnMlB2bkl6alg5ck0wQllOcUU0WnYzbm5yczVqbHJ5a2p0TnVyVlJzdk96VCs4WTJkbnd3NEFZTkJCWjhUVWxVOWUrbXhkdDNERWtINEFZTmJOTU9UZCt5Y3ZmY2kwZjk2ME1lWW1Sc1JQMlduYzBJbnovbjc4M0lzLzdhL2xQaEVRbjVpU2xKSSt6dEZ1L2JLWlJBbUh3d1VBaSs2ZExicDNQbmZ0Z1lxU3dxVFI5bVQ5M2oyN080MXpJTWUvaUZHcHprODg0ajUrSWhwUDZHdHRUdlRWOXpUclVsQlFkT1hPazREUUtLSXZmYysvRjh1WXJJdkh0bmJ2MG9sNEk3c09uMC8vbWxYN2Q3dnh0ejIvODljZnhzWW5MNWd4anB6Q00zZnE2R2wvYlR4NjV1YkF2cjFVbFJXSERiYjU3L3dkditDSVFmMHNpUXJ1bmdHcUtvcld2Ym9Ed0k1RDV6aGM3czB6ZTRqbklFN2pIU2JPV1gvaTRqMyt0RC85UytidHMzdnBWWEorQU5EVjF0VFYxZ3lMakUxSVNoMDNZcERBNGgyTnZLK0N3NlB2WFRoQVRtdHF3SzNZSW1EYWoxb3FzNDV3ZERGc3U4cmI1YnZCNHRKZzlTbllPZ04wV3ZBL1pJUmF2UElLM2lhZEZBb3Y3ZmVPNUkzNTc5d09sT1ZFM1Q2RW1pVXhLdFh6OFRtaTQwNU1UR3o3MzRzb0ZHcG94SHV5QXFPa2xQaVFYZFhkeCs0ZVBrRUs4ckxhYmRUUFhIVytjZCtOZkluTnJyaHc0OUdWTzAvSUV1ZExCL3BabTk4K3Q3ZXNqTVgvb0tGYWF4WlBuekoycUdrM1F4bHBLVWtKR2xoRDlJZVBsWlc4SmZvdjNuaDA2WmJnZ0QxL3R5dDFMc0tYWDFDazAxYVR2NlNvdUlSLzVYOVpHZW1hOXRqcloyMUdUdmlYbDVNeGFLK2JtdjZWK1BLbFp3QUEvRFY3QWprc1FsZGIwMzZBdGN0ekwvNElpZ3B5QUZCUVdGeDdJMUh0Sm84ZFN1Um1BREN3YjgrZGg4OW5mTTlkbjd6d05taXYwOW13UTA1ZUFWRmlibUwwL0xWL1JIUjhUYm1XbHFZYW1UWnJxcXVxS2l2bTVSYzZmRThqSldpMER1MjBZK0lTdVZ3dThjUGwzd0Npc0xoRXQ2M21wOVNNdklJaVpVVmVMM2N0OTRrQVpVVUZBSWlLL1ppZG02K21va1FNZGFubGpmT245MlZNRmpHOFArTnJGbjg1LzhRWk14UGpLM2VlcEgvSkJJRFU5SzhmRWo3MXN6WW5jbjdDL0Juakh2OThpMWJWK051ZTN6TjNYMVZseFRsT284Z1NKVVY1cDNIRGpwNjU0UmY0YnZTd0FRNTJmVTVjdU92aEhVU2svWi9UdjhVbHBoQmo0MVBTdmtiRmZoenJPSkJHRXlkL3ZxYmRqSjY2KzN6THlpRzNDQms5YkVDMU9YK2RHbmxmV2ZVdzRWL0twQUczWW91QWFUOXF3VFNWNGNoaU9IZ0gzalZ1WTcrY1FsaDNGdjZlREdZZGhkWTJoTkF2aVUwQjR0Tzd2aGJRSllCL2hMOXRkNUcyREtIbWplZ25GeGNYRnhPalZ1MHpULytTTmRDbVY5V3pnc0pqanA2K1FYN0N0dTl2YldTZ1I3NzZ2eDNIQi9XekhHUnJTWllveXNzQmdFRjdIVGE3NHRudC80akNHWXMzOWJVeW16L2p4N3I2WEM3WDBXazVNVUNYVEtXcU11N1VmdXU2aGNSeGZHTHExdjJuNi9OT0dTVmxjckkvamMxeld2Z1AvNDVsUjNldEpaY3FGS0N1cHNML3BhS0M3UHY0VXVMNFUybzZqU2F1cjZmOVUvMHFYZnJ5c2pMRVk1VDZOQlhWUkZmN3g0TWJPVmtaY1hFeDRsdGFXTVRJeVN2SXlTc1lPbkdKd0NtRlJZeWFvZ2xzckNBbks4MEZMditqSDNrNUdUYTdvcHhkUVR4VXlzek91LzN3eGJ1b3VOVDBMNHlTTXFJT2svbGo0R2d0OTRtQU5ocXFzNTFHWGI3bE1uTGFTdnYrVnBOR0QrRlA0S3Rpc3NydnU3d0tDSTFLVFA2Y1YxQkVGdkxYMGVDN3VxS0NMQUFVTTBvQjRGUHFGNEVIQndDZ29hWmM1K0p6amIvdFNVWEZKYm41aGRZOVRRU2VyQmwwMENGNjZZblRlNXAxOFF1S0lNYjV2L1I4Q3dBamg5Z0NRSEpLT2pIOW5sajRnRjlCRVlOTSs5dHBWNytNYUowYWVWKzEwMm5EWDk2QVc3RkZ3TFFmdFd6U2tyQmxCdHg2RGZlOUd4V0hXUTdicjhIQ0VlQlF6YWNqaE5CdlIwN3M3OVllQUNBekh4TFNnZGpDdzZhYlNGdUdVSXYxNVZ0MmZrRlJRR2lVbnE0V2Z6NzhMU3RuM2Rham5RemE5YlV5dS9Qb0piSGVIckhrSG9GQ3BlanBhbFc3MHg2TkpxNmhwa3drUzduNWhSMzB0SWt2Q1dWTUZnQkk4YTNrVnkwcHVxUkJleDNpbU1Hb2J5SXRMVTBYeUxyM2JsckdZdjlJbkF6YTYxWjNIZ0NBUUhyRXY5NEJpMVV1S1VFVFdBR0JYVkVoRUlISUVxWHJlbXVvZG1JL3o5RWd2KzFjTHBkNEh2VFg3QWtDcCtqcDFKZ0tWbDIzZ2lMNG8vNGgvVXZtMUVVYktSUVlOcWp2K0pHRHRMWFVIejN6ZFBQdysvbjBPdUx6V3pKbm9uMS9xenVQWHI1NDdmL3NsZCswQ2NNRnRxNGtzZGtWYzFkc1MwajZQTWpXY3Y2TXNUcGFHaWxwWHcrZHZGYmwvUWkrRWVMYndtYXppY0VzL0hVNUhHNmQrOWcxL3JibnV4eUhHRjRrVUU0MGd2cTlmTmdnbStEd0dQL2dTTHQrdlloOUhIWGFhZ0FBaDhzQmdKRkRiZmtmSmhLMDIvelk2VkJLcWlGZC9ZMi9yL2lYRW1qWXJkZ2lZTnFQV2p3S0JhWU9ndlp0NE5nRDNxTGZEWGIyQ2FSbnc5eGh1RDA0UWswdE1vbDNZS0lQQUQvMjZleGxCREw0TVJ1aFg2R2hwakxVcm8rNHVOZ2IzMkFaYWFsUHFSbXg4Y2w5cmN3bWZwOXBySzZxMHNmU2RPMlNHVzZ2L09vS1ZxTzR4RlFBNk1TMzBqalpjVnAxT1M2aFVGU1FFeGhqWDlONjQ3OUVWVmtwSmUycndGcDluMUl6QktvUmx5YUcraU9oazVlVGxaYWlGeFFXVzF1WTFKNXNOOWc5bDFjbHBXWG5qbXcyTnpFaVN4b1pzMk1IM2MxcjVpK2VNM0gxcHNNMzdqOXp0TzlMUHMvaTl6WWtNajR4ZGVITWNmT244MmJGMXprdG54OHhpWURvVVNkbGZNMnFPKyt2V1QxdmU1S0N2S3ljck16SDVNK1ZIQTUvOGs5MDQ3Zi8vdERRcmwrdmZjY3Z2L0lPMUdtcmtmTDV5K3dwdkJrQldocHFBRkJaV2RtN1o1T08zMnZBZmRVRXQ2S290T3g5Q0JBaTllNENCeGVCbWtKajR6d0xoTzFYRzd0U0lFTG9sekRMSVRFREFJQktoYTU2d09YQzYzZThsd1pVUDJJWElTU29vTEQ0aHJQYnZGVTdjdk1MZDIxWXpHS1YzN2p2Tm54d1gzTE92S1Y1VjAxMWxZQ1FLS0tmWEVXcFVYOHlYWjU3eWtoTGRlL2NpYit3bmwzaVJjVWxiME1paWY5aTR1bzdUODlBVHlmeFV6cXhjSm9RV2ZjeUFZQ3pWeCtRSlJFeENUNEI0UUxWRXBKVEFhRER6NE9pa2JCUXFaUytWbVpmTTNNZXUzbnlseWZYbklqK0t1TEJUZHZ2YzdPTGlrdEN3bU1hSEkxUlVzb3E1L1UxcVNncFdQYzBBWURjL0VLaVJFWmFLaWV2c0taTEE4QnJuK0Q2WDh2WXNJT2NyTXlMMS83a3hBUmk3Zm9HTjc3K3R6MkpRcUVNR1dpZG1aMTNqVy9KajRJaXhxMEhMK1JrWmZwYThkYmRsYUpMRHJUcDZSOFU0ZUVkSkNzalJlN1BaOWhSVDExVjJkMHJNUEZUR25sNkpZZVRrbGI5MGdrMWtaR1dBb0NjM1B4NjFtL0FmZFVFdDZLb1lHOC9hajEwMWVIZnBYREdGWHlqR3hVbk1nbFduSURsWTMvc0lvWmFLQTZIbTVPWC95MHJ0NXV4UVZNK3NrMUtTVDl4NFk2TmxkazRSN3Y2MUwvditxcWZkUS8rZ2JKL21vanZIL3VOZFlFbURsSEprRjhNQUNCREJ3dkQyazlGNkk5V3llRkV4aVM4RFk2SWl2MllYMUFVbjVqYTE4cE1XMHVqb3JKeXk3N1RsUnpPM0dtajN3WkhrUFVUazlQKzNuSHM2YTFqNUdUYWhrbE96WEQzREJnOWJBQ045dE1ueWNKaVJpMXBQNGZERFkvNlFQeVNYTC85R0ZsT3Awdlc1emQwais3R3prODg0aE5UaUVYMWhXWEN5TUdQM1R4ZG5udWxmOG5zYWRybGExYU91MmVBWlk5dWdhRlIvSzBLallqVlVGTnUwUXQ2TlhPTDUwd01ESXZlZmZSaVlGaDBWeU9EY2pZN01EU2F5K1ZjK0hlclVPSmI5dWptNXVHMzk5aWwyVk5HRmhZeHpsMTlJQ1ZGTDJqb2JPMjR4SlJOdTA4T3NyWFUwbFRMeVN0d2R2Vm9vNkZLTHJuWDJiQ0RoM2ZRdGdObnRiWFVod3pvYlc1aVRLT0pYN3p4V0VGZVRsS1M5dkRKbTR4ZjZlMlhsS0F0bVROeDMvSEw4MVp1bnpOMWxMeWM3R3VmNFBkeFNmVTR0VWIxdk8zNUxaNDlNZlRkKzVPWDdvVkV4SnAyTlN4bWxMenlEaXdvS042M1pRVzVuQjRBREJ0czQrYmg5OWpOYzhpQTNuUkpDYUpRakVwZHYyem0rdTMvemxxNnhYRkl2M2JhYlhMekNsNzdCZysydFZvOFoyTDltOTNGVVAvSlM1OXRCODcydFRJejZLQlRuN0VERGJpdmZ2ZXRLQ3FZOXFOV1JZWU9heWFDcFRHY2VBeE13ZTJCZmtGV0FXeTZCQTY5WU9ZUTN1cGlxTG1wcUtnc1l6SkxTc3VLaWt1S0dDWEZ4U1dGeFNYNStZVzUrWVU1ZVFWNStZVloyWG5mc25Ncktpb0JZTk9hK2NTMnNZVFp5N2QrVEU2ck5YejFOcTZhNjhDMzAweE5vajhrK2dhKzh3K09hTnRHM2FwSEhSUFRIN3Q1N2o5KzVhYno4d3RIdDZpcUtBTEE4Zk8zNnoveWNFQWZpOXIzd1c0UnlGVTVpUkgrbnQrNyt2dWI0b3diaEdxVG5aTzNZUFZPZVRtWmZ0WTk3UHIxc3V6UlZZSkdLMmFVck4xeUpDZzg1dGp1ZFFKZCtybjVCVlFxUlZWWmliOHc0MnVXd0hMbFhBNDNMZVBiMjVCSS9rSnpFMlBpUS95WGI5bXJOeDJTazVYaFg4eVBFUFUrUVdCNUxVSnBHU3N2djNEV3NpMHkwbEo5ZW5VZlpHdTVkOU95cW0rSHcrRkF6UThBckh1YVNORWwzYjBDaEp2MlMwdlJ6eC9aOHUrNVcvNUJFVEVmRW8wN3RUKytkLzBiMzVEQTBDaHBhVjR5d3lncEN3aUpIREhFVm9qWFJRTGF0bEcvZW1MSDZjdjNnOEpqZkFMQzFWU1V1aGpwVDU4d1hGanhodysyeWMwcmNIN2lzV2p0Ym0wdGpkbFRSa2JISnQ1M2JlQTRmKzAyR2wyTTlGOTZCakJLU3RWVWxCenQrODEyR2tsbXVTc1hPaFVVRm50NEI4cktTTnYzdDliVjFqeTRiZFdaeS9mWGJ6c3FMeWZyT0tSZnY5N21tL2FjclAvbHhvOGNSS2RMWEx2N2RNdmUwL0p5TXYyc3pVOGQyREJvM0tLR05iNmV0NzBBZVRtWlM4ZTNYN3I1K0kxZlNIamtCMmxwdWxrM296bFRSM1V4MU9ldjFzdXNxNXFLVW5adS9raUhuLzY5OU85amNYTC9ob3MzSHo5ejkrVUNhS3FyOUxVeUh6ZGkwQzgxZTVSRC85aUVaRSsvMElTazFBMHI1OVRubEFiY1Y3LzdWaFFWU21PbWhTRFViT1VXd2VGN0VKdmEyRGlxQ3JCc0RIVFhyMGRWMUNSR1RWOVZXTVJnTWxrVmxaWDFxYThnTDZ1aXBLRGZYbWYzUDB2Sk5XK25MTmhRVnNaY3VXZ3FXVzNiZ2JPZDlIV2R4amtRWDVhVU1yZnVQejFza00zQXZqMkprdFQwci8rZHYwUHVCa3gwc3JGWU5UNWIyckx2dEpkL3FJTmRuNXIrTEVuUWFNUnl1T1ZzOXJMLzdRK0wvS0NucTNYK3lHWWxSZm5IejcxOHZ3KzBZN0hLQThPaVZWVVVCZjZza2t5NmRKdzVhVVI5dmhYTjJkeURrRnNFQUhCZ0llaHB3dlE5dkhVNkRpMENnN1oxbm8zUUh5MDhLczZrUzBkeU4zc3YvN0NESjY2VWxKYnQzYlNjR0hnOGE5bFdDZ1dXekpuRVpKV2Z1SENIeStYZXZiQ2ZxSHo5M3JNcmQxeG5PNDA2YzhXNXpnczVYenFnb2FieTRzM2J3eWV2VlhLNHB3NXNNTzdVbmxGU2VzL2xsWktDSEowdW1abWRkK1cyUzJkRC9WTUhOdkNmbUZkUU5IcjZxdEl5NWpoSHUyWHpKd3VzVEJhZm1KcVc4VTFTVW9MSlpPMy83NHFOcGVtMjlUVW1NMGRPMzNCOTRmWHM5bjh5TldRbXdySm83ZTZJbUhodjE0dkVGSW5yOTU2ZHVIREg1Y2JSUm82U1FLZzVFN2p0VVN1RHZmMm9kVktSaHozendNVWZMamRxNmhQa0ZNTFdLMkJ2QWJPSFFrT1hGMFhDbEpXVHgyWlhLQ3JJU1V2UmlmOWtaYVRsNVdUa1pHWGtaS1VWNU9XVUZPV1VGT1NWRk9XVUZCVlVsQlJxMnNOWlZsYUdmNUZxQ2RwRmlYV1lqZ0FBSUFCSlJFRlVkVFVWc29TWWh0ZWhYVnV5SkRwV2NQYXBiMEQ0MnExSGEyL3Q4OWYrejEvN1YvdlM2cittRVU4WkpHaTB3enZXekZ1NVBmRlQycEsvOTUwN3NtbTBRMzl5YkVKTVhGSmdXTFJkMzE3cmxzNnM5emVwaGNuSTRlWDgwcExRc1MxNFIvRnkvcmFxbVBNalZEZHlmVExpZDg3bXZhZTZkK20wL2U5RjJscTg5YkVYelJ5MzY4akZSV3QzVXlnVWJTMzFEU3NFbjBWT0d6OXMydmhoZFY2SXkrVXVXcnM3TFBJRGYzd3BLZnBOWjdkaVJnbUh3NVdVb0psM045NjRhcDdBaVlyeWNuMHNUVWNQRzJCcDNyVnEySS9KbjdjZE9FTWNhNmdwVHhnMXVKWTJ6Snc4d3MzRDc5Sk5sMlh6SjlmWjRIcGlsYk81SEE3L2J1RmUvbUdoRWJFRGJIb1N5VTkrUWRHMWUwOG5qUm1DT1Q5cU5lcTg3VkhyZzJrL2FzMUc5UUh6VG5Eb0xxUm0xcU4yemR4RElUUWVsbzBGTXlHc0dZd2FTMEZlMXVQQm1VWUdZVEJLdlB4RHlTL0wyUlZaMmJsa1NVa3BrNWk4U3BZSWpJQWx0ZEZRYmZlTEc3cDh5OHBKK2Z5RnYwUldSdXJ3anRVemxtek95czc5blA2TmYyL2U5SXh2QUtEVFZuREViR3Z5N2lQdndMd1RVQ2pnRWNiN2NpQXU1b2ZRTDNLdzY2T2tLQzh3dDhqS3d1VHByV1BWMXA4K2NmajBpZlVkdVVxaFVGWXNjTXJPemJmdDNZTXNGS05TWHo4OFN3eUFvbElvMWE2aVFxVlNxaDNTVDNDMDd6dDhzQTJYQzF6Z1Z0MGVUSUNLa3NMV2RRdlhiRG5jMTlyY3RHdW4yaXZYMDlkdjJUT1diTzVyWmRaT1I0dkQ0Y1FscHZnRnZsTlZWbHo5MXpTaXd1NmpGMVNWRlpmT215U1V5eUhVSE5SNTI2UFdCOU4rMU1ycHFNR3hwZkRRRis1NFFua2p0dmZMSzRidFY4SE9IT1lOdzI3LzFpRGpXL2FtdmFmNFMySVRQbTNhYzdLY3pSWVRFeE1URTZQVEpkLzRoYnp4Q3lGZTVYSTQxY2F4Njl1TGY3SkFmZHg5N0g3d3hGV0J3clp0MUEvdldLT3VxcVNscVZiR1pKMjhlSmNvajB0TUFZREEwQ2lCblh1SS9YTHF1V1JnTXhkT3B2MGQ0V3N1eEh3Q1ltUE9nZWFpYlJkQ0xWS2Q2NGswQnY5RFNRRjFadXkxK1A2NG9GNHJlZlMxTWd0MnY5SGdhMVdscXFJMGV0aUF0OEVSUGdIaGxaVWNUUTJWS1dPSHpwb3lrbHdXNGREMjFVSzhIRUxOUVoyM1BXcDlNTzFIZjRTeGZhRmZkemozQklMakdoWG5kVGlFSjhDaWtXQnBMTFMyb2FhM2NkVmNvRkM2R2duT2xvOVBUSjI2NkorNVUwY3VuQ200VGhXanBPeDlmSkordTkrNGRSUFpjOFZpbGQ5NTlKTC9KYitnaUtyMXJTeE1Xa0hhWDg2R3FHVGVzWVVoUFBEaEhWc2FnWktzQ051RkVQcFR5TXBJcmY1ckduWnlvajhLM3ZaL0lFejcwWjlDVlI3K21RcnZQc0pwVjhncWFIaWNmQWJzdlFWZDlHQ0JJN1RURUdZTFVUMFZGakdzSFJveTBYM2hqSEZEN1hxVEtYVGN4MDhDRmJLeTh3RGdRMEt5OHhPUGFpT2taWHlUbFpFZU9yQTNBQmdhNkcxYVBjK2dnKzZ2TnNQQ3RQUC9Wc3cyN1ZyanhuU0tDbkkrVHk0U3h3dFc3NHBQVEhuOThDei9JZ1ZsVE5hUUNTMSs5WDVDZUNKVVZBSUE2R3VCREIzZWZOOHplRWhQMGJZTElZUVFRcWoxd0xRZi9Wbk1Pc0s1TlhEUEMyNjlibFNjOXltdzRnVDBONFVaOXFBc0o3VG1vZm9RbzFJTjlkczE0RVFWWmNYVTlHL25yajZvcVVJbGh3TUFvWkVmWXVPVGE2cWoxVVo5Nk1EZW1kbDV1NDllQkFBUG4rQUd0SVJZTzJmWGhzV25MdDl6OCtDdCtkZWhYZHRySjNjU3grU3UxMTh6c3pYVWxPWGxaQnAybGVZdjVQc0FIS3ZPNEI4RHhXVkE3S0JoaXV0b29EOU1aajVrNWtOUktSU1hBcU9NOXpnTXRTWTBjV0JYaUxvUkNLR20xY3NJOUg5dERhamZCZE4rOUNlYTJCLzZkNGZ0MXlBanAxRnh2Q0xBS3dMRzlvVUp0ampodituSXljbGNPYkdqd2FlN081K3U2U1Zpa1AvMENjT3JEdklYVUZiR0RBeU5hbkFiQ0t4eXRxYTZLdkVJSS9KOUFwUEpFcWpBS0NrdExHSVl0TmRwNUlXYUxRNEhBbU41eDViR2NPNHA3M2hvcjFxMjdoWU5McGRiN1ZwbENEWEcxMXg0RmdTUlNaQ1dKZXFtb045UFVRWUtTa1RkQ0lSUTAxS1d3N1FmSVpGU1Y0S1RLK0I1TU54NUE0V04relA4MEJmY1EySHlBSEMwRmxyelVFMjRuTHFYZXE0UGQ2K0FIWWZPVnduT0FZREx0MXl1MzM5VzlaU2JaM2EzMDI1REhMZlRhVU9PdzYvV2ZkZFgvNTIvTTJ2S3lEbE9vMnFxSTBXWG5PTTBpcWhBVGxzb1k3S09udUd0VmxYTUtBV0F6T3k4UGYvK2RLM0tTZzRBZkVwTko4bzdHK3FURy82MUxPRWZvWVFKUlBjK1RZeTNtQitWQ2tNczZqejF0M3ZqRzVKWFVEak8wWTVDb1R4KzduWDMwY3ZycDNlUlc2T1RTc3VZYjRNakI5bGFpcWlacUtYeWpvUVh3ZkRoczZqYmdSQkM2TStBYVQvNm96bjBBanN6Y0hrTEQzMmhUTENyOVJjd3l1Q0NHendMZ3BuMllOVlptQzFFQWlvcUsvbG51VGM4VGtVbGs4bWFOMzJNa1lGZW5aVTl2SU5ldkhuTDVYREpFZ3FGUW83RHp5OG9pdnVZb3Q5ZVcxMVZtYXhBRXhjbi9wK3NWazhzVnZuRHAyLzRTOUsvWkZaZHhwOTRIRURVTEdhVXR0QzAzK2Y3Z0FtYmJ1QWF3RHUyTWdZNWFSRTJDZ0Nnb0lpeDU5K0xYWTBOeG84WUJBQmRqZlIzSlg5KzZ1NWI5ZnY4NUtYUHdSTlhONVhPSjE2YTl0ZW1oS1NVbXNKS1M5RzlYQzdVY2wzLzRNaVZHdytlT2JTeFIzZmpDemNlbmJuaVRKUlRxUlJsSllXZXBsM21UeCtycXkzTTNSemZ4eWN0V2IvUGFaekRnaGxqaFZXVFpPMHdzNXV4d2Jram14dmN2QlgvSE1qSks3aDZZcWRRL3RVM0IwV2w0T29QTDBONDgxa0VLTWlBaGhLb0tvQ21NdER3QTFxcmc0UDhFZm9ER2JRVmRRdSt3NzhxNkU4blFZTUp0akRNRWx6ODRXa0FsRFlpK2YrYUMvdHVRM3ROR0cwRE50MUFUQWg5MHVnbjVXdzJBRWhLU2hCZjdqcHlvYVMwdXMvT1ZmeHYrV3dGK1dyV2hUY3kwT3RsM3JYTzArTSsxcGpJQVVCSXhQdC9kcDNvMzhmaTBQWlY5V2xNN2ZqWDg2dW5scHNSa1R0cm1PckRucHU4NCtGV0ltd1J6NzUvTHpGWjVmOWJQb3Y0MHFDOXppQmJ5OU9YN3RuME1sVlZVZVN2T1dtMC9ZZUU1RDFITHlqSXlReXc2Ymx5b1JPanBMVGFtSDVCRVMvZXZLM2xvZ1ZGakIwSHowNGFiZCtqKzQrZFFnYjFzOVJVVjJHVWxINzQrT241YTMrZmdQQkx4N2ZwNnpWd1I0bkVUMmxYN3p3WjUyaG4ybzIzb21SQklZTlJVdm90cSs3NVR2V3ZLVVNiMXl5WU1IZjltYXZPUytlMmhpM1RmYUxnL0ZQQmhMK1ROdnlmdmJzT2EzSnRBd0IrYnpBWU1CcURFaEFVUkFVRVZCQUZGUVFEeGNEQ2JvOTE5TE83dXdQRnhzVEFRQlFWUVJGQkdpa3BrWlNVem8zVjk4Yzc1eVFHQmdmVSszZWQ2MXp2bnJlZXZZekovY1Q5RE9zTE9xcWczcTdWS29ZUVF1aVBoMkUvUWdBQVVsUndzZ1lIQzNnY0RKNXZvYkpac1dURDB2TGdxRHRjOVlhUjVtRGJHeVJ4enYrdlUxbFZBd0JTa2hMRXkxY0JZV1hsbGMwNWNmbUNLUTB1Ukx0cTY5R2ZyOVhIdEU4QTBHQWt4bVN4cW12bzljdEZSVVhFS0pUR0x2aTlBd1IrVXo0UlFLOEZBSkNuUWRJbnFHVUJrYysvZTlQREwxcld0VHRQZlB4RE5xMmMxN0c5RXI5dzFlTHBrK2V2WDdQOTJMa2ptK3UwczJ4Y01UYzlLL2V5MjZPQkZxYW1SbzJPOXNuL1hDdzg3TDkrOTBsMURiMU9Yb2t4OW9QN2ZtbVpJdnIvblMvZVBySno1WSs5dFlqb2hLZStnY05zTFBnbEZuME1uOTEybHBlWGFmTGM1aC81Q3lrcHlrMXhISGJoK29OSlkreVVGT1NhY1VZYlZjMkFFL2UvWnJJQUFERlJHR0FBby9yaGlqQUlJWVQrQ3hqMkkvU1ZGQlVtRGdTSGZ1QVZBZzhEb0x6aFRydG1LU29IMStkdzJ3OXNUY0hCQXJQOS94ckZKV1VBSUN2OXRkK2VTaFgzdm50YXlDbUwxKzZOalU5cGJPLzY1Yk1OdTNkdDhyNFBucnk4L2RDN3NiM0pIek1BUUYrM2MvMWRybTZQWE4wZTFTOGZNdEJzNzZhbFF1NVlXVlZ6NHZ6TkppdG0wY2ZJcXA5Sms0ZTFUZDdodkEwckkzakVXODBBeGc1b3hSb0JBUGo2aDU2ODRHWnZhMWxuUEwrU2d0ek9kZjhzV2JkLzFiYWplemN0bGFCK2JjK2pVRVFQYmxzdVJxRmtaZWNuMUZzVmtxRGFzWW1lM0JvNjQ1Nm5yOE93Z2RLMFJsZHRtT1hrY1BtbVIyUk13dmUrS1E2SFN5WTNtbyt3enZnRklacC81QzgwZnRRUVY3ZEh0eDQ4LzMwNy9EOWt3NTRiVUZMQmV5a2hEdU90d0s0M1NQMFY3WHNJSVlUYUJBejdFYXFMS2daakI0QzlHVHdOaFFjQlVOcXM3dVNHMVREQUl4QThnNkIvRHhobmliMDZQeXM3dHdBQTJpbkpDeFlLN3hzbms0VE50YWlvcUNvcUtXdnl2bFhWRGZUWWY5bFZFeG9aUnlhVEJBZG04Mm1vS1d0MmFpQi9hL2VHMmdnRTBSbU1PalA4R3lRbkkvMmJodjJaQlpEOGliZE5rK0FsOW1zdkIrYmRXN05XcndMQ051NCsxYXVuM3ZybHMrdnZOVE0xMkxKcS9zN0Q1K2N0MzdGLzY3K3F5dTM1dTlvcHloTk5Ca2UrcEdPc1k3aU5oYmFtc0JVWlFpSmlLeXFyN0FiMUUzS01DSm1zSUMrYi83bUllQmtRRXVYKzZFWHl4OHp5aWtvMWxRNU80NGFOR21wRjdJcU5UNW0xYk90c0p3ZVZqdTFjWE4wTGkwdWYzWEVlT21FeHNYZlorZ01BMEwrdjBiSGRxNGtqNTAwYnl4OWx3R0t6N3p6MDlub1JrSjZWUXlhVHRiWFV0cTFacUtHbVhPZElWN2RIcHk3ZVByVi9YVVpXN3QxSEw3SnpDK1JrcE8wR21mOHplNEs0V0tNaldkdzlmZTU2dk1qNGxDdERreHBnYnJ4MDdpUTVXVjZiYUdwRzlvVnJEeUpqRThyS0t6c29LY3h5Y25BWU5oQUFaR1ZvWnFZR1BxOURmdE93UHl3UmR0LzQrckovRDFnd0NxUWxXck5LQ0NHRS9rSVk5aVBVTURFS09GakFzTDdnSFE3My9hRzRvaG5uTklMREFmOFk4SStCbnAxaHRBV1lOTjI3akJwRzlLdnowK24vdkhOWDc1T2JrWU9CeFdvMEM5T3JnREJHTFJNQWtqOW1HaHZvMWRsck84aTh5YlVBaFJob1liSmozYUlHZDcyTFRmcDN3NEVmdm5LcmV4N0cyekRvREUrQ2Vkc09GdEI0bjNTTGM3M2w2WHp4ZG5mZHprZDNyV29zY0IwMTFFcGNYR3pyL2pQalo2K1pQc2xlVzFQOXJvYzMwZlowYlBmcXNmYUR4OW9QYnV6NlFnYU1BRUI0Vkx3RVZieWJycGFRWTZxcWEvSS9GL0diRzFadVB0ekxRTTl4bEEyWlRIN3M3Yi9qMERscG11U2cvcjM1eDhjbnB6MTYvbnFzdlRXRFVVdVRsRmk5Wk1hN21FUWYveERIVVRaYW5WUWJISURBWXJPWGJ6Z1lIQkdycDZNNWFZd2RtVXdPaVlqTEt5aHE3SmZ1N0JWM0FGZzR3MUZLVXVLcGIrQjFkNi9NN0x6RzVpQWNPSG5sam9kM3Y5Nkc5cmFXMmJrRkQ3MWV2VS84ZVBYMFRqRUs1Vk5PL3ZURm15V280dU5HV2t0U3FSOVNNMVBTc3Znbm1ocnArd1dHRnhRV0MyYk4vQzA4RGYyNkxDVUFPRnJDMUNHdFdSK0VFRUovTFF6N0VSSkdUQlRzeldCb2IvQ05CUGZYOExucGptRmhZbE1oTmhYYXk0T1ZBUXd5QWhXbFpweURCSVJHdmdjQW81NTFvK3NmZG1qSGluNjlEWnM4VERDbnVpQU9oOHVQNVhZZnVYREZlU2RONm1kNzhkZ2N6cU9uZmdQTWpRR0FUQ1kzTnBaQlhMelJEdFcyajE0THZwRzhiVGtheEtRQ01jVm1TT3NOWEtpc3FyNXl5N04vWDZOcEUrelRNM09FSE5tdGk5YjFNN3MzN3ozdDZ4L2FwMWVQQVdiRzBlK1R3cU40azdaWmJIWk52V3dPRWhMVStpdi8xZkVoTmJOTDUwNUNEcXRsTXZlZmNPVnd1Q09HOENaQ09COWNiMnJJU3lVdzNNWmlwTk8vSGsvOUJNUCswTWpZT3hjTzhNZWJUQnh0Q3dBKy9pR1c1c2FOZmV5djMvVUtqb2dkWjIrOVp0bE1ZcVhNUmJNbkVLazBHMVJUdzdqdXNwdW90bmx2ZytvYXVsOWdlRlJzRWo5bElGOXdST3dkRCsrcGpzT1hMNXhDbE9oMTFkcDErUHp6bDBFajdTeGZ2Z21qMHhsYlZzMnpIY2hiQjVVanNIQkd0NjVhUk12YTd4WDIzL09IYXk5NDJ4UlJXRElhckpyK3NrRUlJWVJhQkliOUNEVk5WQVRzZXNNUUV3aFBCdTl3aUV3R2diOUl2MXRCQ2R4OURYZGZnNVl5V0JtQ2xTSElONUJqSHRXVlYxQVUvVDVKVVY3V1FML0xyN3JtMXYwdTRtSmlUUjdXV0c3MmgxNnZFcExUTk5XVjdXMHRUMTI4L2MvcTNTZjNydVVQV3Y0QnVmbUZtL2M2cDZSbEVXSC9uOG96aUpmTWowYUY0QzhUMWNjT2dNYkhocmM0bXBUa3BlTmJOZFJWTEViTVpBcGRZbXVnaGNtaDdmKzc2cnl6cktKU1NVSE8yRUJQN0NHRkgvWkhSQ2NzWHJPM3ppa245cTVwc25XcHBMUmNYYldCbGZuYzdqL3o5UThwS2ExNG4vaXhvTEM0cjNHUEdSTkhFcnY0TVQrWHkrVnlRVjVPNWxOdWdlQzVaaVlHRGM0eEVlTCtZMTg1R2RxS2hWT0ltSjhnSlAza0JBZGJ3YVlLaDJFRC9RTERneU5pNjRmOWo1NitKcE5KbzBjTUxpd3VKVXA2ZHRNQmdNaVloSkYybGdyeXNnQVFFQnhsMWMrVUdHb2htSXlBK0owcUxmdUpNVmYvdVljQlgyUCs5dkt3ZVJvbTZrY0lJZFNhTU94SHFMbklaT2lqQjMzMG9LUVNYb1REaS9DZjdmeFB5NFcwWExqeUhIcG9nWlVCV1BRQUNVejczN2hiOTU5eE9Od3hJd2JYU1U3V1lLcDhQZzZYSTJTdncxQ3JMdG9hVGQ3NlZVQ1l6K3VRT29XZmNndWNMOTBHZ09VTHAxcjBNVXpMekg3eUltRHN6Sld6blJ6c0JndWJvVjFmVlhVTms4a3FLQ3llUEg5ZFpWWE5rSUZ0WUFtN0ZsUExoSWNCdkcxbEpmandDUUJBUVJwR2Z0OHorL1cwTkZRQndPUGFVUzRYQU9EZ3FTdVpuM0pQN2xzbmVNemFIY2VwVkNxUnhrOUlZdmxiNS9meHQ1MFdyRy9PM1N1cmFxUnBrdlhMQTRMZkVZRzNsb2JLOUluMjR4Mkc4QVB5MlBnVWo2ZXZvdU0vWk9jVUVCM3lvcUxmL0p1dW9mNTkwMkdxcW10eThqNzNOZTVCcFRiM20waE5wYjNnUzZJM25oL1lDMHJOK01UaGNCMW5yYXBUVGl6R1lUdkk3TW1MTjE0K0FXL0Rva2NQR3pqZXdiWkR1NjhkK3pJMEtTR3RiMjNRRFIrNCs1cTMzVmtaZHN3Q0drN21Sd2doMUtvdzdFZm91OG5UWU1KQUdHOEZVUi9oUlRpRUpBQmJXR2paQkM2WE4vamZ4Uk42NjRLVklaanF3bSs3RUh0THljMHZ2T1B4UWxLQ1NneFU1cVBUR1pZajUvendaWTBOdXpWbmtIOVdkbDZkc0wrZ3NIalI2ajFsNVpVV2ZRejc5elVDZ0cxckZxcXBkTGg0NCtHeHN6ZVBuYjFKckRMNDFEY3dQdWtqaVV3bWs0ai9rWmdzRm92SllySllUQ1pyaE8yQWNmYldBT0FYR0VFRWZuSXl0SDJibDlsWTlTVUNwNWR2d2t4dHB2end1MnVidkNONENmeW9ZcENTelN1Y1lnTmliZU9mSS80dzhzK0ZKZXFxSFFXRFR3QmdzOW1TeldpYzA5RVNscjJ2UVpLUzFBYkRXdWNENi9rTCtBbnk5Z3Zhc091VW1rb0h1MEhtMmxwcWFzb2ROdTExcnEzOVpweUNSTE9qZDBKdExaTm8wV2orS1dUeU42a3hTc3NyQUlBcTNzQUlHZzZISXlvcVVuL2F2NEtjRE5HdWNlYmdob0RnZDdjOXZGMXZlYnJkZjdaOTNUODJsbjJKWTRpVk8zK0xoUzA1WEhCKytIVU9pNDRxN0ppRnk3Z2loQkJxZlczajd5eUVma01rRXZUU2dWNDZVRjROTHlQQk93SnlDbi9xZ2l3MkJNVkRVRHhReGFDSEZoanBRQzhkVU1YNS93QUFjUGJLdlZvbWM5NjBNZkp5M3l3YkxrSW1DeTVDWGw5Z2FIUkphVG4vcFY5Z1JIVk5EUURFdlA4QUFHSHYzamRuNVBDSDFFd0E4QStLakU5T0JRQUQvUzYrYjBKejhqNXJkbExadVo2WEhaMUVJczJiTm5iRWtBSDNIL3NHaGthblpXWUR3S2VjL0U4NStZMWRkczJ5bWNSR2J2NW5BREEyME51OWNRbVJFNTdRc2IxaVk0a01pa3ZLUWlQam1xeDVXOE5nd3UxWHZHMHlDWWgrZFkwT1lOM0c1alF3YXBscG1kbjkrdFJ0RXFJemFyODNsbTRtT1ZucDd4ckVmdVdXSjAxSzh2cVozZngwRXBXVjFXTE5tTEVpaEt5TXRKU2t4SWZVVERhSEkwSnVPdFVsTWViRjFFaWYvL0o5NGtjQTZLeWhWdjlJbFk3dFVqT3lOZFNVQlZkQXFLTy9XYS8rWnIwU2t0TVdyZG03NzlnbGZ0aFBQSm1mbVQ3em45bDNFMElUZWR2ZE9zSFdHVUQ5cVo4SlFnZ2g5R3RnMkkvUXo1S1JoTkg5WVhSLytKZ0RiOTlEMEh2SUtmcXBDOUpySVR3SndwTUFBSlJrd1VpSDF3VHdOeS95UEcvYW1NS2lrbWtUN091VVU4UW8yOVlzRkhMaW5IKzNDNGI5eDF5dUM4NS92bmJuU2ZQcmNPSzhHN0d4Nlg5enA0d2IvaTQyYWQyeW1UTFMzNnl5cnRLeDNaSzVrNWJNbmNUaGNLdHI2SFFHZzhsa3NWaHNOb2ZENVhBNFhDN1JRRUIwL25kUzQ4M2xudVhrb0Nndk8ycll3RHF4bHI1dTUxM3JHODdrSHg0ZC96dUcvVzR2b2FJYUFFQ0VETlVNSUJKbnJKelEydFdxNTRWZmNIVU52ZjVJa01yS2FvbG05RG0vRFl2bWIzT2Jsd2RFUjFQOTJjdTNIQTZYM0x6RkRFckxLdVJrYVB5WS8xMXNZbkZwZWNmMlRUUVRFb05RQ29zYUdJUlBUS2Uzc2VycjhkVHY4azJQdVZQSEVJVWNEcmUydHJheFlmODMzTDFzQjVvUi9mQ2xaUlczSHp3WG8xQUc5VGV0ZjZTbHVVbEFTSlNMcS91T2RmK1FTTHozbUo2Wm82R3VUQ0tSaWtyS0ZPVmxpY0p1WGJXMHRkU2k0NUtaVEJZeDlDQTVOUU1BT21zMjBKclFkcFJWd2M1clh3ZXdHSGVCOVU3d1BTTW5FRUlJb1JhRS95SWg5TXRvcTRDMkNrd2JBaG41RUJRUFFlOGhvOUdPM3VZcUxBT2ZDUENKQUJJSnRGV2dsdzRZNllDdStsODNDMEJWdWYycC9ldnFGUHJlUDl2a2lSZVBieFY4K2ZEYTBWOVZwV083NnM1U0ZrUW1rMmhTRXMxTTdDOUNKbzhaOGMzQ2Iwb0tjdUUrTnhvL0Ewd045WVVmMEFibEZZUG5XeUFpWWY2OG1KbDIwS25SM3QvV1FhY3pYRzg5MHRGUzc2bXZJMWpPNVhJcktxdWtKQnI5bVlaOGFZaFpzLzA0djFCY1hFeWtxVFQrQUdCaTJNM2QweWNwSlozSVd0K2t2aVk5SHoxNzdYenBqbFUvazVTMExOZWJIckl5VGFjR0pTNSs3dXI5NHRKeW1wU0U0MGliT2djc21UTXhJaXJleGRVOTdOMTdZNE51ak5yYU44SHYxaTZieVU4ZldKL1QvUFZEQnBtVFNhVEgzdjVGSldWcmw4MnNNeVNITUdxbzFhUG5yNS82Qm1ibDVQZnZZMFNsaXNVbGZQUUxEQS93dWl3cUl1TCt5TWMvS01MYzFFQkpVVDd4UTFwVWJOS1FnV2I4NlFiaFVmRWQyaW1vTlQ1TW9OVmw1TU8ySzFEeVpiaUd0VEVzSHQyYXExRWloQkJDZFdEWWo5Q3ZwOUVCTkRyQXBFR1FWd3lCY2ZEMlBYd1V0aUpZczNDNWtKSU5LZGx3OXpXSWlZSm1SOUJSNWYybjFnNy92a1J0SFpzRGgrN3dvbjBTR1lBTEFHRFNGZXpOVzd0bTMyTFVNdGZ0T3BtUmxYdit5T1k2dTVJL1p0SVp0Znd4R253MU5YUVdpNzFwNzJsZi81Q1QrOVoyYksvMCtPWnhxSWZENFFqNU5UWHZiU0JCRmZmMkMycG0yUCsvZjZhUnlXUVByMWMzM2IzMGRiVjNiMXF5L2NEWjZocUc4TE8wTmRWV0xaNSs1WmJuMlN2dVk3OXRhU0xJeThtNG50cHgvdHA5djhEdzZMaGtPVG5wM2tiZE5kVWJYUTdnMy9sT2tURUpENzFlVlZYVmFHdXByVmc0MWNhcWI0Tkhpb3FLbkQ2dy92eTErejZ2UXk1Y2Z5QW5KNjJwcnJKcjQySmlJUUFUdzI2aGtYSHVuajRzTmtlMVk3dGw4eVpQR210SG5GaFpWUk1VRmozU3pxbzVqNlZWdkFpSDgwK0FuMWRoaWcyTWI3dVZSUWdoOUpjaWNaczVBQkVoOUJNS3krRnRITHg5RDRtWnYvN2k0aFRRVXY3U0NxQUNxa3BBd2xZQTFNWmNld0gzL0FFQWdBdEFBZ0NRbzRIenYyMXI2a3BjUXNxdUl4Yytwbi9hK0wrNW80Y05CSUJiRDU2TGlvaElTRkRwREliYnZhZWxaUlVQcngybFNYMlRjbi9ta2kxeGlSOU5ETHR0WERHM1RxTkFZVkZwZUhTOEJGV2NSQ0pkZHZQNFhGamFZSXNBNGNpWjY0K2UrVDF4TzBrTXhXL2pYTjBlbmJwNHU3R01nNy9RdFR0UFRsMjQ1WEg5YUpOVEdQNTdEQ2FjdUErQlgyYmJpRkZnN1NRdzZkckt0VUlJSVlUcXc5NStoUDRMU2pJd3FoK002Z2NWMVJDYkJyRnBFSnNLbno3L21vc3ptSkNZK2JWQlFVd1VPaXFBaWlJb0s0S0tJaWdyZ1lvaUtQd0d5YkRRSDhzLzVrdk1EN3lZSHdEV1RHcGJNYi9MRmZjTDF4NTBhS2R3Y3Q5YU01T2VSR0ZJUkd4UVdBeUx6UlloazdVMFZBOXNXMUVuNWljUzBka09NcDg4ZGlpcFhuc2JpODNhdE1lWjJKYVVvUDd2bjZsQ0tqQmowa2d2bjRCTE56eVd6cHYwUzkvWmI2eWt0UHpxbmNjVHg5aTF3WmcvSUE1Y24wSGhsMlZjNWFWaDJ3elE2TkRLdFVJSUlZUWFoTDM5Q0xXYXNpcUlTWVdZVkloTmhiemlscjJYT0lYWENrQzBDS2dvZ2JJaXlEYzlGeGlobi9VdUJYWmVCUTZYMzgwUFpES3NjSVFCUFZ1N1p0OHFLNjk4OFRwNHBKMlZ1Qmlsemk0dWw4dmhjcHVaM0w3K3VWd3VjS0ZacDc4SmZyZHl5K0Z6UjdZWTlXanJYY2IvVFcvL3FxMUhzbk0vWDNIZUlVYXArME5wUlFGeDhQZ3RKR1o5TGVuWEhmNFpCZEoxVzRRUVFnaWh0Z0xEZm9UYWhNSnlpRTJGMkZTSVNmM2FmZFRTUkVWQVdoSmtKQnYrUDMralRYWEpvdC9MOHpBNC93Ulk3SzlqKzhWRVlmMFU2S1hUOUxtb0xmdlBCdm0zSFNVVjhQSWRQQTZDa3NxdmhUS1NNSGNFV0JxMFpzVVFRZ2loSm1IWWoxQ2JrMXNFTWFrUWx3YXhhVkJhMll3VFdwNllLSWhUUUl3Q1loUVFwNENZS0c5RGNGdU04dGV0TC9CWElaRmcwcUR2T0w2S0RoZWV3TXNvSUhHL0R1eVhvc0xXR2RDMVRTL0VodEEzU2lvaE1CYmV2b2VFekxyTE1Wb1p3cndSUVBzTlVqRWdoQkQ2MjJIWWoxQ2JWbFFPR2ZtUWtROFplWkNSRDFtZmdjVnU3VHFodjlYRG5VMGZrNVFGZnRFUW5RSTVoY0FsZ2VCa2Qza2E3SndOYXUxYXNvb0kvU2g2TFZRem9Kb08xUXdvcllTUDJaQ2VEMm01VUZEYXdNSDl1b09qRlhSV2JvVjZJb1FRUWo4QXczNkVmaWNjRG1RWGZXMEZ5TWlIL0pMV3JoUDZPN0RaMEl6bDU3OTJoK0p5RXFpTmFDY0xuNXN4YzRvL0tvWDRDRGY0K1pXaWdwVWhqQmtBN1dSL2NTWC9ERnd1dDM1aVM0UVFRbTBCaHYwSS9kNXFXZkM1RlBKTGVQOFZmUGwvUlUxcjF3ejlXWm9aOW4rRDIwandoTkIvcUpsaHZ4QVVFZEJVQmh0anNEWUIwUjlKN05peXNyTHozVDFmTEp2dkpDUnQ1UE5YUVFkT3VqNitlVUtDS2k3a1VqSHhIN1lmT0x0MXpRSUQvUzdOdWZXbG14NDk5TFQ3R1BjQWdGMUhMbkM1M00wcjU5VS9MT05UYmtscFJkdFBWSWtRUW44d1hNQVBvZCtibUNpb0tvRnF2Y1d0YWhoUVVLODVJTDhFNkxXdFUwLzBOeUlCci8rZmhPRS8rbzB4MmZEaEUzejRCRmU5WVpBUmpCNEFTakt0WFNjQlplVVZidmVma2Nua2YrYzdOWFpNYlMyenJMeXl5WjZlR2pvajQxTnVEWjNSblB0R1JDZWN2blJuK1FJbkl1enYwcm5UNGROWHAwMncxMVN2Ty9uQitlTHRrSWk0czBjMjZlbG9WbFpWRHg0elg4aGwrL2Z0ZFdUblNpRUhCSVpHTDk5NDBPWFFSaFBEYnMycFp6T1oya3d4TXpVNHRXOXRUUHlIdWN1Mzc5bTAxTWF5N3krOC9wK2txcnJHYXRUY3h2WXVuT2s0ZCtxWVg1NzEwM3pZRFAydW5TOGUzL3BMcnRhWS96Slo2ZnVrajR2WDdITWFOMnorOUxFdGZTOGhscXpiSHh3ZUUvejhxdWgzTiswM3JJL3QxSjdkdXZ6OFQ4ckxKMkRMdmpNOTlYVXVuOWd1V0I0VUZyTjAvWDR6azU2bjlxLzd5VnY4YlREc1IralBKQ0VPR2gwYVdFU2FYZ3RsVlZCV0JlWEUvNnNGdHF1Z3JCcktxN0JwQURWQVJLUlpjL3V6aXlBdUZVSVNJVG9GMkJ3UUhPMnYwUUcyemNSbEkxRWJWWDl1ZjFvZXBPZDlNN2UvaWc2UGcrRnhNUFR2Q2VPdEd2aUNiUlU5dXVuTW5EVHEwazBQVTZQdUZuME0vNXViVmxaVjd6eDBycXUyeHVSeHc0aVNNU01HWGIzdHVlL1lKZWVtcXRsMEFBQWdBRWxFUVZTRDYrdU1POWl5YXY3YzVUdVdydHQvNmZnMjVRNUtCN1l1Yit5eVYyNTdjamdjSWZjdExhL2NjZkRzeE5HMnZ6Ym1GMlNnMzJYYWVQczlSeThhZGRkVlVwUnJvYnY4MWlnVTBVbGo3SWp0a3RMeTU2K0N1bXByR0J2b0VTVTl1dUZLTGMxU1dsWlpXVldkVjFESUw3bCs5MGxtZHQ2RzVYUDRKUldWVmVldTNsZFZiczkvNEgrUDRUYjk3ejk1R1JXYjVQTTZ4TWFLMXdiSFlyRVBuNzVLb1lpdVhUYXJ0U3Y0KzhHd0g2Ry9DMVVNcUdMUVFiNkp3ejZYUVhrVjFEQ0F5UVlPQjloZi91TnRzd1cyQlhaeGNNN1FuNnVaTTNaVkZVRlZFZXg2QTcwV2J2ckNvN2U4Y2k0WE12SmgxUm5ZTWF1QndTa0l0VHJpdTFGQm12ZXlEeStFZ1lwcWlQN0krNC9mQkJBUUN3R3hiU2lULzl4cFkzejlRNCtjdm1abTJ0UC9iVVF0azFYbmdMaUVGQUI0K1NhVVFxRUF3T0QrdlNrVTBhMzd6enoxRFJROGpCZ05zR1R0dmpxLzc4WUczVndPYlJRNGpMdDU3K25QUlNXdTIxZndJM3d4Q21YTDZnVkwxdTQ3ZWY3VzhnWGZqRHVnU1VrZTJibHk2ajhiNzNuNkxGODRaYUNGYVdOdnhNc25vTGFXS2VTZFhyLzdwTHFHdm1ER3VPWThsaDgyWityb2U0OTlMN3Q1ckY0eW8wVnY5SnNTbzFCV0xaNU9iTWNucFQ1L0ZXUnNvTWN2UWMxazBjZncyVzFuZWZtdlk0Y3V1ejFTVi9tbU5USC9jN0hiL1djekpvNXNqUXEydnJWTFowNVp1T0hraFZ0Vy9Vd29GRkVBY0x2L0xEMHJkLzcwY2VxcWJhUFo5YmVDWVQ5Q3FBSHRaREZuRmZvcFZER1lQUXlzREdIblZTaXRBaElKZ0F0RjViRGFCYmJNQUQzMTFxNGZRczBqTFFuOWUwTC9uZ0FBMFIvQjdTVWtadkoydlk2R3lHUllPQW9zV253NGNCUEVLSlQ5Vy85VmtKY1ZJWk9QbmIxWlZsNVI1d0Fta3dVQWg1eXZFaS9OVEhyS1VtaGo3YTM3bXZRVVBDdzEvWlByTGM4WkUrMDdhMzZ6ekthQy9EZi9IaHc1Yy8xTjhMdHRheFoyNmR4SnNMeXZjWStaazBkZHZ1a2hLVUd0TTI1WnBXTzdDOGUyYXFxclJNVWw1Mzh1YXZCZDlORFRGdjQyYStpTWU1NitEc01HU3RPa2hCLzVreVFscUk0anJXODk5RjR3dzFGR3VtWHZoZjVDSEE2WFRDWUJBQTRuRWE1TDUwN2pSdzI1L2REN3RvZjNWTWZoUlNWbEY2NC9VRlBwTUhQeVg5b084cE13N0VjSUlkUlN0RlZnOTF4WWN4YXE2THlwL3RVTTJIUVJWaytFdmkwMVJCZWhsbUtvRFliYUVKTUtOMzE1d1g5RkRSeThEVy9mdzhKUklOMnEzZjQ2V3J5Mk5JOXJSK3RuMVBkODdyLzk0Rm12VzZja0phajhRc1B1WFEyN2Y1Tm1MeVF5enZXV1oyL2pIa0ltTmg5enVVRjBQOXJiRHFpLzk1K1o0NHRMeXM1ZHZmY3BKMy9kdjdNRWI5ZFpReFVBN25uNnZBb01iL0RLRzFmTWFiRDhhL1VpWWlzcXErd0c5Uk4rR0NFOE92N2NsWHZ4U2Fsa010bW9oKzZTdVJPN2Ftdnc5NmFrWlRsZnZCMFprOGptY0l4NzZxMVpOclBPNlhhRCs3bmU4Z3dNalJwbWJkR2MyNkhHM0gvODhvYTdWMTVCb2JwcXg0VXpIUVhIZWxUWDBNOWZ1Ky85S3Fpb3BLeGpPMFY3Tzh0WlRnNUNNbE1TY3dxT25iMFJFQkpGcHpPNmRkVmFNbWVTVVU5ZC9sNDZuWEg5cnRkenY2RHNuQUpSVVJHOUxwclRKdGdQTU9zbGVJV1krQSt1Ym8raTN5ZFhWZFcwVTVLMzZtY3liOXBZV1ptR3A1L0ZKYVFzV0xsTFRsYjYwb250SGRvcENPN2F2UGYwVTkvQUIxZU84THVkbDZ6ZEZ4d1IrL0RxRWJVdlBmWlRGMjZzcXFsNWNPVkliSHpLckdWYlp6czVxSFJzNStMcVhsaGNHdTV6Z3lpY04yM3NnaG5qOWh5N2VQL3hTd0FvSzY4MHRaa0NBRmVkZDI3ZWV6cmpVeTR4K2VYS2JVOHFWVHpnOFNYaXl1NmVQbmM5WG1SOHlwV2hTUTB3TjE0NmQ1S2NMRytvRXBFRVlmM3kyY2ZQM1l5S1RTS1JTQlo5amRZdG05WFlleVN3Mlp4TE56d2VQWHRkV0Z5aXB0SmhxdVB3MGNNSEFjQU45NmRIWGE2dldEaDFpdU13L3NIaDBmRUxWKzZlUDMzY2QyVWxTTS9NY1p5OWVxcmo4T1VMcC9BTDEydy85dkpOMkt1SDV4cHJ5L3RuMW5odnYrQ0wxeCtPdExVOGVmNVdWWFhOL2kzTHhDaVU1bC96eHg3SUh3bkRmb1FRUWkxSVZRbTJ6b0NORjRFWWQ4d0ZZTEZobnh2c253OWQxWm8rSGFHMnhxQXpHSFNHd0RpNDZBWEZGUUFBZ1hId1BoMDJUR21GajNUbXB6eW5oUnVJN1d2T083VTBWS3RyNlArczJqUEx5V0dnaGNtdnZWY05uYkg5d0ZrZi94REhVVFpMNTAxcThCZ3ltYlRwZjNNbHFPSzNIandQZlJmMzczeW5Uem41WWUvZUE0QlJEOTFGc3lmc1hMOUl5QzFlQllRSjJSc2VGUzlCRmUrbXE5VmtWYjM5Z2pidGNkYnFwRHA3eW1nR28vYitrNWR6L3QxKzNXVzNocG95QUNRa3A4My8zMDR1bDJ0dlo2bWtJQmNTRWJka3pkNDZWOURSVXBlVG9VVkV4V1BZL3pQYzdqOUx6OGkySFdSZVdWWHp3T3ZscXExSDNjN3RKUWFKMEJtMUMxZnRUdnFRUHRMT1VyT1RTbVJNb291cmUxNUIwYWIvTlpvc3NJYk9tTDl5VjN0RitVbGo3TEp6Qzd4OEFoYXUzbjNoNkJZaW0wQU5uYkZnNWE3NHBGUlRJLzBoVm1ibEZaVStyME5XYkRxMFp1bU1DUTYyeEJXZXZYeTdaZDlwYVpyVUVDc3pKUVc1dU1TVVd3K2V2dzJMZGoyNW8vNndqdXpjZ2hXYkQxT3A0czc3MTllSitRR2d2MW12cDc2Qm9lL2lpTENmenFpTmpFa0VnT0R3V01kUkhRQ2d2S0lxNldQR3hORzIvRlBpazlNZVBYODkxdDZhd2FpYlFzbDJrTG0ycHZySkM3ZmtaYVduamg4QkFNb2RsT1pPRzVPYWtYMzVwa2RmNHg2Vy9Vd29vcnlvN2NESkszYzh2UHYxTnJTM3Rjek9MWGpvOWVwOTRzZXJwM2Z5ZytIOHo4WC8yM3g0Mm9RUjB5ZlkrL3FIdW52NmtFbWszUnVYQ1BsSjdUeDBMdWxqeGpBYkN6cWQ0ZVVUc092SWhhcHEraFRIWWZhMkE1d3YzbjdxR3lnWTlqOSsvb1pNSmprTUd5ajBoLzlyMEtRa2w4MmJ2UDNnMllQT1Y1Ky9mR3RqMWRmTTFPQjdML0lERCtTUGhHRS9RZ2lobHRWVkRSYll3Nm1IWDB1NFhEamdCc2VXdElsNTBRajlBSXNlWU5JVkR0NkdpR1FBZ05KSzJIZ1IvamNlelBYLzAyb29LY3J0V3I4b3I2RG9rUE5WTm9kRERGQlhVMm0vN2NDWjYyZDJxNm44eXVtdlllL2UrNzRKblRaaHhCQXJzL2lrVkNGSHpwdzh5dGlnMjU2akZ3SkRvbXdIbVZQRnhaKzhlUE14L1JPeGwxSExySzJ0Ry9ZMFo5eitoOVRNTHAwN05abHZ2S3k4Y3RmaEM5MzF0TThkM2t6TUJ4NW1iVEZ4N3RyTE56MjJyVmtJQUh1T1hheWhNeTRlMzBvTWRwZzdkY3l1dytjLzVSWUlYb1JFSXVucWFDYW5aalorSDlTMDlJenM2eTU3YUZJU0FLQ3JvN0h6OFBsSHoxNnZYRFFOQUM3ZWVCaWZsSHBrNTBwTGMyTUFtRHAreE9hOXB4OTZ2Wm81ZVpTYWN2c0dyNWI4TVdQT2xOSC96QnBQdkRRejZibHA3Mm5uUzNmT0hOd0FBT2V2M1k5UFNoWHNncDR6WmZUVWZ6WWVkYmt4ZUVBZkpRVzUwcktLWFVjdUtNckxYWEhlMFY2SkY4YTczdkk4ZGVIV3VhdjM2dVFtS0srbytuZkRnUm82dytYZ0JzMU9LdlVyWTI1cVFDYVR3aUxmajdPM0poYTJxR1V5OVhVN0I0WEhPSTZ5QVlDSTZIZ3VsOXRmWUt4QmFHVHNuUXNIR3J5YXFhRytxYUgrdWF2M0ZPVmwrUzBGdzZ3dFV0S3lMdC8wME91aXhTOE1qb2k5NCtFdDJMK3QxMVZyMStIenoxOEdqYlN6SkVyeUNncGREbTAwTmRJSGdONjl1aWVtcEh2N0JhOWZQcHNtSmRuWVQ2cW9wT3lHeTI2aTRXRGlhTnVKYzllZXUzcHZyUDFnV1JtYXRXV2ZwNzZCNlZtNXhDSWRkRHJEMXora2Y5OWU5WnRDV29pOTdZRDdUM3lmK1FaS1NsQ0pEOC8zK29FSDhrZkNzQjhoaEZDTHN6R0J0KzhoOGdPUUFNZ2s0SENoc0J5T3VzUG1IL2tYSEtFMmdTb0dtNmJDRFI5dzl3Y0FZTEpndnh0TXNZSHhWdjlkSFNRbHFBTXRURlBTc2dRTDF5K2Y0N1JnL1pydHgxMVBiZWQzQUFxaU0ycnZlcnlvWDU2Wm5RY0FQcTlEa2xNeTZ1OGRQWHlnMjdtOU5UV002WXMzQzYvVnlrWFRKbzhkYXRSVFYwcFNRbHlNQXVZUW0vQ0J6ZWFsNkw5NC9jR2xteDUxVGduMGNoVVhhNkNxZ2twS3k5VlZPd3FXbEZkVUNXYitwMGxKaW9xSytQaUhWTmZReDluYmxGVlU4c3Bwa3FvcTdZbk8ySXhQdVFuSmFaYm14b0lUSE9aTkgvZndxVitkMjhuSlNtZmw1QXV2RWhKdTB0aWhSTXdQQUlNSDlONTUrSHoybCtZVnoyZXZkYlRVOVhVN0Z4YnpVbVVhRytnOTlRMk1pazFxTE95blNVbk9uVHFHLzNLb3RZWExsWHZ2WWhLWlRCYUZJdnJFKzQyU2d0eHNKd2YrQWZKeU1rN2poaDkxdVI0US9HNzA4RUUrL2lGME9tUFp2RW44bUI4QXBqb092Mzduc2E5L3FHRFl6MlN5Vm04NytpbW40T2l1VlkwdFRDQWpMV1hRdld0NDFIdGlUczNiMENoZEhZMytmWHZkY1BkaXNkbWlJaUpoNytLcFZISCtBZ2NBWUdaaTBHRE0vMTBlUFgxTkpwTkdqeGpNZjI0OXUra0FRR1JNQWovczc5aGVrUWh4Q2NZR2VuRUpLVGw1bndYbnVkU3hlTTVFL25lRm1rcUhvZFlXSGsvOTNpZCtORFhTSDJkdi9kUTM4S2xQQU5IZzR2c21ySWJPR0RmUzVpZmZTUE94Mlp5YUdnWUExREtaMVRYMEg3akNEenlRUHhLRy9RZ2hoUDRMUzhiQS9NUEFZZ09IQzhBRklFRkVNandOaFdGOVdydG1DUDBvRWdtbURnRnRWVGptRGd3bUFNQU5IeWdvaFg5R0FibDVpMSswQkpxVXhOYlZDeGFzM09YaTZyNXMzdVQ2QjlUV01tL2VlMXFuc0txNnBycUdMazJUQ2doKzErQmxyUzM3NkdpcE01bXNKMjRuaVpMcGl6WU5NT3MxYi9yWHZQcGNMdGZlYVprRVZSd0FGT1JrR3J3T0FIVHJxclYxOVFKaU95a2xZK3YrTTgxNVg1VlZOZEswYjNybm5CWnNFRnovN09pdVZRUE1lcVdtZndLQWJRZGM2cHd1SlNrQkFHa1pPUUNncjl0WmNGZUhkZ3JrZWo4d2FXbXBpc3JxNWxRTU5hYVQydGRtR21tYWxLaW9TR1ZWTlRFaW83QzR0TEM0ZE9pRXhYVk9LU3V2Yk94cW11ckt4UENOcnlXZFZEN2w1SmVXVjRpTGlSV1ZsSm4zTmhBVi9XWXdpRTVuZFFENGxKTlB6QU1IQVAydTMvem9SVVZGTk5SVm90OG4xektaL0xqMzJOa2I2Wms1VzFjdk1POHRiRHg1L3o1R1ViRkp5Ujh6ZFhVMDNvWkYydzNxWjI1cWNPN3F2ZGo0RDcxNjZvVkh2ZTlyM0VPdzNVMURYYm1wQjlhMDFJeFBIQTdYY2RhcU91V0N6MDJ3WFFNQTVHU2tBVUQ0aDdsT2VrNnRUaW9BVUZoVUFnQkdQWFU3YTZnK2UvbVdDUHNmZS90M2JLOWsvdjBqN1grWTY2MUhLV2xaVThlUHVINzN5ZjRUcnFjUHJQL2VLL3pBQS9rallkaVBFRUxvdjZBZ0RlT3R3TzBsQUlBWUJXcFpBQUNYbm9LK1JsdFoveHloSDJPdUQ1MFd3YzVya0ZjTUFQQWlIRW9xWU8wa29MVGVIMWttaHQzV0xadGwyYys0d2IweTBsSlBiNThTTEttb3JISmFzRUZHbW5iZFpiZWMwRXhYRklvb01iaVhUbWNVbFpSMTFsUVRIT3RiUTJjQWdJUkFKcjhHU1ZERitUa0lLNXY5eDdla0pKVUlHdm4yYmxyS1lINmRMNkNqMVlsSWswNk1PS2dUWlltSWlBQUFrOGtrK28wRmQzRTRYRzY5QldncnEycWtKSnQ0STBnNGtXOW5aUEF6VFJLUHUxdFhMZjZJZlQ1TjlVYjd3OFhxalFlaDB4bkVTaGJFb0kvNjZRQ0pHNUhKWktMVG1ML2R3REdrcitVYWFzcnBtVG4rUVpFamhneW8zeDdFMTkrczE2bUx0OFBleFVsSlNXUmw1L2MzNjlXdHE1WTBUU29vTEVaRFhTVTFJM3ZTbUtHQ3h4UE5ZVCtKdytHSWlvb2MyYm15VHJsZ0sxdWRqSjdFU3k0SVcyTzV6bGdiT3IwV0FNVEV4SWlYWSsydER6bGZqWW4vMEY1SklUd3FmdUZNUnlHUHBWSE5YQWY0VytsWnVSZHZQT3pXVld2WnZNbUZSU1hQWHI1OS9pcklicEQ1ZDEzekJ4N0lId25EZm9RUVF2K1JzUVBnV1JpVVZFQXRDMmdTVUZrRFRCWWN1UXZILzdyRU91aFBvNm9FaC8rQnZUY2hMZzBBSUR3SnRyckM1bWtnOFF2K3p2OUJ4QVJqZ3VCSStBWnRQM2l1cUxqczBvbXRSTXlma3BhMTk5aWwzUnVYZEd5djJOZ3BpU2taQU5CVjU1dFJza1FZOWt2Q20vcmtaS1ZMeTc1Wm03Q25mZ01Ec0ZVNnRpUDY5dnYxTnF5L3Q1MmlQTC83bHk4N3Q2QiszRjlhVmtIMENxSmZUa2FhSmlsQkxTMnJNRGMxSURVN0dpd3VMUmQ4eWVGd003SnlGZVZsWldWb1hDNVhtaWIxSVRXVHplRUlCdi9FMEE4dERWWCswSVBFRCttQ1l6MVlMSGJtcDF3MWxRNkN3d1FtakxidDJGN3g5a1B2dmNjdkNWbGdRa2RMdldON3hiQjM3OFhFS0FweU10MTFPNU5JcEQ3RzNZTWpZclcxMUFIQW9xL1JkejZZcHFsMGJKZWFrYTJocHF6YXlGU0lIMU5jV2k3WWNKQ1dtUTBBL0lVOFJ3enBmL0s4bTVkUFFIc2xCVExwQjVQNVVjVXBBRkQ2N1dpT2dzSVNJYWR3dWR4ZGg4OHhtYXkxeTJhUnlhUmw4eWY3dlkwNGV1YTZSUjhqWXZMSUQxenpieVpza1F5RUVFTG9GNktJZ3BNMWIxdVV6R3VtejhpSGx3MlBLVWJvZHlKRmhXMHpvRjkzM3N2NERGaDNIc3FxV3EwK2JBN25iVmgwOVB2a3hKUjB2OEJ3VVZFUnFuakQwZmlWMjU1K2dlR2JWczdWNjhKTGtxL1NzVjFGWmRYS0xZZUpNTDVCSGs5ZlNVbEtHT3Avc3dSZ1pWVU5rWEZBZU4zS0s2cmVoa1VULzhVbHBqVHpIZWxvcXFla2ZTSTY4NFVZWUc0TUFGZHZlMVpWMS9BTEt5cXJDb3RLQWFDYmJtZHBtdFF6MzBDaXFnUzMrOC9xWHljbE5aTWY5cUJmaTB3bURURHJsWnRmK05EcmxXQjVha2Eya0xNeXNuTGpFcjUrV256OVF6NFhsZGdON2tmMDM5b05Ocy8vWEh6MWxpZi9nTkx5eXB2M25rblRwQWFZR1FQQTRBRjlSRVZGTHQxOHlKOFZUL3pvUzhzcjY2OUd1WExSOUFGbXZSNDhlWG5tOGwwaFZiTG9ZL1F1Tmlra0lzNmlyeEhSZm1GbTBqTWhPYzMvYllTT2x2cjNKcjJUa3BRb0xDNFRMQ0dDMjhMaXIzR3NwYmtKQUxpNHVnczJWS1ZuNWpRd1h1VjdQSDd1ejkvT0t5anlmUlBhVlZ0RDg4dDRHV21hMUpDQlpuNEI0ZDZ2Z3F3c1RKUVU1SDdnRnUyVUZDU280dTlpRS9tL3d1bFp1UWxDazRQZTgvU05pa3QyR0Rhd2g1NDJNVlovNXFTUmhjV2xMcTUzZi9pYWZ6UHM3VWNJSWZUZkdkd0xidnBDU1FXVVZrRjNEWGlmQWNSMGFFc0RFRzBpUHpkQ2JaMm9DS3laQkRkODRPNXJJSnEwVnJ2QWpsblFzWVV6WGhOcDB2ZzU4d2dpWlBLR1hhZjRvK0xIakJqYzRMamNaNzZCSjgvZldqQmozSENiL3Z4Q1NRbnFrWjBycHkzYXZQV0F5NzdOeStyM3g2Wm1aSHUvQ2hvOWZGQ2R1ZFpFRnIzR3duNE9oeHNaa3dBQUg5TS9yZGwrbkY5T3BZbzNwOGZYeExDYnU2ZFBVa3A2dDY3QzF2RFRWRmVlNGpqc2h2dlRpWFBYMmczcTEwNUpQajB6eDlzdmFPL21aVXFLY3VKaWxNV3pKK3c3Y1hudTh1MnpwempJU05OOC9VUGZKMzZzYzVIMHpKekM0bElUdzI1TlZ3djlrRVd6SndSSHhPNCtlakU0SXJhSG5rNHRreGtjSHN2bGNpNGMyOXJZS1ZLU0VpczJINTQzYlV6WHpocUpLZWxuTHQ5VlUyNC9ieG92eWQraVdSUEMzNzEzdm5RbkxDcmVxSWR1UldYVmk5ZkJwYVVWKzdiOFN3VFBIZG9wckZ3MGJmOEoxMGx6MXc0WmFLNG9MeHVYOURFZytKMVJUOTNwRSszcjNJdE1KdTNadEhUZThoMFhienlVbDVPWk5NYXV3U3IxTit0MTc3RnZTRVRzam5XOGxTbk5leHR3dWR6WGJ5TWFPMFVJZmQzT1BxOUR0aDA0cTZiUzNtNVFQM1hWRHUyVUZKUVU1Rjc0aFhSb3AwZzh0RkZEclI0OWYvM1VOekFySjc5L0h5TXFWU3d1NGFOZllIaUExK1VtRjdrUTR2cmRKMlhsbGVaOURJcEx5czY2M2hNaGt6Y3NueTE0d0ZoNzY4ZmVid3FMUy9rckNBaVJuVmR3eVBtcVlNbjBpZmJ0bFJSR0RiVzYvZEI3NDU1VG80Y1BLaTRwYzNGMWI2ZWtJSmllUTFCQllmSEpDN2RvVXBKTDVremtGMDZiWVAvbzJlczdIdDRqN2F4MGRUUkV5T1R2dXVaZkRzTitoQkJDL3gwUk1vd2RBQmU5QUFEeWlvRWlDa3dXRkpYRGsyQnd3T1d4MFI5aGlnMjBrNFBUSGdBQUJhV3cyZ1UyVGdXOVRrMmYrR09pWXBNMjdYR1dsS0FlUE9WNmFNZEt3Wm41Si9hdXFhNnU0WEpCVVVHMndaelZSSXd4YXFqVnZHbGp1Vnh1TFpQRlpESVp0Y3phV2lhTHpabnQ1SEQ4M00zejF4N3dWMFFqNU9SOS90K21ROUkwS2NGa2ZvU1k5OGwxRXJrUnFtc1l4U1ZsTTVkdWtaS1VzT2hqYUdQVmQrK21wZlhydytGd2hFeldOZTl0SUVFVjkvWUxFaDcyQThDS2hWUFZWVHU2UC9KeHUvK01TaFZUNmRoK3pwUXhodnBkaUwyT28yeW9WTEdydHg5djJYdEdSbHJLMHR6NDlJSDFOdU1XQ2w3QjJ5K1lRaEVWWEgwTi9WcXF5dTJ2bk5weDV2TGRrTWc0LzZESWRvcnkzZlcwcDQwZkllUVViVTIxNlJQdHoxNjVsNXJ4U1pvbVpXUFZkOUhzQ2Z5bEgyV2twUzZkMkg3cHhzT1hBV0dSMFFtU2t0UmVQZlZtVDNIb3Jxdk52OEw0VVVOVWxkdGZ2ZjM0eVlzM1RCWkxUYVhEUDdQR1Q1c3dvc0VGTHlTbzRzZDJyNTY1ZE1zaDU2dnljakpmNTVNTDZHMmtMMGFoc05oc005T2VSRW5IOWtxYTZzcnBXYmsvTU1KLytRS24wcklLbjlmQk5DbEoyNEhtUk9QZHJnMkxENXgwdlhiM1NXY04xVVd6SjRpS2lwdytzUDc4dGZzK3IwTXVYSDhnSnlldHFhNnlhK1BpbjRuNUFjRDV3UHJqWjIvZWZ2aWNUQ1liOXVpNmUrTmkvdGdmZ29GK0Z4bHBLUm1hVkYvakhrMWVyYkNvOU5hRDU0SWxJKzJzMmlzcC9MdkFDUUNldndwNkZSQ21yYW0yY3RHMHg5NytqWVhvKzQ1ZnJxcXVXYjFraHJ6QTdBTnhNY3J5QlZQV2JEKzI5L2lseXllMmtVaWs3N3JtWDQ3MGsyTkNFRUlJb2U5U3k0UlpCNkNLRGdCZzFnMkNFd0FBWktYZzRtcnM4RWQvam9BNE9IVDc2OHZGbzJHSXlhKy9TMkZSNmRpWksvVjFPKy9hc0hqSjJuMmZpMHFHV1Z2b2RkR1VrYWFKaW9xSWlvaUlpb3FLaW9wdzJCeDZiVzF0TGJPMmxzbW9aWnIzTmxDUWs3bjE0RG5SSTBlbGlyUFpiQ2FUVmVmaUpCSkpqQ0xLcUdYdTMvS3Z0V1VmWXFydHM1ZHZEenRmWlhPNHB3K3M3OVpWcTdLcStvN0hDM2xaYVNwVlBQOXpzYXViaDc2dWRwMVUyOFdsNWFPbnJhaXVvWSt6dDE0NmIxS2RkSHBKS1JsWjJYbmk0bUowT21QL1NkZitmWTIyclZrSWpUaHk1dnFqWjM1UDNFNFNhZmxiQ0tPV09XTHkwb0VXcHB2K043Zmw3b0xRYnlRME1tN1JtcjFMNTAyYU1YRmthOWNGL1NEczdVY0lJZlNmRXFPQVhXKzQvd1lBb0pMT3krMVhWZ1UrRVRBVUYvTkRmNHIrUFVCQkduWmRnMm9HQUlEelEwak1oQVgyME5UaTlOOUhWb2JXcFhPbi9WditsWldoWFQyOTg0N0hpNWYrb1MvOGdzc3JxMWdzZG9OZE85STBxV2QzbkFIQWJwQjV6UHNQblRWVTVXU2xaV1ZvTkNsSm1wU2tsSlNFcElTNHBJUUVsU29tUnFGd09OejVLM2NlZGJuZTM2eVhHRVYwNGFyZEVkRUpodDI3YmwrN1VFMmxBNUcwLzRhN1YwVmxGWWZERlJlakdCdDIyN2lpYnFnc0p5TnQwZGRvOVBCQkRmWVRma2pONUMrMjE2R2R3bmlISVVMZTc0eEpJNzE4QWk3ZDhGZzZiOUxQUFRsaHJ0enlaTEZZYzZlT2JybGJJUFFiNFhLNWw5MGUwYVFreG80WTNOcDFRVDhPZS9zUlFnajkxL0pMWU1FUjNyYURCWGdFQWdDMGx3ZVhGYTI1MmpsQ3YxeE9FV3k3QWdWZkVuSjFhZzlySjRPcTBxKzhCWXZOYm14OEw0dk5aakZaTERhSFJBSVJNcGtzUWliKzEvemM2Y1FNV3hFUkVVVjVXUUNJVDByOVhGUmkxYStCY1F0c0RvZE1JbjNYbGZtNFhDNlhDMXpnMWwrQXJiNDN3ZTlXYmpsODdzZ1dveDVkbXp6NEI4UW5wYzVhdW5YbmhrWEVLR3VFL21ZcGFWaysvaUdKeVdrQklWSHJsczBTWEI4RS9YWXc3RWNJSWRRSzFwMkh4RXdBZ0pIOTRIa28xTElBQU5aTStwb0lIYUUvUTJVTjdIUGpMZXhIbURZRWh2WUJLVndTSGlIVXRrVkVKL3k3OGFDY2pQU01TZmJqUndrYmlZUGFQZ3o3RVVJSXRRTGZTRGo1QUFCQWpnYm0zZUZwQ0FDQWppb2NhblJXTDBLL0t3NEhuRDNBTi9KckNVVVUrdmVBWVgyaEs2NFFoeEJDcU9VMVBaZ0tJWVFRK3VVc2VnQlZEQUNndEJLNmRlSmw3MDdKaHJqMDFxNFpRcjhhbVF4THg4RHFpU0Q5SlprZGt3V3ZvbUROV2ZqZmFYZ1JBYlhNVnE0aFFnaWhQeHYyOWlPRUVHb2RSKzZDZnd3QWdLMHBWRlJEVUR3QWdKaytySnZjMmpWRHFHV1VWY0VkUDNnUzNNQXVPUnJJMDBCT0d1U2tRRWtXbWpISkhiVnB4T3FrQ0tFL2lZUTRqUDV0Rnh2R3NCOGhoRkRyQ0UyRVBUY0FBR2dTc0hrYXJEMEhBRUFpd1pWMUlDUFo1TmtJL2E2S0srQ09IN3lPaGhwR2ExY0Z0Umc1S1NpdGF1MUtJSVIrS1hscHVMeW10U3Z4bzdBeEdTR0VVT3N3N3NJYjUxOVpBd3dtYUtzQUFIQzU4RHlzdFd1R1VFdFNrSWFGSThGdEUyeWRBVU5Nb0wxOGExY0lJWVRRbjA2MHRTdUFFRUxvTHlVcUFuMzBlT1A4dzVQQXJqZWM5Z0FBOEE0RFIwdjRvWVhBRVBxZDlOS0JYanBBRFA2UHo0RE1mT0RnRU13L0JRN3lSK2pQSXlIZTJqWDRDUmoySTRRUWFqVzl2NFQ5d1Fsd3dob3VlZ0dEQ1ovTElQSURtTFRJbXR3SXRVV3lVbUN1RCtiNnJWMFBoQkJDZnlnYzVJOFFRcWpWR0hjQk1na0FvS0FFaXNyQnlwQlg3aDNldXZWQ0NDR0VFUHB6WU5pUEVFS28xVWhSUVYrVHR4MlJETGFtdk8zUVJDaXBhTVY2SVlRUVFnajlPVERzUndnaDFKcjRnL25mcFlDT0ttaDBBQ0t4Mzh0M3JWc3ZoQkJDQ0tFL0JJYjlDQ0dFV3BOeEY5NUdiQ293V1dEWG0vZlNMNm9WSzRVUVFnZ2g5T2ZBc0I4aGhGQnIwdWdBc2xJQUFDdzJ4R2VBcFFHSWtBRUFzajVEU25aclZ3NGhoQkJDNlBlSFlUOUNDS0ZXSmpqT255WUJmYnZ4WG1LSFAwSUlJWVRRejhPd0h5R0VVQ3Zqai9PUC9nZ0FNTGdYNytXcktPQndXcTlhQ0NHRUVFSi9CQXo3RVVJSXRUSkRIZDVHZWg3UWE4RzRDMi9ZZnhVZElwSmJ0Mm9JSVlRUVFyODlEUHNSUWdpMU1ta0owT29JUkFMLzZJOUFKc01nSTk2dVZ6ak9IeUdFRUVMbzUyRFlqeEJDcVBVWmF2TTJZdE1BQUt5TmVTOURFb0JlMjNyVlFnZ2hoQkQ2L1dIWWp4QkNxUFVaOE1QK1ZBQUE5ZmFnb3dvQXdPYkE2K2hXclJsQ0NDR0UwRzhPdzM2RUVFS3RyNGNXa01rQUFCbjVVRkVOQUFMai9OKzFhczBRUWdnaGhINXpHUFlqaEJCcWZXS2kwRldWdC8wK0hRREF5aEJFeUFBQWlWbVFWOXlxbFVNSUlZUVErcDFoMkk4UVFxaE42SzdGMnlEQ2Zwb0VtSFRsbGZqaE9IK0VFRUlJb1IrRllUOUNDS0Uyb1ljbWJ5TXVuYmN4RU1mNUk0UVFRZ2o5TkF6N0VVSUl0UWw2bllCRUFnQkl6NE1hQmdCQUh6MmdpZ0VBNUpkQVlsWnIxdzhoaEJCQzZQZUVZVDlDQ0tFMlFVSWNPaXNEQUhDNWtKQUpBQ0FxQXBZR3ZMMStVYTFhT1lRUVFnaWgzeGFHL1FnaGhOb0tmUTNlUmtJR2I0TS96djlORExEWXJWUXRoQkJDQ0tIZkdZYjlDQ0dFMm9wdVg4TCsrQzlodjc0R0tNb0FBRlRSSVRTeDlXcjJuVGdjYm10WEFTR0VFRUtJUjdTMUs0QVFRZ2p4OVBpU3pELzVFN0E1dkFYOGJFM0I3U1VBZ0hjNDlPdmVxdlVEQUlDNGhKU1RGMjd0M2J4TVFVNm13UVAybjNETnpmOThiUGZxeHE1UVhVTi9HeHB0WTlYM2UyOTkrUFMxaXNxcWJXc1dFaThycTZycGpOckdEaFlWRVpHVGxTNnZxUEx5Q1pnMHhnNEFXR3gyd2VjbTFrSlVWSkFURjZOOGI4VVFRZ2doMUpaaDJJOFFRcWl0a0pHRWpncVFWd3hNRm56SUJqMTFJTUwrVzYrQXk0V29GQ2dvaGZaeUxYTHJ3NmV2ZWZrRU5DMkZITFFBQUNBQVNVUkJWTGJYMi8yTUNKa01BRkd4U2NzMkhORHFwQ29rTnRidG9ubjMwWXUzWWRIOWVoczJlSURuYy8rRHA2NXNxcDQzZXRoQUFKajZ6NmJraitrTkhna0FraEpVUDQ4THhQYWJvTWpoUXdid2QrMDc0ZnJNTjdDeEV6WFVsTys1SG5vVkVIYkkrV3B1L3VjVkM2Y1dmQzRlTlhWNVk4Y1RuQStzNzJ2Y283RzlnYUhSeXpjZWREbTAwY1N3Rzcrd3JMelNic0lpRm90OS9jd3V2UzVhalozTEZ4NGR2M0RsN2lWekpzNmNQQW9BM0IvNW5EanZ0bWZUMHY1OWpabzg5M3V0MzNVeU9pNzU2dW1kU2dxLytIUHp6K285WWUvZUU5c1VpcWh5QjZXQkZxYXpuVWJUcENTSVF2TmhNL1M3ZHI1NGZPdXZ2ZSt2RWhQL1llN3k3WHMyTGJXeC9PN21wNy9RZDMzSWw2emJIeHdlRS96OHFxaUlTTXRWS1RZK1pkYXlyYk9kSEJiTm50QnlkMmtPRnB0OTRmcUR4OC9mRkJhVkxKbzlZZnBFZStISEV6V2ZOMjNzZ2huakdqc21JVG50K0xtYjhVbXBaRExaOThGWjR1c1h0YUkyL29XR21nUERmb1FRUW0ySXZnYmtGUU1BSkdid3duNTVhVER1QWhISkFBQStFZUJrM1NMM0hXcmRyMGMzblVzM0hzcEkweHhIMlFDQXIzOUlWR3pTeXNYVEFZQk1JZ0dBZjFEa2h0Mm5kRFRWVHV4ZEt5VXBBUUJYYm51ZXYvYWc3clc0WEFENDM2YkRvcFM2LzhndW5PazQxWEg0eE5HMkNjbXBlNDVla0pXV0d0Uy85L0lGVHBWVjFRM1dLaUFrNnRuTHQ4UjI1cWU4VDdrRjFUVjB6K2YrUk1uTVNTTVhURy8wNzJZS1JRUUFISVlOekMwb3ZIRHRnWmlZMk1LWmprL2NUaEo3dCs0L295Z3Z1MnkrVTUyejVPV2tHN3RnYVhubGpvTm5KNDYyRll6NUFjRGJMNGpGWW91UXlZKzkzelFuN0svamMxRkpkUTI5dEt6OGUwK3M3L3JkSjVuWmVSdVd6K0dYNU9aOUxpNHRxeUZXaG1nQlV4eUhrWUJVV0ZMMkxpYmg2dTNIYjBPakw1L2NMa0VWYjZIYi9VSUcrbDJtamJmZmMvU2lVWGRkSmNXV2FVdjdnL3praC96UGR1bUd4NFZyRHl6NkdJNjFINnlsb2ZyekZ5d3JyMXl5YmgrWHk1MDhkaWlUeFNJQjZWZFVFNkcvSFliOUNDR0UyaEM5VHZEeUhRQjhzMktmclNrdjdIOFJEcE1HQTdrRi9nanNycXZkWFZmN29kZXJEdTBVN0FhWkEwQjZaazV5U2dheFhVTm5IRGx6L2NHVGw1Ym14bnMyTHFGK2lldVlUQmFaUk5xeDdwL20zR0xEcmxNc0pvdlkzcmhpYm5wVzdtVzNSd010VEUyTjlCczdKZjl6TVQvc2Yrb2JLRTJUQ25zWGQvT2VWeC9qbmdEUXM1dU91bXFISnUrN2NJWmpidDduNUpSMERwdlRvWjBDVWZpNXNNVE0xSUQvc2ptdTMzMVNYVU92MzBIMytQa2JkZFVPTWpUYU05L0E1UXVtaUlwK1h3L253cG1PanFOczJpbktmOWRaRGJyczlraGQ1WnNIY3ZiSTVwb2F1cHhzbzIwWlAybnB2TWxFajI0dGs3bDY2OUhBME9qN2oxOU9jUnpXUXJmN3RlWk1IWDN2c2U5bE40L1ZTMmEwZGwzYXVwLzhrUC9aQWtMZXlVaExIZG0xNmxmMXljY21wSlNWVjY1WU9QVjMrVlZDNkxlQVlUOUNDS0UyUks4VGIrTzl3TEQzM25vZ1Q0T1NTaWlwaE1oa01OWDlUNnRVVmw0NVkvSG1uUHpQQzJhTW16dDFESW4wVGFzRGhTSTYwTUlVQU1vcnFrNmNkeHM4b0RkL2JQK0JrMWVVRk9VbU9BeWhTVWtDQUZtRUxIald3VzNMeFNpVXJPejhoQTlwRGQ1WHRXTTcvamFIdzMzMHpHL2lhRnU5THBxYjlwNCt0Vzh0VVQ1cDNycFB1UVgxejFWVGJuL3IvRDcreTgwcjU1UEpaREtaZE9LODJ4MlBGd0JBcHpQT1huRy9jUDNyVUFWTk5lWHJMcnNiZXdnMWRNWTlUMStIWVFPbGFWS0M1ZW1aT2UrVFBzNXljcUJKU1p3OGZ5c2dKR3FnaFluUXgxa1hpVVQ2SlRGL2c4VEZLUDlOcWdJeENtWE8xREdCb2RHUk1Ray9GcXR3dWR3Nkg2MldKaWxCZFJ4cGZldWg5NElaampMU1VzMDQ0eS8xOHgveVAxdFZWWTBNVGVvWGpzT3ZxcTRSUHZLb1NSd09sOXdTemNNdFVJZi8vaGUvUVczaGlhR1dobUUvUWdpaE5xUlRlNUFRaHhvR1ZGUkRmZ2wwa0FjQUlKUEF4Z1R1dmdZQThBcjVyOE4rV1JuYWtFSG1BOHg2R2VoM0lTYXlIbk81TWQ1aGlJYWE4dFR4SThhUEdzTGhjSi82Qmg0L2U0TlJ5elRzM3JXV3lheXRaVWxJaU12SzBLN2U5cnh5eTNPOHc1RHBFK3dESGw4U3ZDd1I2L3I2aHg1eHVkN2dmWWZiV0docnFoUGIyYmtGQUREU3p2SkRhcWJnTVhRNlk1U2RsZFczUWNqcndJaTNvVkdDSmZ6T1NZZGhBL3VhOUN3cUx0Mnk3OHlxeGRQVnZ2U05lNzhLaW9wTkV2SVFRaUppS3lxcjdBYjFxMVArMk5zZkFJWU83aWROa3p4MTRmWmpiLy82RVpGZllQamxtNDlTMGpJbHFPSTJWbVoxNXZDN3VqMDZkZkcyWUU2QlQ3a0ZweS9lQ1k2SXFhRXp0RFhWWjAwZVpXM1poMzg4aTgyKzg5RGI2MFZBZWxZT21VelcxbExidG1iaERYZXYrNDlmRW0wMHBqWlRBT0NxODA1OTNjN0VMT3R3bnh1Skg5S20vclBKeHJMdnZpM0wrSmZLS3lpeWQxbzIwTUwwMFBZVlJLckY4OWZ1ZTc4S0tpb3A2OWhPMGQ3T2NwYVRRL09ER2VJSFdsMURGeXpNS3lnNmZQcGFhR1FjVlZ6TXpMVG55a1hUK1FFMk1WZjIzd1ZPdTQ5Y1NNM0lQbk5vZzZtaGZrcGExZzEzcjZpNHBJTFB4ZTBVNWEwdCs4NmJQcFlxTGthY0VoZ2FmZTMyNCtUVWpGb21TME90NDRZVmM3cnJhamY1ME5nY3pqMVBud2RQWG1YbDVJdUtpT2gxMFR5ODQzL0VMQlc3d2YxY2Iza0doa1lOczdabzV0djhDelhuUTE0Zm04MjVkTVBqMGJQWGhjVWxhaW9kcGpvT0h6MThrT0FCWGo0QjdvOThQcVJtc3RtY1Rtb2RSOXBaVFJwckovaDV5eXNvdW5qajRkdlFxS0xpTWhwTjB0UlFmOTcwc2RxYWFnM2VyclM4Y3VhU0xYa0ZoY2QycnpZejZWbG5yN3Vuejc3amw0L3VXalhBckJlLzBIcnNndlpLQ203bjloSXZVek95TDF4N0VCbWJVRlplMlVGSllaYVRnOE93Z2NTdXhqNWRaNi9jTzMvdFBuRU04WHYzNE1xUmtNallKdThsQkhFZEFOaXk3OHlXZldlR1dsdnNXcitveWFkQmZJMmMzTHZXUHlqeXlZczNlbDAwengzWkxIalpHKzVQajdwY3J6T0NnTWd6TW4vNnVQblR4elo1aXlhZklUL2Jna3JIZGk2dTdvWEZwZUUrTitxL3dRWi84WVYvK1FqNXhRK1BqajkzNVI2UkJNR29oKzZTdVJPN2F2Tld4Q2t1TGIvOTRQbnJ0eEhadVFWU2toSkdQWFdYTDVqU3NiMGlzWmY0Ym54Nis5UzIvUzRSTVFtekpqc1FJN2xTMHJJdTMvUUlqNG92cTZoVWtKTWRQWHdROFhBSVFyN1FVTnVIWVQ5Q0NLRzJSVThkM3FVQUFDUmw4Y0orQUxEckRlNyt3T1ZDNUFmSStnenE3WVJmNHhkYi9DVnBGb3ZOM3JqN1ZHQkkxRUFMVXcwMVpURUt4Uzh3L01MMUIrbVpPVU90TFpiUGQ1S1dsbHF4OFZCSVpOeVJuU3NYekJnM2VlelFxM2NlMzdyL3pQM1JpNm1PSTZaUHNnOEtpN25oN2tYMHRSN2J2WHFzL2VDeDlvTWJ1Ky90aDk3RWhycHFoOGMzVDVCSXBEcGhQd0JvcUN2WFNjS1hucGxEaFAwUHZWN3RQK2tLQU5KU2t0N3VaNGc4ZnhwcXloSFJDUUJnYmRsWFRvWkduSktRbENvODdBK1BpcGVnaW5mVC9XWldNNGZEOWZJSjdOSzVFL0dYc1lsaHQ0Q1FkNlhsbGZ6TEFzQzl4NzU3ajExcXI2VGc1RGljQk9EdEZ4d2NIaVBrUnVtWk9YT1hiK2NDakxXM3BrbEtlUHNGcjkxeGZOZjZSVU90TFlqbnYzekR3ZUNJV0QwZHpVbGo3TWhrY2toRVhGNUJrZTBnYzIxTjlaTVhic25MU2s4ZFB3SUFsRHNvQ1Y1V3I0dVd0cVphUU1nN09wM0JuNlBoL1NvSUFJakVpblJHN2NKVnU1TStwSSswczlUc3BCSVprK2ppNnA1WFVMVHBmM09GMUZaUWFrWTJBS2dxdCtlWFZGUld6Zi9menA3ZGRLYU9IeDRRSFBYa1JVQjFEZVBndHE5WkZla014cm9kSndZUDZEM00ya0pCVHBaSUxWbFlYR3BqWlNZbkl4MFVIblBsdGllanRuYlY0dWtBOFB4VjBNYmRwN3AwN2pScnNnT0RVZnN1TmpFN3Q0RDQ2MS80UXp0d3d2WGVZMStyZmlZajdTeEx5aXBlQjRiWDBCbEUySytqcFM0blE0dUlpc2V3dnpITitaQTNhT2VoYzBrZk00YlpXTkRwREMrZmdGMUhMbFJWMC9reDU3NFRsOTBmK1doMlVuRWNaU01xS2hvWUVuWFU1WHBzL0FkK3MxUnFSdmI4RlRzcUtxdUhERFRUN0tTU25WdncxRGN3SURUSzVkREdIbnJhZGU1VnkyU3UzSHc0TzdkZzk4YkY5V1ArNXZpVWt6OTk4V1lKcXZpNGtkYVNWT3FIMU15VU5ONDhLeUdmTG91K1JuS3kwaGV2UCtCd09QT21qL3ZKTG5yQzZpVXpFaitrZVQ3M0h6R2t2NzZ1dG9hNmN2T2Z4czM3VDB0S0srWk1IVjAvdjRhOTdRRG5pN2VmK2dZS2h2MlBuNzhoazBsRTY4WjNQWEFoNHBQVEhqMS9QZGJlbXRINE1pdDFmdkdGZi9rSStjWDM5Z3ZhdE1kWnE1UHE3Q21qR1l6YSswOWV6dmwzKzNXWDNScHF5Z0J3LzdIdnZjZSt0Z1BOSFlZTlRNM0lmdWoxS2lzNzc5cnAzWUs5K2pzT25aT1VsRmd5ZDFJbjFZNEFFQlFXczNMTEVRQ3dIV1NtcnRveEorOXpUUHdIL3NGTmZxR2hOZzdEZm9RUVFtMkxiaWRlMkorUUNaWUd2RUlsV1REWGg3ZnZBUUE4MzhJaWgxOTVSeGFiSFJEOERnQktTc3U1SEs1ZllEZ0FwR2ZsMU5BWnhMYXFjdnN1blR2eFkvNWplMWFiR3VvRFFIRkoyYjdqbDNVNnE3dWUzTjZqbTA1WmVlWHlqUWVUUDJZTTZ0OTc3WTdqRzFmTXRiY2RzR1RPeEVtajdVNWZ2aE1ZRmpWN3ltamxEa29Eekl5ajN5ZUZSOFh6NzE3emJSY3hBRWhJVUFYVGdCY1dsNFpHeGhFSnJ0bHNOckhvZ0s2T3B2RDNaV3FrdjIzTnd1RHdtRmNCWWNTN0t5dXZKS2JPaWxFb3BhWGxwYVc4UkhvbFplVk1GaXM5TXdjQU5EdXAxTC9VaDlUTUxwMDcxY2xNSHZvdXJxQ3dtRmdkRUFDRzIvUVBqNHAvL3ZMdHhORzJSRWxwV2NXUjA5ZmFLY3JmUEx1SG1HQS95OGxoMWxKaHVhQjNIRHJINFhKdnVPd2g0bllueDJFVFpxODVkZkVPRWNGZXYrc1ZIQkU3enQ1NnpiS1pSRmZZb3RrVGFwbE1NUXJGMUZELzNOVjdpdkt5L0x2WE1YeEkvNVBuYndXRVJ2RnoxM3UvQ2xKU2xEUHZZd2dBRjI4OGpFOUtQYkp6cGFXNU1RQk1IVDlpODk3VEQ3MWV6Wnc4U2swZ2ttOU1ZWEhweWZOdUFHQXZzTlJDYWtiMjJtVXp4NDhhQWdDekpqczR6bHIxS2lDc3ZLS0szeitXbEpLeDZYOXpCVHVCNTA0ZFkyeWdSd3o2ZFJvM2RNTGN0UStmK2hGaHY5ZUxOd0J3YXY4NlJYbFo0bUFPaDl1Y2gvYmt4UnROZGVYRE8vNUhITHg0OWdRdWwzY2lpVVRTMWRGTXJ0ZVdoUGlhL0pBM3BxaWs3SWJMYmpFS0JRQW1qcmFkT0hmdHVhdjN4dG9QbHFDS0I0Wkd1ei95TWU5dGNIakgvNGdERnN3WXQzcnJVUi8vRUwvQWNHTFMwUFlEWjhzcXFzNGMzTURQL1RGbXhPQTUvMjdmZmVSQ25UNXpMcGU3YmYvWjZQZkpxNWZNc0Ixby9tTnY4K1diTURxZHNXWFZQUDRWbXZQcDZxR24zVU5QKzg1RGJ6YWIzZVFEYWFhSm8yMmZ2d3J5Zk83ZjE2VG5jSnYrUkdFem44YW5uSHkzczN1cERlWFVsSldoV1Z2MmVlb2JtSjZWcTZtdVRBeVY4dlVQNmQrM0Y1SGlwUGtQWExqUXlOZzdGdzQwK0MzS1YrY1gzL25TSFNGZlBvMzk0cGVWVis0NmZLRzdudmE1dzVzcEZGRUFHR1p0TVhIdTJzczNQWWhGWHZ2MU5uUWFOMHhTZ2txY0pVSW11M3Y2Skg1STA5ZnRMUEJZcEluQkZNUklwYzE3bmNYRUtKZE9iT3Y4SlRWakxaUEpQN2pKTHpUVXhtSFlqeEJDcUczUjR3MXNoOFJ2ZzVGUi9YaGgvOHQzTU0wV3BDVisyUjBaak5wTmUwOERRRzF0TFFsSWNVa2ZBWURGWkxIWWJLSjhuUDNneVdPSGJkeDk2a05xNXZFOWEvaXA3SlVVNWU1ZU9rQ003azVJVGx1ei9SZ0FYRHF4clpOcXg1TVhibTA3NEJJUS9HN1Y0dWxLaW5KYlZzMW5zZGxrTXFtcnRrWlhiUTJ4aHhSKzJCOFJuYkI0VGQwL0swL3NYU080L2w5R1Z1NkJrNjRBd0dLeG1Vd1dzVDEvK2pnQVlMUFpqRnFtNExsc05wdllVRlBwb0tiU29iU3NnZ2o3cjl6eXZPN3V4VC9NY2ZicU9qY2xTaG9jbUZwU1dxNnUyckZPNFdQdk44UkFjZUtsdFdXZi9TY3VQM254aGg4QXZId1R4cWhsVGgwL2dwOVVUNElxUG4yaS9aWjlaeHI4UWFSbjVjYkVmeGhyUDVoQ0VTMHNMaVVLalhycVBmYjJ6eXNvN05oZTZmNWpYemtaMm9xRlV3VEhRaE9CVTVPR1dWdWN1bkRiNTNVSUVmWm5mc3BMVEVubmo2VDFmUFphUjB0ZFg3Y3ovNzdHQm5wUGZRT2pZcE9FaFAzN1Q3aHl1ZHlDejhYdlloTnI2SXg1MDhZYTlmdzZCVVZPaGpiTzNvYllGaFVWNlcvVzY5YUQ1em41bi9sL0pkT2tKT3h0TFFVditNM0tpQlZWblZRN3BtVmtGNWVXSzhqSktNakxBc0RMTjZIRW45MEFRUFRhTmZuUUZPUmw4ejRYeHlXazlPaW1RK3dWbkVzc0p5dWRsWlBmbkFmNGQycnlROTZZeFhNbThqK1phaW9kaGxwYmVEejFlNS80MGRSSW41ZzFzSHpCRlA0Qm9pSWlDMlk2dmdsKzUrTWZPdERDbE1nbVlHM1pSekRmcDRGK2x3Rm12ZnlESXJPeTh3VnplVHBmdXVQdEZ6UjM2cGlmQ2J5SlQxZEFjSlJWUDFNaUhVWXpQMTAvZk1mbWEvN1RHRDE4VUlNeFAyR2N2ZlZUMzhDblBnSC96Qm9QQUw1dndtcm9qSEVqYmI3ckZrMHlNekVRSHZQWC84VVgvdVhUMkMrK2ozOUlkUTE5bkwxTldVVWw3N0kwU1ZXVjlwRXhpY1JMd2ZDK2hzNGdodmRuNXhZSWx2UGJzNGl2NjlMeXlxWHpKblVXV0k1QjhOdTF5UzgwMU1aaDJJOFFRcWh0NmZKbDd1ci8yN3ZQZ0NhU05nN2dUMEt2Z2xScFVsUkFFQXNpcUNnV0VEMDk3TDIzczN2ZTJmdnAyWHN2MkN0NllrTkZCVlFFbENJcW9vZW9TRkZFcElrVWFVbDRQeXl1TVlRUUVWK0YrLy9rUTdMWjNabHNObXVlbldkbUVsT3B1SVRZRWRtc1RNaXNIaVc4SlI2ZmZPN1FVTmRxSzFGRldZbnBlRDk2K2xJYlN3dW1jWFh2a2JOWEEwSXVITnZNVE4wM1pNSjhIUzNObzd0V01DMUZMQjB0elk4RmhaNUh6bnFkdTlhc2llWEtoVk9aS2VLbmp4L2MyTko4MWVZRGZVZlBHdENyeTZEZTdteGJqVmpDSS9BTm1UQmY1Rlg3cHRhQkYvY1QwYW56MTczT1hidDRiRE96L0o4TGZwdDJIOSswVzNSMEFMR1I2cVF4QThZTzYvWDFoNGVJS0MrL1FFMVZXWGhKL3NlQ3dKQjdhcW9xWG1ldnNndnJxS3ZGUEl1UFQzckQvSEJNZVBXR2lHeUVmbVVTa1lGZWhUMDA0aE9UaWVqYzVadE1SMzFoMlRsNWFxb3FLYW5wamkxc0pmeXlsMEJYdTY1RGM1dVE4Q2dtei8vNnJidEU1T0h1d3JTYlpXUmxaMlJsZHgwd1JXUXJKaitpSXVldjNHVE9ueWFOR3c3cDIwMWsyQUlqQXozaGZGcm01N3Z3WkkwRytyb2lZOEsvUzgveU9uZnRZWFJzVW5KS1huNEJzN0N3c0lpSXhnenBGUmtWczNiYjRkTVgvUHA3dVBYczZzSWNCOGtIVFY5WCs4OUp3eGV0M2pscTJsS0g1allEZTNWeGFXTXZIUGFycWFuazVvbWZQeEtrT2NrcjB0RGNSUGlwbVlrQkVXVmt2aWVpaEtRM0N2SnlJcHRiMURmaWNEakpLZS9ZTDQ1MUkzT1JmVFl3TXc0S2ZaQ2M4amtLdlJseUwvRlZTbmMzNTRtaituM0xPKzNTMGVtS2Y3QnZRTWpkZTQ5NmRldlF2MmNYcGcyODByUHJXd3FWa3ZSSG83NlJwSGk3V1JOTDgvcUcxMjdlWmNMK3kzNUIrcnJhclZ2YWZWVVJsYXIvNVg4UVlnbC84U3U5K0VqKzR2KzFiby9JVmt6L0hhYmowcG1ML3FHUjBYSHhyN0krSlhZVmZ0bjFRUGkvc3hmeFNVVFV6TGJDc1hNcXZhREJUdzVoUHdBQS9GeFVGTWxZaDE2blUya3B4YVZRNC9xZlgrcnRUSnZPRUJGZENxVmV6cVNpV00xRjUrYm1xNnVKZHRrdEtDeGF0LzFJTzZmbTgzOGZ3L3plU3M5OEgvTXMzcVdOZldGUjhjV3JnWWU4TG1aL3lKMHlkdUN3L3QyRmZ4VzV0bmRzWm11NXpkUHIwTW1MSjg3NHRuVnMxdEc1WmFkMnJkZ1Iyb1ExTURNdXY3QzhsTlIwSXRwLzdQeTQ0YjJKYU5TUW5ocnFha1lHdWlMcnNEL3loREhEMnFkbnZpLzVOSStnaURycXF1eFBSaEhLeW9vaVArOXVCRVVVRmhVWEZoVUxaeEF3cnZnRlR4cy9pSm5na0dtREVuNlZKK0JYOU80RXBRSWk4dWpxNHVyaUtQS1NVVDI5NHVJU1poS0VpamF2MUMrdXpoRVBudHlKZU5TNWZhdnJ0MEpiMkZreHYrYVpwSGZyUm1aTVBDRE0xRmhTSUJGMi9haEl4d2RoTWwrK3hDMDNYcmRJRCtUa2xIZERKeTdrY09nWDEzYjlQRnlOREhUUFg3bkZkT2hneG5md1ByVGhzbC9RbVl2KzYzY2NPWHI2MHM1MUMweU42MGsrYUVUVW9hMzloYU9idkgwQ3psKzVPV3ZwNXVaTnJMYXZtY3VlaEhuNUJTcksxZjFGcWkya09ja3JJaktGUkdGaE1SSEp5OHNUa1VBZzRIQzVZc2R2WjNKUCtBSUIrMWdZazNZdlBDZUl2bzVXeXR2MDZKZ1g3N056TkRYVUs2cE1wV1BGeTh2SjdWNi9JQ1RzNGVtTGZvZFBYZkk2ZDIzWnZFbXU3UjByUGJ1cVVOYlhrdjVvS0NsVmNrT3dUNC9PRzNZZWpZNTVvYXRkTnpJcVp1S29mc3dWVzVvaXBIeGY1WWNWa0x4T3BSZWZDci80Z2xJaW1qbDV1TWlOQnVheVUxTENHL3Y3WDg5ZnZuSjFjUncvb28reGdWN2k2N2NiZGg0VktVTDRGaXFUTlNZblcrRUZ0dElMR3Z6a0VQWURBTUJQcDVFeHZVNG5JbnFSL0VYWTM5YVdqdnBSeGdjcUxDYWZPelM0YzNVV3loY0kwakxlMTlVVS9lbXNwS2h3Y3U4cU5vOHhPeWR2OHB6Vk1seHVBek9UMGRPV1pHWG5XSmdhWmIzLzRIbnNuT2VuUWExRnlIQzVyaTZPTjRNalhpYStkbk54K3BaS3hpVzgxdEhXM0hQRXU0RzVTWWUyOWkyYldrK1l1V0xycWpuc1hZTVg4YSsyN0QyeGNzSFVpdll3WmM1cVp2QzU4bVpQSFZsUm5yQkdIYlhzRDduQ1N5NzdCY25LeWdTYzNjTk1UOGpnOGZodS9TYjVCb1JNR1R1UXkrVm9hMmt3MGF6d1RZM2tOeFdtbERPSkFIdytYN2lEQTBzZ1VGUlJWbm9SLzRvdkVGUnR0ckRPN1Z1dDJYYkkvM2FZc2FGZTRxdVUwWVBMaG9oUVYxTlZWbExNL3BEYnVxWGRENXhNNjUrTC92a2ZDenczTFc1aFo4VXVFVjVCUVY2dWI0L09mWHQwOXJsMmUva0d6OTJIL2xtNzVIZkpCNDJoWFZkajRxaCtZNGIyWExmOXlBWGZXejdYQWdmMC9Eeitnb2I2dHc3RFZsdEpjNUpYdEMzVE5ZTjl5clFubTVzYUVaR0prWDU4MHB1azVMZk0wR3VNK0tRM3BhV2xURklBTTc1YWJMbXBQWmtHWHVGYlVZMHR6WHQxN3poditiWnA4OWZ0M2Jpd290dDJDdkx5UlBRaDUvTlh1TENvK0VOT25xNTJYZUhWbkoyYU96czFmL284WWZLYzFXdTJISFJ0N3lqTjJWVzFzcVFuL2RHb1ZIYzM1KzM3dkh3RFFuUzE2M0k1SEhhcUFtbUtxUGIzeFpEbTRpUCtpNit2dzdUdGkvMW83dDU3OUN3dWFjTEl2dU9IbDQzREwzYXFWMkdHK3JwRUZQc2lzYkdsYU5ZRDFBN1ZOc2NtQUFCQWRXbjBLYy8vUmZJWHkyVzROT3hUYnYvRnU1UXZPaERlTjRsOWtmQ3hvTENwVGFQeUw3RXgvOXQzR2IvOXNaekg0KzFZTzgrd25zN0lRUjRuOTY2YS8vc1lnYUIweG9RaEsrWlBMdi9YdFZPYlVpcGRQbS9TdFg5MmJWa3h1NkxHNnJ2M0hyRi9ud1pjRTFWWVdQVHdjV3gvRDdjT2JlMjM3L1BpQ3dUNmV0cXlzcko3RHA5aDEvSDJDVWhMejlMN05FdVRXS01HZTF6eDJpN3lKL25IYXdOVDQ3aUVaSGFVcjVUVTlBZlJzWTR0YklYRElhYkRaK2QyRHVtWjd5TWVQQ1lpcDVaMlRKWFlGZmdDZ1Vnb0s4eXlvYW11ZGwyL3dEQjJGSEZtazhUWGI1a2VyYTR1anUvU3N3NmR2TWkrS2hDVU1qbnd6Qy9nakt3UEV0NkZrcUpDSjJlSE8rRlJBYmZEVlZXVTJDbnV1RnhPTzZmbWI5OWxYUEM5SmJ4K1JmZEh2aFBteGdvN0YwQk9idjY5QjAvWVY5bCt2OHc0QlRKY2JrWm1kcVVIVFhoRGVUazU5NDZ0aVlqWmtCRVgvOHE4Z2puaC91T2tQTWtyY3ZsNkVQczROUzN6Um5CRUk0djZURTUxMTA1dGlXakxuaE5zM2cyUHovYzhlcGFJbUM3ZkRjMU56T3NiK3Q4T0U1NWY0OG5UdUtEUUJ3N05iWmowZTVacmU4ZnA0d2ZIdmtpWXRYUnpSWWs4VEcvenlLaW43SkpyTis4S3I1RDUvdk1YeDdxUm1ZV1owWWZjL0pJU1hxVm5WeFhLK2xwZmRUUWtVMU5WY2V2Z0ZCZ1M2WGNyMUtXdFBkTWhTOG9pcXYxOU1TcTkrRlQweFcvWHVnVVJIVDE5S2Y5akFidENibDQrODZySXhZUkpYWkZjazA3dEhHUzQzQU1uemd0Zkg0UjNEalVkV3ZzQkFPQ25ZL21wYmZoNXViQ3JmVk02ZFl0U3M2aXdtQTc0MHZRKzViZXVJdjliWVJwMTFDUWsyejk4SER0ditUWTlYYTA5S3hjeDdYak1YRkRNTDBYSEZrM0U5djk4bDU3RlBGQlZVVkpWRVcyTEMvOFUxODFadHBWZHFLQWdMeU11ZFR3Z0tLSzB0TlRSdm9tSm9mN3d5WXQ4L1VOK2RXOC9lckRIaWszN256NVBzRzVrbHB1WGYvWEduUUc5dXRRdGwrN0w0L005ajV4dFpXOUxSS3JLU3VWL0szTWx0cC9iTjdYMnZoVHdMQzdSdXBFWk16ZzhNd1ZnK1RYZE83VzVjRFh3c2wrd1UwczdXeXNMVnhmSGdOdmhzNVp1N3RXdFF3bVA1M1h1V21sRmR6V0laTGpjT2ROR3psbTJaZFRVSlQzYzI5YzNxcGVabFgwak9NTE54V255bUFGRU5IWHN3UHRSTVhzT2U5OTcrRzhMTyt1aTR1TGdzSWR6cDQ5aUpsWm9iR2tlY0R2OHIzVjdqUXgwM1R1MkVmdHgvT0xtN0JzUWNzSDNsbnZITnNLOUxTYVBHUkIyLy9IS3pRZkM3aisydFdwUVhGSVNGdm00dEZTd2Y0dWtlUWVxbDZOOUU5K0FrTlZiRDQ0ZTdQRWhKOC96eUZrbEpjWHNUNE1MTEZxNVUwRkJyb2wxUTBVbGhhQzc5L2tDUVRmWHR0SWN0SjdEWnJoMWNMSXdOUzR1S2JsMDdiYXNyQXlic0ozNEtpVWpLMXQ0SEVGZ1NYbVNWN1Q1OFROWFB1VGt0VzVsbC9YK3c5N0RaMlc0M0FVenhqQXZ1Ym80dWdVNytRZUdEWjI0b0oxVEN4a1o3dDJJUjdGeGlTTUc5bUNHaE9Sd09FdG1UNWcwYStXRW1TdTZkR3pOemlkWFYwTjlvYmdaSlVjTTdKSDg5dDI1eXpjWHI5NjFhdEcwOGprSU5wYm1EY3lNZlFPQzlmVzBXalpyL1BSWmd2ZWxBT0h6MzlzbklDajBmdXVXZHRwYW1yRXZFcUllUDNQcjRNVGNvNVI4ZHBWWGFWbGY2MnVQaG1SOWVuUys3QmVja1pVOVkrTFFyeXFpMnQ4WFMvTEZwNkl2dnFseHZhSDl1cDN3dmpwdzNGejNqbTEwdERVVFg2WDRCWWF1WGp4ZFcwdWpoWjIxbkp6c2dlTVg2cWlyS1NqSW5idDA4MDJscmYzMWRLZjlObmpMbmhQOXg4NXg3OWhhVjZkdWZHTHkrK3ljbmV0RXg1cUJHZ3BoUHdBQS9IUk05RWhlbG9wNWxQYWU4Z3UvNk1QUDVkRDQ3dlQzTVdLRzlIZHVRaTBhVmtPSjc5S3p6dmo0ang3U1UyeWFaVWtKYisvUnMwZE9YZXJTd1dueHpQRlZHMUpPV0VGQklZL0hYN1I2MTQyZzhPMXI1dXJyYWw4K3ViWDhhZ0tCZ0swTlh5QTRlUEpDUjJjSERYVlZEWFhWanM0T3pJL3lYOXljOXg0NXl3VGtaeS9kSUtJUkEzOFZLYXVraERkMitySzRoRmROS3g2dVNiTFdEblpLaWdwK2dhRmxZYjlmc0F5WDY5TEd2dnlhOWswYmE5ZlZ1QlZ5THkrL1FGVkY2ZTk1azQwTTlIejlRMExDSHVycmFubDA2MkJqWlNFOGN3R1B6eGZ1VU5xaGJjdWRhK2NmT0hIaGlsOXdLWkcrcmxZN3B4Yk1hTnRFcEttaGZuakg4bjNIemdYZWlYejA1TG1HaHBwRE14czJ5M2ZHaENIWkgzSURib2VwcWloWE5KTlpxK2EyT2xxYTZabnZQYnE1Q0M4M3JLZDdaTWZ5M1lmT2hEOTRFaFQ2UUVkTDA4YktZbmovN2xVN1hGWFQzYzA1TXl2YisxTEF4RmtyalF6MFJnLzJlQndUZDhhbkxEbWlzMHVyTXhmOTd6OTZLaTh2WjI1cXRHYnhkRFo2bDN6UXVyazZoMFZHWDc4VldrZE50VW5qdFhqdzhBQUFJQUJKUkVGVWhxc1hUMjlrVWRaenhpOHdURTVPMXRtcCtmL3piZFlVMHAva1lqZmZ1VzcrMXIwblQxKzR6dVZ5bTlvMldybHdpbFZETS9iVmxRdW1OclZwZFBGcW9OZTVhMXdaYmlOems1VUxweks1R0F4Yks0dGp1MVo0SGowWEdobnRIeGhXVjdPT2g3dkx1T0c5bVhsRHlwczdmWFRxdTh5QW9IQ043V3J6Zmg4dDhpcUh3OW15Y3RiYWJZZVBuL0U5ZnNhM21hM2wxcFd6eDg1WUp2U09yQ01lUFBHK0ZNRGpDd3oxZGFhUEh6eW9UOWtZNzVMUHJ2SXFMYXNLdnZab1NHRFh1S0c2bW9xNnFvcGpDOXV2S3VKN3ZDK0c1SXVQaEMvK0h4T0hHUnZxZS9zRWVKMjdwcWdvYjZDdk8zWm83NmFOR3pJakFxei82NDg5aDg3TStXdXp1cHBxRC9mMjdkdTBXTFJxcCtTYURPdjNpN0dCM3JFelZ5NzdCM09JNmh2Vkc5S3YyN2UvUWZoSmNDVGNkQWNBQVBoUkZoMmtKd2xFUkl1SGszMjV2UHN0Wnlrd2lvaW9yaHB0bi82dFkvc1ZGaFdQbXJva095ZjMzT0dON0N6SDdFaitONElpdHUzenlzeksvbVBTc0w0OXhBd25FUFg0MmJnL2x1dG9hWXB0b3Y5WVVKQ1gvekhDNzR2QjlrZE5YZklrOXFWOVUrdUZmNHd6TWZwaVlyeU16T3pJUnpGS2lnb2NEdWVRMThYMGpHem1qc0N1Zy84Y09YWHAxTDQxWnZVTm1RencwTWhvWnBPQ3dpSm1qS2pOdTQrYm1oajA3dDZKV2Q2NWZTdFpHWmxSMDVZK2VSclhvYTM5ek1rajZ1bHBEeGc3SitGVlN2bWJHd0pCcVlTKy9VUzBhZmR4bjJ1QlY3eTJWOVIvdUdyV2JqdDh4c2YvN09FTnd2MmM0ZitncUxpaysrQnBIZHEyWFBUMVRhWUFOVlRFZ3llVDU2eWVObjdReUM5dmp3TFVlbWp0QndDQW41R2xjVm5ZSC90S1ROai9Xdzk2OUpMZTUxSldMaDI4U3RONmYxTlpmRDZmTHhCc1d6V0hqZm1GM2IzM3FKNmU5czYxODR3TUpNM2hOS0NubTlpUnRDT2pZdndDUTBVV09qczE3OUt4OWVBK1hjc25GL0Q0UExaTlJsbEo4YzlKdzVpT21zZk9YQms5cEtmWnAwbS8wakt5dHU4N0piS3RyS3hzY2tvYXU5eWxkUXRaR1pudWJzNkQrM1FWYmtqczA3MVR0ODV0UmJhZHUxeE11b0d3a1lOKzlRMElPWGppb3VRQnpMOUtTUWt2SlB5aHRwYUdzWUcrRkt0RGRUcHk2aEtQeHh0WDFUa2RBV3FjMHRMU1ExNCtxaXBLZlQ3ZEd3WDQ3MEJyUHdBQS9JekNuOUxxazBSRVRTMW8yU2d4SzBUSDA1SkRaWTlIdVZNdjUyOHFqc2ZuVnpRVFc1WEhqYSt5MHRMUzBsSXFwVkxoY2lNZnhkamJXZi9BY2VhSktEanM0Y3dsR3owM0xXbG1LMmJndzYreWJaK1hzcExpbllpb3h6Rng4NmFQN3VkUlljNHdmQTh4eitKSFQxdjY5NExKRmZXR0FLaE40aEplQndTRnh6NVBDQW1Qd2dVSC9wc1E5Z01Bd00vb1F6Nk5YRU5FcEt4QUp4ZUpYMmZuUmZLUExIczhzQ01OUnZ0TnpURm4yWmFnMEFmNk9scEQrblZqSjVNREFQZ2U3ajk2K3Z2QzlScnFhaU1IOWVqdjRmYWpxd1B3QXlEc0J3Q0FuOVM0OVpTUlEwUzBmVG9aNjRoWm9ZUkhxMC9TZ3hkbFQrMGIwZFJlcElrNXlBRUFBQUNFL0YrekZnRUFBS1RYaUozRzc3WDRGZVJrYWVFd2FtVlY5dlQrYzVxeWxmd2l4YThNQUFBQThOK0UxbjRBQVBoSlhRaWh3OWVKaU53ZGFKS0hwRFhaZ2YwWktvcGtva3ZtQnFSYW5VUE9BOEFYbEJYb1k5R1ByZ1FBMUVDOW5VbFIva2RYNGo4R0kva0RBTUJQcXFGUjJZUG55WldzT2FNdnRiR2hFd0dVOUk2SUtMK1FucjZpcDYrK2Z4VUIvc01hR0ZMY214OWRDUUNvZ2JvNklPei9mMFBZRHdBQVA2bUdoc1RoVUdrcEphWlNjUW5KeTBsYXVaVVZ0YktpTzAvSTV5NDlxNkJUQUFBQUFNQi9FTUorQUFENFNjbkxrWmsreGIrbDBsSjYvb1pzVFN2ZnBLMHR0YlVsSW5xWlFuRnZLQ3YzLzFCTmdQOG9aUVd5LzlhWkhBSGd2MGhKNFVmWDRMOEhZVDhBQVB5OHJFd28vaTB4by9wSkUvYXpMQXpJd3VENzFRc0FBQUNneHNCSS9nQUE4UE95TWlsN0VJdU8rZ0FBQUFCVmdyQWZBQUIrWHBhZjV2REQrSHdBQUFBQVZZT3dId0FBZmw1Nm1xU21URVNVKzVGU3MzNTBiUUFBQUFCcUlJVDlBQUR3VTdPcFgvWUFEZjRBQUFBQVZZQ3dId0FBZm1wV244TCttS1FmWEJNQUFBQ0FtZ2hoUHdBQS9OU3MyVkg5RVBZREFBQUFmRDJFL1FBQThGT3pNQ0I1V1NLaTErbjBzZWhIMXdZQUFBQ2dwa0hZRHdBQVB6VlpHV3BnV1BiNDM0UWZYQmtBQUFDQUdnZGhQd0FBL093YWYrcmUvMi9pRDY0SkFBQUFRSTJEc0I4QUFINTJqVTNMSG1CVVB3QUFBSUN2aGJBZkFBQitkdFlteE9FUUVjV2xVREh2UjljR0FBQUFvRVpCMkE4QUFEODdKUVV5MHljaUVnam9LUnI4QVFBQUFMNEd3bjRBQUtnQmJEN2wrYU43UHdBQUFNQlhRZGdQQUFBMWdJMVoyWVBIOFQrNEpnQUFBQUExQzhKK0FBQ29BWnBabEhYdmY1YU03djBBQUFBQVh3RmhQd0FBMUFDSzhtU0s3djBBQUFBQVh3OWhQd0FBMUF4MjVtVVBIcjM4d1RVQkFBQUFxRUVROWdNQVFNMkFzQjhBQUFDZ0NoRDJBd0JBeldCblRsd3VFZEhMRk1vdi9EOFZXbEtDZ1FRQUFBQ2daa1BZRHdBQU5ZT2NMRFd1WC9iNC85UGd2Mjc3a2Y1alpyL1B6cWxvaFp6Yy9GUG5yek9QZVh4K1NtcTY1TCtpNGhMaHpUZnZPYjU5M3ltUmZXN1llZFR6NkRrSnRlTHgrUk5ucmJ6Z2UrdmIzaHdBQUFEOFY4ais2QW9BQUFCSXExa0RlcEpBUlBRd2p0cllmUGZpWE5yYW4vSHgzN2JQYStuc0NXSlh1QlZ5YjhQT28yL2ZwZjh4Y1ZoYWVwYkhzQm1TZDdoejNYekhGcmJzMDRTa0ZBVUZlWkYxWGlZbTYycHJTdGpKdFJ0M0k2TmlCdlh1K2pWdlJkU2RpRWN6RnE3ZnMyR2hmVk5yZHVHSG5EejNBWk41UFA3eDNTdXNHcHBKM01GWCtGaFFPR1RDQW4xZHJUMGJGaExSNDVpNDBkT1hqaG5TYy9LWUFkVlZSUGxTdm9lTXpHeXZjOWZ1UkVTbHBLYnplSHhORGJYR2xoWlR4Z3d3TlRGZzN0VDQ0WDBtak96N25VcXZzaU9uTHgwNGZzSExjN1ZoUGQwZlhaZWZWNDhodjZlbVpZaDl5YUc1emU3MUN3NTcrZXc0Y0Zya0sveWRUSjIzTml3eU91ejZVVmtaR2JFcnpGK3gvZEdUNTBkMy9hMWRWNE5kUHpMZ1JFVTdqSHdVTTNIbXlxbGpCNDRhN1BFOUsxNUZyYnVOYk56SS9NRFdwVCs2SXQvcS8zbVMvTXkrNmppa3BLWkwrSzl6NHFoK2Fxb3E2M2NjR1RYWVkrcllnZVZYR0RWMVNjenplTjlUTzVqdkFraUFzQjhBQUdvTSs0WjAzSitJS0R5R3B2U3N6ajJmOGZIZjZ1bFZmbmxwYWFuZnJWRC8yK0VpeS9kdldXTFZ3TFJudHc1djB6TDJIenN2THk4L2NWUy9LMTdibVZlWHJ0MnRwVmxuK205RFJMYlMxRkFUZnNybjgyVmtSTlB1QkFJQmwxdGhMbDVSY1lubjBiUEtTb281dVhtWHJnZFZ0SnE2bW9wTEcvdUtYczNPeVZ1K2Z1L0FYbDJFWTM0aThnc001Zkg0TWx6dVpiL2c4bUYvVU9pRGZ5NzZiL3I3VDNrNU9YYmg4VE5YWHIxSlhUQmpiRVZsRVZGeGNVbEdWblpwYWFtRWRhcEFwT2p2VkFyTEx6QjArWHJQd3FKaVUrTjY3VnUzSUE3bmJXcDZjT2dEOTA2dFRVME12bE9oMVdKNC94NjM3OXhmc21iM3ZzMUx1RnpPajY3T1Q2cG5ONWNQT1huTVkyK2ZBRlVWcGE2ZDJ6SlBUWTEvdXMvM2JXcDZWdmFIZ29LaUgxMlIyaTh1NGZXUlU1ZjY5dWpjcklubDk5aS8yT3ZxZjRxS3N0S2czdTdNNC9mWk9kZHZoVGF5cU4vQ3pvcFpZbXZkd05LaS9xWmR4d0lDdzhxSC9TbXA2VTlpWHpxMnNFWE1MdzJFL1FBQVVHT1kxU010ZGNyTW9aeVBGUCtXek90VjI1NUxTbmdseFNXTFpvNnZkTTNDb3FLMTJ3NEwrQUxtNmNTUi9kNm1waitQU3hUd0JYbzZkWm1GNlJudm5WcmFzVThyd3VQelpXVkYveU11S2k0cHY1QjF5T3RpU21xNm9xTEN1aDFIS2xxbnVMaTRvYm1KaExELytKa3JId3NLeTdkTFg3NGViR3lvcDY2cWV1M0duUmtUaHNyS2Z0SFNlTmt2S0N3eVdpU3NQdVRsWTJ5Z1YrRTdKQ0lpalRwcVYwNXVVNUN2NWgrMUlrVi9wMUlZZ1hjaUY2ellvVjFYWStQZk00WGJyekxmZitEeitkK2p4R3JFNVhLbWp4ODg3by9sZ1hjaU83VnorTkhWK1VtTkg5NkhmWHpoYXFDT2R0MVpVMGI4MEJwSnNuZlQ0b0tDUW8wNmFsS3NDOS9rL3FPblYyL2M2ZWJhOWp2dFgreDE5VCtsanJvcSsxMkxlUlovL1Zab0N6c3JrVytmUXd2YnNNam8yQmNKSXZlai9RTERpT2o3ZlRxMURNSitBQUNvU2V3YmtWOGtFVkg0MCtvTSs0bUlLOFA5MWIxOXBhdmw1dVd2M1haWWVNbmltYjl4dVZ3dWw3TnRuOWMvRi8ySnFMQ3dhTzhSNy8zSHo3UHJtQnJWTzc1bnBjaXVpa3RLeW9lcFJVWEZNaFcwOWtmSHZEaDA0bUtuZGc3cmxrcnFUVEJ0L3RyYzNQeUtYaTBvTERwNzZVYlBiaDNVVkZXRWx5ZStTdm4zMmN2UlEzcXFxaWh0MzNjcUpEeXFROXNLYnh4SVR5QW81WEk1ZGRSVnYzMVhsZnBPcGVSL0xGaSt3Vk5aU1hIdnBrWDFqYjQ0NTdRMDYzeVBFcXRkc3lhV3R0WU5qcDI1akxDL2RsQ1FsNnZHTzF6TWw3UzY5Z1pRN2JwMmFoTVdHZTBmR0M0YTl0OEtWWkNYNitpTXk1cFVFUFlEQUVCTjRtQlZGdmFIeGREZ1R0VzJXNmVXZG5YVXBXbzZVMVJRV1BUbk9BTjlIWFlKMnlyZXMxc0hSL3NtbVZuWlM5YnNualZsaE5HbnRtaS9XNkZSajUrVjMxVkJRWkdTb29MSXd0eThmTEY5akRPeXNoZXMyRjVIWFZWeVJqMFI4ZmtDV2JrSy8zOFB2Lzg0TnkvZnZXTWJrZVdYL1lLWVgxZHFxc283OXArKzdCZkVodjNYYjRVdVhMbURlZHoybDFGRTlQdHZRMTZucEo2N2ZKTVpFYUNsNjFBaU9ycno3OGFXNWt3MzQ2dW5kL3kxZHMvOTZLZWpCL2VjTUxKdjYyNGptMWczOE55MFdMakUyQmNKMi9hZGVoenpRa1pHeHFsbGt4a1RodXJyYWpFdmRlazNTVmRINi9qdUZlektweS80cmQ5eFpNT3lQenEwYmJscXl3R3hSYk9seEw1SUdEWnBrV3Q3eHpWTHByTjdTRTNMN0RGa2VvZTJMVGNzKzRPSWt0K203VHJ3VDlqOTZJTENJZ3RUNDlHRFBUcTNieVgyaUYzMkM4N0p6Zjl0UkYrUm1GK0M0cEtTeTllREwvbmRmcDJjeXVQekc1clhuenB1WUZPYlJzeXI4MWRzOXc4TUM3cDBRRmxKa1ZrU2wvQjYwUGg1ZzNxN3MyMWNkeUllSFR0OStYbDhVbkVKcjc2Ui9vSS94dHBZV2pBdlJUNks4VHh5TnVaWlBKZkxiV1pyT1hYY3dFWVdaV05kWnVma0hUbmxjeXY0M3J1TUxIVlZsVTd0V3MyZFBvcDVxV3VuTmh0MkhrM0x5TkxWcmlRSkJTUTdkL25tQ1cvZjFMUU1ZMFA5aWFQNmRXamJVdmhWNzBzQlp5NzZKeVcvVlZkVmFkZTZ4YlJ4Z3lTMHlXZC95RDNrZGZIMm5mdXA2WmtxeWtwTmJScHRXUFluRzRFWEY1ZnNPSExxNm8wN2hVWEYxZzNOWms4YmFXRnF4THhVYVdmK3dEdVJoMDc2eENXOFVsSlVjSFZ4Y25ac0p2d3EwL1Y2KytxNVFhRVBydmdIV3pVMFpiNmJFazR0cGtRLzc5MjdEcHdPdkhzLy8yTkI0MGJtYzZhTnNteFF2M3pwRjY0R3J0aTRiOUdmNDNyOTBwRlpjdWpreFowSC8xazhjM3pQYmgyWUpadjNIRC9oZmRYMzFIYjJoRXhOeTl5NDYxakVneWVLQ3ZKT0xadk1uRHhDWGUzenJjbm9tQmVIdlh3ZS9mczhQNzlBUjF2VHBZMzkrT0Y5eE43cCs5clM0eEplbi9EMmpYcnlMQzA5UzBkTHMzTjd4L0VqK2lncXlHZGtaWGNkTUlWWmYvcjhkVVRrN05oc3k4clpsWDV3bFo0a0RMSFgxZUVEdWpPSDRzQ0pDM2Nqb2pLelBxaXFLcmRzMm5qOGlEN3NwOC93RFFqeDlnbDRFZitLenhlWUdPbi82dTR5cUk5N1JiZU1tVTk4eTRwWlVVK2VYZkVQeWNuTnM3R3ltRE50bExHaC9wN0RaNjdkdUp1WC83R1JSZjFaVTBaWU55cUxxNlc1VFBINC9IOHUrUG42aHlTK1R1Rnl1UlptUm4vTm1TaDhuWlRtT0Vpam8zUExWWnZsQW9MQ3A0MGZ4QzVNU243Ny9HV1NXd2NuRldXbHF1MzJ2d1poUHdBQTFDUU9saVFuU3lVOFNucEhLWmxrb0ZVTit5d3NMQm94WlRFUnJkNTZVTXBObnNVbFdUYW92M2I3WVNKU1UxSDI4OTVOUlBXTjZ0VTNxbmYvMFZNaTZ0emVVZVBUVDlLbnorTEZodjE1K1FXWjd6K0lMTXora1BzaS9wWEl3bzhGaGRQbXJVM1BlTy9xNHRoMzlLenl1M0pvYnJObWNWbUl5K1B4NUNydUpoQVpGYU9rcUdCdCtVV2JpVUJRNmh0d3A2RzVDZlBMMHI2cGRVajR3K3ljUE9ZdFdEYzBtejExNU1XcmdjOWZKdjA1YVppTWpFd3pXMHRyU3pNTFUrUHQrMDlwMWxFYjFyODdFZFhUMDJaM3VIeURwN0t5MHRSeGcwd005Y1ZXNDJWaTh1a0xmaTV0N0VjTy9QWEI0OWlBMitGUG5yNzA4bHdsa29NZ1ZwZU9yU1VVVFVSV0RjMHNUSTFDd2g4V0ZoWXBmcnF4NG5jcmxJaDZkZXZBcERhTW03R3NsS2hQajg2cXlrcCtnV0Z6bDI5ZE1YOHkyNTFiV1BqOXgwVGs2dUpZYWNWWU1iSHg2M2NlNmVUczBMbTlZMjV1L3VrTGZsUG1yRDUzWktPVUlUY1REelEwTnhrOXVHZFJVZkhEeDdGdjNxWXhZYjlmWU9paVZUdk5UQXpIRE8xVlZGUjg3c3JOc2I4dk83NW5aWDJqZWp3K2Y4S2ZmeWUrU3VuN3E2dGhQZDJVMUxUbkx6K2ZTQzJiTldZeWxydUplNDhnSmE5ejF4S1QzblRwMkRvdnYrQzg3ODFaU3pkN2VhNXVhRzdDdkxwdSs1Ri9MdnExY1dqYW8wdjdOMi9UTHZqZStqZjI1ZEZkZjR2dHRwMmFsamx1eHZMVXRBeG54MmJkdTdUTHpmdDRJeWhjVUNyZ1V0bHR4QVVyZCtUbGYrenY0Zlk4UHVsbThMMHBjMWY3SE44aVRRL3dzNWR2ck41eVVGZTc3cEIrdjNDSS9BTER3aUtqeTY5Mjh0elY5OW01WTRmMVltNCtTamkxMkUybXoxdnIxTExKNmtYVG5yMU0yblhnbjVsTE5sNDR1bG1rTnhBUk9iZHFSa1FSRC81bEErKzc5NktKS0RReW1nMjg3ejJNYVdodXduNGpjdlB5Zi92ejd5YldEWWIxL3lVa0xPcUtmOGpIZ3FMMWY1V2xOVjI3ZVhmSm1sMXFxaXB1TGs3YWRUV2V4TWFkT24vOTdyMUhoN2N2Rjc0MVVMWFNOKzQ2bHBHVjdlcmlwS0d1RmhvWmZlVDBwYUxpNGxsVFJxZ3FLODJlT3ZKaGRHeEFVSGcvRDFjekUwTkRmUjFwUGpqSkp3bEw3SFdWaU9LVDN2ejJ4L0xjdkk5dUhaeE1UUXpldkUyN2V1Tk9TRVRVbmcwTGJhM0s3djJ0MlhiSTJ5ZkExTVNnbjRlcnJLenNuZkNvelh1T1A0NTVJWHlqczd4TmU0NjNhbTY3Zk42a3gwL2pQSStjblRwdmpYVkRNeDZmdjNUMmIrL1NzN1o2bnB3NmI4M2xrOXZLMzR3V2k4Zm56MWl3UHV6K1k2c0dwb042dTNPNTNQRDdUMUxUTXRrVFJzcmpJQTBWWmFWMnJadmZDSXFJZVJiZjJOS2NXY2hjMG45eGRhN0NEditiRVBZREFFQU5ZOStJd21LSWlQd2lhWlI3TmV4UVZrNTI3clJSWWw5YXMvVmdpNmJXWFRxMEZsbHVZcVN2cFZubnJ6a1R3eUtqYjRYY1k4WWlZb1lFZS93MFRsNU9ManM3Si92VHpIL3ZQK1NVOEhpSnIxS0lTSGo0dHc4NXVmNkJZWllXOWRuaHRiT3ljd3FMaWd2VHMxTFRNdlIxUDRleWlnb0twaVlHQTNxNkZaZndRc0tqVml5WUlseVprMmV2NXVVWHNFLzVmSUdFMzIwdjRsODFORGNSR1NFODR1R1R0SXdzZGx5bFgxeWRJNk5pcnQrOE83QlhGK2JObWhqcDMzOFU4L3hsVXQ5ZlhkbnM0cFpORzNzZVBhdWxXWWRaVFZnZGRiVVY4eWRYVkFjaXVuMzMvbzYxODV6c216QlBWMjQrY1A3S3pkTVgvTVlONnkxaEs3WmNDVVdYdlFVMzUrMzdUb1ZFUkxtMkx3dlgvVzZGYW10cHRHN1ZsTGtySVNndFBiRm5GWE8vWUVpL2JnUEd6Tmx4NEIreFlYOUthanB6RUNxdEdFdGZUOHY3NEhwMjVQd0dac2J6VjJ5L2ZqT1VhY3FybEs5L01CSHRXRHVQN1VRZ0VKUXkyUTByTnU2M3NiTHczTGhZVGs2V2lMcDFianR3M054REp5LytOV2ZpczdqRWw0bkpmWHQwbmpOdHBQQldEQXRUSTFsWm1lY3ZreEQyZjR2RXBEZkg5NnhTVlZFaUlzc0c5Zi9ldU0vbjJ1MlprNGNUVWRqOXgvOWM5QnZXNzVjWkU0Y3lLMXMxTWx1eGNkLzFtNkZpZXcrdDNMdy9OUzFEK0diVHRIR0RoTCtZaWdyeW0vK2V5ZUZ3aUdqSm10MitBU0YzSTZJcjdYcVQvU0YzMDY1ak9scWFKL2V1WWhJTlJnL3BPWHFhbUVIeWsxUGVlZTFkemR3WGszeHFzWnUwYTkyQ0dSUEVvYmxOZG5iTzRWT1hRaU9qMnprMUY5bXp0cGFHVlFQVGUxSC9scGFXY2ppY3ZQeUN4ekV2YkN3dEloNDhZVG9VZk1qSmV4SC9TbmhhZ2Zpa04zT25qK3J2NFVaRW93ZjM3RGQ2MXEyUWV6bTUrZXBxS3RrZmNsZHMycStscVhGazUzTDJOc0hoVTVkMjdEL2xlZlJzK1NFWXZyYjBjY042dDdDellvN3prTDVkQjR5YmUrRnE0S3dwSXhRVkZaakxTMEJRZVB2V0xkbzROSlh5ZzVOd2tnaXI2THE2Yk4zZUQ3bjV1OWN2WUc3VkVWSHY3cDNHL3I1czVhYjlYcDZybVZRZ2I1K0ExZzUyRzVlWERRUTRZV1RmMlVzM0J3U0ZCOTZKbE5DaWJtSlViOTd2bzVtUDc4M2J0SXRYQXhNVVVyd1BybWR1M09UbTVXL1pleklvOUlGN1I5SC83OFE2ZnNZMzdQN2p2ajA2ejVrK2lza3ltRHhtUUhISjUwbHFwVHdPVXVyYXFjMk5vQWovMjJHZncvN0FzRHJxcXExYjJsVnRoLzlCRlk0VkRBQUE4SFBxOENsZjljWUQ0bFhIZUdxeU1qSy91cmYvMWIyOWU2ZldKa2I2Ymk2T3pOTmYzZHZMeWNsYTFEZGluN0ovVFcwYUdSbm91WGRzelhZMVBITHFVcjh4cy91Tm1iMWovNm5pa2hMbU1mTjN3dnRxU21vNjg1Z3RORGN2djZDd3lObXArWTREcHk5Y0RXUVdQb3lPWlVhbkM3di9STGlHWEM1bjVZS3B2YnQzWXZvVXRITnFMdnduTW5aZ0NZOG5WM0dUNFB2c0hFME5kWkdGbC8yQ2ljaTlVMW5tZitmMnJSVGs1YTc0QjFmNWtMSjNFQ3JTeHFFcEcvTXp2N3lKS1B6TGQvMHR1blZ1eStGd0FqNU53ZkFxT1RVMkx2RlhkeGNaTGpmeDlkdm9tQmV1TG81eWNySVpXZGtaV2RrNXVmbk5tbGlscG1XSTdWNVJWRnpNNFhBcXlwNFZTMTlYbTQzNWVUeStWbDBOSW5yek5rM0t6ZXRxMWlHaW04RVI3QkltZnpnZ0tQeGpRV0hmSHE0ZmN2T1ltcXVxS2hzYTZENklqaVdpdWhwMW1Gem85TXozd2xzeE9CeU9ocnBhOW9kYzZkOEZsRGVvVDFjbWpDRWlacUFFOW1QMXVYcWJ5K1gwNnQ2SitXZ3lzcktiV0RjZ29nZlJUOHZ2SnpVdEkvUmVkQnVIcHNKM211Uys3SnN6YmxodkpoWXRYNVlFTjRQdkZSV1hET3ZmbmUxY29LU29NR0pnai9Kcjl2cWxJNXNMSS9uVVl2WG8wbzU5M056T21ybDNJTFlhems3TjMyZm52RXhNSnFLSUIwOEVwWUxSUXp4eWN2Tmpuc2N6T1VlbHBhVnRXMzN1ZXFDaHJ0cTNoeXZ6V0ZaV3h0bXBPUkdsdkV0bjZsWllXRFI2aUlkd3NzeXdmcjlvcUt2ZUNJb1FWL2pYbFc3ZjFKbzl6aDl5ODAwTTlRc0xpN0krM2JRVkljMEhKK0VrcVJRenhrcW5kZzVzekU5RWRvMGJ0bk5xL2lMKzFlczM3OWdPV1RNbURHVlRQMlJsWkNhTTZrZEVBUlVjRUFaN0Q1U0ltSk96YStjMmJMSUc4MzlaaXRSVlBYZjVob2E2Nmg4VGh3cGZHNFd6VWI3bE9KVFgxckdacW9vU2UwbVBTM2lka1BUR3JZTlQrV1FUcUFoYSt3RUFvSVpwMlloVUZDbS9rSEkvVXZoVGFsdDlFeVMvVEVnZSsvdXlEY3Yrck1Kb2RwUEdEQmc3ckpmMDZ6TUoyTE9taktpbnE3MTY4d0VkTGMyMnJacmVlL2h2QXpQakZuYldBWUZodlQ3bG96S2tIM09ydUxoRVFpWndYbjZCbXFxeThKTDhqd1dCSWZmVVZGVzh6bDVsRjlaUlY0dDVGaCtmOU1hOHZxSDBiNHBsYWx4Sk4zaVJWRTg5bmJwS2lnb1pXZStyVUpaWXV0cDFIWnJiaElSSE1YbisxMi9kSlNJUGR4Y2lpazlNWmpxZE1nTUVDTXZPeVJOT3NtQm8xRkY3L2VaZGV1YjdyK29WZi8xVzZJMmc4S2ZQRTk2bFp6S3Q3b1ZGMGs2M05tWklyOGlvbUxYYkRwKys0TmZmdzYxblZ4Y21QR05xL3RlNlBTTHJNMTFiNitscGp4N1M4OURKaXg3RFpuVHA0RFN3bHp2YkxNWlFVMVBKemZzby9WdUE4b1NUUHRSVVZXUmxaZkx5eXc1cGZGS3lRRkRhcjF3ZkhIWmVRR0hNMTEveW5IREdRaDFrbUZ0MWJGa1NKTHg2UTBRMlgzNzBCbm82NWRlc2IvUTU4MGp5cWNYUzAvbmNxMHFqamlvUlZYUkd0VzNWYlAveDh4RVBualF3TTc1Nzc1R2RUU05ueCtiS1NvcGg5Nkp0clN3aW8yTFUxVlNhTkc3QXJtOWtvQ2Q4aVdQdWZESHZsOG1UYXR6b2kzY2tLeXRUMzlqZzBiL1BpMHZFWE82K3F2UjM2VmxlNTY0OWpJNU5TazVoMDZZS0M4Vi9XNlg1NENTY0pKVmlQajdyTDk4c2t6RVVGUG9nT2VXZHNhRmVRdEliQlhrNWtTdXpSWDBqRG9kVDBWMFlocmJXNTFudVZGV1ZpVWhQNkpyR2RMQVNUaHlUSVA5alFVcHF1bU1MVzhXS004dSs1VGlVSnk4bjE5SFo0ZEwxb0NleEwyMnRMSmdNZitRdWZSV0UvUUFBVU1QSXlsREhablE1akpnOC8rb00reE9UaVlnZDA2aHNZVkx5cGV0QndrdTA2dFpoRXo1WnpOamE2Wm52UzBwNFluZGVSMTFWK0RkMFpGU01pcktTb2I3T3JLa2pFbDY5bWJkODY2NTFDMjZGM092bTZ1eGtienQ5Z1gveTJ6U2pUeTNHWDZXa2hDZGY4U2pmeXNxS0lyKzliZ1JGRkJZVkZ4WVZIL2YyRlZuNWlsK3c4QkJLMHBQd1c1QWhVa09Cb0xTa2hLY2dMODg4WlJ2ZnZzVXZyczRSRDU3Y2lYalV1WDByWmxJb1kwTTlJaEtVQ29qSW82dEwrZTc2UnZYRVRFWm9ZMm54T0NidWJzUWp0cXR3cFppZXQ4MmFXUGJ6Y0RVMU5sQlhVeG4veDkvc3F4eXE1TjBaRytwNUg5cHcyUy9vekVYLzlUdU9IRDE5YWVlNkJhYkc5WmpiQnpNbkQ2Ly81VjBWbVU4SnhsUEdET2pTd2VuVStldlhidHk1NGg4eXJILzNHUk9Hc0t2bDVYMVVVVmFVOGkyQVdESmY5bzRSUGxFRkFvR3NyTXltdjJlS2JGSzNYSElOYzIrT2lDU013VUZFTWpLZkcxRzVIR21UVFpqcmorcVh0L1o0QWpGcFVVcEtuNytrbFo1YVpUakNEemxFVkZyQjFITTJWaFlhZGRRaUh2NDdwRyszc01qby9qM2RaR1ZsN0p0YWgwWkdqeHZlKzE3VXY2MWIyZ20zRW9zVXhCVTZzSHkrZ0lpNDVkSnRtS0xGSGhucFMwOU9lVGQwNGtJT2gzNXhiZGZQdzlYSVFQZjhsVnUrQVNGaTM1VFVIMXlGSjBtbCtBSUJFWlhQTFdLT01sZUd5NXhwSEM1WDdHNGxKeVdWMzBSQzNTUmZwc3FPUThWangzN2pjUkNyYStlMmw2NEhCUVNHMlZwWitBV0dHZWpyc09Pa2dqUVE5Z01BUU0zVHFVVloyUC9vSmFWbGs2NUc1WnRJNDBIMFUwME5kWkdjK1FlUG5zWThpeGRlMHRTbVVmbXduekZsenVyNHBEZGlYNW85ZGFSd1IvU2cwUHZPanMwNEhJNE1oN05tOGZTLzF1MjVFeEdWK2Y1RGp5N3RUSTBOdERRMWpweTZ0UEFQTVlQMjgzajh1L2NlQ1M5SnkzZ3YvSnRZN0x5QUxJMDZvcG5lbC8yQ1pHVmxBczd1VVZYNUhDcndlSHkzZnBOOEEwS21qQjM0UFNiM2V2OWxEdTNybEZRZW4yOWV2MnlvYWdVRitRODVYMVF5UFNQcmE0dm8zTDdWbW0ySC9HK0hHUnZxSmI1S0dUMjRKN09jYWZuazgva1ZmWWdpZm5GMVBuWCsrc0dURjExZG5OaWNWUW55OGo5Nit3UzBiTnA0ejhhRnpCS211Wktsb0NESE5BS3pRMlNuWjRpbU9Takl5L1h0MGJsdmo4NCsxMjR2MytDNSs5QS9hNWY4enN3Zm9hS3NKS0htRGMxTkZzOGNQM25NZ0Q4WGJUeCs1a3FQTHUwYW1Ca3pMMzNJeWNOTTc5K1BnYjVPZk5LYitrYjFES1c0VzhkOGxMRXZFcXE5R2t5TGJuTEtPL1p6SjZMa041SWFnZG42U0Q2MXZncVh5Mm5qMFBUMjNmdlBYeWFscG1XMmMycEJSSzBkN0RidVBKYjQrbTNpcTVReFEzcEt1U3VtMFRqMlJhSnc5Z3FQeDMrVi9OYklRRTlzanJmMHBmOS9SQ2ZsQUFBTmZVbEVRVlJ6MFQvL1k0SG5wc1V0N0t6WUpSSXE4LzArT0FZekJtcjUvVFBwR0tiR0Jzd0JpVTk2azVUOFZuaTB4ZmlrTjZXbHBXWkNZOGQ4SThtWHFUcnFhaXJLU2kvaVgvRUZncS9xQVBVdEhKclphR25XQ1FnSzc5S3hkWExLdTdGRHZ5SzlEdEMzSHdBQWFpVHpldFRnVTRiak5VbWRHYjlDU1FudlZraWtRQ0RJemZ0aTB2ditIbTQzenUwVi9pdmZvQ2RzMUdDUEsxN2JSZjVFOHNOalh5UThpMHZxL0ttbnBVWWR0ZVh6SmwrOEd0aXBuVU1ETTJOWldabGgvYnRmOEwwbDlzZGwvc2VDT2N1MkN2OUZ4N3hRVlBnYzU1ZVU4QlFVNUN1cVhnTlQ0N2lFWkhhd3Q1VFU5QWZSc1k0dGJJVmpmaWFIdG5NN2gvVE05eEVQSGpOTG1GU0ZqTXd2QWxRVlphV01MTkhKQ0tRUmVDZFNPT25BNit3MUluTHZWRGFVbEtteFFXcGFadktuanFBbEpUei9UMTA2cFM5YVNWR2hrN1BEbmZDb2dOdmhxaXBLN1B4OGxnMU5kYlhyK2dXR3hTVzhabGZtQ3dTSnI5K0szVTlqUy9NZVhkcW5wS1pQbmJ0YUpJZjI5WnQzeWVWNnEyYm41QkdSb2NIbjJDL2d5OG96d3pyZWZ4VERMaEZwWGN6SXltWWZkK3ZjVm9iTHpjak1aZ1pVSTZLanB5L2xmL3ljaUp1Ymw4KzhtcGYvc2FpNGJEd3RMYzA2clIzc2lJaWRLaUx4OWR2aWtoTDJ4Z3BVdS9hdDdZbG96MkZ2NFFid3hGY3BZdHZEclJxYUdSdnErUVdHUlFxZEJzSWZhNVU1dGJRakltK2ZBSFlKWHlDUUhNcFdlbXBWamJOVHMveVBCY2ZQK0JybzZ6QVo2VTcyZG55QllQL3g4eHdPUi9yN0M1M2F0WktWbFRsNDhvTHc5OExyM0xYc25EemhzUWFxVmpwekQ1UzlVNU9UbTMvdndSY2pqSHk2N3BVVlhlMGZuTWgxdGFHNWlYbDlRLy9iWWNLVHZ6eDVHaGNVK3NDaHVRMXpTN3BycDdaRXRHWFBDVGF6ak1mbmV4NDlTMFE5dW9nWlBMSnFKRittdUZ5T3E0dmp1L1NzUXljdnNnc0ZndEtLT2tkVUN5Nlg0OWJCS1RVdDg5VDU2OGp3cndLMDlnTUFRSTNVcHgydE8wVkVkRFdDK3JRajFXK2V1UGZTOWFEY3ZIeEZSWVdOdTQ0SkQxNHREUjZmNzNua2JDdDdXeUpTVlZZU3lSY29uNkc2Ly9qNWVucmE3VnUzWUo2V2xwWXVXYnM3SnpkdjBxait6SksrUFRvZFAzTmwvb3J0eDNhdEVBN0l0ZXJXY1dwcHQyUE4zSXBxVWxwYW1wT2JMMkVlWS91bTF0NlhBcDdGSlRKOUdaaHgrenEzRnpNN25YdW5OaGV1Qmw3MkMyWUNDUnRMaTB2WGcvNWF0N2VkVS9NRzVzYk03K2JHbHVZQnQ4UC9XcmZYeUVEWHZXTWJKb3RlR2lVODNyZ1p5OGNPN2FWVlZ5UHdUcVQzcFlDT3pnNHViY3FHVk9qMVM4ZTc5eDdOK1d2TGJ5UDZ5c3B3ajUveExaOXZJRTNSdjdnNSt3YUVYUEM5NWQ2eGplS25XeUV5WE82Y2FTUG5MTnN5YXVxU0h1N3Q2eHZWeTh6S3ZoRWM0ZWJpTkhuTUFMRzFuZmY3Nkx6OGo0RjNJdnVPbXRXc2lhV3hnVjUrUVdGeXlydW56eFBXTEprdTBoZkRVRi9IeUVEditzMjd6V3d0VFkwTjd0NTd4SXdzOFBuQWRteXo3K2k1elh0TzhQZ0NBejN0bThIM0hzZThFRjVoMGNxZENncHlUYXdiS2lvcEJOMjl6eGNJdXJtMlpVWk1HTnF2MndudnF3UEh6WFh2MkVaSFd6UHhWWXBmWU9qcXhkTzF0VFJpNHhJWHJkenA2dUpvb0srVGtaWHQ3Uk5RVDArYlRZS05qUHFYaU95RnhnbUQ2dVhSMWNYbit1MnJOKzY4VG5ubjNLcVpvcUw4azZjdkErOUVodmdlRXBrNGd3bGdsczZhTUhYZW1zbXpWN20yZDdJd00wclBmQjhRR0Jad2J1ODNWc1BXeXNMVnhUSGdkdmlzcFp0N2RldFF3dU41bmJ0V1VTbytTL0twVmJXYU1JbjBONE1qMkduelRJejBEZlIxQWtQdU1VbjRVdTVIVDZmdXpNbkQxMjQ3UEdqY1hMY09yYlUwNnp4NTlqSWs3R0d6SnBaaWh5cjhxdElkN1p2NEJvU3MzbnB3OUdDUER6bDVua2ZPS2lrcFpnc054OEJjSnoyUG5zdkt6bEZWVWVyM3EydjFmbkRscjZ0TFprK1lOR3ZsaEprcnVuUnN6VTdnVjFkRGZlR2Y0NWhOWEYwYzNZS2QvQVBEaGs1YzBNNnBoWXdNOTI3RW85aTR4QkVEZTBnZWRPQ3JWSHFabWpwMjRQMm9tRDJIdmU4OS9MZUZuWFZSY1hGdzJNTzUwMGUxYlBvZEx6SmRPN1U1ZGY3NjladDNyUnFhbVZaZmFzTi9CTUorQUFDb2tad2FrNjRtcGIybmdpTHl1a25qcFpvWnJVSTV1Zm03RHYzVHBIR0Q2ZU1IVDVpNWdzUGh6Snc4WEtRQlhLeUNnc0tTRXQ3WTZjdmlFbDQxdFpYcUoxZGtWRXpnbmZ1TFpvNW4wMU4zN0Q4ZEV2Wnd5YXpmekQ2TjBxU29xUEQzL01tVFpxK2FPbS90dGxWejJMbXBYZHM3dW9vTDBWblJNUytLUzBva2hOK3RIZXlVRkJYOEFrUEx3bjYvWUJrdWw0MjNoZGszYmF4ZFYrTld5TDI4L0FKVkZhV2UzVHJFUEkrL0ZSTDUvR1hTL0Jsam1IVm1UQmlTL1NFMzRIYVlxb3B5K1drT0plalRvN09La3VKV1Q2K016UGQ2dWxvVFIvWVRuczJyVXp1SGVkTkhIenR6WmQ3eXJUcmFtbjEvZFZWVWtOK3c4Nmp3SHFRcHVsVnpXeDB0emZUTTl4N2RYSVNYZDJqYmN1ZmErUWRPWExqaUYxeEtwSytyMWM2cFJkOWZYU3VxcmFLQy9JWmxmOXdNdnVkekxmRGZaL0dQbmp4WFUxUFIwOUg2YlVSZmV6dHJrWlU1SE02V0ZiTTI3ajYyY2RkUklrN2JWazNYLy9YSHdIR2Y3OVRvNjJwdFhUVm5xK2ZKTlZzUHFpZ3JkWFIyK0d2dXBIRXpsckVyZEhacGRlYWkvLzFIVCtYbDVjeE5qZFlzbnM0T1EvREh4R0hHaHZyZVBnRmU1NjRwS3NvYjZPdU9IZHE3YWVPR3pNQUVObFlXMTIrRjV1Vi8xTkhTN05HbC9lZ2hIdXpORHYvQXNFWVc5YXMyV2dSSVExWldadGU2K2Z1T25RdTRIYjcvK0hrTkRUVlRZNE1WQzZlVWova1p6WnBZSHQ2eDNQUG8yZkFIajIvZHVhZW5vK1h4NVNpZVZmYjN2TWxHQm5xKy9pRWhZUS8xZGJVOHVuV3dzYktZTW1lMTVLMGtuRnBWbzZhcVltZlQ2T0hqV09FWi9scTN0RHQ3K1lhejBCaiswdWp2NFdaWVQvZm82Y3RYL0lOTGVEd2pBNzFKby9zUEg5QmR3dGlsVXBiZTNjMDVNeXZiKzFMQXhGa3JqUXowUmcvMmVCd1RkOGJuYzNLRWhhblJyQ2tqanB5NnRQZUlkNS91bmFyOWd5dC9YYlcxc2ppMmE0WG4wWE9oa2RIK2dXRjFOZXQ0dUx1TUc5NWJSMHVUM1dybGdxbE5iUnBkdkJyb2RlNGFWNGJieU54azVjS3BVazY4SjZWS0wxT2FHdXFIZHl6ZmQreGM0SjNJUjArZWEyaW9PVFN6WWJvaGZEKzIxZzJNNnVrbXYwMURVMzhWY0NxOS93Y0FBUEJ6Q295aUxXZUppTGdjMnZrNzFkT3FmQk94ZUh6KzVObXJIa1RISHRxMnJFbmpCamVEN3kxYnYxZEdodHUyVmJNYlFSRXQ3S3pjT2poeHk0WlFLaTBwNFpYd2VGd090NStIS3hHTm1yYjB5ZE80RG0zdFowNGVVVTlQZThEWU9RbXZVc29QWFNRUWxESjkrN00vNUE3K2JiNnVkdDBEMjViS3lzancrUHhWbXcvNFhMczlxTGQ3K1Ftb0QzdjU3RGh3dXA2ZTl0R2RmNWVmZFkrSXNySnpEcDY0b0tHdXBxU2tLQ2NuazVhZWRlN0tUUjZQNzNOaXE0YTZha1h2ZDlQdTR6N1hBcTk0YlplUUZBQzF5ZFBuQ2NNbkx4S2VhUndBQVA1VDBOb1BBQUExVllkbWRDNllYcVdSb0pRT1hLVkZ3NnE0bjNkcG1RK2lZNmVPSGNoTTZkU3BuWU9ObGNVRjMxdDNJeDZwcTZrOGlJNE51LzlZWkpOMlRzMlpzTCs3bS9QZ1BsMkZtMW42ZE85VXZpRmk3dkt0ekFNdWw2dXJYWGY1L0VsTUcyRHF1NHpBTzVIamh2V2VPS3BmK1lxTkd1eWhyS3lZbkpJbU51WW5JblUxRlo5cnR6OFdGREpQWldWa2JLd3NwbzBmTENIbUo2S1JnMzcxRFFnNWVPSmkxVWJwaDVxbHRMUjBxK2ZKeHBibWJ0WGFHQWdBQURVSVd2c0JBS0FHZXh4UGl3K1ZQVjR4bG14TnE3Z2Z2OEJReVRucUFrRXA4NC9ENFhDNG5HOFp1MWhrNk9PTXJHenR1dDg2RlFHUHp4Y0lCQkpTWGtVRWh6MmN1V1NqNTZZbHpXd3hBVkl0ZC9MczFkMkh6cHpjdTFyNmtSY0FBS0NXUWRnUEFBQTEyNWF6RkJoRlJLU2hTcXZIVlQzVkh3QUFBS0JXd2dSK0FBQlFzMDM4bGJUckVCRmw1OUg4L2ZRMjgwZFhDQUFBQU9CbmdyQWZBQUJxTmtWNVdqeWNtSG5ybWNnLzdYM2xXd0VBQUFEOFJ5REpId0FBYW9Qb2VGcHk2UE5UczNwa2FVeDFWSDVrbFFCcUUyVUYrbGowb3lzQkFGQWRHaGlTZzFSVDd0WWVDUHNCQUtDV3VQK2NObnRUWHNHUHJnZEFiZFRBa09MZS9PaEtBQUJVQjNjSG11VHhveXZ4LzRVa2Z3QUFxQ1hzRzlITzM4bXRKY2xoZGxvQUFBQ0FUOURhRHdBQXRVMUJFVDFKb0xkWmxGLzRvNnNDVUZzZ3lSOEFhZzBrK1FNQUFBQUFBQUJBN1lFa2Z3QUFBQUFBQUlCYUMyRS9BQUFBQUFBQVFLMkZzQjhBQUFBQUFBQ2cxa0xZRHdBQUFBQUFBRkJySWV3SEFBQUFBQUFBcUxVUTlnTUFBQUFBQUFEVVdnajdBUUFBQUFBQUFHb3RoUDBBQUFBQUFBQUF0UmJDZmdBQUFBQUFBSUJhQzJFL0FBQUFBQUFBUUsyRnNCOEFBQUFBQUFDZzFrTFlEd0FBQUFBQUFGQnJJZXdIQUFBQUFBQUFxTFVROWdNQUFBQUFBQURVV2dqN0FRQUFBQUFBQUdvdGhQMEFBQUFBQUFBQXRSYkNmZ0FBQUFBQUFJQmFDMkUvQUFBQUFBQUFRSzJGc0I4QUFBQUFBQUNnMWtMWUR3QUFBQUFBQUZCcklld0hBQUFBQUFBQXFMVVE5Z01BQUFBQUFBRFVXZ2o3QVFBQUFBQUFBR290aFAwQUFBQUFBQUFBdFJiQ2ZnQUFBQUFBQUlCYUMyRS9BQUFBQUFBQVFLMkZzQjhBQUFBQUFBQ2cxa0xZRHdBQUFBQUFBRkJySWV3SEFBQUFBQUFBcUxVUTlnTUFBQUFBQUFEVVdnajdBUUFBQUFBQUFHb3RoUDBBQUFBQUFBQUF0UmJDZmdBQUFBQUFBSUJhQzJFL0FBQUFBQUFBUUsyRnNCOEFBQUFBQUFDZzFrTFlEd0FBQUFBQUFGQnJJZXdIQUFBQUFBQUFxTFVROWdNQUFBQUFBQURVV2dqN0FRQUFBQUFBQUdvdGhQMEFBQUFBQUFBQXRSYkNmZ0FBQUFBQUFJQmFDMkUvQUFBQUFBQUFRSzMxUHltQlA0M2JLTmsyQUFBQUFFbEZUa1N1UW1DQyIsCgkiVGhlbWUiIDogIiIsCgkiVHlwZSIgOiAibWluZCIsCgkiVXNlcklkIiA6ICI2MzU4ODEwNjkiLAoJIlZlcnNpb24iIDogIjQ2Igp9Cg=="/>
    </extobj>
    <extobj name="C9F754DE-2CAD-44b6-B708-469DEB6407EB-2">
      <extobjdata type="C9F754DE-2CAD-44b6-B708-469DEB6407EB" data="ewoJIkZpbGVJZCIgOiAiNDc4NjA0Mzk3OTE4IiwKCSJHcm91cElkIiA6ICI3MTQwMzc3NjUiLAoJIkltYWdlIiA6ICJpVkJPUncwS0dnb0FBQUFOU1VoRVVnQUFCVklBQUFKMkNBSUFBQUF5dSs2SEFBQUFBWE5TUjBJQXJzNGM2UUFBSUFCSlJFRlVlSnpzM1hWY0ZPa2ZCL0R2TGcxTGQ1ZWRpQ2hnSUNKaWNlb3BkdGZQOXF3enp2YnM3ck1WTzFBUkVCVkJrRkJRVkVJSkJVUkZrRzVZYXZuOU1iQ3VLeURlcVlTZjk4cy9acDk1WnVaWkdPLzh6QlBES2k4dkp3QUFBQUFBQUFCb2pOaDEzUUFBQUFBQUFBQUErRkVRK3dFQUFBQUFBQUFhTGNSK0FBQUFBQUFBZ0VZTHNSOEFBQUFBQUFDZzBVTHNCd0FBQUFBQUFHaTBFUHNCQUFBQUFBQUFHaTNFZmdBQUFBQUFBSUJHQzdFZkFBQUFBQUFBb05GQzdBY0FBQUFBQUFCb3RCRDdBUUFBQUFBQUFCb3R4SDRBQUFBQUFBQ0FSZ3V4SHdBQUFBQUFBS0RSUXV3SEFBQUFBQUFBYUxRUSt3RUFBQUFBQUFBYUxjUitBQUFBQUFBQWdFWUxzUjhBQUFBQUFBQ2cwVUxzQndBQUFBQUFBR2kwRVBzQkFBQUFBQUFBR2kzRWZnQUFBQUFBQUlCR0M3RWZBQUFBQUFBQW9ORkM3QWNBQUFBQUFBQm90QkQ3QVFBQUFBQUFBQm90eEg0QUFBQUFBQUNBUmd1eEh3QUFBQUFBQUtEUlF1d0hBQUFBQUFBQWFMUVErd0VBQUFBQUFBQWFMY1IrQUFBQUFBQUFnRVlMc1I4QUFBQUFBQUNnMFVMc0J3QUFBQUFBQUdpMEVQc0JBQUFBQUFBQUdpM0VmZ0FBQUFBQUFJQkdDN0VmQUFBQUFBQUFvTkZDN0FjQUFBQUFBQUJvdEJEN0FRQUFBQUFBQUJvdHhINEFBQUFBQUFDQVJndXhId0FBQUFBQUFLRFJRdXdIQUFBQUFBQUFhTFFRK3dFQUFBQUFBQUFhTGNSK0FBQUFBQUFBZ0VZTHNSOEFBQUFBQUFDZzBVTHNCd0FBQUFBQUFHaTBFUHNCQUFBQUFBQUFHaTNFZmdBQUFBQUFBSUJHQzdFZkFBQUFBQUFBb05GQzdBY0FBQUFBQUFCb3RCRDdBUUFBQUFBQUFCb3R4SDRBQUFBQUFBQ0FSZ3V4SHdBQUFBQUFBS0RSUXV3SEFBQUFBQUFBYUxRUSt3RUFBQUFBQUFBYUxjUitBQUNBNzR6SEs2L3JKZ0FBQUFCVVFPd0hBQUQ0Qmk4aVk2WXYycENSbFZOZGhhMzdUaTljdGFPR014UVVjajBmQlAyWTFnRUFBQUFJRTYzckJnQUFBTlM5bllmT3VudjZWN2ZYdytrZkVUYWJpRUxDbytmOXRjMVFUMXRDWEt5NnlzMmJHbHgxdWZmd1NXaVhUdTJyck9CNjEzZjdBY2VWQmRNRzk3TW1vckV6Vjc2S2phL3ViTkpTa2o0M2o5ZlE4b0RIb2ZOWGJEKzhZMFhIOWkzNWhkazVlWDJHenlvdExUdjN6NFlXVFExck9Kd1JIQm94WTlIR09WTkdUQncxa0lpY1hEejNIYnU0YWVYY2J1WW1YejMyV3kzZnNELzB4YXN6aC81V1VWTDQ3aWZQemNzZlBtV3BkVmV6cGZNbWZ2ZVROejdmZEovTVdiWTFNRGdzOE80WlVSR1JuOVhBcjNnWkhUdDd5WmJSUS92OWIvd1FwcVMwck96NHVSdHVkLzNTMGpOblRSNCtmb1I5eldjSWo0aVpORy9OdEhGRHBrOFkrbE9hVEVSazJXOUNxMlpHSi9hdStXbFhCQUJBN0FjQUFLQyt2YnEwYWRuazVIbG5PVm1PdzBCYkl2THlEUW9KajE0MGV6d1JzVmtzSXZKOTlPeXZqUWVhR09qczI3eFVSbHFLaUJ3dnV4NDdlMFA0WE9YbFJMUnc1VTVSTWVIL3ljNlk2RERXb2YrSXdYYVJyK0kyN1Q0dUx5dlRzMXVuK2ROSDUrVVhWTmtxLzZDUU8vY2YxdERzckp5ODlkdVBqQmhzSjVqNWljakQ1MUZwYVprSW0rM200VmViMkM4a05UMnpvSkNibFYzdGlJYmFPM2YxMXJzUEgvK2FQNFZma3ZReE5TTXJ1N0N3NkwrZi9FdXlISmxWaTZmTlc3N055dExVc2xPN0gzR0p4dVEvM2ljL1djeWI5NDZYWElmYTl6SnAyNXdweWNyT3k4c3YrSmlTeHE5ejh2ek40MmR2ZE8zY2ZvaTlqYUcrZHQwMUZnQ2dma0hzQndBQW9OYk5qVnMzTjNaMjkxWlhWZXJUMDVLSTR0OGx2b3A1eTJ3WGNvdDIvWFB1eHEzN1ZwYW1tMWJNa1pTVVlJNHFLU2xsczFqcmw4MnN6U1grMm5DZ3RLU1UyVjZ4WUdyOCs2UlRGMTJzdTVxWm1iU3E3cERrMUl5YVkvKzVxN2NLQ3JsZmRsUzYzZlhUMVZhWDQzRHVlQVhNbno1R1ZQVGJ1bWRuVEhSd0dHaXJxcXo0VFVkVjZkUkZGMTB0ZGNHU0k3dFdGUlp5RmVSbC8vdkpxOVNsVS90T0hWcnZQWG9Cc2Yrci91Tjk4cE05RFkyODdSWFF6N1lydjZScjUvWjNMaDlVVkpUamwvZ0hQWmVUbGRtMVlURXpQQWNBQUJpSS9RQUFBRFhKenNtYk1IdFZZbkxxOUFsRHA0NzluY1ZpQ2U0VkV4TzE3bXBHUkRtNStmdU9YYlRwM29rL3RuL2Jma2NWWllYaGczcHpaS1NKaUMzQ0ZqeHErOXI1NG1KaTd6OGtSNzUrVStWMXRUVlVhMjVZSWJmb21xdlhvSDdXc2h3WndmTDRkNGt2bzJNbmpSN0VrWkhhZit5U2YxQ0lkZGVPMy9TVldTeldkOG44VlpJUUY2dGhpc1IzTVg2NC9kemxXd09Ed3l6TWtQeXI5ZC92ay9wQVJmbXpxU0w1K1lWeUhKbDZtL2w1dkhJMm0xV0xpZ0FBM3hsaVB3QUFRRTNrNVRpOWUxcDJ0K2pRcmxWVFp2THduc1BuaHczcXJhK2pPWGJZZ0dFRGUvTjQ1YmU5QXZZZU9WOVVYTksrZGJQaWtwTGk0bElwS1FsNU9jNlp5NjZPbDF5SERlbzlmcmk5djl0SndkTXl1ZHJMOS9HdXcrZXF2RzUvMjY3R0JybzFOQ3pvYVhodVhuNmZubDJFeXQwOGZJbW9yMDBYV1k3MGdlT1gzVHg4djR4elBnSEJweTY0eEx4NUp5VXBZZHZEUW1nTy8rbUxMZ2RPWEQ2NGJibTVhUnVtSkNFcDVkQ0pLNEZQd3dxNVJjWUd1cE5HRGV4bDFabGZ2N1NzN0lxemgvczkvL2ozaVd3MjI5aFFaKzJTR2VlZDNLKzczV2VlbTVqWmppR2lNd2YvYnRYY2lKa2lIdXg1UHVyMW03RXpWOXBhbVc5WlBZOS9xbzhwNmZhajUxbDNOZHV4YmdHei9PR3hzOWM5dkIrbFoyWnJxQ3JiOTdHYU5Ib1FFK3JLZUx4cnJwNDNibm0vVDB3V0ZSRnAwZFJnNS9xRnpPUUxDN08yOG5JY3p3ZEJpUDAxcU0xOThxV3lNdDdKOHpkZDdqeEl5OGpVMFZJZjY5Qi9jUCtlZ2hXY1hEMnYzcnozTmlGSmppUFQzZEowN3RTUi9KRWRNVy9lbjNkeUQza1JuWkthb2FxczJNdktmTnI0SVpJUzRzd3pDSWZKZjQ1MTZEOS94aGorcVphczIzUGY3NG0zODlHaTRwSyt3MmN6aGZPV2J5T2lidVltZXpiK0tUZ3ovNGpqdFdObnJ6TjFtUHZ0aHVPdW9HZmhXL2FlMnIxaGNYZUxEdnpUOWhveVhVMUY2ZUxSemJYNUtUSHo4TmN0bmJIdjJNVW56eU9LaTR0Yk5qT2NQV1ZFaDdZdG1Bb1pXVG1YYjl4OThQRHBoNlFVR1drcGs3Yk41MDhmbzZHbXpPeGw3dmJibHcrczNYcjRhVmprcEZHRGhNYm1sSmVYTDEyLzk3N2ZrK2tUaGs0Yk42UTJUUUlBK0JjUSt3RUFBTDVpOXVUaHpFWnBXZG1LalFjQ2drS3N1NXJwNjJpS2k0bjVCQVFmUDNjai9sMWkzMTVkNS85dnRLeXN6SUlWTzRLZXZkajE5NkxwRTRhT0d0TDN6QlczUzlmdk9MbmNHK3N3WVB4SSswZFB3czQ3dVROcjllM1orT2NRZTVzaDlqYlZYZmV5czBjTnJRb09pWkNTbEdqWi9MTXAyVHhldWJ0blFGTWpQV01ESFNMcTJMNmxmOUR6ckp3OEJUa092ODQxTjYvTmUwNnFxU2lOZHVqUEl2THdDUXdNRHF2aFF2SHZFcWZPWDFkT05NUytGMGRheXNNbmNPbjZ2UnVXeityYnF5dnpNNW4vMS9iQXArRXRtaGlNL0wwUG04ME9ldnJpWTBxNlhVOUxZd1BkL2NjdktjckxqaDAyZ0lnMDFWVUVUOXVpcWFHeGdZNS8wSE11dDRnL2I4TEQreEVSTVlzZGNvdUtaeXplR1AwNi9yYytWZ1o2V3MvQ29nNmZkdnFZa3I1eTRWUWkycmJ2OURVM3J4NWRPdjdXeHlvek8vZEJRSEFodDRpSi9Td1d5N1JkeStEUXlLLzlZbjlkdGJsUHF2VDNqcVBSc1cvNzJYYmxjb3ZjUGYwMzdEcWVYOEFkNDlDUDJidHR2K09WbXg1ZE9yVzN0N1A2a0pUaTdPNzlNaXIyektHL3hjWEVtSVV6MHpLeWJIdFlLTWpKUGdvT2M3enNXbFJjdkhqMitLKzJsaU10OWVlY0NjL0Rvang5Z3h3RzJocnFhWDg1RnFhcnVZbUN2T3lKY3pkNFBONjA4VU9KU0ZIaCswd2tTYy9JbXJGNDQ4Qysxc01IMlNVa3BSdzZjWG5tbjV1TzdWcmR0bFVUSXJydTVuWE56Y3ZPMm5KUVArdTR0eCtjM2IzZmYvaDQ5dEJHd1Y3OTlUdU9Ta3RMelprNlVrOWJRK2prZTQ5Y3VPLzN4R0dnTFRJL0FQeFFpUDBBQVBDckt5MHI4dzk4VGtTWldUbmx2SEtmZ0dBaWluK2ZXTWd0WXJhMU5kV2FHdW54TS8rZVRYK2F0VzlGUkJtWjJWdjJubXBpcEh0Ni83bzJMWnRrNStUTlg3SDlWZXpibnQwNkxWMi9kOFdDcWZaMjNlZE1HVEZ5Y0o5RHA2NEVQQW1aUEdhd3BycEtkd3ZUMEpmUndTRVIvS3NYRm5LRm1pUWxKZm5WOWRKZng3MXJhcVFuVk8zeDh4Y3BhUmtqZisvRGZPeHYyeTA0Sk9MdS9ZY2pCdHN4SlZuWnVic09uVlZWVnJ4d1pCUFREVHRwOUtCSmMydGFWSHo5anFPODh2THpoemN4dVgyMFE3L2hrNWNjT0hHRmlmM25ycm9IUGcwZmF0OXJ5YnlKVEQvOHJNbkRpMHRLeE1YRXpOcTNPbnJtbXJLaVBQL3FRdnIzN3JiLzJDWC94eUcyVnVaTWlZZjNJeFZsQmN2TzdZbm94SG5uaU9pNFhYOHZzckkwSmFLeHd3YXMybnpJMmQxNzRxaUJPcHBxdCs3NUdlaHE3bHkva0Rsdzl1VGg1ZVhsL0RPM2JHYm83ZjlFOElFQ0NQcnFmVktkOU16czg0YzNNakYreEdDN0VWT1hIajF6YllpOWpaU2tST0RUOENzM1BRUjc3RnMwTTl5dzg5amQrNDkrNjJORlJGUEgvbTdhcmdVelRXYjAwTDdEcHk1MXZ1MVRtOWd2S1NuQk5NelROOGpLMHJUS2QyUzBhV0hjcG9YeEZXZVBzckt5cjM2TGI1S1FsTEpsMVR6Ykh1WkVaR2JTcW1WVHd6RXovanAwNnNvLzIvOWkxcElZUGJTZnRKUWtVMW1FelhaeTlZeDYvYVpWY3lQK0dlVGxaRGNzbi9YbG1aMWNQTTg1dWR0YW1TK1pneGRQQU1DUGhkZ1BBQUMvdXFLaTRwV2JEeEZSY1hFeGkxZ3ZvbU9KcUxTa3RMU3NqQ2tmYW04emFraS9GUnNQdkk1N3QzZlRFdjZ5K1NyS0NsZFBibU9HNjBlK2VyTmszUjRpT3JsdnJaNjJ4djdqbDladU8rd2YrSHp4N1BFcXlncXJGLyt2dEt5TXpXWTFNOVp2WnF3djdpekdqLzFQUXlObkx4RWViN3h2ODVMcTN2L0hsNW1Wby90RjU2R2JoeDhSOWJHcEdQbmZ5NnJ6MW4ybmJ0M3o0d2VoKzM1UGlvcEx4ZzRid0I5NkxTVXBNWDZFL2VvdC8xUjVsZmozU1dFUnI0ZlkyNGlKaWFabFpER0ZKbTFidUhuNGZreEowMUJUdWU3bXBTREhXVEJqak9DRWFpWVdmbFcvWGwwUEhML3MrU0NJaWYzdkVqNUd4Y1R6aC9HNzNublF4RkMzVlhNai9uVk4yN1c0N1JVUUVoNnRvNm1tcENqL01UWGpSV1JNbTVaTm1MMkN5eTRveU1rU1VWWk9yZ1ppZjFXK2VwOVVaL2FVRWZ4ZnJvNldldDllWFcvZTlua1pGV3RtMHNybDlnTTJtelY0Z0EzLzk5VzJaUk1pZWhZV3ljVCt6OTR4bVp1dnA2M3g1dTJIakt3Y0pRVzVhcTVXTDZnb0tUQ1puOUc4aVg2THBvYlB3NktZWjF1QzhiNlFXOFFNNy8rUWxDSll6bis4SWlqZ2NlaTJBNmM3bTdiNWUva3NUUGdIZ0I4TnNSOEFBSDUxTXRKU3pNVDdTZlBXdEc1dXpIUS9Ibkc4ZHR2VDMvbnNidWJWZmFPbkwxZFZWanh6YUlPQnJxYmdzYXJLaWdXRjNLT08xeTVldjJQU3R2bkdGWE9ZMTlIUG16YXFWWE9qVGJ0UERKMjBlUGhndTVHLzkxRldsSytoRFplT2JlRnZqNTYrdkRiTnpzc3ZsT1ZJQzVia0Z4VDYrRCtSNWNoY3ZIYWJYeWd2SnhzUkhSZjM5b09SdmpZUnZYbjNnWWhhQzJRU0l0SlNyM2I1d0xqNEJDSzY3bmFmbWFndktDc25UNVlqay9neDFkeTB6Yi9yVkZkVFVlclVvYlYvVUFqVExYL1greUVSRGV6VGcxa1JJQzBqS3kwaml6K3BteTg3SjQrSUZzNGN0M0x6d1lsejEzVHEwSHJFWUxzZVhUb0t4bjQ1V1JraXlzMHIwRkQ3RisxcTVHcHpuMVNucVpHZTRFZERQUzBpU2t2UEpLSzR0d2s4WHJuRHBNVkNoekMvTCtiTkZCZXYzM2tlRnZVMklURXZ2NUFwNUhKL3lLc2N2eU1kTGVGN1NGMVZLZXIxbSt5Y1BGVmxSVzVSOGRXYjl4NEZoOFhFdmN2SXFuam5KYmVvV0xDKzBIODBpQ2dwT1czWityMEd1bG83MWkwUSsrSk5ud0FBM3gzK1F3TUFBRkFoTnpkZlRsWjRibk1odDJqYmZzZnVGaDJXL3pHWkNiZXA2WmtSMFhFOXVuVGtGaFhmdk8xejZ1TE5yT3pjMlZOR2pCMDJRTERYenRiSzNLUk44MzFITDU2NmNQUDhWZmV1NWlZOXU1blpkTy9NckdFbXBJbGhUYXYzVlVsYVdqSXZ2MEN3eE12M01iZW9tRnRVZk03SlhhanlMUSsvdWROR01pOGRKQ0xPNTg4TFNubGwxVjJGVjg0am9vRjlld2gyZURKME5OV0xpMHVZRnhOOGErUDUrdHQyZS96c1JjRGowRjVXbmU5NlB6SnQxMEpYVzUxWjZvd1pxejl6MGpDaFF3eDB0WWpJdW10SDV6TzduRnc4Yjl5NnYzak43ZzV0Vyt6ZnNwVC9zMlYrTXZ5aDF5Q29OdmRKZFlUZXdzRGxGaE9SdUxnNEVmRjRQRkZSa1YxL0x4STZoT25NVDBoTUhqTmpCWXRGL1cyN093eTAxZEZTdTNITDI5M1R2NklTNjRkMGQ3Tyt4MmxaTE9IM0FtUmw1eEtSaExoNFNVbnBsRC9Xdm9wOVo5dkRmTnI0SWJwYTZ2SHZrM1ljUENOVS84dUhZakl5VXVMaVlva2ZVMS9Idld2ZnV0bC9ieVFBUU0wUSt3RUFBSWhaR1Q0bExWTkpVWGk4c1pTa3hJVWptNWplWTZhTGU5YVN6U0pzZGhORHZVbHpWMmRrNVJnYjZHUmtaaDg5ZS8xbzVVTGlRa1RZYk5zZTV2ZjlIc2ZHdisvZHcrSjdOVmhCWHBhSkgzeHVIcjZpb2lLZTF3NHpyd3hrbEphVzlYYVk2ZTdwUDN2S0NEYWJ4Ynp3TENFeFdmQkJROEtINU9xdXdnd0VLQ3NycTNMU0FZOG5LU010OVRydVhSbVA5Ky9lbXRiTHF2T1dmYWZ1UFFqVTFWYVBmNWM0YWRRZ3BseE9saU10SlptVm5XdHAxcTY2OEthaXBEQmpvc1BrTVlPMjdYZDBkdmQydWVNemZOQ25KUXlZSDlHL2FGS2pWNXY3cExwamhjYmtNNE5IakF4MGlFaExRelh1N1FkOUhVMXR6U3FHV0Z5NWVTKy9vUERvcmxXbTdWcndTL2g3SlNYRW1MOWNnb2VrcEdYK3gyOHFJUzVPUk5rNW4vNmFjSXVLczNQeTFGU1VhbitTeEk4cGdoKzUzS0xZK0FRVkpRVTVXWmtIRDU5R3g3d1ZYSVEvSVNtbG10TjhSbzRqcytiUDZaUG1yWm0vWXNmeFBhdVpoUlVCQUg2Y2V2cGVVd0FBZ0o4czZ2V2Jna0p1bFQxdi9NeWZsSnoydndYclMwdExEMnhkcHEycE9tSGt3QXRITmkzL1l6S1BWejUvK3VnTnkyZDkrYWV2VFpkeUtsKy9iT2FkSzRmMmJQaXp1bzd4aDA5QytYOEVWcWFyU1JNRDNaZzNDVHhlUmUzRWo2blB3cUxNVGRzSVpqa2lFaFVWNmRXOVUycDY1dU5uNFVURXZOUE95Y1dUWDZHTXh4TU1ZRUthTnpWUVUxSHk4QW1NZWZOZThKRDQ5MGxFeEdhemJIdVlKNmRtbkxwd2s3K1h4eXZuajl5V2taWkt5OGl1NFZ0SVNVcllkT3NVRUJUaStTQ0lJeVBGZnk4Z204M3FidEVoS1RuTjJkMWJzSDdjMncvTUJuOEN1YmlZV0orZWxrU1VscDdGci9ZcTlwMjZxaEt6c0Q4SXF1VjlVaDIzdTc3ODdZOHA2VjUrajVzWjZ6T0QySzBzT3hMUjRkTk9nbXNyeHI5TFpENHlEMkw0VHdSeWN2T2ZQSHZCcjZhcW9pUWxLZkU4UElwL1A4ZS9UNHFNamhPOE5QUGJGUHd0ZjVXQm5oWVJCWWQ4ZXFmRG5mc1BhMzg0SXprMXcrWE9BLzdIODlkdTUrVVg5TFhwOHVXWFlrWlMxUEswZWpvYU85Y3Q1QllWelZtNjVXTksycmUyQ2dEZ202QzNId0FBZ0lqb25uZWdncnhzRFlQdG40ZEhMVnUvVDExTitmREdsVXlISi9QZXNwRHdhQ0l5TjIzTGpFNFhrcHlhd1d4d1pLUTRNc0lwTktneStTeFp0NWRmS0NFaEx2SzFaZnlaQmRLY1hEMmpZK0piTmpNa29sdjMvSWlvbDVYd1VIeG01VGJuMno1dUhuNFdadTNhdERDMjdXSHUrU0JvOFpyZGcvdFpsNVNXWHJ4K3A3ejZKdzBpYlBhU3VST1dyTnN6Y2M1cSt6NVcranFhNlJsWlhuNlBlL2V3bURWNU9CSE5tVExpYVVqRTRkTk9UNTYvTkczWHNxaTQyQy93K2RKNUU1bVhIYlJxYnVUNUlHanR0aU02V21wOWVuYXA4a2ZVdjNjM2QwOS9aM2Z2UGoyN0NNNkFtRFY1ZU9EVDhJMjdUd1ErRFcvVG9rbHhTVWxnY0hoNU9lLzRualZFTkdqcy9ON1dGc1lHdXNVbEphNTNIb2lLaWdoT1EzZ2FHbUhlc2UxWGY0YS9vRnJlSjlVZGZ1N3FyZXljUE12TzdUSXlzNCtjdmliQ1p2ODFmekt6YTJEZkhpNTNIOXoyQ25pZm1OeXRzNG1rcFBpTHlGaWZnR0IvOTFPaUlpTG1IZHU2ZS9wdjNudHkwcWlCMlRsNVJ4MnZTVWxKOHJ2M1JkanNnWDE3WEhiMldMSHB3T0QrUFRNeXN3K2ZkbEpWVVJMTXc4eDlmdlRNOVl5c0hJNk1sTU52dGwvOXNxMmJHelV4MUhYMzlOTlFWell6YVJVWi9jYkoxYlBLV1RZMVVGZFYybm5vYkdCd2VETmp2YWpYOFo2K1FicmE2bFBIL1U1RXB1MWFpb21KbmpqbkxDOG5LeUVoZHQzMS9vZmE5Zll6VE5vMlgvUG45SldiRHM1ZXN1WEUzalVZbkFJQVB3NWlQd0FBQUNXblpseDF1VGRwOUtBcXg1T1hsSlFlT1hQTjhaS3JuYlhGcWtYVC92czc0UW9MdWFXbFpTczNIL0x5RGRxL1phbUdtb3JiaGIxZlZ1UHhlRFZNVGJiczFFNUtVc0xENTFGRjdQZndFMkd6ZTNUcCtHWE5qdTFicVNncGVQcy95Y3N2NU1oSS9iMXNsbzZXdXZzOWYvL0E1eHBxeWdQN1diZHVZU3o0Tm9IU3NqSWlFaE90K0VlQ2RWZXpnMXVYbnpqdmZNdkRyNXhJUTAyNXU0WHAwTXJRcGFnZ2QvckErbU5uci9zRUJJZStlS1dnSU52SnBEVXovWjZJNWs4Zm5aV2Q2L2tna0NNamJXZHRXZVVYNmR5aGphcXlZbXA2NXNCK1BRVEx0VFhWSEErcy8rZlUxYUJuTDN3ZlBWTlZWbXpkd25qY3NBSE0zbjYyM1FLRHcrNTZQNUtYNWJSdDFYVHpxbm5OalBXWlhVOURJOU16czIyNmQ2NzV0L0JycXYxOVV1WGhCN2N0MzN2a3dtWG51MncydTMyYlpodFh6RzdSMUpEWkpTb3FjbWpiOG1ObnIzcytDRHArN29hQ2dxeUJydGFHRmJPWmQwd082TjB0UFNQTHlkVnp4dUtOT2xycWswWU5ESStJdWVyeWFaakpIOU5IRTlGZDcwZmUvaytNRFhRV3pSckh2QzJDWDhIWVFHZng3UEdPbDF5UE9Eb05HV0JUbXkvTFlySDJiRnk4ZGQvcGMxZmR6MTExTjJuVGZPL0dQNmZNWC9kTlB6RU5OWlg1MDhmcy9PZXNkOEFUam96MDRIN1dzNmFNWU1aSzZHcXJiMSs3NFBDcHEwdlc3cGFUNWRqM3NiTHFZcnB5MDhIYW43eXZUWmNQU1NuL25MbzY3Njl0aDNlc3dHb1VBUENEc0dwNHdBOEFBUEFyNEJZVlQ1eXpPaXNuOS9ycG5meC9kdk5YOHZmeWZienYyTVgwakt3Rk04Y090ZS8xNWVFaDRkRlRGNnhYVlZhc3NvdStvTEF3TDcvZ3NjYzV3Y0tKYzFhL2lJcnQyTDdsaWdWVDlYUStld2xmV25wV2NHaUVsS1FFaThVNmRmRm1hbHBXbFU4RUdMditPZWR5eCtmV3hmM2ZkelQ3MW4ybnI3cmN1M1o2aDc2TzhBcmtEY0w4RmR2ZmYwaDJPclg5dTZ6b0JyOHl5MzRUV2pVek9yRjNUVjAzQkFEZ1AwRnZQd0FBL09yS3lzcktlTHg5bTVaVTJkWDI4RW1vcHJyS3dhM0xkTFNxR0tET04zeFFiOFdxWGo4ZUhCTGg0Zk5JcUxDYlJRZTducGFqaHZUOU1wZVdscFh5ZXd1bHBTUVh6aHhidzBVbmpQek4zZFAvNVBtYk5hKysvazFLU2tyOWc1NnJLQ3ZvYW1uVW9ucTlFeHdTNFI4VXNtUGRRbVIrQUFBQUJucjdBUUFBcUxTc1RMU2E2ZlQvZW8zNmY2Mjh2THk4bk1xcHZEYlg5UXQ4dm1qMXpxTzdWcHUwK2ErdkFkdDM3S0swbEdUQTQ1RHdpSmhsOHlZNURQejYzT242SmkrL2NPUzBwVjA3bXl5dm5IQU84RitndHg4QUdnZjA5Z01BQUZCMW1aOVpiT3pudG9WWUxLYWp1bGFkMWQwdE9nak5JUGpYRWhLVGZSODkwMUJWWGpKM1FrUE0vTXk2aVc0WDl0VjFLd0FBQU9vWDlQWURBQUFBQUFBQU5Gby91d2NEQUFBQUFBQUFBSDRhRFBJSEFJQkdwNkNNUWpNcHNZRHlTK3U2S2RBQVNZdFNBZTRjYUFpYXlaR0ZTbDAzQWdBYUFNUitBQUJvUkhKSzZGUXMzVTJpRWw1ZE53VWFyR1p5OUNxbnJoc0JVQXNEdEJIN0FhQTJFUHNCQUtDeGVKSk8yMTVTVmtsZHR3TUFBQUNnSGtIc0J3Q0FSc0U1Z1E1R2YvcW9JRTdteXFRbVdaZE5nZ1pLV3BUTWxldTZFUUMxMEV5dXJsc0FBQTBEWWo4QUFEUjhWOTdTc1ppS2JRTVorcXNOR1hMcXVFa0FBQUFBOVFOaVB3QUFOSEFSMlhTOE12TWJ5OUlPVStMZy8yNEFBQUFBRmZBQ1B3QUFhTWdLeTJoOU9KVVRFVkY3UmRyVEVaa2ZBQUFBUUJEK2JRUUFBQTNaeVJoS0x5SWlVaFNualNZa2djZlpBQUFBQUovQlA0OEFBS0RCaXNrbDU0U0s3WG5Oa2ZrQkFBQUF2b1IvSVFFQVFJTzFMNnBpdzB5SnVxblZjV01BQUFBQTZpWEVmZ0FBYUppZVpsQmtEaEdST0pzV3RxcnIxZ0FBQUFEVVU0ajlBQURRTURuR1Ztejhwa09xRW5YY0dBQUFBSUQ2Q3JFZkFBQWFvSmZaRlYzOUxDSUh2YnB1RFFBQUFFRDloZGdQQUFBTmtNdjdpZzByTlZKQlZ6OEFBQUJBdFJEN0FRQ2dvY2t0SVorVWl1MWgrblhjR0FBQUFJRDZEYkVmQUFBYW1sc2ZpRmRPUk5SYW5wckwxWFZyQUFBQUFPbzF4SDRBQUdobzdpUlZiQXpGckg0QUFBQ0FyMERzQndDQUJpVXFoejRVRUJISmlKS2xhbDIzQmdBQUFLQytRK3dIQUlBR3hmdGp4WWFOT29teTZyZ3hBQUFBQVBVZVlqOEFBRFFvM3NrVkc5WWFkZHdTQUFBQWdJWUFzUjhBQUJxTzZCektMQ1lpa2hXbHRncDEzUm9BQUFDQUJnQ3hId0FBR282QTFJb05LM1hDQUg4QUFBQ0FXa0RzQndDQWhpT3dNdlozeFdKK0FBQUFBTFdDMkE4QUFBMUVlakc5eVNjaUVtZVRpVkpkdHdZQUFBQ2dZVURzQndDQUJpSWdwV0xEVEpuRWZ1d1EvN2kzSDRaUFdmTHdTV2pOMVFvS3VaNFBnbjVvU3dBQUFBRCtJOFIrQUFCb0lCNm5WV3lZcS96UTYrVGxGeXhlczR0WFh0NnVWYk9hYTdyZTlWMzI5ejduMno3TXg3RXpWM2EyRzF2ZEgrdEJVMnMrVzhEajBFNjl4ejROalNTaTQrZHVtTm1Pc1I0MExUMHpXNmhhY21xR21lMll0ZHNPLzdkditSM2s1dVgzR3pGbjY3N1RkZDJRQmlNN0o4K2k3M2d6MnpGUnI5OTh0VEp6RHdqOU9YVHl5dmRxVEhoRWpKbnRtQ09PMTVpUFYyNTY5Qmc0TlRBNHJEWkhmY2RtZkVmMXVXMEFBSFZMdEs0YkFBQUFVQXNsNWZRMG8yTDdSMDdzNXhZVkwxaTU4MTNDUjFGUmtiNGpabGRaNTQvL2pSbzJzRGNSalJoc0Yva3FidFB1NC9LeU1qMjdkWm8vZlhSZWZrR1ZoL2dIaGR5NS83Q0c2MmJsNUszZmZtVEVZTHVPN1Z2eUMvUHlDM2IvYzI3RFgxVTNvODdKY21SV0xaNDJiL2sySzB0VHkwN3Q2cm81RFlDSHo2UFMwaklSTnR2Tnc2OUZVOFBhSE5Leld5ZDExVTlUV3RxMS9zcWpxSDh0T1NVanY2QXdQVFBudTU4NTVzMTd4MHV1USsxN21iUnQvdDFQRGdBQXRZSFlEd0FBRFVGb0JwV1dFeEVaY2toZTdBZGRoRnRVdkdUdG5sZXhiemV0bkNNdkp5dTB0N2k0Wk9mQk04bHBHVTJOOVBtRkt4Wk1qWCtmZE9xaWkzVlhNek9UVnRXZE9UazFvK2JZZis3cXJZSkM3dlFKUXdVTG14cnAzYm4vMEw2UGxVWEh0di9oYS8xQVhUcTE3OVNoOWQ2akZ4RDdhOFB0cnArdXRyb2NoM1BISzJEKzlER2lvaUpmUGNSaG9LMjVhWnVmMExZNVUwZU0rTjFPVGVYN3I1cnhORFR5dGxkQVA5dXUzLzNNQUFCUVM0ajlBQURRRUR5cDdPcnZyUHlEcnBDZGs3ZGc1WTZZTis4UGJGM1cxRWhQU2xKQ2NHOVdkdTZDVlR1U2t0TzJydm5EcE0ybkhsY3hNZEh0YStlTGk0bTkvNUFjV2MzSWJXMk5yd3hQS09RV1hYUDFHdFRQV3BZakkxZytjZFRBVGJ0UGJObDc2dkx4clJMaVArcGh4MzgwZnJqOTNPVmJBNFBETE15US9Hc1MveTd4WlhUc3BOR0RPREpTKzQ5ZDhnOEtzZTdhc2E0YjlRbUx4Zm9SbWI5QjQvSEsyV3lJck10NkFBQWdBRWxFUVZTOEtSUUFHZ1BFZmdBQWFBaWVwMWRzbVAyUTJQOGlNbWI1aHYyRmhkd0RXNWNWY29zR2pKcTdlZFU4Zmk5clJIVGNYeHNQcEdka2JWKzN3TXJTVk9oWVZXVkZJdkx5ZmJ6cjhMa3FUOTdmdHF1eGdXNE5Wdzk2R3A2Ymw5K25aeGVoY2hVbGhWbVRoMjgvNEhqcXdzMFpFeDFxT0VOWXhPdlRGMTFDWDc3S3p5OVVWVkhzMGFYanRIRkQ1T1U0ek43bEcvYmY4d24wZFQwaExTWEpsTVM4ZVQ5eTJyS1J2L2RaUEhzOEVaMis2SExneE9YOW01ZEd2WDdqZk5zbk9UVmRTME4xeGtRSE8ydExwbjRaajNmTjFmUEdMZS8zaWNtaUlpSXRtaHJzWEw5UVJscUtpQ3pNMnNyTGNUd2ZCQ0gyMTh6Tnc1ZUkrdHAwa2VWSUh6aCsyYzNEOTcvRS9qbkx0Z1lHaDNrNC9YUG94R1dmaDAvekN3cGJOVE5hTW5kaTh5YWZocUpFeDd6OTU5U1Y1K0hSWlR5ZW1VbXJKWE1tREJ3NzM4S3MzWUV0Uzc4OElYTVBITjY1d3F4OUsyYldpZU1sRjIrL0o4bHBHWEljR1p2dW5aZk9teWhZLzFsWTFJSGpsMTdGdmxWUlVyQzNzNW8wWnBBSVczakZxTFNNckw3REs2YW96RnUrallpNm1adnMyZmduVStMazZubjE1cjIzQ1VseUhKbnVscVp6cDQ1VWtLOFlZaFB6NXYxNUovZVFGOUVwcVJtcXlvcTlyTXlualI4aUtTSE9QN05mNFBNTDEyNUh2b29yTGk3VjBsU2RNMldrNEErejVyWUZoMFljZGJ3V0VSM0hack5OMmpTZk0zVkVNMk45d1ovcTdjc0gxbTQ5L0RRc2N0S29RVUlEY0FBQUdpakVmZ0FBcVBleVNpcGUzU2ZHb25ZSzMvMzA1ZVhsMnc0NFNrdEpIdDZ4UWx0VHJhQ1FhNmluL2NkZjJ6YXRtTnZWM09TbzQ3V3pWOTAwMUZSTzdWL1h4UEJUZW4vdzhPbDVKM2Npa3BhUzNMUHh6eUgyTmtQc2JhcTd4R1ZuanhvYUVCd1NJU1VwMGJLNThHVHZjaW9mTnJDMyt6My8wNWRjK3RwME1kRFRxdkx3Ty9jZnJ0NXlTSllqMDd1SGhZcVN3b3VvbUVzMzdqNThFbnA2LzNvNVdaa3FENm5Tdm1NWGRiVFVsODZibUp0WHNQL1l4UlViRHpZejBtY3V1bTNmNld0dVhqMjZkUHl0ajFWbWR1NkRnT0JDYmhFVCsxa3NsbW03bHNHaGtiVy8wQytJeHl0Mzl3eG9hcVJuYktCRFJCM2J0L1FQZXA2Vms2ZFErV2ptMzVtM2JLdUZXZHZOSytkR3g3NDlkT0xLb3RVN25jL3NadVlPdkl5T25iNXdBN0ZZdjlsWktTdkpQM24rY3RhU3piVThiV2xaMmZTRmY4ZS9TeHo2bTYyMnBscml4NVJYc2U4RUswUkV4MTF6OCtyWHE2dVpTU3ZYdTc2SEhaMDRIT21Sdi9jUk9nOUhXdXJQT1JPZWgwVjUrZ1k1RExRMTFOUG1qM3padHQveHlrMlBMcDNhMjl0WmZVaEtjWGIzZmhrVmUrYlEzK0ppWWtTMDg5RFp0SXdzMng0V0NuS3lqNExESEMrN0ZoVVhNNCtvaU9qWTJldEhISytwS2l2MnQrMnVwQ0FYK2ZwTjFPczMvTmhmYzlzOGZCNnQzSFRRVUU5NzhwakJSVVhGMTIvZG4vTEh1bk9ITitycmFQS2J2WDdIVVdscHFUbFRSK3BwYS96YjN3d0FRUDJDMkE4QUFQWGUwOHF1L25hSzlBUEczTEpZckcxcjVzdHlwSmtjS3kwbHVYL0wwcm5MdGk3N2U2KzZxbkpTY3RwUSsxN3ovamVLMmN1bnFhN1MzY0kwOUdWMGNFZ0VVMUphVmxaWXlCVTZ1WlNVcEtqSVY2Wnd2NDU3MTlSSXI4cHFiRFpyeGNJcDQyYXUzTFRueE5GZHE3NnNrSldkdTJIWGNXVkZCY2VENi9tRHRFOWZjajF3L05MUk05ZjRTYWsyNUdSbHRxK2RYN0hOa1ptN2ZLdXp1L2Y4R1dPSTZOWTlQd05kelozckZ6SjdaMDhlWGw1ZXpqK3daVE5EYi84blhHNlI1T2N6STREdjhmTVhLV2taL1BEWjM3WmJjRWpFM2ZzUFJ3eTJxL25BSzg0ZVB2N0IvSS9USnd6bGQ0a1RVWGRMVTZZN3VsT0gxbGxaT2FjdnVUNEtEdXR1MFlHSXR1dzlWVlJjY3ZyQXV0Yk5qWWxvNnRqZk4rODVtWkNZWEp2V1JzZkV4OFluRExYdnRXVHVCS2FFeHlzWHJQRGsrY3V6LzJ4Z09zbC82OU5qeU1SRkxuY2VmQm43SlNVbG1DL282UnRrWlduYXBWTjdwanp3YWZpVm14NWpIZm96ZHhjUnRXaG11R0huc2J2M0gvM1d4NHBwcldtN0Zpd1dpNGhHRCswN2ZPcFM1OXMrek0wY0hoRnp4UEZhNitiRys3Y3M1VC9WS2k0cHFVM2JzblB5TnV3ODNycUY4ZEdkcThURVJJbW9YNit1STZZdVBYWGg1dG9sTS9obmtKZVQzYkI4Vm0xK1VBQUFEUVZlNEFjQUFQWGU4OHFKL1IxLzFOeGpEVFZsZnFvdkxTM3pmZlNzcUxpRXh5dFhWbEk0dG52Vjh2bVRoVEkvRVRVejFoODNmRUNuRHArV1czc2FHdGx6OFArRS9qeCs5dUtyVjgvTXlsRlVrS3R1YnpOai9kRU8vWjZGUlRHanhJVjQrZ1p4dVVXVFJnOFVuSmc5MXFHL2doekh5L2R4N2I1OWhRRzl1L08zTzdSclFVUUpTUlVwVVVsUi9tTnF4b3ZJR0g0RkpwSXhGT1JraVNnckovZWJMdmRMY2ZQd0k2SStOaFh6T0hwWmRaWVFGN3QxeisrckJ6NTQrUFNxeXozK245eTh6MTRWWVc4bitDdHJTVVJNc0gvL0lUbnkxUnZycm1aTTVtZE1Iak80bHExVlVwQm5abzZrcG1jeUpVSlQzSzI2ZE9RUGpOZlZWbTlpcVBzaEthV1dKeWNpbDlzUDJHelc0QUUyYVJsWnpKKzJMWnNRMGJPd2lqRWpIZHUzNU45ZzJibjVldG9hWEc1UlJsWU9FVjIvNVVWRWY4NmRJRGlTaFJrajhOVzJlZm9HRlJSeWg5cmJadWZtTWRmbGNLUzF0ZFNlaFVVSk51L0w1eGNBQUEwZGV2c0JBS0RlNDhkK2t4Kzc1TmpiaENRUDcwZlgzTHpTMHJOWUxGWmZteTdkTFUxVDBqTHZlajhTck5hNnVaR09sbnAxSjdsMGJBdC9lL1QwNWJXNWJsNStvU3hIdW9ZSzA4Y1A5WHdRdE9mdytXNFd3aXNMeEw5TEpLSld6WXdFQzBWRlJmUjF0VUpmdmlvdUtSRk1SRFZURTNoUm5LU0V1S1NFT0Q5a0xwdzVidVhtZ3hQbnJ1blVvZldJd1hZOXVuUVVqUDFNQU12Tks5QlFxK1dsZmkzNUJZVSsvazlrT1RJWHI5M21GOHJMeVVaRXg4VzkvV0NrcjEzRHNRZTNMYTloSlg5MTFVOUxYU2pJYzVqZkFoSEZ2VTFnUm1GOFhybTJmMzAwMVZVbWpSNTA2c0xOZ1dQbjIxbGJqQmpjcDFYenoyNHdvZEh2U2dweXIrUGVmWEdhYXNXOVRlRHh5aDBtTFJZcXo4N0pZemFTVXpNdVhyL3pQQ3pxYlVKaVhuNGhVOGpsRmhIUjY5aDNZbUtpUWpkOExkc1dGNTlBUkd1M0hSWTZST2lobm9HdUpnRUFOQzZJL1FBQVVMOGxGbEpLRVJHUkpKdWFDTDlVNzd2Z2Nvc2NMN3ZkOTNzY0c1OUFSS0lpSXN4aWVJK0N3eDRGaHdsVnpzN0pXL2JISklmcVk3L2cvUDlha3BhV3pNc3ZxS0dDcEtURTh2bVQ1eTNmdHUvb0JhRzEvY3JLZUVURS9tSTFOV1lRUHB2RkppSVcxV3BtaEdDU1p6N3pSL0piZCszb2ZHYVhrNHZualZ2M0Y2L1ozYUZ0aS8xYmx2S1hXR01hejE4dkVJUjQrVDdtRmhWemk0clBPYmtMN2JybDRUZDMyc2gvZjJxVzRDYUwvM3N2S2k0bUlxRzNVWlNVbE5iK3hMTW5EN2V6dHJoMDQrNGRyNEJiOS96SERoc3dmL3BvL2w0UmtjL3VOOVlYdDEvTmVEeWVxS2pJcnI4WENaVXJLY2d4QXhiR3pGakJZbEYvMis0T0EyMTF0TlJ1M1BKMjkvUm42aFNWbElpS2lOU3d3SDROYldPbUtpeWFOVTcvODJBdjh2bjhHc3hWQVlER0I3RWZBQURxdDVES3JuNVQ1ZHFsMTI4bUppNzJLRGpNUUU5cjZ0amYzVHg4aTB0Sy85bitWM1dWeld6SGZQY0dLTWpMWm1WL1pZUjhsMDd0N2F3dFhlNDhzUHg4d1h3OUhRMGlpbm9kTDlnZlcxcGE5aTRoU1VkTG5WbmRUVUpDakhsZ3dVL21xV21aMzlwSUZTV0ZHUk1kSm84WnRHMi9vN083dDhzZG4rR0RLdWFsTTQwWG5ITU9ndHc4ZkVWRlJUeXZIZWJJZkJyVFVWcGExdHRocHJ1bi8rd3BJNzc3VytKVWxCU0pLUGJOZThIQ3VMY2Z2dWtrVFkzMFZpMmFObXZ5OElVcmQ1Njdlc3ZlcnZ1L2VLUlZKUzBOMWJpM0gvUjFOTFUxcXhnZmN1WG12ZnlDd3FPN1ZwbTJhOEV2NGUvVjFsQjk4L2JEMjRRa3dVWDRhbjlkcG0rZnY4b0FBTUF2QW5QN0FRQ2dmbnRlR1ZCTkZIL1FGVVRZN05QNzEyMWQvVWR2YXdzSmdaZUUvVHNQbjRUeS81U1gxK0lBb2lZR3VqRnZFb1JXVGZ2U290bmpaRGt5KzQ5ZkVpeTA2ZDVaVkZUazVBWG50SXdzZnVIRjYzZXljdkw0RTcrWjFmaWZoa2J3Sy9EN1RtdUpmM0p4TWJFK1BTMkpLQzM5MCtWZXhiNVRWMVg2Y3ZrRElLTEVqNm5Qd3FMTVRkc0labjVtSWthdjdwMVMwek1mUHd2LzdoZHQzY0pZbGlOejJ5dmdiVUlTVTFKYVZ2YlBxU3UxUER3dnY2Q291R0tSUEdWRmVjdE83WWdvUFRQNzN6V0d1VEVFYnhncnk0NUVkUGkwaytEQ2tQSHZFcG1QekZNay9oT0JuTno4SndJTFpOajF0Q1NpWFlmT0NpN2psMTlRV0p1V2RMYzBKYUl6bDEwRjYrZm01UXUyRFFDZ1VVSnZQd0FBMUcvOFpmeC9XT3ovTG9JcWs4bVNkWHY1aFJJUzRpSmZXOGFmV2NETXlkVXpPaVplYURLMkVHVkYrWG5UUm03Y2ZVS3dVRjFWYWRHc2NWdjNuUjQ1ZFdsdmEwdGxSZmtYMGJIK2djOU4yallmUDhLZXFkT25aNWRqWjY3dlBueSt0SXlucGE1eTMrOUplTVRyYi9wMmc4Yk83MjF0WVd5Z1cxeFM0bnJuZ2Fpb2lHMFBjLzdlcDZFUjVoM2JmdE1KZngzTXVuMjlyTXkvM05YSHBvdnpiUjgzRHorTHowZHdDSEp5OGZSNzlJei9VVVZaY2VMSTM3NTZVUWx4c2JsVFIyN2FjMkxDN05VRGVuZVRsWlh4ZmZpTW1kdlBxc1hBZ3FpWStKVWJEOXIyTU5mU1VFM0x5SEp5OGRSVVYybmZ1dG5YajZ3S2MxY2ZQWE05SXl1SEl5UGw4SnZ0d0w0OVhPNCt1TzBWOEQ0eHVWdG5FMGxKOFJlUnNUNEJ3Zjd1cDBSRlJNdzd0blgzOU4rODkrU2tVUU96Yy9LT09sNlRrcExNcXB6MjM5ZW02MzIveHo0QlQwZE5XOTdkMGxSS1VpTGtSWFNIdGkzK04zN0lWMXRpb0tzNXhxSGZlYWZiSTZZdTdkT3ppNnFLWXZ5N1JBK2ZSNXRYelZOUi92NXZCZ1VBcUQ4USt3RUFvQjU3WDBDNXBVUkVzcUprK0ovZWNQNkRGQlp5UzB2TFZtNCs1T1VidEgvTFVnMDFGYmNMZTcrc3h1UHhha2hibHAzYVNVbEtlUGc4cWpuMkU5SGcvajF2M2ZNTGVmRktzSERZd043YW1tcG5McnZkdXVkWFVscXFvNlUrYzlLd2NjTUg4QmZ6MDFCVDNydHB5ZDZqRjdic1BTa2pMZFd6VzZlMVMyZE9uYit1OWwrem4yMjN3T0N3dTk2UDVHVTViVnMxM2J4cUhuK3g5S2Voa2VtWjJUYmRPOWYrYkwrVVd4NStJbXgyank0ZHY5elZzWDByRlNVRmIvOG5lZm1GSEptcXgwcDQrejhSL0dpa3IxMmIyRTlFUSt4dEpDVEV6MXgydmVibXBTQXYyNjlYMTdIREJ2UVpOa3RHNnV1RE1uUTAxVnUzTUw3ci9TZ3Z2MEJWV2RIZXptclM2SUdTLzNZZ2pMR0J6dUxaNHgwdnVSNXhkQm95d0lZWjZYQm8yL0pqWjY5N1BnZzZmdTZHZ29Lc2dhN1doaFd6bVhkWUR1amRMVDBqeThuVmM4YmlqVHBhNnBOR0RReVBpTG5xVWpIT244MW1iVjB6LytLMTJ5NTNIbHk2Y1VkR1dxcEZFNE11bmFwOWJpSmt3WXl4dXRvYVRpNmVGNi9ma1pRVTE5SlFtekxtOS9hdG12Njdyd1lBMEZDd3ltczVBQkVBQU9EbnUvV0I5a1FSRVhWVHBUVzEvWmY5ZjdGazNSNmZnR0J4OFdvVERwZGJ0T3lQU1E2LzJUSWZKODVaL1NJcXRtUDdsaXNXVEdXbTJmT2xwV2NGaDBaSVNVcXdXS3hURjIrbXBtVlYrVVNBc2V1ZmN5NTNmRzVkM04vZ2hzclBYN0g5L1lka3AxUGJoVmNFaEhybWVYalV0QVYvVHgzN3U5Q3FrQUFBME9paHR4OEFBT3F4c01xSi9lMSszZ2ovSm9aNmM2YU9xRzd2dk9YYkJEOTJzK2hnMTlOeTFKQytYNGJlMHJMU2xac09NdHZTVXBJTFo0NnQ0YUlUUnY3bTd1bC84dnpOLzdTdSswOFhIQkxoSHhTeVk5MUNaUDc2Smpzbmoza2hCYU9RVzNUd3hHVWk2bVdGY1JrQUFMOGM5UFlEQUVBOU50eVBNb3VKaUE2YmszRjlIT1Jmcy9MeTh2SnlLcWR5a1ZxODRjd3Y4UG1pMVR1UDdscHQwdVpmVHFMK3lmTHlDMGRPVzlxMXM4bnkrWlBydWkwZzdLOE5COTU5K05paGJYTmxSZm5rMUF5ZmdPRFU5TXhKb3dmTm5qeThycHNHQUFBL0cySS9BQURVVjRtRk5PRWhFWkdrQ0xsYTEzVnJBQm9TLzZDUVM5ZnZ2STU3bDVXZEt5TWoxYktwNGREZmJHMjZkNnJyZGdFQVFCM0FJSDhBQUtpdnduLzRxL3NBR3F0dTVpYmR6RTNxdWhVQUFGQXZmSDNNSVFBQVFOMElxM3laZGx1OFd3c0FBQURnWDBKdlB3QUExRmY4Mk4vbUcyUC91M3hLTEtURVFzb3IrUkh0Z3U5TVdwUUtTdXU2RVFEZlNUTTVzbENwNjBZQUFId0dzUjhBQU9xbGpHTDZXRWhFSk1hbTVuSzFPaVM5bUM2K0lmY1BWSUpsYXhxVVpuTDBLcWV1R3dId25RelFSdXdIZ1BvR3NSOEFBT3Fsa01xSi9TM2xTT1JyTDRmTExhWFRzZVNTOEJQYUJRQUFBTkN3SVBZREFFQzk5Skkvc2Y5cjYvbkY1dEtxVUVvdCtsVENFU1VERGpYaGtLellqMndpZkNmU29tU3VYTmVOQVBoT210VnVkQklBd0UrRTJBOEFBUFZTV0dWdmY4MFQrMzFUYU11TFQ2UDZPeXVUZ3o1MXdNci9BQUFBQUJVUSt3RUFvUDdKTGFINGZDSWlGbEc3Nm1QLzdVVGFGVm14clNGSjY5dVRJZWRuTlJFQUFBQ2dZVURzQndDQStpZThjb1IvVXprU3IrWmRzODh5YUU5bDVtOGhSNXRNTUtRZkFBQUE0RXVJL1FBQVVQL3dYOTFYWFZmL3UzeGFFMG84SWlMcXFrb3IycEJZTlU4SEFBQUFBSDV0aVAwQUFGRC9oRmRPN0s5eVBiL01JbHJ5bkxnOElxTDJpclNtTGJHK3R0US9BQUFBd0s4S2ZTTUFBRkRQRkpiUjY5eUs3U29YNTl2d2d0S0xpSWdVeEdrMU1qOEFBQUJBVFJEN0FRQ2duZ25QSW1aaGZrTU9TWWtJNy9WTitUUUZZR1Via3NOOGZnQUFBSUNhSVBZREFFQTlFMW81d3IvOUYxMzloYVYwSUxwaXU3OTJGUlVBQUFBQTRIT0kvUUFBVU0rRThXUC9GK3Y1WFh4TG1jVkVSTEtpTk0zNHA3Y01BQUFBb09GQjdBY0FnUHFrc0l5aWN5cTJoVHJ6YzBySTZWM0Y5c3hteE1Id2ZnQUFBSUN2USt3SEFJRDY1QVYvWXI4TXlYNGU3TS9HVVFtUGlNaUlRNzAxNjZaNUFBQUFBQTBOWWo4QUFOUW5JWlVqL050OTN0V2Z5aVhYRHhYYms1djg5R1lCQUFBQU5GU0kvUUFBVUorRVpGUnNtSHdlKzgvSFUxazVFVkZ6T1RKWHJvdVdBUUFBQURSSWlQMEFBRkJ2Y012b1ZXN0Z0b25TcC9Mc1lycWJXTEU5M3FndVdnWUFBQURRVUNIMkF3QkF2Zkcwc3F1L3FTeHhSRCtWWDM1SHBlVkVSUG95MUJsZC9RQUFBQURmQUxFZkFBRHFqVThqL0FXNitndEx5VFdoWW51c1lWMDBDd0FBQUtBQlErd0hBSUI2NDFubGVuNm1BaFA3cnljUXQ0eUlTRTJTck5UcXFHVUFBQUFBRFJWaVB3QUExQTlaSmZRdW40aUl6YUwybGJHL2pFZlgzbFpzanpFZ05xdnUyZ2NBQUFEUUlDSDJBd0JBL1JDVVZySFJScDdFS3YvMzVKMUN1YVZFUkFwaTFGdXo3aG9IQUFBQTBGQWg5Z01BUVAwUW5GNngwVkZnMFQ2bnlxNytnYnFmbmdYOFNLV2xaYmw1K2Z5UCtRV0ZpUjlUeTNpOG4zQnBBQUFBZ0I4QnNSOEFBT3FCY3FJbmxiMzlacFd4UHpLSFl2T0lpRVJaTkZqbjV6VGt3Y09uZHNObXhieDV6M3k4N1JVd2NPejhqTXhzSW5KeThjekl5aEdzWEZESTlYd1E5SE1hQmdBQUFQRHZpTmFpRGdCQWZaU1RteThuSzFQbHJ2VE1iRVY1T1RibWdUY2dyM01vdjR5SVNFYUVtc3BXRkRwWFpHK3kweVJac1ovVEVOZTdEelRVbEkwTktwNHlTRXFJRTFGWkdTOHJKKy8wSlplVEYyN3VYTCt3WlRQRHlzcSsydzg0cml5WU5yaWZOUkdObmJueVZXeDhkV2VXbHBMMHVYbThoa3NIUEE2ZHYyTDc0UjByT3JadmVmemNqY09ublpoeU5wdWxwQ2pmeWFUMXRIRkQ5SFEwdnV2WHJVY2NMN3VlT09kODhlaG1iVTBzM0ZpVHpuWmplYnp5M3dmWXJGZ3dwY29LVjI1NmJOdnZTRVNlMXc0cnlNdFdXUWNBQUg0cGlQMEEwQ0FGaDBRc1c3L1hZVkR2R1JNY2hIYnhlT1VMVnU0b0tTbmR0R0tPb2I3MnoyOWJiSHpDZ2VPWHVsbDBHR3JmcXpiMXI3cmNzN0xzcUs2cVZJdTZqZGZqeWhIK25WU0llVnlUV1VRK3lSV0ZEbm8vcHhVSlNTa1BuNFF1bURHV3hhcDRaaVFwSVVGRXBXVmxDbktjRTN2WHpsNnlhZHFDOVJ2K21tUGR0U01SalJoc0Yva3FidFB1NC9LeU1qMjdkWm8vZlhSZWZrR1ZaL1lQQ3Jsei8yRU5sODdLeVZ1Ly9jaUl3WFlkMjdma0Y5cGFtV3VvS2VmbEYwUytmblBiSzhEMzBiT1QrOWJ5SDBrME11T0cyVDhJZUxwNnl6L0hkcS9HTTd1dnV1MFY4TWYvUm5Ga3BML2NkY1hab3k1YTlBUGw1dVVmUFhOZFcxTnQ1Tzk5NnJvdEFBQU5FbUkvQURSSWVqb2FMRGI3K05rYlJ2cmFkdGFXZ3JzdVhMOGRFUjFucUsrdG9hNVM1YkdUNXExNUhmZSt5bDAxVzdGZ1NyOWVYYjlhTFR3eXhpL3dlY0RqRUcxTk5ZdU9iV3V1N096dXZYWGY2Zk5PdDQvdlhxMmlyRUJFKzQ1ZHZITHpYaTJiMUxPcjJkL0xaOVd5Y3IzMnVIS0VmK2ZLRWY1dWljUXJyeWpSclhwWXgzZDM5cktiakxUMG9IN1cvQkpwYVVraVlzSzh1cXJTOFQxckZxL1pKU2IyNmYrZUt4Wk1qWCtmZE9xaWkzVlhNek9UVnRXZE9UazFvK2JZZis3cXJZSkM3dlFKUXdVTGY3ZTNNVGR0dzJ3ei9mOEhUMXplOWZlaS8vWXQ2eWsybXpWdjJxaXBDOWI3QkFUYmRPOVUxODJwMXd4ME5lUGZKN25lOVIwMXBLL1Fyc0NuNGZIdmszUzAxQk1TazZzNXV1RkpUczI0ZVAzT2hCRy8xWFZEQUFBYUtzUitBR2lRMUZTVS9sNDJjODZ5clRzT25MR3lNSldVbEdES28xNi9PWERza3B5c3pNNTFDNlVxQzRWd3VjVXFpdkx6WjR6aGw2emRkcVNac2Q3b29mMllqL2tGM0RWYi8rbHYyNDJmUGQ0bUpPMC9kcW0wdEl4L1NCbVBWMVJVWE9YNTdhd3QvQU9mK3dRRTMvTHdhOWVxYVpWMXhNWEVSRVZGaUtoLzcyNjN2UUtlaGtiTytIUGpzVjJyRkJYazlIUTArVW12cUtnNDhHbTRpckpDNitiR1ZaNm5pWkh1MTM5WTlWOStLVVZXenBudlhQbXd4cVh5MGN6UDZ1ci9tSkx1ZXRmWHRIMUxhU2xKZnFFY1I0YUljbk1yRnZrVEVXRXYrMk55U2xxR1grRHo3aFlkaUVoTVRIVDcydm5pWW1MdlB5Ukh2bjVUNVptMU5WUnJ2blFodCtpYXE5ZWdmdGF5bkdvZmNFd2FQZWpVaFp2UHdpS3IzTXZqbFRlQ0huS1R0czNidEd4eTlxb2JZbi9ORFBTMDh3b0tyN3JjRy9sN0gvN0lGTWJsRzNjVjVHVmJORFdvSjdHL2NkeVpBQUFOSFdJL0FEUUFIMVBTVGw2NCtXVzVvb0pjRXlPOVhZZlA4VXRLUzhza0pNVDF0RFhPT2QwU3F0elVTRy9Zd043TU5vY2pZOTNWakw5TFhPeUVtcW95dnlRck81ZUlqUFMxK1NYaEVURkNaL043OUd6eG10MDFOL3UyVjhCdHI0QXFkeTJjT1paNXlpQXVKclp6L2FLcDg5ZkZ2SGsvZSttV283dFdEdTVuUGJpeXQvbEZWR3pnMC9CZTNUdi9PV2RDemRkcTJCNVZkdlUzbHlONU1TS2l1MG1VVlVKRXBDTk5IWDdTOUljRHh5OFZsNVFRVVhGSlNVSmlTbkpLZW5KcStxdllkMFMwL1lCamFWbFpTbG9tbDF2RVZHNWlxTXZFZmlKU1ZWWWtJaS9meDRLM29xRCt0bDJORFdwNlFCUDBORHczTDc5UHp5NDExQkZoczVVVTVaTlRLMlpEekZtMk5UQTQ3UGJsQTJ1M0huNGFGamxwMUNCbXBFQll4T3ZURjExQ1g3N0t6eTlVVlZIczBhWGp0SEZENU9VNHpGR25MN29jT0hGNS8rYWxVYS9mT04vMlNVNU4xOUpRblRIUlFYRElESmRiZE82cSsxMmZSeDhTVTBSRlJWbzBOUmczM0o3L1plUGZKVHBNL25Pc1EzL0JCMmRMMXUyNTcvZkUyL2tvODlqQ3N0K0VWczJNbHMrZnZQZm9oWkR3YUJhTDFkWGNaTm04U2Z4bVpPWGtPVjV5OGZaN2tweVdJY2VSc2VuZWVlbThpY3l1dmpaZGRodzhrNUtXb2FieWEwOTcrWm9oQTNvZFBYTXQ2TmtMd1NGRkg1SlMvSU5DSm96OExlSERwOHkvY05WTzMwZlB6aDNlMktLSkFiL3dpT08xWTJldkg5bTVVbkJTQ1lPNXRlN2ZPSHJzN0hYUEIwR1oyVGs2V3VxamgvUWJZbS9EVkNndUtYRzc2K2ZxOGVCOXdzZlNzckttUnZwenBvNW8zN29aczVkL2ovaytlbmJybmwrTHBnWkhkNjBpb3VEUWlLT08xeUtpNDloc3RrbWI1bk9tam1obXJDOTRSUStuZnc2ZHVPeno4R2wrUVdHclprWkw1azVzM2tTZmlJWk9YUHcySVlsWi9jSHhzcXVrcElTLzIwa2lpbnY3NGZqWkc4L0NJN056OHRSVmxDYU5IaVE0VGdjQUFBUWg5Z05BQTVDWmxYdmQ3WDZWdXg0L2UvSDRtWERoaTZqWUYxR3hRb1hkekUzNHNUOHZMOThuSUppL3E3aWtOQ1UxblYrU1g4QmwvazNKTDJIKzBma2xUWFVWZlYydGIvb3VIMVBTNHQ4bENwWndaS1Iycmw4NGZ2YXFsTlQwZHdrZld6VTM0dTlLK1BDUmlIUzFHKzBxYmhVQ1V5czJ6Q3U3K2k5VkxvdzNRdi9uTk9GWldOU2QrdzlGMkd3aWluMlRNRzdXU2lKU2tPT29xU3F6V0N3WkdhbHU1aDNVVlpWVVZaVFVWWlRVMVpTbEpDVWVQSHg2M3NtZFdhdHZ6OFkvaDlqYjhIUFJseTdYT04wNk9DUkNTbEtpWlhQREd1cmtGeFFtcDZZTExYZTNmc2RSYVdtcE9WTkg2bWxyRU5HZCt3OVhiemtreTVIcDNjTkNSVW5oUlZUTXBSdDNIejRKUGIxL3ZlRDZsL3VPWGRUUlVsODZiMkp1WHNIK1l4ZFhiRHpZekVqZlFFK0xHWGN3ZmRHR2lPZzRNNU5Xdlh0WTVPVG1lVDRJV3JCeXg1SzVFNFlQc3F2OXp6TTVOV1BocXAzamhnOFlQOXpleS9leGs2c25tOFhhdUdJT3MxREM5SVYveDc5TEhQcWJyYmFtV3VMSEZPYlpDb09aS1BFME5MSTJFMnArV2VYbDVVUHNiVTZlZDc1Njg1NWc3TDl5MDRQRklvZmZiSGY5YzVaZk9NUytsKytqWjNjOEEvaXh2N3k4M04zVFgxOUg4OHZNei9mSGltMTYyaG9yRjAzamNvdk9YbkhidE9kRUliZG9qRU0vSW9xSWl0dCswTkdtVzZkZVZ1YTV1Zm1YblQxbUw5bDgzWEduNEpPYUM5ZHZaMmJsVGhrN21CbDE1ZUh6YU9XbWc0WjYycFBIREM0cUtyNSs2LzZVUDlhZE83eFJYMGVUZjhpOFpWc3R6TnB1WGprM092YnRvUk5YRnEzZTZYeG10NmlveU5SeHY4ZTkvWERxd2sxejB6WldYVHFLaVlvU1VVSmk4dmpacTZRa0pZYisxa3RhVXZKMTNEdisyemNBQU9CTGlQMEEwQUEwYjJMZzYzcmlQNTVFUkVTRXYvM2hZK3JLelljRTkwYThlck55MDhIaWtoSVJFUkVSRVJGSlNZbjcvay91K3o5aDlwWlg4OXIyWHQwN0MvWjUxc1psWjQvdEJ4eUZDclUxMVhhdVg2U21vcWlsb1ZySUxUcDQ0akpUSGhVVFQwU0J3V0ZmanRjMTFOZXU1WktCOVYxSithZmUvaTRxUkVUUE15bWhnSWlJSTBxOWZzWWpqNUtTMG5YYmo3Um9hc2hrNDZiR2VqY2NkNm1wS2ttSWl4SFI0SEVMbWhycFRSa3pXT2dvVFhXVjdoYW1vUytqZzBNaW1KTFNzckxDUXE1UU5Ta3BTVkdCZTY5S3IrUGVOVFhTcTZGYWNVbkoxbjJuZWJ6eUFiMjdDNWJMeThsdXFGemNJU3M3ZDhPdTQ4cUtDbzRIMS9NRDJPbExyZ2VPWHpwNjV0cmkyZVA1UjhuSnlteGZPNzlpbXlNemQvbFdaM2R2NWs0K2R2WjZSSFRjLzhZUC9kLzRJVXlGS1dNR2o1MjVZdmZoOHpiZE82c29LZFQ4UmZnK3BxUWQzckdDeWZDZE9yU09pb24zOEFsY1BuOHlSMFk2T2lZK05qNWhxSDJ2SlhNcnhyRHdtRVVjaUlqSTJFQkhWRlRrVmV4YnhQNmFxU2dwOUxMcWZPOUJZRkp5bXFhNkNqTk00K2J0QjFhV0hUWFVsQVZyZHVuVVhrTk41WTczdzNuL0c4Mk10MzhlSHYwaEtXWEJqTEUxbkw5NUU0Tmw4eVl4MjEzTlRRYVBYM0QwekxVaDlqWlNraElhNnNwT0o3ZnpuMEExTWRSZHZtSC8zZnVQeGcwZndEODhJVEg1NHBITnpQU3I3Snk4RFR1UHQrYzF5QThBQUNBQVNVUkJWRzVoZkhUbkttWmRqSDY5dW82WXV2VFVoWnRybDh6Z0g5TGQwcFFac2RLcFErdXNySnpUbDF3ZkJZZDF0K2pRcjFmWG1EZnZUMTI0MmFLcDRZakJGYytlN3ZzOTRYS0xWaStleGgrb0luZ1hBUUNBRU1SK0FHZ0EyR3lXNEhUci8yakZnaW5FWXJWcElUeGJQanJtN1pnWmYwMFpNMUJvV1RVaXlzc3ZmQmtkYTZ6L0ExZFFOMmxUTVVTMnFLajQwbzI3Z3J2OGcwSytyRzloMXE2UnhQNlFEQ3JtRVJFcGlwT3hMQkhSdGNxKzM5OTFTWXo5RTVxUWtwYVJtcGE1WTkyQ3ZVY3ZFcEdvaUlpdXRqcC9yN0doYmt4VmEwQTJNOVp2WnF3djdpekdqLzFQUXlObkw5a3NWRzNmNWlWZE9yV3Z1UUdaV1RsVmp1bTRlUDJPbDI5UVpsYnV5NmpZbExRTWM5TTJRcXVhQ1M1czd1a2J4T1VXelpzMlVyRFRkYXhELzNOWDNMeDhId3ZHZnNGbkJ4M2F0U0NpaEtTSzUwcTNQUHhVbEJRbWp4N0VyNkNvSURkNmFQL2RoOC81Qno0ZjNMOW56VitFVDBOTldYQ0JROU4yTFY1RXhpUitURzFtcksra0lNOU1Sa2hOejJUbVJ3ak8vV2F4V0FweXNzeEVHNmpaaU4vNzNQVitkTTNWYzg3VWtVUjB5OU0vTDcrQUg0ejUyR3pXNFA3V2gwODdCWWU4N0d6YWhvamNQSHpGeGNUczdicFhjMklpSXNIRkFpVWx4UHYyN0hMT3lmMUZaRXluRHEwMTFENnRsbHBhV3Fhc3BNRE1MeEE4ZkhEL252d2xWeng5Z3dvS3VVUHRiYk56ODVnU0RrZGFXMHZ0V1ZpVTRDR0M3ZW5RcnVYcFM2NDFMRStncENoUFJQNkJJVDI2bURHUDU3Q0NBQUJBRFJEN0FhREJlQjRlbFpTY1Z0MWVQUjFOSnNrWGw1U1VscFpKU2tndy93cWNPR2YxaTZoWVg5Y1QwbEtTSDFQUytCRTY2b3ZWMTFKU000Z284bFdjazZ0bmxaZDQvK0VqUjBhNnIwMFhwaXRzNWNLcFRZeStlYlU1TTVOV3kvNllaTkttZVhVVkZPUmwrVU1iL3Jkd1EzUk12TmYxSTh6NmY0eENibEdmWVkxaTlYNUdRT1VJZjJ0MUlxS2tRZ3BLSXlJU1pkSHZQMm5CUWkwTjFmWExaemF0NXJmWjFFanY3QlczMHRJeXdkOUNEUzRkMjhMZkhqMTllVzBPeWNzdmxPVlU4U1kyLzhEbnpBSVFodnBhNDBmWUR4dlVtNW1Hd0dlZysybU1ORE41cEZVekk4RUtvcUlpK3JwYW9TOWZGWmVVaUl1Sk1ZVnFBbStMbEpRUWw1UVF6ODBySUtLYzNQejB6R3pMVHUyRXZpbXpjdVEzTFJFbk5ETmZRVTZXaUppcmFLcXJNTXNURGh3NzM4N2FZc1RnUG9JVFc0aElWbGFHcVFrMWE5ZXFhWXVtaHM3dTN2K2JNRlJjVE95S3M0ZWh2bmFuRHEyL3JEbTRYODlqWjY3Zjlncm9iTnFHVzFUcytTREl0b2M1ZjZtRkt1bG9xUXQrWk82WjlJd3M1dU5kNzBkZXZrR1JyOTRrcDZZejNlemNvaUxCK3ZvNm4yWS94Y1VuRU5IYWJZZUZMaUVqTFNYNFVWMzEweUFGQlhrTy80YXBrbDFQaTF2My9OdzkvUjgrQ1IzY3ozcllJTHRmL1Iyb0FBQTFRdXdIZ0FiajR2VTc5LzJlVkxkM2lMME5FL3UzN2p0OTg3YlBwV05ibWhnS2g4YTNDUitQT2w2cjdneGxQQjRSQllkR1JrVEhWVmRIUzFPdHIwMlg1TlNNamJ0UEVKR243K04vOTExOEFwNXVXRDdyMEtrcjdwNFZhLzRaNld1Zk9mZzNzODBmMnBDVW5LcXVxaVE0Szd1eDRaWFRnOG93MlZXVmlPalMyNHFQdlRSSlZ1em50SUxGWXRsYW1WZTMxOHlrMWZGek44SWlYcHUyYTFHYnMzMTU0MzJWdExRazg0NUFJUWUzTGVlLzFxRktrZ0t2cXlncjR4RVJteTA4UHFLOHZKeUkyS3hQNVVKcnZ4T0x4ZFRoOFhqTTJvRlZuNEVwWjlXcVQxWG9Fc3pIY3FvWWhqMTc4bkE3YTR0TE4rN2U4UXE0ZGM5LzdMQUI4NmVQNWxmT3l5dVFrZjV1bzNzYXR4R0Q3ZFp0UDNMUEowaGRUU2syUG9HL01xSVFGV1dGN3BhbTkvMmVMUHRqc3JmL2s0SkM3cEN2alJWaWYvNGJaTVpmU0VpSUU5R1dmYWVjWER4TjJqWjNHR2hyb0tzbEp5c3piY0hmUW9kTFNYMjZNNW5uQW90bWpkTVhlRW9sTlBHS2lJZ2x1TW5pMzNoVkVoY1QrMmY3WC82Qnp5L2Y5RGg5eWZYaTlUdnJsczJzNFc4eEFNQXZEckVmQUJxWVE5dVdNOE03K2Q2K1QxcTZmbTl0ampVM2JlUGg5RTkxZTVsQi91T0dEZmh5a0wrUXdrSnVZSEJZclp0Y3RhTGlFZzAxbGViRytrUVUrdklWZjRsNHZyejhndXljdkgrUklSdVNrRXpLS3lWbUduOWJCVW92SW8vSzlRNUgvcVRGL0w2cWZldG1raExpM3Y1UGFobjcvd1VGK2U4d3JGMVBSNE9Jb2w3SEMzYWVsNWFXdlV0STB0RlNyODFRQlhrNWppeEg1blhjdXpJZVR6RDhNNzIxaHZyYVJDUXBJY1lzeFM5NFlFcGE1cmUydHFtUjNxcEYwMlpOSHI1dzVjNXpWMi9aMjNYbjMrclpPWGtLOHJMZmVzSmZrMTFQeTcxSHpydmM4ZEZRVTVhUmxoSmEra0hRVVB0ZVBnSEJmbytldWQzMU5UYlE0YzhxcXM2SHBCVEJEditYVWJGRVpHU2drNWRmNE9UaWFkYSsxZUdkSzVoZFFtdVVma2xMUTVYcDIvL3FiSmR2MWMyaVF6ZUxEcEd2M3N4YXNubkxucE9JL1FBQTFVSHNCNEFHUmw5WFMyZ3dKOVBKK1UwOGZCNnQzM0ZNcUpCWnQrL1VoWnRucndxLy9JK0l6Z3NzT3EydnExbnpFb05YWGU3dFAzWnA0cWlCZ25Pa2hVaEpTa3dlUFlpcFlObXZZbTJ6UW03UjdzcVh3REVEWEpOVE16YnQrZXhhelBkOTh6YUJLVy9WM0hod3czMXRsWGRsVjM5UGRXS3o2TXBiS2kwbkl1cW1SanBWREhxdkUySmlvclk5ekc5NytzK2VQSnpwWFg4ZUhyWHYyTVV0cS82b2Nsenh3eWVoL08zcWV5cy8wOFJBOTg3OWgvL3hEZWMyM1R2dlBYcmg1QVZucXk2bS9MWDNMbDYvazVXVE4xSmdubllOV0N4V0h4dExKeGZQTTVkY0oxWGV1bGs1ZVJldTNaSGx5SFMzTUNVaVZSVWxLVW1KNStGUi9OYkd2MCtLckg2QXpKZnk4Z3ZFeE1TWStkaktpdktXbmRxOWpJNU56OHhtWW4vOCs2VGlraEtqSDdtT1JtTWlJUzQydUg5UHg4dHVFdUppZy9wWjE3QUdpb1ZaV3kwTjFldTM3ajk1L2xKd29ZZnFIRDkzWTgyZjA1bGhHaUhoMFVIUFhyVDRQM3YzSGRWVTBnVUEvQ2EwaE41N0ZRUlI2U0JnUjdIMzNydXVkZjJ3cndWZDI5cGRYWHZ2SFRzMlJFV0tWT2tpSUZLa0l5WFVCQktTNzQrSE1ZWVFVSUswK3p1ZVBTL3o1czJic005eTM4emM2V2hrb0t1VmtaMEhBRHJhMzNlVThINGJMTHlwWHM2MmgwOWZ2M3pyY2YvZTNiZ1QrMHZMeWlzcm1hb3FEVW9TS1N0REJZRDh3dTl2bHdxS2lsVyt2ZjgxTnpVeU50S05pazFrTWxsRXlrQ0VFRUo4OEE5SGhGQXJFeEFjS1MvL3c2VDM3Snc2Ri96WGhjV3FaakFxNTg4WXc3dVJkVjI4M3dZL2YvMk93NU1tbWtUNm5tS3dpRllTL3luVjJFaVhkekV6c2NXVWhMajR6Mllpckt5czR0dXFNQ01yVitDYTZ0eXZoVVROMHJLSzFocjJzempnazFOejNGY1R5cGpnbVZuemNaYXdyZXgrdjRtakJucDYrVjI3KzR6STUvOHArVXRNWEJLVlo0STlBQVNIeHhJSGE3ZCtuM3NpSlNYSlA1TlpFRHNyYzQvSDNnbEpxZWFtdi83Rk5kU1VWeTJac2VlL2k1UG5yeHZRMTFsRlNTRTI0Yk4vVUlTMWhkbk1TY01iMk1pU09SUERJajRjTzM4N05ETE91cXRaYVZuNXk3ZEJORnJwN3MzL0kwSXZNVEo1NU9BK3R4NTRiZnpuNk9paExvVkZ4U2N2ZXFpcEt1ZmtOZlMzWVh4UzZxYWR4MXo3T0dwcnF1VVgwandlZVd0cHFISjNmUStML0FBQWRqenBBSkZ3NDBlNlhyN3R5YWlzbWlCMGgwVVNpVFJtcU11eDg3Y3BVcExEQnZTc3Q5a1BDY2tMVm01M3NyTW9MQ3A1OU55SElpVzUzbTBPQU9ob3F1bHFhN3g0L2M2NnE1bWhudmE3MEtnWGI5NEpiOHBRVDJ2YStDSFhQSjVObXI5dWtFdDNOVldsMUM5WlhqNkJ1OXlYTnpEc1YxTlZWbFZXZk9rVFRLei9Yekozb3NjamI5L0E5ODcybHFvcVN2R2ZVaUpqRWdiMGRjS1lIeUdFNm9KL1BpS0VXaG0rb2UvRzZHUmkyRTNvd21sQy9LZFVJV2RESXo5czJIRzBidy83L1Z0WE5MNUx2UG44R3FpQmVlWmFvb0N2d0dBREFDaEtnb1VpWFBoY2s5TGZRUVVNaFNVYisvMDZtM1VZTmFUdm1TdjN1blF5ZHJLemlJcE4xTkZTSjNJdTBPa01GcXQ2MDY3anIzeURqK3hlcDZtdTZubGR3SklUTnBzdFpCemYyY0dTU3BIeThnbHNUTmdQQUJOR0R0RFJVcjk4eS9QSlN6OG1pNldycmJGNHpvUVpFNGR4ay9uVlMxNU81dngvVzg5ZmUvRGFQelE4NnFPME5NWEdvdFBjYWFPNm1IM2YrZUovQzZjU1NkM2UrSWNhRytxdVdqTEQwOHUzNFdHL3JwWkdsMDdHTDk0RWxwVlhxS2tvRFIvWWU4N1VrUlFwU2VMc1M1OGdVMk1EWFMzMStwcEJOVFRWVlhzNzI5SHBETU1mVjg3WDF0UEo1dGo1MndOZG5HVmw2cDlLYzJUWHVvTW5ybHk2K1poRUl0bGFtaStaTjVGNFNVb2lrUTd0V0gzZ3hKVUR4eThEa0hwMHM5cjM5NHBKODljSmIyM0ZvdWw2T3BvZWo3eHYzSHRPb1VocWE2clBtemJHcW5QSEJuNUhNVEo1eDRhbGU0OWN2SExuU1FjRG5TVnpKOXBabVllRXgzbzg5bVpWczNVMDFaWXZtREo1N0tBR3RJUVFRdTBVaHYwSW9WWm10L3R5UmNVZjF2MW1aT2J1T0hqMkY1cGF2ZVhmeHZmbmMwb0dzZGw0N1ZOTUZxdWkxaTd1UktBdUpBd1Q0VmFGTFoxM2RzMkJxeVl3V0hELzJ5WjUwK3FmZ3ZIN3JWdzhQUzRoZWZuNlBmMTZkdk1OREIvNmJielVKeUNNVVZuMU5iL3cxcGs5K3JxYXZERi9mZ0V0TENxT1NwRWlrVWhlUG9FSzhuV3VWNWVWa1I0enJOLzlKNi9uVHg5RHpJS2VQMzNNL09samhQVG42RzdCZ1ZaM0J5c2hLNmhuVHhrNWU4cEl2a0ovei9POEgrWGxaTndXVFhOYk5LMnVSaVFsSk5Zc203Vm0yU3h1U1c5blc5NEtnYzh1OFYweVkrSXc3cWJ1bXVvcUI3YXRGTmp5eDhTVTkxRWZkNnh2UXh0Vk5JRVFyNnQ4SmJYZk9lN2Q0bGI3UW1JMmZyM0ovQWlxS29vQ0d3RUFRMzN0STd0K2VQekN2Szl4andVK1l3QXdmb1RyK0JHdUFodXMvVEIzTnV2QTJ5YVJXZlAydWIyOEg4OGQzdEtRTDRJUVFnakRmb1JRNjJQUnVTUGZnbW81bVY5TWRML2ViUzUzYXJFUTk1Kzh2dlhBcTY2emlaL1RpSCtrMWo1MThjYWppemNlMVM0ZjBOZHAxNlkvaGR5eHJKeiszNW5yOVhhc1J6ZnJQdDN0NnEzV1FoVlVRZEMzOGVIQjJuQXJEUmpWQUFDV2l0Q2xRZk4rZnpNWmFlcXBBNXNPSEwvOHlqZEVXMU9WbTdXaHA1UE5RQmZuS1dNSDg2ZkhCMkJWc3piOWM0dzRscVpTVmk2ZUxxVDlXWk5IUFBYMlAzL3Q0WjhMSmpmWmwyalJPQnpPNGRQWE81dDFHT0RpM054OWFZTktTc3Z2UHZhMnNlaEU3SGlDRUVLb1hjR3dIeUhVeXNURWZVcXZOZHIvYTAyVmxwWVhGQlhYVzYyOFFzQ0kvYmRUOUpEd1dES1paR2RsWHZ1c2dhNldvYjUyN2ZJdWd0NFI4R0pVVnZLdDhCZElVVjZ1RllmOWo3Nk43WnZLZ2J3RTNQNVM4M0Z1YzhZay8yeGNKdVNzdkp6TTFuV0x0NjViekZzb1pFeGVVMTAxOU9WVkRnYzR3S205S3g0ZkZTV0ZMV3NXcnRwOG9KZXpiYjFaMXR1a0cvZWVmNGovZlAzVXJucC9WdWluK0FTOC81U2M1djAybU02b1hMVkUyTHNuaEJCQ2JSV0cvUWloVnVhdjdmK0pxcW5UbCsrUnhlb1BNRmdzVmwybjN2aUhWbFl4QVNEeDg1ZmF1N3NOZEhHdWR5OUFJZnIyc052MmwrRFp6aEV4Q2YvYnNGZmdxZGFCeVlGSEdUWEhvL1hnd21kZ3NnRUFIRldiZDZpZldLNHZRaVFTTVFtZ1FmbjVlem5aMUo2LzNYNU1IVGRrNnJnaHpkMkxOaWdsTGVQaWpVZEcranFIZDYzdDFMRmxKY3RFQ0NIMGUyRFlqeEJxWlRhNHphdWR5Zi93NmZxbnhOZTJmOXVLaHV3amZmYnEvWk1YUFdxWHM5a2M3dVQvblFmUFhqcTJuVWgxM2hqVmJQYWpaejY5bkcwQmdFd20xN1hPWDBxcW9SbmFXcWdYV1ZER0FnQlFsQUJUZWRnWEIwUm92S2loS2I0UVFnMDBaK3FvT1hYdkpGcGJYV2tqRUVJSXRWNFk5aU9FV3BrZWp0WjhhL3NUa3RKNFAvWjJ0bFZYVlZiK3RxV3pFRnYybkpTU2xLeTNXbGw1aGNEeUIwL2ZmRXhNTWRUVEdqNnc5OUZ6dHhhdjJYbGsxenBGaFRyVHR0VXJPemZmZmRleHBKVDBYajhtU0d0cjJCeTQ5VzF6aE5INmNEZ2VpTDBSQjJxQmJ2MEp4aEZDQ0NHRTBFL0JzQjhoMU5iMDZXN0h1K0tkdzZtejVxakJmVG9hRzlUYjRCdi9VQ0lETnErTTdMeGo1MjhCZ051aTZUMjZXYVY4eVh6eTBuL3M3RlZ6cDQ0YTFLLzdUM1c0dklMT1pMTHk4Z3VuL1BGWFdUbDlRRitubjdxODlYbWFCVGtNQUFCeEVzaUtRd3dOQUVDQ0RMUHJTWGxRdi9nU0tHWUNnd1gwNnBwZkxMWW9lb3hhRDRwWVRXNUloQnJJVkI2Y1ZKdTdFd2doMUxRdzdFY0l0WHFWVlZVQVFDWUpXS1ZQS3lsTHk4Z1dGeE9Ua2hJd3FtOXJaZDZRU2Y3cG1UbDhZWDllZnVHU05mOFVsNVQxNkdiVjA5RWFBUDVldTBoWFcrUGN0UWVIVGwwL2RPbzZzUWZiczFjQmNRbWZTV1F5bVVUOGg4UmtzVmhNRnBQRllqSlp3d2IyR2plOFA1RndpOGplcnlndnU5dDl1V3NmeC94Q0dnQzg5Z3UxZDYxekU3WFdpc1dCUzhrMXgwTzE0WHhTemZFVVExRDkrWjBMSXdvaHNSUStsMEpxT2FTVWliU2pxSFhTazRaMHdkTnpFQkpzbUE2Ry9RaWhOZy9EZm9SUWEzWDAzSzJVdEV3SmNmSDRwRlFBME5TbytYY2JrOGthUEdtcHZKd01sVUxKeXNrcks2ZGJkVEVsY29QN0JMeXZvTk1CSVByREp3QUlqZmhBS3k2dDkwYWZrcjhBZ0c5Z2VGeGlNZ0JZZHU3NHlpOGtLK2Vyb2I3Mjl2VkxpVG9rRW1uQmpMSERCdlM2NS9rcUlDUXE1VXNtQUdSazVXWmsxYm5Md05ybHM0bUQ3Tnl2QUdCcjJXbm54bVZxS2tyY0NwcnFLdFlXL0drQ0NZVkZ4U0hoc1QvNUEyc1picVFDclFvQVFGb01pcGhRVVEwQW9Dc05NeHFjYVl6QmhwQjg4TStENFB5YXl4RkNDQ0dFVU4wdzdFY0l0VllzVm5WQWNDU3J1bHBTUXFLYmJkZXh3L29SNVJJUzRrb0tjcW5wMlFBZ0pTbGhiV0cyMFcwZWNlclF5YXNaMlhuY0ZxN2NmdEx3Mi8xMzVnWnhzR25sL0duamhrYkVKUHkxZkRaZjRuZHRUYlZsOHljdm16K1p6ZVpVMEJtTXlrb21rOFZpVlZlejJSdzJtODNoRUM4SWlNRi9mVjFONHFvNVUwZXBLQ21NSE5LWGI5K3l6bVlkZHF3WG5Nay9MQ3F1VlliOU9YUzRrVkp6YktVRWZ0LytYNnpwM0tETDMrYkNxeHdJSzZ4SisxK2JKaFcwcUNBdEJ0SmlRQlVIT1hFZ055aUZQbW83Y0pJLytsbW04czNkQTRRUWFuSWtqcEJscndnaDFHcHhPQndPQjhnWTliVW9xOE1ocWdnQVFFNENTcGsxaGNOMHdFM3dwSVlhdVF6d3pJVG5XVFhUQkhncFNvQ1ZNblNVQTFONU1KVUhHYkdtNmpsQ0NDR0VVS3VGby8wSW9iYnAyMzdwcU1XNGwxNFQ4d01BblZWellLRUl5MHpydkNRb0h4Nm1RMWdoZjdtNVBIUlRoVzRxT0V5SEVFSUlJVlF2RFBzUlFnZzF2WS9GY0NxeDVsaUNCRXdPRU5uWHRsdUJlSzFjakJYVjhEUVRIcVJETHVPSGNtMHFqTk1IRncyUWsvaE4zVVlJSVlRUWF2MHc3RWNJSWRURWFGV3dPUXFJOWZna3FJbjVGU1ZocnczSS9QalhVRFlkN242QkY5ay9MTThtQVRpcXdtZzlzRlArelIxSENDR0VFR29ETU94SENDSFVsR2hWc0NvY2lsaEFJZ0d3Z1VNQ0FLQ1FZYS9OOXgzN2FGWHdLZ2ZlNXNISDRoK3VwWWpCTUIwWW93Y2FQNyszSDBJSUlZUVFBc0N3SHlHRVVGTktLWU90MFpCSmg1bzhDeVFBQUUwS2JMTUNJMW5JcklDb0luaVpBN0UwL2d1MXFUREJBRncxZ1lKWitoQkNDQ0dFR2dVeitTT0VlT1F4Z01hRTRxcWEvMWF3Z01tQmFnNVVjNEROcmprUThndi9QR25EU0NUWWIvc1Q5Y3RaY0NNVmJxVUJFRS9GdC95S0hlV2dpeUtrbHNHbkVpZ1h0TkdhblRLTTBZZHVLb0FaR1JGQ0NDR0VSQUhEZm9UYURSb1Q4aGhRVVBrOXFpOW1RbkVWbERLaHNBcUtxNEJSeDE3b0NCRzZLdFZmaDhVR09odEtLcUd3Q29EelBYVG5rSURFQVNHaHZKRXM5TldBZnBxZ2lmUDVFVUlJSVlSRUNjTitoTm9XTmtBK0EzSVprTXVBUE9LLzlKcURTb3pxVVNOVUEvekVkSHZPdHpnZmhJWDZBR0FzQjQ0cTBGOFQ5R1VhM1VXRUVFSUlJU1FBcnUxSHFEWDdVZ0dmU3lHdERMSVprRWVIWEFaOHJXenVQaUVFQUNRZ0FRQUp2Zy93Y3dBQXBNVEJSQlpNNUdwK0djaUNCRTdsUndnaGhCQnFXaGoySTlSNlZMRWh1UXcrbDhMblVrZ3FnNVJTbkphUGZoK3hiNkY3dlRpazd3UDgzMk4rRWdCQVpUWElTc0FBTFRDVGI2cCtJb1FRUWdpaEgrRWtmNFJhc0JJbUpCRkJmaWtrbFVGR09XQ1lqNXJSeS80TnJabFdEaSt5NEVrV1ZMQytGZjI0c0wrYkNxenFETXFTb3U4a1FnZ2hoQkQ2RVliOUNMVXdCWlVRWGdnZmlpR21DTDVVTkU4ZkpNbWdMQW5LVXFBc0NVcFNvQ2dCWW1RUUo0RVlDY1JKSUViK2R2RGpSM0VTa0hIQ2R0dEZJb0dsNHM5ZFFxdUNJd25nbTFmelVZTUNoWlhBL1BhWGpvdzRyT3NNem1xaTdpaENDQ0dFRVBvQmh2MEl0UUFaRlJCTGcrZ2lpQ3VHVFBwdnVxbU9OR2hSUUVrS2xDVy9CZmxTb0NRSnlsSWdnenVsSTlGNW1BNUhFMnVPQjJxQmtpVGNUNGVxYnhOWEJtbkRVbE9nNGlPSEVFSUlJZFJVTU94SHFKbGtWRUIwRVVUUklMb0k4cHN5RHgrRkRGclNvRU90K2ErMk5HaFRRWTBDNUNhOEowSS84TTZCUFI5cWpoZDNCQ2RWMkJvRHlXVTFKWVl5c05jV2xIRENQMElJSVlSUWs4Q3dINkhmSzdJSUF2UGhiUTRVVkRWSiszTGlZQ29QSGVWQlZ4cTBxYUF0RFNvWVRhRVc0Rkl5WEUycE9UNWlEeWJ5Y0M0SlBMN1VsR2hRWUw4dGFGS2JzWU1JSVlRUVFtMFZodjBJTmIxS05vUVZRTUJYQ01xSFVxYUlHNWNWaDQ3eVlDWUhIZVhCVkI0MEtTSnVIeUdSNEhCZ1RRUkVGUUVBYUZQaHJCTklrQ0V3SHpaSDFWUlFsNEwvSEVCRnFubTdpUkJDQ0NIVTltRFlqMUNUS1dYQnU2L3dMZy9DQ3IrdlpHNDhHVEV3a1FmVGI2RytOZzZRb2xhaXFCSm1CZ0tqR2dCZ3NpSE1Nd1lBaUtYQmhraWdWd01BNkVyREVYdVFsV2p1amlLRUVFSUl0U2tZOWlNa2F2bVY0SnNMQVY4aGxpYXkvZmJJQUowVW9Kc0tPS2hBUjNuQWZQbW9sWHFhQ2YvR0EvRklYK3dPV2xRQWdQaGlXQmtPVERZQWdKazhITFFGU2N6d2h4QkNDQ0VrTWhqMkl5UWlsV3p3eVlWbm1mQ2hXR1J0cWtpQ3ZTbzRxSUM5TXNpSWk2eFpoSnJSeXZjUVF3TUE2S01CbTdyV0ZJWVd3S2JJbXRka1BkVGdiOHZtN0NGQ0NDR0VVTnVDWVQ5Q2paWllBayt6NEUwT1ZGU0xvRFV4RW5SVkJBY1ZjRkNCRHJJaWFCQ2hGdVZMT2N3THFqays3UWhHM3g1eTcyellFMWR6UE5zWXBobisvcTZ4cXF2RnhjUUE0TVNGT3laR2VnUDZPZ0ZBZVFWZFJwb0tBTnYybis3U3lYamM4UDY4bDFUUUdlOUNvbHo3T1A3KzNpS0VFRUlJTlJDT0h5TDBxOHBaOERJSG5tViszNGVza1N3VXdWVVQrbWpnd0Q1cXkvUmx3RVVEM3VRQ0FCeFBoSDIyTmVXdVdwRE5nTXZKQUFBWFA0T0pMRGlxL3M1K3BXZm1MbHE5NDc5ZDY0d05kWVBmeDNBNG5BRjluUzdmOHJ6bitlcld1YjFpWlBMelYrK3N1cGp5WGZYNGhlKytvNWMyVlN3WVBhUXZBRXhmdkNueGMycGR0NUNtVW53ZW5oWFNoNENRS0xlTiswN3UzMmhuWlg3MjZ2MlRGejFrWmFUdlh0eXZvcVRBV3kzM2ErR3dLWDhPSDlqcjc3V0xHdjI5ZngvbkliTXN6RTFPSDNTdnEwSnBXZm5FZWV2NjlyQmZ0M3oyNysxYXF4RVNIcnRrN2E2NnpwNzlkN08xaGRudjdWRU41eUd6T3B0Mk9IZDRpOEN6RlhURzFJVWJOTlZWVHU3ZkNBQXhjVWx6bG05Wk1HUHN3bG5qNm1ydzFLVzdaNjdjdS9EZlZvdk9KazNaY1lRUWFpOHd1a0RvNTBVVndkTXM4TXVyV1kzY1NBWXkwRjhUK211Qk91WXdSKzNESEdONG13dHNnTWdpK0ZBTVhiN0Z0Tk1OSWI0WVFnb0FBSGJFd2pFSDBKZjViWjNTMDlIb2FHeXdlc3ZCSzhkM0VpVVJNZkhIenQxeVgvMkhsS1JFMUlmRUtpYlQwYTRyMzFXVFJnLzhtSmo4ejc5bkZlUmtYSG82dUMyY1dsWmVJYkI5LytESTU2L2ZDZWtBcmFSczI3NVRrMFlQdExNeTV4YVdsVmY4ZStMcWpnMUxSZkVWV3pvNVdSbjMxUXVXcjkvYjI5blcyUUVYZWdpZ29hNHllY3dnNGpnK0tUVXlKcUduazQydWxqcFJvcWFxMUt5OXExTlZGVE8va0liVFN4RkNxQmxoMkk5UWc5R3E0SGtXUE11Q0xMb0lXbE9SQkJkTjZLOEpKbklpYUEyaFZrU0xDbjAxNFhVT0FJQkhHblQ1RnVDUlNMQ3BLeXdNZ1d3Nk1LcGhjeFNjZHZ5ZDZmMjJyUDdEMDh0UG1scXpDMlkxbTcxZ3h0amhBM3NCd0J1L1VCbHA2dHQzNGJ6MUIvZnJyaUF2dTNIRi9OVDA3QXMzSHZYdFlXOXYzYm11eG5PL0Znb1ArNi9lZVZKQlovQ05mM2Jzb1AvODlidmhnM283MlZrMCt2dTFBdDBkckJ4c3VodytmUjNEZm9FTWRMVldMNTFKSEYrNS9TUXlKbUgwa0w1OWU5ZzNkNy9xb2FnZzkrVDZmMUtTdUVrSFFnZzFHd3o3RVdxQUhEcGNUUVh2YktodTlHQUZWUXg2cW9PckpsZ3JBMWswdlVPbzlabWdYeFAyQjN5RmJIcE5TbjhBb0lyRFZrdFlHZ3BNTm1UUzRjUW4rRituMzlPamZ3NmR5OHJKQjREZzhOalU5S3lpNHRLNHhCUUFjTjkxZk11YWhjL2Z2Rk5SVnZCNkV3Z0F0T0xTdEl6c3J1WW1QUjJ0RmVSbEpTVEU5LzN0SmlraGtaNlorL0ZUaXNER2RUVFZoTitkenFpOCsvalZxQ0Y5NVdSL21PQXdlOHJJZi80OXQvdndoVnRuOTdUa3FJbk41cERKb3RsaVpPYkU0WCt1M3hNVUZ1MWtqNUYvMjZFZ0w4cFVOU0o4M2hCQ3FKM0FzQjhob2RJcjRHb0srT1NJWUNzK1RRcU0wWWVoT2tEQmNCKzFleVp5WUtrSTBUVGdBTno5QXN0NEZpUWJ5Y0xpanZCZkFnQ0FaeVk0cWY2ZVJmN1dYYzBNOWJRQndQZGRlRms1dll1WnNaTzlCWmxFa3BhbVBuLzlMcitBZG16dmVrZmJyZ0J3NTlITEE4ZXZuRC84Tnpmd1VGTlJBb0JYdmlFSFQxNFYyUGhRMXg3R2hucEM3aDc4UHFhMHJIeVFTM2UrY2xWbHhTVnpKKzQ3ZXVuQzlZZUxabzhYZUczcWw2enhjOWRNSHovVWJkRTBidUhhcllkZSs0VytlWENhZUk5QUxMMTJXemp0OEpuckh4T1M1V1JseG8zb1AzLzZtS2pZeEtQbmI4VW5waWdxeUEzdTEzM1I3QW5pNHQrblY0UkZ4WjIrZERjdUlabE1KbHQzTlZzMmY1S3BzUUZ4YXRsZmU0TENvcC9kT3ZyM25wUHZvei9PbVRKcTRheHhTU25wMXp5ZVJzWW01SDB0VkZOUjZ0L2JjY0hNc1JRcFNZSGREZ2lKdW5MTE16RTVyWXJKTXREVjNMQmlYaGN6WXdCd3NyZFFrSmYxZmh1TVlmOVB5Y2pLSFQxejVlRCtQWGFzWDBLVVJNZDltcnY4NzZHdVBiZjl0WmdvOFEwTVgrbCtZTWY2SllQNzl3Q0FuTHlDYzljZXZBdUpMQ2dzbHBXVnRyZnF2R0RtV0dORFhTRjNTVXBKdjNEOVlWaGtYSEZwbWJLaXd1aWhMbi9NSE1zOW01TlhjT0Q0bFpEd1dJcVVwSk85eGFvbE0rWGxhbDVqQ2Mvc1VNMW1YN245NU9Hek45bTUrZXFxeXBOR0QrS3JJUEI1QXdDUHg5NTNIcjVNeThpV2w1WHA1V3o3NS96SmlncHkzRHQyTnUydzNtM3U0ZFBYSTJNU1NDUlNEMGZydjViUEVlMExDSVFRYWkwdzdFZW9EaWxsY0RrRi9QTkUwRlFuZVJpdkQ3MDBjSGdmb2UvR0dVQTBEUURnUlJiTU13RXF6MlQrRWJvUVZnanZ2Z0lBN1BvQVo1eEFyY2t6WHd4MTdjbmhjTTVjdVIrZmxLcXNLSithbmxYTlp1L2N1RXlHU2hrL2R3MEFaT2Q4SldybTVCWm9hYWlTeWFTMzc5NWY4M2hLNU9vN3RIUE4yT0g5eGc3dlYxZjd0eDU0Q2JsN1dHUWNsU0psYm1iRVY4NEJ6b1NSQTU2KzlMOTQ4OUhnTG5SRnBBQUFJQUJKUkVGVWZ0ME45YlYvK1F0bTVYemR1dS9rd2xuanFSU3BNMWZ1bjdwME55dm5xMC9BKzhWenhpK1lNZmIrazljWGJ6NldsWkdlUFdVa1VkL0xKM0RUUDhlTTlIWG1UaHRkV1ZsMTc4bnJlZi9iZXZYa1RnTmRMVzZiMi9hZmxwYW1McHMvV1Y5SEV3QU9ITCtTWDBoejdlT2tLQzhYR0JaOTZkYmp5cW9xN3FSMFhpL2VCRzdjZWJSakIvMDVVMFpWVmxaRnhNUm5adWNSWVQrSlJMSzFOQStMK3ZqTDM3UjkwdFhXTU5EVkNnMlA1WmE4QzQwQ2dLQ3dhQTZIUXlLUkFDQTA0Z09KUkhKeXNBS0E1TFRNUDFac0t5MnJHTkRYeVZCZk96TTc3OW1yQVArUXlKUDdOM2J0WkN6d0ZvR2gwYXMySHdTQWdTNU9lanFhV1RsZm8rTStjYytXbHBYL3NYSzdoYm5KOUFsRC9ZTWluN3owcjZCWDd2dmJyU0dkMzd6citJczNnWjNOT2d3ZjJMdUlWbkw2OGwwbEJRSEwzL2lldDcxSEx0MSs2Tlhkd1dyNHdONloyWGtQbnI3NUVQLzU4dkh0a2hJMTgySnl2eGF1ZEQ4d1krS3dtUk9Idi9JTjhYanNUU2FSZG01Yzl2TS9YWVFRYXZVdzdFZW9sc1FTdUp3Q3dmbU5iWWNFNEt3R0UvU2hxNkpvT29aUVc5SmRGVFNwa0VNSEJodDhjMkhRandIdGFuT1lWd3hGVlZET2dsMnhzTjhXbW5oT2IxcEc5cTUvejMvSnpEbDdhUE9PQTJjNmRUVDZrcGt6YmVHRzZST0hsWlZYbUprWUpDU2xFVFVUUHFkMU1OQUZBQzBOMVY1T3RsRWZFc0lpYTdZZVpGVlgwK2tNdnBhcFZBcXhMNkFRbjVLL2RPeWdMN0FhbVV6YXVITGVqTVdiL2psMFRrZ2EvSHA5TFNnNnNHMTdaN01PQUdEU1FXL0VOTGZITDN5M3JGazRZbEJ2QUxDeE1BdU4rUEQ0aFM4UjloZVhsTzA0Y0xaTEorUFRCOXdsSk1RQllFai9IcFBtcjd0dy9TSHY5Z0VLOG5MY3NXVUFtRDk5aksxbEp5TENuRHB1OE1UNTZ4NDg4eEVZOWo5OTZRY0FSL2Y4eGQya2dNMyt2b1RLM05Ub2pYOG9nMUZKb1dDaTA1L1EwOG42bXNlejVMVE1EZ1k2QUJBWUV0M0Z6UGhEd3VmRXoxL01UQXlJc04vQzNFUlJYaFlBdHU0OVZWeGFmbUxmQm01Q2lqSEQrczM3MzlhZEI4L2VPQzFnczRBS09zTjkxekZKU1luei8vMU50QThBVlV3bXQwSnlXdWE2NWJNbmpCd0FBSE9takJvL1ovVWIvOUNTMG5MdWdIOWQvSU1pWHJ3SjdPNWdkV2puR21JR3pmaVJBNll2M2xpN0p1L3pGdlErNXZaREw5NUpMcDFNalhZY09QUGlkU0R4U0FOQVRsNyt5ZjBiaVMvb1lOTWxQaW5WeXlkb3ZkdGNXUm5wWC9vQkk0UlFLNGFEandqeGlLYkIyZ2hZR3RyWW1GK0tEQ04wNEZKMzJHcUpNVDlDZFJyNGJkejRlUmIvS1RrSmNQK1d4QzZHQnRmcjNCVlBKQmlWVmJPV2JsWlVsTHQyY3FleG9TNUZTa3BWV2ZISTduVzluRzBWNUdRdkg5dlJyMWUzaUpoNFlqWnlYTUpuaTg0ZEFjRFUyR0RHeEdFT050L1QrNytQK3VneStnKytYeUU4QTdCMUthS1ZLQ25LMTNYVzFOaGc2dmdoNGRIeG5sNit2L3dkdFRYVmlKZ2ZBRFRWVlZXVkZjWEk1Q0g5ZXhBbGtoSVNIUXgwczNLL0V1bld2WDJESytpTWNjTmRpMHZMOGd0cCtZVTBXVmxwSFczMThPaDQzamE1V2VVSmRsYm1STXdQQU1XbDVmbzZtZ3hHWlNHdHBIWm5sSlVVQU9DMVh3aTNoSGVwdHFLOEhBRFFTa3AvK2N1MlR6MGRiWWhOL29pTkllSVNrNmRQR0NvbEtSSDBQcHJJU1pHVWt0N0QwWnBZR1BJaDRYTy9YZzY4U1NndE8zZnM1V1R6S2ZsTGVtWnU3Y1pmKzRYU1Nzcm1UQjNKamZtSng0WjdyQ2d2TzI2NEszRXNMaTdXMDhrR0FMSnl2OWJiN1dldkFnQmd5YnlKM0dmQVVFOXJrSXR6N1pxOHo5dWpaMi9KWk5Mb1lmMkk1ek8va0daaGJnSUE0ZEhmNTRsb3Fxdndma0ZieTA0Y0RpY3JwLzR1SVlSUTI0T2ovUWdCQUVCRUlWeE9odGppeHJhaktBbWpkR0drTHNpMzNPUmJDTFVVUTdYaGNqSUFRR3d4NURGQW5mTERXUXRGbUdFRVYxSUFBQzRuZzUweW1DdlUwVkJqVWFRa2I1emVwYVdoV2x4U05tS2EyN0w1a3diMzZ3NEFHMWZNSXlyWVduWTZjZUZPYW5wMmZtRlJTV2w1TjVzdVFscTdlV1kzOTNqcXd2VU42VUJaT1YxT1Z0Z0k1TUtaNDd6ZkJoODZlYTJuazIyRHY5WVBWSlYvZUFVcEp5dk5BUTd2U241NU9Sa21rMVhGWkVsSlNpU25aZ0RBMzN0UDhqVWlJMDNsL1dpb3A4WDdNZmRyNFkxN3p5T2k0OU15c3NyS2EzWThZVEFxYTNkbTd0VFJZWkZ4ZS82N2VPdUIxNFNSQTBZTjdzTTdzRStNRDVlV1ZXaXEvOXAzYmFkc0xEcEpVeW1oRVI4bWp4a1VGQm9sSVM3ZXk4bkd4dEk4TURSNjFxUVJZVkZ4M0ZjREtWOHlBY0RjdEFOZkN5WkdlcjZCNFJsWnVYbzZHbnluUGlXbkVTa3c2cnE3cnJZRzc3c2I0czFPWGZ0WjhrcjVraVV1TG1iYXdZQzNVRXREUUVZUDN1Y3RPUzJEemVhTW43T2FyMDV4U1JuM1dGMVZtZmNVOFRxcHRLeitMaUdFVU51RFlUOXE5ejZYd3ZIRW1qWEdqVUVod3lSRG1HZ0FramlKQnFHR1VaR0NyZ28xcjl0OGNtR2lBWCtGNlVZUVdnRHhKY0FCMkJvRHB4MmI2SVVhbTgyWk1HOHRBTENyMlZWTTVvNERaM1ljUEV1Y1dybG8rdGpoL1N6TU82cXJLdDk1NkZWRUs5WFYxdUFPbXd0a1lpUXNlNTlBMHRJVTRRRVNoU0sxM20zdTh2VjcvenQ5blQrM0g2bEJ5eDlJdGFxUm9NNExpU24zcTViTU1QZ3hzQmY3Y1JrQ2I2eWVrWlU3YmRGR0VnbUd1dllhUDlKVlYxdjkvcE0zVDczOUJiYXZwNlBoY1dHL3A1ZnZuWWN2OXgyOWRQblc0Mk43TjNDRE91Skh3ZDFKRVRXUXVMaVlvNTFGYUVSc05adjlMalRhM3JvemhTTGxaRzl4OU94TkJxTXlMQ0pPVlVXUm1PMWZ6V1lEZ0JpWi8yOHJZcUVGV1V6QTMyS1ZWVXdBa0JDdjg5K05mTThHdVdHUEpiRlNRSnBLNGN2TVgxMHRJSTh1Ny9QR1pyUEZ4Y1VPYmwvRlYwZVpaOVlNM3pOUGZPUkFvM2ZrUVFpaFZnakRmdFNPNVZYQ3VhU2FYY1FhYVlBbXpPc0lLb0lUVmlPRTZ0UkhVMWpZVHlhQnV3VXNESVl5RmhSVXd0Wm8yTmNraS96SlpOTHBBNXRpUGlidE8zcnBuMDNMZExVMEFDQWpPM2ZEanFORTNDc3VMaloxL0pEajUyNnpxbGx1QzZjMW9NbWZvNmdnUnl1dVowNTdkd2VyZ1gyZEh6MS82L3hqaW51S2xBUXhxWnUzTUMrL3FESDkwZFpVSThiMnV6dFlOZkNTMnc5ZmxsZlFUeDkwdDdYc3hDMFJVbDlLVW1MYzhQN2podmQvOVB6dHR2Mm5UMXk0dldmei80aFR4STlDVVZCU055UmNUMGZyTi82aEh4TlRBc09paVJ6N3p2YVdoMDVlQzR2NkdCcnhvVWMzYTZJYWtSSXZ2dForazhRc0QySkxDejQ2bXVvQUVQOHBWZmc3cjErZ3BxS1UraVdydEt5Y2QvZks5Q3dCQ3cxNGFXdXFKYWRsR3VocTZXamhuQkNFRUtvZkRrdWk5dXB0SGt6ekYwSE0zMVVSVG5TRHRWMHc1a2ZvVi9UK3RxSDlwMUxJb1F1b29FNzV2c2cvbWdiblB6ZFJSOHc2R3Q1OTdLMm5vOUhaekxpeldRZFRZNE83ajE4NTJuYTFzekluS2d3ZjJKdFZ6WktVbEJ3N3ZML3dwdDZGUm5GL2NSbzJzbWhpcUplVWtzR2IxazZnVlV0bnlNbktIRGw3azdkUVRWV1pTcEdLaUlublhwNmFudjB4SWJsQk42NURMMmRiQUxoODYzRjV4ZmYvS2FWbDVma0ZkVTZNSW1KMWJneFdVbG9lV25kU2cvekM3KzBNNmQ5RGpFem1iVG54OHhjTk5XVytCUVdvSVlpbCs3Y2ZlQlhSU25vNTJRQ0FzYUd1bW9yUzg5ZnYwakt5ZXpyV2hQMGRPK2gzTU5CNStUWW9NaWFCZTIzc3h5VGZ3SEFIbXk0YWFzcTFXKzdYeTBHTVRENTM3VDd2L3luZXgrT1hPZGxiQU1DZFI5N2NrcHk4QWgvL1VPRlg5WGEyQTRDVEZ6MDRQTC9IVXI5a2NScjRXdzRoaE5vWkhPMUg3VTgySFE3SHcvdkN4cmFqU1lINUhhRVBqak1nMUFqS1VtQ3BXTFBLSnVBcmpOTVhVTWRXR2FZWndiVVVBSUJiYWRCQkZ2cHBpcndqWW1UeWpnMUx6MXk1UDI3V3FyNDk3WmxNVm5wbTd1VmoyNG16YkRabjE2RnpiRGFId2FnOGN1YkdtbVd6YXJjUS9DM0tYYnYxTUxkUVNrcFNyTDQwL2tReVBJL0gzZ2xKcWVhbS9IdjQ4VkpSVWxpK1lQTE9mOC94OVh6azRENjNIbmh0L09mbzZLRXVoVVhGSnk5NnFLa3E1K1Q5ZW1wU1F6MnRhZU9IWFBONE5tbit1a0V1M2RWVWxWSy9aSG41Qk81eVg2NnFJamhOcWFPZHhWTnYvMTJIejgrWk1ySzRwT3owcGJ0VUtvVnZEZ0xYcHAzSHBLUWtMTXc3VXFoU3Z1L2VWN1BaUTF4N2NNKytqNHB6dExNUWVDRVNUbFZac1ZOSG85ZCtJU1pHZXBycU5jdmpuZXd0WHZvRWlZdUpkYk90U1Q5SklwRTJyMW00ZVBYT2hhdDJESFJ4NW03Z3A2d292M0hsZklFdDYyaXAvL25IbEVNbnIwMll0M2FRaTdPNm1uSnlha1lScmVUWTNnWmxyeEJpL0FqWCs1NnZUMXk0VTE1T2Q3SzN5TWtyT0hYcHJxNjJSbEpLdXBDclJnN3U4K2pGMjJldkF0S3pjbnQyczZaUUpHTS9mdllKQ1BOL2VxSGVqVE1RUXFnZHdyQWZ0U2RNTnR4SWhadXB3R3pjYUFCRkRLWVp3bVJEa1hVTW9mYXNoM3BOMk85ZlI5Z1BBTE9NSUk0R0VVVUFBSHZqUUpNS25VV2Yzcy9VMkdEZjMyNVg3enc1ZE9vNkFKaVpHSHhLL3FLcW9sak5adTgrZk9HVmI4aTY1Yk8vWk9UY3VQZGNRa0ppMmZ4SlJIUkJwek5Zck9wTnU0Ni84ZzArc251ZHBycXE1L1hEdFJ0bnM5bENGaWM0TzFoU0tWSmVQb0hDdzM0QUdEM1U1Y2xMdjhqWVJON0MveTJjQ2dBdjNnUys4UTgxTnRSZHRXU0dwNWR2WThKK0FGaXhhTHFlanFiSEkrOGI5NTVUS0pMYW11cnpwbzJ4NnR5eHJ2ckRCdlFzS0tSNVBQWmV0SHFucnJiR25Da2pZK0tTN2p3U1BNKy9mNTl1ZHg2K2ZCLzFVVkpTb29PaDdtNzM1YTU5SElsVDc2TStGaFFWOSt2VnJUR2RiODk2T2xuSGYwb2hFdWtUbkIwc0g3L3d0YmZ1ekR1Qm9tc240eXZIZDV5K2ZDOHdMUHFsVDVDeWtzTElRWDNtenhpanBxSlVWOHZUeHcvVjA5YTRjdWVKNTBzL0VvQ0JydGJVOFVNYTMyRVphZXFaUTVzUG43cCsxL1BWalh2UGpZMTBWeXlhbHBTU0xqenNGeGNYTzc1My9aa3I5N3pmQnArOWVsOVJVYzVRVDN2SHhxVVk4eU9Fa0VBa25BMkYyb3YzaFhBb1h2QXM0cDlpcFFUcnU0QUs3aWFOa0lnVVZNTGtiNG5mN3ZhdU0ybGZPUXYrRElYMENnQUFXWEU0NGdDNm90eDhPL2Ryb1g5d3hPUG5iMlBqUHc5MTdUbHNZSzhMMXg5R2ZVZzhkV0RUOFhPM3c2TGlsczZkT0dmcUtBNkg0NzdyK1BQWDc3cDJNdDdsdmx4TFEzWDJzczJ4OFovdHJNdzNycGl2ci92RE5JVDhBbHBZVkJ5VklrVWlrUzdjZVBnMW55YndqUURoNEltcmo1NzdQTGx4cEoxUGJuZmJ1Qzg5TTlmandyN2FPUWdSUWdnaDlHdHd0QisxQTRWVmNEUUIvUElhMnc2RkRBdE5ZYmhPQTZvaWhCcE1SUXBNNUNDcEZBQWdNQjhHYVFtdUppTU9lMnhnVVFpVU1LR01CVzVoc05VU3VnaWVjUDZ6S3VpTVVkUGR4Q1hFQi9SeDNMUnFBWkdLMzlHMmEwWjIzcVdiajJNVFB1OVl2MlJ3L3g3RTdPanQ2NWNZNm12ZmVmaVNJaVVKQUQyZGJBYTZPRThaTzdoMm1NcXFabTM2NXhoeExFMmxyRnc4WFVnZlprMGU4ZFRiLy95MWgzOHVtQ3lTTDlVYWhVWEcrUWRIN3QrNkVtTitoQkJDU0lSd3RCKzFkZDQ1Y0NRZUtxb2IyMDRuZWRob0FacTRvUlJDVGVCS0NseE9CZ0RvcFE2YmhTN3FUaXlCRmUraGlnMUVVdHE1SmpDcFZ2Ny9YeEtYa0d4c3BDY2x5VC9YZ0ZGWmxaT2JiNmpQbjl1OHJMeENWcWIrNlFZY0RvZkRBUTV3YW0rV1ZwdGZVTVNxelFkT0g5eHMzZFgwSjd2ZkZwU1YweWN2V05lam0vVjZ0N25OM1JlRUVFS29UY0d3SDdWZDVTejQ5eU84YmZRZ3Z3UVo1aGpET0gzYytBS2hwcEpZQ2t0RGdKaFQ4NkF2aUFrZDZZMHFnazFSd1BqMkxzOUJCVFoxQldtY3ZJWVFRZ2doSkJqR01haU4rbEFNODRKRUVQT2J5Y05KUjVpQU1UOUNUY2xVRGhRa0FBQVliSWlwYzR1NEdsWktzTmNHRkw4Tnk0Y1d3UFFBdUpJQ3BheW03eWhDQ0NHRVVPdURvLzJvTFRyM0dXNm1pcUNkMmNZd0RkUDFJL1JiN1A4SUw3SUFBTWJydzhJNjA4Vi9SMlBDN3RnZmR1S1VJRU4zTmJCUkFnY1ZVTWYxT0FnaGhCQkNOVERzUjIxTE5oMTJ4RUJpYVdQYk1aU0J2N3FDc2F4b2VvVVFxcGQvSG15TkFRRFFsNEZ6VGcyOTZtWXFuUHNzb0Z4QkFneGtvSU1zeU5XeEx3QnFxeWhpM3hlQUlDUXFwdkxncE5yY25VQUlvVitIWVQ5cVE0THlZV2NNTU5pTmJjZFZFOVoxRVUyWEVFSU5SSytHMFcrQnpRRUF1TjBMbENRYmVtRTJIZTZudy9Nc29HT3dod0QwcEd0MmVVUkloSWJwZ0Z1bjV1NEVRZ2o5T2x5dmpOcUtDNS9CUGFxeE1UOEpZSjRKeHZ3SU5RT3FHSmpMMXh3SDUvL0VoVnBVV0dJS04zckJhblBvb1FZVXNTYnFJRUlJSVlSUUs0V3BqMUhyVjE0Tk82SWhyTEFCVllXaWtNSGRFcnFwaUtaWENLR2ZaYWNDSDRvQkFNSUtZVEQvaG5uMWtCR0RRZG93U0JzQUlJWUdSVlZReW9SU1pzMVdmNmo5d0VuK3FDbVl5amVnRWtJSXRWd1k5cU5XTHBNT0d5SWdpOTdZZGpRbzhJOE42TmUvQ3pkQ3FLbllLY1BsWkFDQXNBTGdjSUFrZEJzL0lTd1VSZHN2aEJCQ0NLRldEU2Y1bzlZc3JBQ1dCSXNnNXUrc0FDY2NNZVpIcUptWnl3T0ZEQUJRem9La3N1YnVEVUlJSVlSUUc0RmhQMnExcnFiQStraW9hUFJrenFFNmNOZ2U1SERtQzBMTmpVUUMyMityYkNJYnZXd0hJWVFRUWdnQllOaVBXcTI5SCtCU2NtTWJJWk5ncVNtc3dOeThDTFVZTnNvMUJ4RkZ6ZHdUaEJCQ0NLRzJBa2M0VVd2RFpJTjdGTHh2OUVpZ0JBbDIyNElscmdGR3FDV3hWYW81aUtGQk5SdkU4TjAwUWdnaGhGQmo0YitvVUt0U1VRMXJ3a1VRODB1U1laY054dndJdFRqNk1xQWtDUURBcUliNDB1YnVEVUlJSVlSUVc0QmhQMm85U3BqZ0ZscXp2MWRqU0pKaHJ5MVlLVFdnS2tMb3Q3UDlOczgvRXVmNUk0UVFRZ2lKQUliOXFKWElxNFEvUXlHbHZMSHRVTVJncnkxMFVSQk5yeEJDSW1mOTdaVmNGSWI5Q0NHRUVFSWlnR3Y3VVd1UVNZZVZZVkJZMWRoMnBNVmdyeTJZeVl1bVZ3aWhwc0NkaVJPTHkvc1JRZ2doaEVRQS96bUZXcnpNQ3ZoZnFHaGkvb04yR1BNajFOSnBVVUZaRW9qOG5SOUxtcnMzQ0NHRUVFS3RIb2I5cUdYTHE0U1Y3NkdZMmRoMlpNWGhvQjBZeTRtbVZ3aWhKc1hkeGcvbitTT0VFRUlJTlJxRy9hZ0ZLNmlDVmFLWTJ5OHJEdi9hWTh5UFVLdGhoY3Y3RVVJSUlZUkVCc04rMUZMUm1MQXFESElZalcxSGdnUjdiTUJRUmpTOVFnajlCdCtYOXhkRE5idVpPNE1RUWdnaDFNcGgySTlhcEhJV3JBcURUTG9JbWxyZkZVeHhQVDlDcllvMnovTCt4TExtN2cxQ0NDR0VVT3VHWVQ5cWVlalY4RmNFZktrUVFWTXpqS0NYdWdqYVFRajlaaFk4K2Z3UlFnZ2hoRkFqWU5pUFdoZzJ3S1pJaUJkRittNUhWWmpaUVFUdElJUitQd3ZGbW9OWVhONlBFRUlJSWRRb0dQYWpGdVpFSWtTTFluRFBTQmJjTFVUUURrS29XWEREL2hnYzdVY0lJWVFRYWhRTSsxRkw4aUlMSHFTTG9CMGxTZGh0QTFMNGVDUFVhaG5LQUZVTUFLQ1VKWm9sUHdnaGhCQkM3UlhHUmFqRmlLYkJ3WThpYUVlU0RMdHRhdktCSVlSYUtUSUpMSEY1UDBJSUlZU1FDR0RZajFxR3pBcHdqd1NSYk5UbGJnRWRaRVhSRUVLb1dYMmY1NC9MK3hGcWNwVlZ6RWEyd09Gd1JOUVhoQkJDSW9aaFAyb0J5cXRoWFFSVVZJdWdxWEg2NEtRcWduWVFRczJPRy9hTEpOOEhRcWh1ZWZtRmZVZk45L1R5L2FtcnpsOS9HQkllU3h6dk9IaDJ4OEd6QXF1bFpXUkh4aWFLb3BzSUlZUitrWGh6ZHdDMWUyd09iSTZFWElZSW1qS1VnWGttSW1nSElkUVNtTW1CQkJtWWJNaGpRRUVscUVnMWQ0Y1FhbkVZbFZYK3dSRjhoU3hXOWU3RDV3WFc3K2xvczJQRDB0cmx6MTRGTUprc1cwdnpodC82ZmRUSDQrZHZ1eTJjMnMyMkt3QjA3S0IvNFBqbEdST0hHK3BwOGRVOGR1NVc4UHZZVXdjM2RUSXhMQ3V2NkRmbUR5SE45blMwT2JoOWxaQUtBU0ZSYmh2M25keS8wYzVLY0c4cjZJeXBDemRvcXF1YzNMK3g0VjlIaVA5dDJKdGZTTHQwZEx1NHVKaElHbXp6L0lJaVZtemFyeUF2Ky96V01RbUpYNHcxTHQ1NGRQVGNyWk1ITnRwYmRSWjFCd1ZZditOSVZHemk1ZVBiVlpVVkcxRDlwOFhFSmMxWnZtWHUxRkZMNWs3OHRSYWNoOHpxYk5yaDNPRXRvdTRhYWk4dzdFZk43ZXhuMFF6bGlaTmdpeVZJa0VUUUZFS29KUkFqUTJjRmlDb0NBSWdxZ242YXpkMGhoRnFjMHJMeUhRZk9BQUNkWGtraWtTZ1VTUUNZTldsRVdUbDkwNm9Ga2o5R1hOZnZQcWN6S29uam1VdmRrOU15dWFlWVZVd0FtRGgvblpCN2VaemZxNmxlTTUrdXJMeGkrLzdUcHNZR1U4WU5JVXJHREhPNWZPdng3a1BuaisxYkwwYitZVExwNXRWL3pIZmI5dWRmZTg0Zi9sdExRM1h2RnJlNmJuSHAxbU0yVzloNlAxcEoyYlo5cHlhTkhsaFh6QThBVlZYTS9FS2FDRmNjdUsvNlk4Szh0U2N2ZVN5Yk4wbFViYlp0VDd6OHhNWEVpa3ZLL0lNalhIbzZOSGQzR2lRNzUyc2hyWmhPcjJ6dWppRFVWRERzUjgwcW9oRHVwSW1tcVFVZFFWZGFORTBoaEZxSXJvbzFZWDhNRGNOK2hHcFRVMUh5ZVhnV0FGWnRQaWdtUmlZaWFwK0FNQUFZMk5kSm1rcDU4U2F3dXJwNnFHdFBBSGpsRzhLOWNNR01zYVZsNWNSeFdHVGNvK2R2RjgwZXI2MnBKdVJlQ3ZKeXhBR0h3M0hmZGZ4clFkSEZyU3U0RWI2a2hNVG1OUXVYcmR0OTVNeE50NFZUZVMrVWxaRSt1SDNWOU1VYjd6NzJkbHMwclc4UCs3cHU4ZFRidjBwb2lvR3JkNTVVMEJrTFo0MFRVa2RSUWU3SjlmK2tKQ1dFMVBrcHFpcUswOFlQT1h2MS91UXhnNXBvS0xndEtTMHJmeHY0M3FXWHcydmZFRTh2djlZUzlwODY2RTZuTXhRVjVKcTdJd2cxRlF6N1VmTXBac0tPV05FMFphRUlZL1ZFMHhSQ3FPWEE1ZjBJTmM0cjMrQ3FLaVlSOXZQcTVXUkRISEE0bk11M1BEdWJkWmcvZlF6MzdCdi9VQ045SFVOOWJZRnRIanh4MVM4bzR1KzFpenAyME9jdGQ3VHRPbnZLeUF2WEgwcFRLWC9NSE10N1NsdFQ3ZXloTFlaNjJwR3hpYmxmQ3dRMjI3V1RzZkR2UW1kVTNuMzhhdFNRdm5LeU1zSnJLc2lMT0xQdmhKRURMdDU0ZFBQK0N4endyOWVMTjRGTUptdlVrTDdsNWZTQTRNZ2lXb21Tb254emQ2cCtVcElTSW54VmhGQUxoR0UvYWlZY2dKMHhVTkxZdk1FQUFMTGlzTWxDQk8wZ2hGb2FDd1VnQVhBQXZwUkRDUlBrOGQ5a0NJbllrNWQrU1NucGgzYXU0UzNjc1BQb3ZHbWplVjhFY0IwNmVlM0d2ZWV6Sm8wWVByQlg3Yk9MWjA4b0xDbytmZmx1UmxidVgvK2JJMDJsY0U5MU1OQUJnTHVQdmQ4RWhBbnN5Y1lWODRSM05maDlUR2xaK1NDWDd2VitLZWNoc3l6TVRVNGZkT2RkVTIxdWFuVHUyc1BrMUF3NVdlbFJRL291bWoyQlRLNVpHTWlxcnI1OHkvUFI4N2M1ZWZrYWFpcFR4ZzR1TGlrN2MrWGVoZisyV25RMklkNGpPTmxiZXI4TnhyQy9YcDVlZmlwS0NnNDJYV2pGcGU5Q28xNjhDWnc4WnBDUStzbHBtV2V2M0ErUCtWaGNVcWFocWp4bjZxaFJRL29LckptUm5YZjgzTzJnOTlGMFJxV3hvZDZjS1NQNzkrN0dQVnRCWjV5NWNzL3JUV0JCVWJHbW1zcndRYjNuVEIxRnpFYmhQZ08yVnVabkx0OUxTRW9WRnhkM3NyTndXelNWdTI1bDJWOTdnc0tpdzd5dkVSK0poZlRyM2VZZVBuMDlNaWFCUkNMMWNMVCthL2tjM2pkSzNyN0JsMjk1SmlXblMxT2xCcnAwNzk3TnltM2p2bVh6SnMyZU1sTEk5NDMvbFBMZm1ac3hjWi9FeE1TYzdDM2NGazdUVkZjaFRpV2xwRi96ZUJvWm01RDN0VkJOUmFsL2I4Y0ZNOGRTcEg3WWticUlWbkxvMURYLzRFZ0dvOUxjMUdqWnZNbldGbVlBc05MOWdHOWcrTldUT3p1WkdISXJuN3AwOTh5VmU2Y09iQkt5S0FhMUh4ajJvMlp5S3hVaVJMUXAxMTlkUUZteUFmVVFRcTJOcEJoMGxJUEVVaUFHL0hzS200R01VUHNVbDVCTXpLd21rOGx4Q2NsOGFlYzRIQ0NSNnN4NlF5c3BPM1R5V285dVZqMGRyZXU5RVoxUnVYWHZLVy9mNFBFalhmOWNNRmxnSFRLWnRHbmxmQ3BGNnViOUZ5RVJzZi83WTJwR1ZtNW94QWNBc081cXRtVHV4TzNybHdpNXhSdi9VQ0Zud3lManFCUXBjek9qZXJ0YW0yOWd1RzlnK1B6cFk2aFV5cFZibnVldlA5UlVWeDA3dkI5eGR0TS94N3pmQm5jMU54a3hxSGNScmVUa3hUdUtDdndEMVBiV25YMEN3dkx5QzlWVmxYK2hBKzFFV2taMjdNZWt5V01HaVpISmZYdllTMU1wbmk5OGhZVDlHVm01TTVlNlV5bFM0MGIwbDZaUVBpVi9TVXBKRjFnejlVdldmTGV0SElDeHcvdkxTbE85ZklMV2JUdThZLzJTd2YxN0VMa3RGNjNlbWZBcGRjU2czb2I2MnVIUjhTY3ZldVRrRld4YU9aL2JRdkQ3MkNjdi9lWk5HN040em9TSW1QaHpWeC9FeGlmZE9MMnJyc2tqdVY4TFY3b2ZtREZ4Mk15SncxLzVobmc4OWlhVFNEczNMaVBPM25uMGNzOS9GelhWVmFkTkdFb21rVjYrRFhvWEdsWHZ6K2R6YXNhdEIxNTl1dHZObWpRaVBDYmUrMjF3N01mUE4wNy9RL1Rod1BFcitZVTAxejVPaXZKeWdXSFJsMjQ5cnF5cVdyMTBKdmR5T3FQeWoxVTcxRldVSm84WmxKbWQ5OVRiZjlHYW5XZi8zZHpWM0dUczhQNitnZUhQdlFPNFlUK0h3M25xN1crZ3E0VXhQeUpnMkkrYVEzd0pYRWdXVFZPRHRNRVJkK3hEcU8yeVZLb0orNk9LTU94SGlFODFtejF6cVR2MzQ4eWw3Z3J5c3U2ckZuQkxHSldWY2pKMVRvbmZmZWg4V1RsOXpaK3pHM0t2MElnUHIveENaa3djTnFDUEUvR3VvUzZ6cDR5MHRUVC81OSt6QWNHUkExMmNLVkpTVDE3NmZVN05JTTVXVmpHcnFxcjRMcWwzM2o0QWZFciswckdEdnJqWXI2VFR6LzFhK09EeVFXS28xc0xjWk1pa3BmZWV2Q2JDZnIrZ0NPKzN3WDI2MiszZnVvSjRSVEp4MU1CcGl6Ynd0V0J1YWdRQWlaKy9ZTmd2aEtlWEh3QU1jZTBCQUJRcFNaZWU5azllK2llbHBKc1lDVjZKK2RvdmxNR28zTHg2d2NDK3prUUpteTA0RitPMi9hZlpITTYxay85b2FhZ0N3TlR4UXliT1hYdjAzRzBpN0Q5MzdVRmNRdkxCN2F0Nk85c0N3UFFKdzl4M0hYL3c5TTNzS1NOMXRkU0pGcEpTdnR3NXY0OUlZR0Z2M1ZsT1ZtYi9zY3UzSG5nSm5OVUNBRGw1K1NmM2I3UzM3Z3dBRGpaZDRwTlN2WHlDMXJ2TmxaV1JwaFdYL252aW1xYTZ5dlZULzhqTHlRREFuQ2tqNTdsdHJmZm44L2JkKzZONy9uS3lxNW1qdXZQZmMvZWZ2T2IyWWY3ME1iYVduWWlIY09xNHdSUG5yM3Z3ekljMzdFLzhuRFp2MnVqRmN5WVFINTNzTERidE9uN3MvTzBUK3paMGQ3RFNWRmQ5L3ViZDhqK21FdE5ZSW1JU01yUHpWaXlhWG0rdlVEdUJZVC82N1NxcVlXczAxUEhIK3MvUnBNQXlVeEcwZ3hCcXNheVZ3T01MQUVCVVlYTjNCYUVXUjR4TWZ2UGdOREZlTFNZbXRuWGRJaEtKSEJiNWdWdWhyTHlDQ0pOcXUvWEF5OXMzV0VGZVZsZEwvZVFsajZ0M25uSlBNWm1zczFmdlg3ejVtRnZpY1g1dmIyZmJHNmQzMGVtVnZDOGFCRnExWk1hVXNZT3RMY3hrcEtsU2toTGdEREVmUDFWWDE2VG9QM2YxL3ZuckQva3VDWGg2c2Q2VjFVVzBFajJkSDFKN2xwU1c4MmIrbDVXUnJtdVB2ZDdPTnR6cDJmSnlNaVpHK21rWjJjVEhGMjhDQVdEeG5BbmNhUkg2dXBvRFhad2ZQdlBoYllGSTlrWXJMaFhleWZhTXcrRTg4L2JYMDlIb1lsYVRwbUhvZ0Y1UFh2by9lZW4zdnorbUNyeEVXVWtCQVB5REl2dDB0eWNlQU83S0MxNnA2ZG5SY1ovR0R1OHc3Z3pVQUFBZ0FFbEVRVlFuSVNHZVgxaVQ2c1hhb3BPbmwyOU9YcjZtdXVyajUyOU5qUFE2bTNYZ25yVzE3UFRzVlVCa1RBSTM3Ty9idzU0M2FlV0lRYjMzSDdzYzlENm1yckJmVTEyRmlQbTVEY1orVE1ySytXcHFiT0FURUZiRlpFNmZNSXlJK1FHQVFwR2FObjdvNXQwbmhQK0l1anRZY1dOK0lzNi8vK1IxOFB0WW9nKzh3L0xGcGVYNk9wb3BhWm1GdEJMbGI4a1JaR1drZVhzN3VIK1BrNWZ1UmtUSE01a3NDUW54MFVQN25yem9FUmI1Z2RoVDA5UExWMUpDUXVCaUhOUStZZGlQZnJ1akNaQXZpdjFSU0FCYkxJR0NtK2dpMUtaWkt0WXM3MC9CNWYwSUNVQ01rNHVMaTR1SmtXdVBtV2RrNWZYcjJhMzJWY0hoc2YrZXVFcWhTQkVmQi9aMTVsMFMvTmUyLzF4N083cjJjZVNXS01yTEFZQ0prUjZUeVhweTR3aFJPSFBKcGw1T05ndG1mcytyeitGd2hrOWRUcVZJQVlCeTNZbmN6RTJOdHF4WlNCd25KS1Z0MlZOUHNFUW9LNmZMeWY2d1pjL1VoUnR5OHZLNUgvL2RzWnFicXBDUHVwb0s3MGRGQmRrUENSWEVjVXBhaG9TRXVMR2g3Zy8xYXczcHk4dktFSzlSR3RMVjlpa3NNaTRucjhERVNPL1F5Wm9WOG13T2gwUWlQZk1PV0RaL010KzJqb1NCTGs1UFh2bzk5ZlovRnhvMWVramZDYU1HYXFnSm1FeVJuSm9CQVBjOFg5L3pmTTEzaWxaU1JxVlE4Z3RwK1lXMHdST1g4cDB0TGluakh1dHFhL0Nla3BHbXlzcFFDd3JyekJmTDl3d1F2d1ZLeXlxSWZBVGNDU0RmNnd2cU9SKytMSmdhYXNwVWlsUitZYzJpMTl5dmhUZnVQWStJamsvTHlDb3JweE9GRE1iM2Z6TWI2bWxKL0xncnA2Rytka1pXTHEya1ZFMUZhZlFRbHpPWDd6MTdGZEROdGl1anNzcjdiYkJySDBlUnA3ZEVyUmVHL2VqM2lpaUVsOW1pYVdxMEhwamdQaXNJdFhWVWNlZ29ENGtsQUFEUlJkQlR2Yms3aEZDcmtaWHp0WWhXRWhnV2JhaXZ6UnNQNStUbHI5bnlyNm1KUVM4bm01djNYeEQ1OW9pVWV3UVNtV1Nvcnkxd3B6MEpDWEVpTUdNd0tndUtpanNZNnZMR2FYUkdKUUJRZVRMNUNVU2xTSEZuZlplVk5UU1FscGFtOEVYZHV6YjlXY244dmw3QXhFaGYwSFZBakJUODhKRW4zMEZsWlpXVXBBUmZCZ1FtaThYWEFoR0dTZGYzMWRvelR5OWZJaThkMy9yOC9FSmE4UHVZN2c1V3RTK1JsSkE0c1crRGYxREVyWWRlRjI4K3ZuSHYrZGEvRnJ2MmR1U3J4dWF3QVdEazRENjhyNklJdWxvYUxCYUxDTUs1czkrNURQVys3MFpCK25FZUFZdFZYVjdCNEtiMHE0M3ZrU0ErY29CRFBEUEVZL3hEZzB6K1owYkE5LzF4U2d1YnpXRXlXVktTa2tTYWcybUxOcEpJTU5TMTEvaVJycnJhNnZlZnZIbnE3Uy9rY3U1TEFVa0pDV0tueVY3T3RxLzlRdi82Mzl3My9xRVZkTWJZNGYzcjdSSnFQekRzUjc4UnZScjJ4SW1tS1ZseG1GM1BUajhJb1RiQ1dxa203SS9Fc0IraCttbW9xUXp1MzBOY1hPeTFYNGlNTkRVbExUTXVJYm1YazgzRTBRT0pDdXFxS2owY3JWY3ZuZm4wcFg5OWpkVXBQaWtOQUV4TkRIZ0xpU0NFTHh3U0ZVVUZPYjQ1OWtTYS9VWlNWVlpLVGMvbXk5V1hrcGJKVjQyNE5lN3JYaGM2by9LVlgyZ1hNK05MeDdieGxzY2xKTTljNnU3NXdrOWcyRS9vNldUVDA4bm1ZMkxLa3JXN2RoODZYenZzMTlaUUE0RHE2bXFCamJEWkhHa3FoVlpjNm14dktTU0JaV1pXSHUvSER3bWZPUndPM3l5UEJsSlZVU1R5ODVrYWYzLytrMnM5TTdVVjBVcDRQNlpuNWJDcXF6c1k2QUxBN1ljdnl5dm9wdys2MjFwMklzN2VmdmlTNy9MQ0h5OW5zemxwNmRrcVNncmNJZjF4dy92N0JJVDVCWVo3dnZBMU50UzE3b29yWWRGM0F1YmJJTlJVemlWQmdTaW05d1BBYkdPUXh1bjlDTFVQVmtvMUIxRWkydjREb2JhSVZseDYxZVBwL0JYYkNvcUtkNnhmVWxsWmRmWE8wMkVEZW5IWHpEdmFkdFZVVndrTWpTYkd5VldVRkJwenU0ZlAzc2hJVTYwNi94QlhOSEJJdktTMC9GMW9GUEVyTmo2cGdYYzBNZFJMU3Ntb0srWGJMM1B1Wmtsc2RjWXRpWXhOOUEwTTU2dVdtSndHQUIxK0tVcHNEMTc1QmpNWWxidzc2aEU2bTNYUTA5SHdDUWdUdUQ2aW9LaVllMnh1YW1Sc3BGdGNXczZzTld4dTF0RlFYVlhaeXllSWR4NUJOWnVkbXA1TnBBUG81V1NUblp2LzRPa2IzcXY0NHZCWHZpSGNFamFiYytieVBXSjUvQzk4V1djSEt3QzRkUE54QloxQmxCVFJTbml6WTlTRjcrZHc0KzV6QUJqVXo1bjdYa25uV3lhQ2t0THkwUEJZdnN2VDByTmpQMzcvL2ZMS04vaHJRZEdnZnQrM3RIU3l0OURXVkx2MzVIVkl4QWNjNmtkOGNMUWYvUzd4SmZBd1F6Uk42Y3ZBQ0owRzFFTUl0UWtXQ2tBbUFac0RxZVZRVkFWS3VHRW5RaldxMmV5bzJNUjNJWkhSY1orS2FDVUpTV205bkd4MHRUVlkxZFdiZDUrb1pyUG5UUi85TGlTU1d6OHBPWDNkdHNPZTF3OExtZHZjRU1scG1WNXZBa2NQZGVGYmFWeGNXaVlrN0dlek9lSFJINGxoMHJWYkQzUExLUlNwdXNkb3Y3T3pNdmQ0N0oyUWxNcTNwcnFSSm93YzhPRHBtNGZQZkRLeWNoMnN1MlRuNVh1OUNYUzBzd2dLaStidFZWaGtuSWFhTWpjL0hPTGorY0lQQUdxSC9RQXd5S1g3MmF2M1gvb0VqUm5XaisrVXh5TnYzOEQzenZhV3FpcEs4WjlTSW1NU0J2UjE0bnVvaU5TVmEvK2N0WGJyb2RuTE5nOGYxTnRBVjZ1Z2tQYktMMlJBSDZjbGN5Y0N3Sks1RTRQZXgrejg5MXpRKzVpdW5VeXFtTXlnc0JnT2gzMzIwQlp1SXpyYTZyT1hiUjR4cUxlS3NxTHZ1L2V4OFo5ZGV6dldsUXhDdUs2ZGpBZTVPTDk0RXpoOThjYit2UjJaVmN4bnJ3STZtM1hJeXk4RW9ZOHlrOFdhNzdadDNyVFJLc3FLUGdGaEhvKzlYWG82OU9sdUJ3Q09kaFpQdmYxM0hUNC9aOHJJNHBLeTA1ZnVVcWtVR2s5dUFpSWZ3UXIzQXd0bWpESHRZQkNmbEhyaXdoMWRMZlVGTTc0bitTT1JTR09HdWh3N2Y1c2lKVGxzUU05ZitHcW9EY093SC8wV1RBN3M0bjluK2V2KzF3a0VKWHBGQ0xWTlZISG9MQSt4eFVEa0IrbW5XZjhsQ0xVUFgvTUwvMWk1WFY1T3ByZXpYZi9lM1J6dHVrcEtTSlNXbGEvZWZEQTRQUGJ3empWOFEvb0ZSVFF5bWFTcXJNUmJtSm1keDAxclQrQ3dPZW1aT1h6N2tOdGFtbE9rSkltVUFTczM3WmVUbGVGTjVrZUkvcEJJWk1Mbks2K2dWeFlXRmMvK2M3T01OTFZITnl2WFBvNjdOdjFaKyt1dzJXd2hVWk96Z3lXVkl1WGxFeWphc0YrYVNqbHpjUE9oMDljRGdpTmpQeWFabXhyOXQydnRhNy9Rb0xCb2FXa3FVYWVzbkI0WUdqVmlVQjhSM3JjdHFhQXp3cUxpT3BrWTZnaDZMVExJeGZuczFmdWVYbjYxdzM0N0svT1E4RmlQeDk2c2FyYU9wdHJ5QlZNbWp4MGs4Qlo5ZTlnZjI3UCszTFVIVDd6OE9BQ2E2aXE5bkd6SGpYQWx6dXBvcVY4NnV1M0VoVHZCNGJHK2dlRnFLa3BkT2huUG1EQ010d1dYSHZhNjJob1hianpNenMzWFZGTlpOSHY4N01ramYva3IvNzEya2JhVytoTXZ2eXUzUFhXMU5SYk5IcStrcU9BWEZDRWpMV3lxeTlqaC9XV29sTU9uYitRWEZHbW9xeXlhTlg3MmxKbytEQnZRczZDUTV2SFllOUhxbmJyYUduT21qSXlKUzdyejZJZDUvc2FHdWpNbkRUOTE2VzV5V29hY3JJeHJIOGNsY3lmeUpmTHM2V1J6N1B6dGdTN09zakxTZ0JBUEVvY2o0cmxTQ0Fsdy9qUGNTQlZOVTQ2cXNLUE81V0VJb2JicGNqSmNTUUVBR0tnRmF6clhYeCtoZGlNOE90NnlTMGZ1YnZZK0FlLzNIYjFZWGtIZnRXbTVzNE1sQU16K2N3dUpCRXZuVG1KVVZoMDllNVBENGR3NnU0ZW9mT1gyazRzM0g4MlpPdXJrUlk5NmIrUnhmcStHbXNyejErOE9ITHRjemVZYzM3dmUzTlNvckx6aTlzT1hTZ3B5RklwVTd0ZkNpemNlZGpZelByNTNQZStGaGJTUzBUTldWTkFaNDRiMy8zUEJaTDVvSkNFcExUMHpSMHBLa3NHbzNIUGtZazlINjcvWExxcXJEd2RQWEgzMDNPZkpqU015M3dMeUpySm85YzdJMklTM2o4NFJTeVN1M0g1eTlPek5oMWYvYmVRc0NkUXNZdUtTNWl6Zk1uZnFLR0pxUUJNNWUrWCt5VXNlSi9adGNMRHAwblIzcWRlSkMzZk9YWHR3OGVpMnJwMHdCeGI2QVk3Mm82YjN1VXhrTVQ4QUxNSDBKQWkxUDdiS05XRi9TSDc5bFJGcVQ3Z0p3QURnMmFzQTkxM0hyYnFZYmwyM2lMdGQyYUpaNDNZY1BMZG85VTRTaWFTcnJiNytmM1A1V3BnK2Z1ajA4VVBydlJHSHcxbTBldWY3cUkrODdWT3BsR3NlVDB2THl0bHNqcFNraEsyVitjWVY4L2t1VkpTWDYrRm9QWHFvaTZOdDE5ck5ma3IrOHZmZWs4U3hocHJ5aEZFRGhQUmgxdVFSVDczOXoxOTcrT2VDeWZWMnVJRXFxNWdjTnB2Q2s0YlFKK0I5V0dTY1MwOEhJdVl2b3BWY3Z1MDVhY3dnalBrUlYzRkpHZS9lZUpuWmVkZnZQVk5WVnJUdWF0YU12U29wTGIvNzJOdkdvaFBHL0tnMkhPMUhUZS9QVUlndmFVQzlCaGlyRDRzN2lxWXBoRkFyVXMyRzBiN0FxQVlBT09jTStqaDNFU0hCZ3Q3SE9ObFpORkhqY1FuSlh3dUtpS1hJZktyWmJES0pKQ1NQdWhBY0RvZkRBUTV3Qkc3dHpzY3ZLR0xWNWdPbkQyNFdWWmJ5MUM5Wk01ZTY5M0t5TWREVFpyUFo4VW1wL2tFUnFzcUtGNDVzMWRKUUJZRFZXdzVtWm4rOWRHd2JzVTBhYW5XYVlyUi95S1JsSmgzMHpJd05xRlJLZW1iT1M1K2dhalo3Lzk4cmV2NVNzb0RHOHdsNC95azV6ZnR0Y0VaVzdybkRXenAxRk9WQ0dOUTI0R2cvYW1KdmMwVVc4OHVLdzZ3T29ta0tJZFM2aUpIQlVoRkNDZ0FBd2dzdzdFZW9MazBYOHhOWjJlczYxWkNJdlM3ZlhoYzA2SlZCTHllYkVLK3J2M3l2MmxSVmxFWVBkWGtYRXVrYkdGNWR6ZGJVVUpreWR2RHNLU081YVJIMmIxMHB3dHVodG1IR3hHSFBYNys3Ni9tYVRtY29LY3IzNlc0L2MvTHdUaWFHemRXZmxMU01pemNlR2VuckhONjFGbU4rSkJDTzlxT21WTVdHMmUvZ3E0ZzI3VnRtQnFOdzR4eUUycXQ3NlhBaUVRREFVUVYyV0RkM2J4QkNDQ0dFV28xZmZ6V0xVUDN1ZlJGWnpLOHFoWnYySWRTdU9hclVISVFYUWhXN21UdURFRUlJSWRSNjRDUi8xR1RLcTBXWnlXK09NVzdhaDFDN3BpTU5XbFRJcGdPVEF6RTBzRk51N2c0aEpHbzBKdVRRSVpjT09ReW9yRzd1M2lCUkV4Y0RGdjV2UmEyQmt4cVl5alYzSjVDSVlkaVBtc3pWWktnUTBWOXYybFJ3MVJKTlV3aWgxc3RSQlI1a0FBQ0VGUHptc0ovRDRmeGFyaktFNmhHWUQvNTVrRkFDdVhSZzREU1dOazFKRW9xcW1yc1RDRFdBaWhTRy9XMFBUdkpIVGFPTUJaNlpJbXR0dEI0K3FnZ2g2SzVXYy9BdXI2bHY5ZG92MU9PeE41SCs1c0V6bjZrTE43Q3FCYnpIcktBenZOOEdOM1ZuVUZ0VHhvTEx5VEQyTFF4NEJadWp3Q3NiMHNveDVtLzdNSnNXUXFqNTRHZy9haG9lWDJxMjJtbzhxaGdNeFZYOUNDRUFTeVdRSWtNbEczSVlrRllPQmpKTmRCOWFTZGsvaDg1MU5UY1pQOElWQUxwMk10NlIvTVhUeTIvMGtMNThOUisvOE4xMzlOS21pZ1hFcWVtTE55Vitybk54a3pTVjR2UHdySkQ3Qm9SRXVXM2NkM0wvUmpzcjg3Tlg3NSs4NkVHVWs4a2taU1VGQitzdUMyYU0xZGZWRk5HM0JBRDRrUEI1NmRyZFU4Y04rV1BtV0ZIVjVISWVNc3ZDM09UMFFmZGY3dDcvTnV6Tkw2UmRPcnBkWEZ6c2x4dHBXWXFaY0NNVlBET2dVbENRcnlnQldsUlFvNEEyRlNUd2JYZWJnNVA4VVd2UlViNjVlNEJFRDhOKzFBVG8xWEQzaThoYUc2VUxVdml2SDRRUWdCZ0puRlRoYlI0UVU2T2JMT3pmZmVnOG83THFyK1d6aVk4bVJucXVmUnhQbkwvZHM1dTFxb29pYjgxSm93ZCtURXorNTkrekNuSXlMajBkM0JaT0xTdXZFTmltZjNEazg5ZnZoTnlVVmxLMmJkK3BTYU1IMmxtWmN3dGRlenRxcXF1VWxWZDgvSlR5N0ZXQWIyRDQrZi8rTmpiOHhUMU5rbExTTDkxOFBHNTRmMnNMczVxYkZwZVZsVmZrNU9YWGUyM0RhNHFRKzZvL0pzeGJlL0tTeDdKNWszN25mWnZLNnh3NG1naWx6QjhLTzhuRFNGMHdrd2Y5cG5xZUVVSUlJUXo3VVJPNEo3cWhmaklKeHVtTHBpbUVVQnZncVBZdDdQOEtrdzJhNGc1WGJqL3g5ZzNldEdxQnByb3F0M0QxMHBsVC9saS9kdXVoMHdmZCtVYWVONjZZbjVxZWZlSEdvNzQ5N08ydE85ZlZiTzdYUXVGaC85VTdUeXJvaklXenh2RVdqaG5lejlHMkszRk1qUDhmTzNmcjRQWlZ2L2JWM2tkOWZQWXFZSWhyRDI1SmoyNVd6MjhkVTFLcWYyQ240VFZGU0ZWRmNkcjRJV2V2M3A4OFpwQ3FzbUlEcm1pcHlxdGgvd2Z3Ly9xOVJKSU1McG93VGcrTVpKdXpZd2doaE5vSERQdVJxTkdyNFk3b2h2cjdhNEtpcE1oYVF3aTFkdDIvaGVKeHhWQlVDVXBTb20zK2xXL0lrYk0zaGcvc3pUZWZYMVZaY2Z0Zmk1Zjl0V2YxMy8vdTJ2UW5sZkovOXU0enJJbXNDd0R3U1lPRTNrR0tGTEdnQWxKVXNLS2lMcnNxOW9JTkZUOTc3NzB2ZGwwVnhRNktIUXRpUlZERVFoRVJCVUdVWGdYcExTRWh5ZmRqTk1ZUVFrUVUwUE0rUHJ1VG1UdDM3Z3pKSkdkdSszcGNHbzI2YStOQ0dSb3RJeXMzL2tPSzJHejFkRFRGcmhkZ3NxcXUrZ2M1T3prb0t0UmE1VHZGeGZuMGViK29OL0hmZTFJOEhwOWMrMHdvSXUwWEpKQStaUU1hTmFTLzE0V2JGNi9mYjhZVi9nbWxzT0UxRkh3WnkwMk9BaTdHOEk4ZUtPQnZNSVFRUXI4SWZ1V2dobll6RXlxcUd5eTNjVVlObGhWQzZEY2dUd1VyVlhoVkJBRHdNTGRoV3dNOWV2cGl6YlpEVnVidFZpMmNXbk9ybmEzRitxWC8yN0xuK1BTRm0zZHNXS0RYUWt1d1NWTmRsWGhrc05mVFIyek9menQyYjJWa0lPSFE0UzlqeXNvckJ2YnBKaUVOaFV4V1UxWE8vVlJBdkh3YUh1MTc4OEg3cFBUU3NuSjlYVzJYRVU1RC91cE5iSXFKUzV3eWY4TlVGMmRkSFUxUEw5Lzh3dUo3bHozK0dqMkgyRHAvMVU0QTZORzEwLzV0eTRpVTB5Y09GN1F5cU9aeUw5OEl1UFBnYVdwR05wbE1ibVdzdjNINVRFUDlGaUlwdlM3Y1BIVHkwcUVkSzlNeWNxN2NmSkNWazZlaXBEaXdqLzJzcWFObFpXaTFuWUt2ZitBVnZ3ZHBtVGxLQ3ZJOTdhM251WTFWVWY0OFdIUnlXdGFKczllall1SkxTc3UxTmRTbXVEZzdPemtBZ0xLU2dwMnRSZURqOE9ZYTlvZm13L3JYWDEvMjFvWUZiVUd4MWt1RUVFSUkvUXdZOXFNR1ZjV0R5MmtObHB1dEdoaklOVmh1Q0tIZlF6K2R6MkgvbzRZTSs3MHUrbnVjdk5TaHJjbStyVXRyQzF5SC9OVmJWbFptdzQ0am82WXVuelIyVUNzamd5dCtBY1JZZmZ1M0xScytxTy93UVgxcnkvL1NqUUFKUjQrTWptUFFaYzNhR2t0SVUxSEp6UDFVSUhqY3NHVGRIaXVMZGlPSE9KTEo1RnNCSVp0M0gxTlVrT3ZUbzdNZ2ZkejdsSnYzSHc4ZjFLK3FpcTBneDFnMmQvS3JOKzhDUThKSERuRTBicWtudGdGQ05aZTdjUFd1c0pjeDdVeU54ZzRiU0NhVHcxL0dmc3dyTU5RWFA0WHFVVzlmQUpnNWVhUzhIT051MERNZjN6dnBXUjlyNjRPdzg2RDNaYitBYnAwdEJ3M29sWldUZCtQT283ZnZrczRjM2lKRG8yVm01MDZhczQ1Qmx4MHh1SjhjbmY0aE9UMHhKVU93bzIybjlzSFBJdlB5QzdVMGZ1bXNqUTNBUHhNT0pueDlPYzRJcHJacXpQSWdoQkQ2VTJIWWp4clVyVXdvNVVpUlRqb2pmMHJIWFlSUTg5WlRHM2JIQTlGMk9wc0p1b3dmejdLOG90TDdvbitQcnAwbWpoNlVtcDR0SWFWWmEyT2ZJOXZXdVI4T0Nvbm9ZdFd4cDUzMTY3Y0prZEZ4eE5acUxwZkpaSW5zd21EUXFaUTZCcUwva0p6ZTJxU2xoR1JzRG1mSEFTOGVqLzlQLzU3RUdvOWRxMnd0UHc4bDhMZGo5OEV1Qy96dUJndUgvUkZSTVpkUDdEUnFxVXU4SEROMEFBQUVob1Qzc3JmdTF0bFM3RkY4cnR3SmV4a3pZbEMvNWZOZEtXUXlBTXllT3ByTnFmV3V6bVJXK1hodUk0cHQzOW1pa3NrS2ZoWVpIWk1nR0RKUUlPeGx6R1cvZ0Frai8xNDRjenl4cGwwYjQ2MTdqdDkvR0RwNFlLK0hUMTZ3V0ZYcmwwNGY0R0JQYk9YeHZzNTFadGJHR0FEZUo2VTNzN0QvWWlxY1RQcThUQ1BERWpQbzE1Q3pNQ0NFRUVMU3c3QWZOUndPdnlHcitvMFZ3S1paL2NKRENQMGFjaFRvcFFVaGVRQUFmcGt3cS9XUFo2a2dMM2ZxdncyR0JycmQvM0hsY0NSMVUzTG9ick43MCtJekhsdEt5c28xMUZTc0xkckozS0FKd3Y2WHIrUG5MSGNYMmVXQSsvTGF3bXlCb3VKU0F6MHhNZUdGYS9lQ1FzS0xpc3Zldmt2S3l5L3NhdDF4OHBqQnhDWkJ6TS9uOC9sOFVGVlJ5c3pKRTk3WHpzWkNFUE5MNmRxdElCVWxoVVV6eHhNeFAwR0dWbXVMOU5IT0E0UWZWVGc3T1FRL2l3eDdHVk16N0w5NTl6R1pUQnI2VDkvOHdtSmlqYm1aS1FCRXZZa2ZQTENYbXFveUFEd05pKzdkelpab2FpRThHQUhSRWFDNHBPeTd6cVdSWFVuN0d2UHIwR0ZiSnh5b0h5R0VVQ1BDc0I4MW5EdFpVTWlXSXAxMFJ1RUEvZ2loV3Z5ajl6bnN2NXNGVTB5QTNnQ1R1aHNiNmdHQTM5bDlmRDRBd0s1RDN1bVpPUWUzcnhST3MyTHpmM1E2blJqR1Q4TEE4aGVQYnhjc3U4eFlKYzNSeXl1WWlncGkralE5RFh0RkJON0docnFUeGd3YTVkeGZFSkRIeENYNjNYMzBPdTVEVm5ZZVVTRlBwWDd6blc1b0lMNWxmbTBxS3BuWkh6OTF0ZTVJcDBzN1VLSytycGJ3UzZJMlhoRFlDMHRPeStUeCtDT25MQlZaWDFKYURnQUQrdGpkZnZEa1R1RFQ1eTllRDNWeUdPVThRRnZ6NjJOZkpRVjVva1hHZDUxT1l6cWRCT2RUUHkrYktzSk9hMURFbjFzSUlZUWFFMzRQb1liVGdGWDlkQXIwd2NhUUNLRmFXS21DTGdPeW1jRGt3cDBzR041Z1R3a0Z6Y2cvNVJjWjZPa0lCNThBd09WeTVSaDFoOFNteHBKRzd4TkxUbzR1TnF6MTJMbEtNSUdmc0lEZzBOVmJEK25yYWcvc1k5L0tXRisvaGZaYWR3ODIrNXQyQ2d5cG8zY0NtODBobm1oSXZ3dFpxRkVBQUJTWGxnRUFYVmJNOUNzOEhvOUtwZFRzOXErbW9rUTgxeml5YS9YVHNGZVgvQUs4THZwZnVIWnYwOHBaanIyNkVtbktLNWpFQUFyZmRUcU5nd2V3Tng3dWYra24wa1lKZGxxRGZBTThsa0lJSVlSK0JJYjlxSUc4S1lZODBSNnQ5ZWVnRGRSYXA1dENDUDNwU0NRWW9nK2VId0FBcnFURFVBT29mWUs2ZXFoaWMxTFNzN3AxRVcyWno2cGlmMjhzTFNVVlpjWHZhc1R1ZmRGZlFWN081OGcyQmZuUFF4dVVsMWZLeVB6UWRLZktTb3J5Y293UHllbGNIby95YlR4Zm04eWNQTnRPN1FVdjM3NUxBZ0FUUS8yYUtYVjFOSlBUc2d6MVd3alBnQ0NpaDUxVkR6dXIrUGNwczVlN2I5OS9TaEQyRTFkR01PWi9rN2JwTlR6UC83emNVUm4rdFFJR3h2d0lJWVFhbjFUZjZ3alY3VzVXUSthRzR4NGhoQ1Q3V3hma3FRQUErVlh3L0ZQRDV2MGdPS3lTeWFyWkliKzh2SkloUlozejh4ZXZCZi80L0RxVEF3Q1lHaGtrcG1RS2oyTW5XWEZKbVlxU2dpRG1meFh6cnJDNHRNNjk1T1VZQUpCZklLWVJQdEdkM3JGMzE5eFBoYWZQK3dsVzhuaDhGcXVxdGd6UCtkNnAvREtFWVhGSjJhWHI5MlZvdEQ0OWJHdW03R1Z2QXdDZVhyNThvU3VTbXA1TnZDd29LaEdzTkd0ajNNcFl2NlNzUWpESXd2dmtOQUF3TVJMek5LRUpLV2JEbkJkZlkvN082ckRUR21OK2hCQkNUUVRXOXFPR3dPTEM0OXdHeTAyRkJwYXFEWlliUXVpM3hLRENpSlp3SmhrQTRHb0c5S2kxRHZsN3NWaFZYaGR2bWhvYm1MYzNGVjdQNS9QTHlpdmtHYlZPSEJBZUZVc3NMTi8wbjJDbHJLd01wYTVoL0FIQXh0TE0xejh3SVRHVkdMVytUbDF0ekcvZWUreHg2bkx2YmphSktSbGU1LzJVbFJUcTNJdkkvTmlaYTRYRnBRcnlqSkdESFVVU3pKMDI1bVYwbktlWDc0dFhiNjB0ektyWTdDZGhyMWJNZHhVTUgxaVR5LzlXOWU5alR5YVJiZ1dFRkJTVnJKanZxcXFpVkRQWmtMOTYzN3ovK0c3UXM0enMzQjVkT3RIcE1ySHhTY0hQSXAvZU9VMmxVSHh2Qm9hRXZyUzN0ZEJRVjMzM0lTVTZKcUcvZzUyZ3UwRmtkSnkycHBwKzdjMEVHbDlLQmF5S2dvSXZvOXNNMUlYRlpsaXhnaEJDcU9uQXNCODFoQWM1d0pHMmtxcHUvVnNBTnZCSENOVnBwQUZjVGdNV0YyS0xJVHdmdW1yOGVKWlZiTTdLclFmVE1uS083MTBuc3VsOVVqcXJpdDFTWDdRdEVwUEpxcTdtcm5VL0hCUVNmbkQ3Q2gwdGpWdm4vNE1hZUR5ZWhCdWJmV2NMQmwwMklEaFV5ckIvOGF5SlpETFo3ODZqODc1MzJyZHR0VzN0M0UwN2oxWXlhNjJXSjdReTBsODZaNUwzUmYrajNyN0QvK2xiTTRHcWlwTFhvYzNIejE0TGZoYjVPdmE5aW9waTUwNGRqQXhxblE1Z3dmOWNvdDdFMzdqenFLS0MyY3BZZjlITUNZNjl1NHBOU2FWU0R1OWNkZnpzdGNESDRTZDhycXVvS0JvWjZHNWRNNGVZQ01ERzBpd2lLdGJYUDdDYXk5UFQwWncvZmR6WTRRT0pIY3NybUtFdlhnOGUyRnVheTlJNDdtU0RSd0t3ZVo5ZlRta0ZMa2FOWENTRUVFTG9XeVMrbEEwUUVaSmdkZ1I4YUxpcGxUeTdRS3ZtMEljVElkVG9ycVRCc1VRZ1dnbDVkZnZjN0wrK1l1TVR0KzQ5a1pTYXVXYXgyMUFuQndDNGVQMCtsVUpoTU9pc3Fxb0xWKzhXbDVUZE9MdFBRZjZiSWZkZDU2NlBmWmRrWTJtMlpwR2J5RU9CL0lMaXlOZHhETG9zaVVRNmZjSHZVMzZ4MkNjQ2hMMUhmRzdlQzc1OTRTRFJGTCtKODdwdzg5REpTN1dOT05pQXpsNitmZWpFUlQrZmZUcGFEZkJZcDRHeGVMRDdMVHorTW0raUxCbldXVUJYOVVZdUZVSUlJVlFEMXZhakg1WlMzcEF4dnc0RFkzNkVrTFNHR2NEZGJNaW9oR0lPSEVpQVZSM3FuWk9udCsrSnM5ZTFOZFVPYmw5aFoyTk9yQXgvR1JQNjRrMDFsMHNoazQwTjlYWnVYQ1FTOHhNRDBRM29Zejl1K0Y4a2ttaDFmalczZXUyL0hzU3lISU8rZU5ZRUNRV1lQSGJ3bmNDbnA4NzV6WnMrdHQ1bjhac3BLaTQ5Yy9uV21HRURtMkxNL3pnWGpuMkF2Qzh0TE5SbHdOMGFqT1VidVZRSUlZU1FPQmoyb3g5MnUwRUg4M09xdFRVcFFnaUpvcEpoc1Jrc2Vna0E4UEFqOU5XdWQxUC9jY1ArMGxCVEdUeXd0NndNVGJCeTM5YWxSSzkrSHA5ZjIrRDJiaE9HMVphbmpwYkdpd2MrZkQ3d29kYmRCZFJWbFRjc203RmsvWjZlOXRhZE9yYXAzMW44WnJidE82R2hwakxYYlV4akYrUmJqM1BoV2diRWZSMkdFSHBwd1lKMm9FU1R0QmRDQ0NIVWVERHNSeitHdzRQQW5JYk1zSCtMaHN3TklmVGI2NmdDUS9UaFppWUF3TFpZMkdnQjFtcjF5RVpaU2FIbUVIY0VFb2xFcVZHVEx5VVNpV2dFSU5YdVBlMnNJZ0o4Nm5lZzM5THVUWXNidXdoQ0N0andJQnV1WjBBaCsrdEtaUnJNYmdOOWNmWVpoQkJDVFJyMjdVYy81dUZIY0gvYllMbTFWNGIveE16OGhCQkNrbFR6WUg3azU5NUdaSURsSFhBU1VOUmdDdG53T0JkQzh1QnRNWWo4WXVxbkEzUGFnaUxXb0NDRUVHcnFNT3hIUDJaWkZFUVhOVmh1ODlyQ2tLWTlNek5DcUdrcTVjRFNLRWdwLy96U1JBRjZha0VmYmRBVDdZcVBrSGdzTGxSVVF3VVhLcXFoaUEwZlNpRzVISkxLSUpjbEpuRXZMUmhuQktZNEVnMUNDS0htQWNOKzlBTktPVEFpcE1GeUl3UDQ5c1pxRTRSUVBWVlV3K3JvYjNwY0l3UUEycktRVzhmVWhnQUFmQUFTSC9na0FBQVM4ZE9JQkVENnZKNmdRSVYrT2pEYUVMVG9QN1hJelJTZno2ODVzQ1ZDQ0tHbW9JNFJoaENTNVBtbmhzek5YQlZqZm9SUS9jbFRZWjhOdUpvQUdRTVA5UDJJSVJoSVh4WStEOGZBQnhJZnFHUXdVNElGWm5DbE44eHQyOVJpL295czNIMmVQbHdlVDBLYSs0OUMrdzJmd1dUVjhmampUZHlIRWE1TDM4UjlrUExRcDg3N1JVVEZFc3RiOTU3WXV2ZUUyR1JwbVRuUnNlK2x6Qk1oaE5EUGdHRS8rZ0doK1EyWm0xVjlSdUZDQ01lYlBHZ0FBQ0FBU1VSQlZLR3Z5Q1FZYnd4bnUzOXVnQzFIYWV3Q29kOUNOUS9pUytHL2VCajFHRHpld3ljcDJnNzhRaVdsWlJldTNUdDA0cUtFTkd3MnA2UzB2TTRHbmt4V1ZWcG1UcDFQQndndlg4Y2ZQblg1ZlZJYThiSzFTVXYvKzQ5VE04U004dXR4OHRLQzFUdmZKYVlDUUhsRlpaY0JFeVQ4Vzd4dWorVGpQb3Q0M2JuL2hKZXY0NlVwcFBSc0hjZlBYYm1EZVBiUlpjQ0V3SkR3aHMzL04vWWs3Sld0NC9oK3cyZHdPTlYxSnJaM21qeHR3YVlHTDBOTVhLS3Q0L2pEcHk0M2VNNC9vcExKR2pwcDhjeWwyMzRrazZQZVYyMGR4OGZFSlRaY3VkQWZDaXRYVVgxeCtCQlowSkFaMW12d2JZUVFFcVVsQzFOYndkUldqVjBPMUt5STZkdGZCa25sMy9UdEw2K0dHeGx3SXdNY3RNSEZDSXdWR3JQQVgzUTBNM1VkTytUVWVUL2JUaDI2ZDdIOE5RY3RyNmpjc3Z0WW0xYUc0MFk0RVd1Ry9kUG56Q1gvN2Z0UGVleGFKVEpkNWZxbC8zTmJ1SG5leWgybi90dllRbHRqNTRhRnRXWHJmY21mSjdIWlFuRnArZVpkUjhjTUhXQmphZFp3Wi9NTmkvYXRKNDRhOU8rK2s1MDZ0TlZRVi9sSlIvbWQzQTU0UXFWUVNrckxuNGEvNnRPamMyTVhwd2xoc3puNWhjWFlueG8xRWMwdjdNY1BUMU1SVlFCczd2ZnVSS3B0RmlzNkdkb3BOVUNwRUVJSW9YcWdVNEJPQWZVdkw3dHBmRjRvNVVCVTRlZC9na2NBd2JrUW5OdDBSdkozbXpnc0tDUmk3K0d6ZHJibUljOWZzbXRVdXNiR0p3TEF3eWNSTkJvTkFQcjI2RXlqVVRmc09ISTM2Smx3TXVJWDF0d1YyMFY2NkZ0Ym1IbnVYaU9VakwvTy9mQ25naUt2VFlzRUViNE1qYlorMll5NUs3WWZQSDV4NFF3WDRkMFY1T1gyYmxreVlkYWFxLzZCQzJlT2QraGU2NVE5ZHdLZnN0a2NDV2ZxYytWMkpaTTFZL0lJYVM1THZVMmJNUFRxcmFEVEYveVd6WjM4VXcvMEd5Z3JyM2djK3JKUHo4NFBReUp1QlR6QnNGK1lpckxpN2ZNSFpHVm9qVjBRaEtEWmhQMFk2amRGWWZYcDJNOFhtdjdvbTBjQTF1clNUV3VORUVJSS9VSktOSERRQmdkdEFJQ29RamlUREcrL0RCc1o5QkVpQ21CQk8raXQxYmhsbEtIUmRteFlvS2FxVENHVDl4ODlYMUphSnBLQWFIMjkyK01NOGRMT3hseVpwakI4VUwrdU51YkN5WkpUTTcwdStrOGVNOGpFNkp0WmRkUlVsWVZmN2ozaTh5VHMxY2JsTTF1YnRCUmUzOVc2byt1NElhZlArOGt4NlArYk5GeDRrNjZPNW9uOUc0d01kS05qMytkK0V0OVVzR083T2xyb01GbFZWLzJEbkowY0ZCWGtKYWY4UVhJTStzakIvUzdlQ0pneGVhU1M0czg5Vm5OMy8xRW9oMVB0N09SUVVjRjhGaDVkVkZ5cXF0S1F0VGc4SHAvY25JZHJVVlpxRW0yQ0VHcnFZYjlJdEkvQmY5UHlMRTkwQm1QcENPb1FCSThBU0VEQ0Z2NElJWVNhT21zMXNGYURWMFhnbmZRNStDL2p3TllZZUtJRkM5cUJZbVBXNlprYUd4QUxmbWYzMVJ4UjMvOSt5S1pkUis5Y1BDVEgrRG9lb1dXSE5wWWQyZ2duQzQrSzlicm8zOW02WTFmcmpyVWRhTC9udVF2WDdrMGVNM2pRZ0o0MXQ4NXlIVlZZVkhMc3pOWE03TnlWQzZZSUg4N0VVQThBcnZvSFBub1dLVGJuTll1bVNUN0g4SmN4WmVVVkEvdDBrNXlNRVBrNjdwajMxYmlFWkRLWjNLbGoyN2x1WTlxME1oUnNUVXpKOERoNUtlck5PeTZQWjIzZWJ2bDhWNUhkQi9idDVuWFIvMWxFdEZPLzd0SWM3bzkxSytDSnVxcHlaNnNPeFNWbHoxKzh2djhvZE95d2dYWHVWVlJjdXYvb3VhZmgwU3hXbFZrYjQ3blR4bll5YjB0czhycHc4OURKU3dmZFY0U0VSdDErOEtSZGE2TmplOWNCd01lOGdwUG5ianlQaUM0b0xGRlFrTE8xYkQ5OTB2QldSdUpuZlM0dUxYZWR1LzVqWHY3K2JjdnNiTXdsdngvbXJ0d1JGdmttd1BmSTRaT1hncCsvcktoa3RtOWpzbnllYTF0VHc1bzUzN2didkhYUDhiV0wzWWIrM1lkWWMvcThuOGVweSt1V1RIZDJjaURXN1BQME9lZDc5ODdGZzFvYWF2Wk9rODNOVElsVGlJbExuREovdzFRWFo3TTJ4aWZQK1NXblppb3F5RGs3T2N4MEhTVjR0TUhsOGM1ZXZ1MTM5MUZPYnI2V2h0cVlvV0l1cG9STDhiM0ZxL012aFg0blRUVHNGNDd3YTF0R2pTbXBEQXJaOWR5WC8vVzNDUEd6aEE5OHNGWnR4czl5RVVJSS9UbXNWTUhLRmg3bndaSDNVRkFGQVBBNEQ5NFV3eVpMTVB2VnZkWFNNeis2ekZ4TkxKLzEyR0pzcUZmSlpNMWErdThVRjJlSDdqWU5leXdtcTJyVHpxT0JJZUVqaHpqT216NVdiQm95bWJSMnNSdURMbnZ4K3YySVY3RUwvdWVTbVozNzR0VmJBT2pVc2Uzc3FhTzNySm90NFJDUG5yNlFzRFV5T281Qmx6VnJhMXhuVVFPQ1E5Zis2MkhjVW0vcStLRlZWZXhydHg5T1c3REp4M09ib1g0TEFJaC9uL0sveFZ2NGZQNmdnYjAwMUZUQ1g4Yk9YZTR1a29PcHNZR0trc0xMNkRnTSt5Vkl5OHlKalU4Y08yd2doVXgyNkc0cng2RGZ1aDlTWjlqUFpGWDliOGxXTFhYVnNjTUdadVhrM1FsOE9uUFp0aFA3MW5jME14V2tPWC90YmxGeDJiUUpReGwwV1FCSVRzdjYzNkxOWmVXVi9SM3NqRnJxWnVYazNRMTY5alFpMm5QM21wcU5STmdjenBKMWU3Snk4cmF0bVVQRS9KTGZENFQ1SzNmWTJacTdyNTJYa0pSMitPVGxKZXYzM0Rpemowb1ZIUmUyUjVkT0FCQVI5VllRVno5LzhRWUFRaVBmQ09McUY2L2lXcHUwckMyb0RnbU5DZ21OY3Bzd2pNR2duNzEwNjlSNVB4MHRqZUdEK2hKYjE3c2Z2djhvdEgxYmswRURlaFVWbHg0N2MxVlZXVkY0ZDhtWDRzZUxoMzVqVFM3c0Z4dmtFd3RZK2QrRWhINENrRFRvamdpeFhmcEpRQ0wraGlRVkd1akxFWDlRblBJWElZUlFNOUJiQzdxb3c5WVlpQ2dBQUNoaXc1S1hzTG9EOVBpbERmNDExRlcycnByOU1hOWd0OGNaWWc0L09RWmRYMWRyNDg0alBrZTI2ZXRxTitDeFhyeDZHL1FrWXVMb2YvcjN0b3RMU0phUTBuWGNFR3NMczMvM25YZ1dIajJnanoxZFZ2YjJneWRKcVpuRTFpbzJoODBXclRtUXB0MytoK1QwMWlZdHFaUTZadWdvS1MzZnV1ZEVoM2F0anUxWlI2TlJBY0NwWC9jeGJpdE9uL2ZidUh3bUFQeTcveVNUVlhYeXZ3MUVZd2UzQ2NPMjdqbWVtWk1ubkFtSlJHcHJhdlErT2IzT1V2M0piZ1U4QVFBbngrNEFRSmVWNmRQRDl2YURwNGtwR1lLMkoySzlUMHFiTm43b3JDbWppSmQyTnVacjNROTduTHA4Wk5kcVFack03TndMUjkzcGRGbmk1YWFkUjB2S0tvN3NXbTNicVQyeFp0Zy9mYWN0MkxSdDc0a0x4NzU1Wk1Qbjh6ZnVPUHI2N2Z0bGN5Y1BjTENYNXYxQTZHbHZUWXdaMGRtcVEzRnhxZGRGLzlESU56M3RyRVFLcjZHdTBzN1U2RVgwVzZKTlRYa0ZNeWJ1UTRlMnJTS2lZb24rQ0NXbDVSK1MwMTNIRGFudDlITS9GZDQ0czVkby9HOXVadW8wWnM2MTJ3K0pzUDlwMkt2N2owSzdkYmJjdjIwWlVmOC9ja2ovQ2JQV0NPOHUrVkw4ZVBIUWI2eHBoZjFpNDN3SndUOUcvbzBtTkEra3Z2Z2tJSDF0ejA4Q1B2Q0pwd0NDQmVpcURsOWFKTlpzbW9nUVFnZzFSUXdLYk8wRXA1UGdRaW9BQUljSG0ySmdTaXR3TWZwbFJaQmowQjI2MnlhbVpBaXZYTFZ3bXN1TVZjczMvZWQxYUpNTVRVelhBMVlWKzRyZmc1cnIwN00rQWtEZzQvRDNpV2sxdHc3OTIrSENNWGNtczJyU25IV1NTN1ZrOXNSeHcvL3FaTjVXWG80aEswTURlNGlKLzhEbGZxNHRPT2x6L2RSNVA1RmRudDN4cW5Qa3M2TGlVZ005SGVFMXBXVVZ3aVAvSzhqTFVhbVV3SkR3U2lacnhDREhrckx5eitzVjVQUjB0YUxldkNNcXFPUGZwL1N5dHhidTREQjkwb2diZDRORkRxZWlySmlSblN1NVNIOHlQcDkvTi9DcGdaNTJoN2FmNjl2Lzd0L3o5b09udHg4OFdmQS9Gd2s3S3NqTHVVMFlKbmo1VjcvdW50NVhYNzE1eCtGVUUyRTVBQXo5dTQ4ZzVrOU56MzZia05TdlZ4ZEJvRXRNdU5EVHppb2tOQ29qSzlkQTcrdmpMWTlUbHdPQ1E5MG1EQnN6ZEFDeFJ2TDdRVUM0MDRxVmhablhSZi9NV3Y3NlBleXNUdmhjVDByTk5EVTJpSWlLNWZGNVUxeUdMTjJ3TCs1OWNzZDJyU0tqNC9oOGZ2Y3VuV283L1Y3MlZvSU8vMHFLOHFiR0xkTXlQMDk3U1F5eE9YdmFhRUdiZnlPREZnUDcyUHQ5ZVhOS2N5bCtzSGpvTjlhRXd2NmE0YjFnZ1V3bWswZ2tqQWFiQ2k0ZlpyZVhJdDBYSEI0L3JwZ2ZWOEpQS09HV1ZBRUFTYWlIUHdDQWxTcEpLT0RIeUI4aGhGRHpRQUtZMmdyYUtNS090OERpQVFDY1RvSmNKaXd3QTNMZGUvOGtDdktNRGN0bXpGaXkxZFBMZC83MGNUVVRzTm1jODFmdmlxeXNxR1JXTWxtS0N2SlB3MTZKemJaZnJ5Nm14Z1ljVHZYdEN3ZUpOWk5tcisxcFp6VjkwdGR4OWZsOC9pQ1grVVREYkxYYWgzWXphMk84WWRrTVlqa2hNVzNEamlQU25GZDVCVk5SUVU1NGpjdU0xUi96OGdVdjkyMWQydFBPS2prMUV3QTI3dlFVMlYxZWpnRUFLV25aQU5DK3JZbndKbTFOdFpyanhpa3F5cGVWVjBwVHNEOVRaSFRjeDd3Q1UyT0QvWjduaURVOFBwOUVJdDBOZkRiWGJheklKSTdDakF4YUNNTDd6MnRhNm1abTV4YVhsbW1xcXhKckRQVjFCVnRUMHJNQXdLeU5pVWcrcHNZR0lhRlJtZGxmdy82SFQxK2twbWYvMDcvSFROZVJnbVNTM3c4QzJwcUNhVHhBUlZrQkFHcjc2M2Z2MHVtRXovV0lxRmhUWTRQbkwxNWJkR2pUbzZ1VkhJTWU5dUlORVZjcktjcWJ0emNWdXk4QWFBa2RpRGpXMjRUS0wyZWFUYVZTMnBoOE02WkFDMjBOd2JJMGwrSUhpNGQrWTAwbDdLOVp2WS9SZnRORkpZR0Y2bmZ0UWJMNWZJK2p4Qlh6cjZlekgyYVIrQ1NpRlFDSkJOQkpUYmp0QUlsRXdzZ2ZJWVJRczlGREN3d1ZZRTAwNURBQkFPNWtRd0ViTnBnRHJkRkNmeHRMczVYenAvVHFaaTEycTVLaS9OMUxoNFRYbEpWWHVNeFlyYVNvNE9PNVRVWGkyT00wR2xWYlV3MEFXS3lxZ3FJU0V5Tjk0aVdCeWFvQ0FJYlFTSDVpTWVpeWduYmc1VktIMW5KeTlQS0tieEs3cjUxWHhmbmFYOERVdUNVeDlqdlI0c0RRb0lWd1lncUZBZ0FjRG9lb2NCYmV4T09KYVQ5YVhzR1VsNnZqUlA1a3R3SkNpTUVSUlJxYjVCY1doNytNNmRiWnNyWWRaV28wNjJDeHFvZ0pLUVJyR0F4WndUTFJlNlhtY3dUaUwwYW1mRjJ2bzZtZW5mUHBUZHdINFFrRkpMOGZ2aUlKTDVJa3RDbnUwSzZWaXJKaXhLdTNMaU9jd2lMZmpITHVUNlZTYkN6TlFpUGZ1RTBjOWlMNnJiMnRoWVNuSGlLL2JvVi83ckk1SERrR1hlUUpsS0NaakpTWDRnZUxoMzVqVFNMc0Y0bjJpUVVLaFlLQjMrK0gxRjZGMUY1RmRvd3g3K1FIVGtRdUNVaGdKQS9LVkVIWUw0ajVNZkpIQ0NIVWJCakl3WkV1c09FTnZDNENBQWpQaCtXdllGc25rS3VqSS9yUE0zS0lvMkJadUNXOFdKdDJIU3NvTERsMVlBTVI4eWVtWkxqdlA3VnR6VndkTGZYYWRubVhtQVlBYmI0ZDdaeUkzeGgwMmRyMitoRXF5b3JGSmQvTVRTaTIwbEpYUjVPb3l4VWJlUkwxeVNMdHQ3Tnk4bXJHZU1VbFpTcEtpb0RFWWJLcWdwNjg2TkMybGJmSFp1SDFjUW5Kaythc3UzWC9pWVN3djdDNFZQZ2xqOGRQeThoUlYxV3ViYTY3bG5vNkFQRHVRNHJJZXFJYTM4amdhN3VBOW0xTmh2N1RaK1htQS9OVzdUeTZadzFSbnkvNS9WQVBaREtwVzJmTHg4OWZ2azlLKzVoWDBOUE9HZ0RzTzF2czhUaWJtcEdUbXA0OTFjVzVmamxycXF1bXBtZVhsVmNJRDNVaDNOTkVta3Z4ODRxSG1ydkdmOWdqMGxlZnFPVEhtUC8zUmpKVnBMaGJ5NnkwSk12VGVPMlVlRHdlajhmamYxSGJJSTRJSVlSUTB5VlBoZTFXME92TGtINnh4YkR3QlJUWGQ5YWJIOGJsOFo2L2VQMzY3ZnQzaWFuQnp5S3BWQXBkVm53MDduM0pQL2haNU5vbGJ1MWFmeDRrWDFkSHM2eThZc242UFVRWUw1YmYzVWZ5Y2d6TDl0OU1BVmhld1NSR0hKQmN0dEt5aXVjdlhoUC9ZdDhsU25sR3BrWUdpU21aUk9XdEJEM3RyUUhnekNYL2lrcW1ZR1ZaZVVWK1FURUFtTFUxVVZTUXZ4ZjBqQ2dxNGNLMWV6WHpTVXhPTjZsbGZqZ1VGQkxPWWxYMTY5VkZaSDM3dGlZR2V0ckJ6eUpGMm1VSVM4dklpWTMvK2tjUENnbi9WRkEwc0crdDh6SzJObWxwWXFqMzRIRllkRXlDWUdWc2ZHSklhRlJucXc3Q2pVMEF3TEZYMS9uVHg3MzdrTEowd3o0T3A3ck85MFA5OUxEclZGSEo5TGx5UjFkSGs1aVowczdHZ3N2am5mQzVUaUtSNnYxOHdjN1dIQUN1M0F3VXJQbVlWeEFzTkwyRmxKZmlKeFVQTlhkTm9yWmZFUEFUTVQ4Wlc1NzhHY2o5ZFVsbXlxU0VrdW9hNGIzZ29RL1crU09FRUdvMnFDUlladzZuaytCOEtnQkFTZ1hNZlFFN3JVR1hVZmUrUHlBckowK2tNVERSRW5qMTFrT0M2R3ZZUDMxcmRsOEhnSHRCenc0ZXZ6aGo4b2kvSFhzSVZzb3g2SHUzTEprNGU5MkduWjdiMTgyditVV2NuSllWOENoMDZOOTlSRHBwRTZPbTFSYjI4M2o4cURmeEFKQ1Vtcmw4MDMrQzlYUzZyRFJmOVRhV1pyNytnUW1KcVdadEpNM2haMlRRWXZ4SXAzTytkOGU0clJqWXA1dW1obXBxZW5aQWNLajd1dmthNmlxeU1yUTVVMGR2UDNEYWJlR21xZU9kbFJRVmdrSWkzcjVMRXNra05UMDd2N0RZeHRLczdtTDlrVzdkZjBJTTkxQnowOEErM1U3NFhIOFFIRGJzbjc1aTk1V1hZeXhhdDJmNnhHRnRUQXpmSmFZZU9YMUZ2NFhXOUluRHhDWW1maE91WHpaajF0SnRNNVpzSGRESFhqQnJuWnFLMHByRmJqWFRUeG96S0RNbjk5cXRoK3ZjRC8rN2RwN2s5MFA5VHA5b0ovL3dTWVJnVnJ5VytqcTZPcHJCVDE4UWJlenJsKzNJd1k3WGJ6MDhjdnBLUlFYVHp0YjhZMTdCVWUrcitycmFnbTRVVWw2S24xUTgxTncxY3RoZnMxSVhZN3cvQ2tsZm5xckRBT0J4T0p5YWozdnd6WUFRUXFqNW1kSUt0T213N3gwQVFDNEw1cjZBTFpiUVFma25IUzA2Sm1IdHZ4NXlEUHF1UTE2N055OFI3cGwvd0gxNVpTV1R6d2QxTmVVMnJReHI3aHY0T0h6anpxTkQvdW85ZmVKd1BwL1A1bFJ6T0p3cU5vZk41bFJ6ZVZOZG5QODdkdjc0MmV2L216UmNlSy9zajU4V3I5MnRxQ0F2UEpnZjRjM2I5MFNNSWJLK2tsbFZXRlRpT20rOXZCeWpleGRMeDk1ZDNkZk9xMWtlSG84SHRYLzEyM2UyWU5CbEE0SkRKWWY5QUxCbzVnUURQUjNmbTRFWHJ0MmowMlYwZGJTbWpSOW0yYjQxc1hYa0VFYzZYZWJNcFZ2cjNZOG9LY3Izc3JjK3ZIT1Y0NGlad2prRUJJZlJhTlFlTmVadlF3QlF5V1JGdm81cloycWsxMExNZEpVRCs5aWY4TGwrSytCSmJXRi9LeVA5U1dNR0hmVyttcHlXcWFnZzc5aTc2K3lwb3lYUDROaXhYYXV6aDdjZU8zTXROUExOZytBd05WWGxJUU43dTAwY0poZ0NVTVNLK1ZNKzVoWUVob1NySEZSY3VXQ0s1UGREUFNncXlGdDBhUE1xNXAzd0RILzJ0aFpYYndYMStJRkI4dVhsR01mM3IvL3Y2UG1ydDRJdVhMdlh5bGgvMGN6eElxTW5TSE1wZmxMeFVITkhhdHgyMU1MOStmbDhQcmJ0L3pQeCtYdzJtODNqOFloQkhJV0hjaFQrTDBJSUlkUnNQTTZGcmJGZlh5NDJBeWRkU2VuckpiK2dlTGpya3ZadFRiYXVuak4zeGZaUEJVVk8vYnEzYTIya3BLaEFwVktvRkFxVlNxVlNLVHd1ajhWbXM5a2NOcHRUeGViWWQ3WlFVMUc2ZVAzK2JvOHpSR1U3bDhzbFdrUUxJNUZJTWpScUZadXpZLzBDb2w2WHorZmZlL2g4ajhjWkxvOS9lT2Nxc3piRzVSV1ZsLzBlcUNvcjB1bXl1WjhLdlM3NHRXL2I2dkRPVmNMNUZCYVhEcDI0cUpMSkdqR28zN3pwWTBXRzAwdElUTXZJK2lncks4TmlWZTA0Nk5XamF5ZmgyZFJGN0QzaWMvTmU4TzBMQjBXR1lXOVlWV3pPUCtQbU9YUzNYU3V1TWhraGhKcWp4cXp0RjRuNWlXQ3ZFY3VER2d1SlJLSlFLRnd1VjZUMUI3NGZFRUlJTlZlOXRVRmRGdFpHUXdVWEFHQnZQTHd0aG5udFFMWWhleklxS3ltME5tbTVZLzBDWlNXRk00ZTNYUFo3OERBazRrRndXR2w1UlhVMVYyelZqcUtDL0wzTEhrU3Q3SnUzSDB3TTlWU1VGWldWRkJUazVSVGs1ZVRsR1hJTVdUa0dnMDZYa2FIUmVEeisvNVpzMmVmcDA4UE9Tb1pHbmJsMDI4dlg4WllkMm14YU1WTmZWNXNZdFArYzc1Mnk4Z29lank4clE3TzJORnV6U0RSVVZsRlM3TjYxMDlDLyszUzE3bGl6UEIrUzB3V1RxMmxycW8xeTdpL2hmQ2VQSFh3bjhPbXBjMzd6cG8vOXNTc25pZmRGLytycWFyY0pRMy9lSVJCQzZCZHJ6TnArck9wSEFrU0ZQNWZMSlFaM0VOVDVFOEUvdmpFUVFnZzFTMW1Wc1BJVmZHUjlmbWtrRCtzdHdFQ3VqcjIrUnpXWFM2V0lueStnbXN1dDVsUlhjM2trRWxESVpES0ZUUHpudTc1VjgvSUxLUlNLdXFveU1VNzdwNEtpM3Qxc2FpYmo4bmprK241ZkUrUDU4b0V2emJ4aVQ4SmVMVm0vNTlqZTlaMDZ0cWt6Y1QzRUpTUlBtYmRoeStyWkF4enNmMGIrQ0NIVUtCbzU3QmRHbzRsTzQ0bitLQndPaDgxbWs3OGdDY0dhZjRRUVFzMVZXVFZzK2pLeEgyRmFLeGlrRHdwTlpWaGxoQkJDdjcxR0MvdHJ0dkRIQWZ6L2NGd3VsOGxra29WZzJJOFFRdWgzd09QRDNuaTRuL04xRFkwTUR0b3dSQi9hS1RWbXdSQkNDUDBabWtUWXorUHhxRlFxeG5WL09CNlBWMUZSSVJMMkV3K0RzSjAvUWdpaFp1OXhIaHg0QjZXY2IxYWFLc0lRZmVpcjA3QjkvaEZDQ0NGaGpSbjJFNGZtOFhoOFBoL0RmZ1FBcGFXbEZBcEZwSHMvVnZnamhCRDZUUlJ6NEZ3eTNNZ1VzMGxWQnRSa1FGVVdWR1ZBVXhZbytKWFh6RkVwVU0xdDdFSWcxSEFZVkJqVnNyRUxnZXF2Y2NKK2tSYitQQjVQUmtibTF4Y0ROVFdscGFYa2IySFlqeEJDNkhkVFVBWG5VaURvSTFSaVdQajdVcFdCSW5aakZ3S2hocU11QXhkN05uWWhVUDFoMkkrYUVCYUx4ZUZ3QkJYK0dQWWpoQkQ2blVVV1FrZ3V2Q3I4T3RRLyttMWcySTkrTXhqMk4zTTRpaXhxUW9qQVhuaCtCd3oxRVVJSS9iWnMxY0JXRFlqRy83RkZrRklCalRlL0VtcGcyTWdmL1dZWUdEWTJiNDFmMjgvajhYZzhucXlzN0s4dkJtcHFxcXFxaE9md0UrN2hqN1g5Q0NHRUVFSUlJVlFQT0d3c2FsckVQb2RxcklFbkVVSUlJWVFRUXFpNWErU3dIOE01VkpQSXV3TGZKQWdoaEJCQ0NDRlViMWpianhCQ0NDR0VFRUlJL2JZYUxlekhLbHdrQWI0OUVFSUlJWVFRUXFoQk5HWnRQNFoyQ0NHRUVFSUlJWVRRVDRXTi9Cc01qNGRQTVJvWVBoaENDQ0dFRUVJSW9SK0VZWC9EZVBqa3hhaXB5NjdlQ3ZxUlRBcUxTOHNyS2h1dVVBZ2hoQkJDQ0NHRS9uVFV4aTdBNzhEVHkvZUV6M1VBMkhIZ2RBdHRqVzZkTGV1UlNVcGExb0kxdXpUVlZUMTJyS1RUWlFYcnE2dTUwVzhUZnJDRXlvb0tyVTFhL21BbUNDR0VFRUlJSVlTYUhWS2p0S1BtZjR2SDQ4bkt5a3F4WHhOVlhsSHBNbU4xOXNkUEFDQXZ4emg5Y0pPSm9kNTM1Y0RtY0laT1hKeVhYd2dBWGEwNzd0KzJqRWI3L0VTbXVLVE1jY1RNSHl5aG5hM0ZvZTByZmpDVFg2Q3FxcXFxcW9wTUpwUEpaQXFGUWlLUnlHUXlTVWhqRnhBaGhCQkNDQ0dFbWhsczVOOEFGT1RsM05mTm8xSW9BRkJSeWJ6Mi9VMzlaV2kwMVl1bWtja2tBQWlQaWwyOTdSQ1h4L3M1aFVVSUlZUVFRZ2doOUFmQjJuNUpmSzdjZmhVamJRUDcyUGpFZ3FJU0hTMzF0cVpHMHFSMzZHNDdlR0F2NFRYWGJ6L2N0dThrc1R4NFlLOE55MllBUURXWEc1K1FJckx2MjRTazNSNW5BTUJ0NHJEdW5UdlZlU3hGQlRtamxycFNua2dqd3RwK2hCQkNDQ0dFRUdwWTJMZGZrcmNKeVkrZnYveXVYVDdtRlh6TUs1QW1wWUd1dHNpYVlmLzAvWmhYY1BMY0RRRHd2eCtpcHFJOGIvcFlLb1ZpM3Q1VUpHVlNhZ2F4WU51cGZjMnRDQ0dFRUVJSUlZUVFBY04rcWRCbFphQ2hxcHI1ZkZZVnU3YU5NMTFISmlTbFBRMTdCUURlbC95NzJuVHNZdDJ4WnJMTTdGeGlRVTlIcTJGS2hSQkNDQ0dFRUVMb2Q0Umh2MVF1SE50dW9DZGFPVjgvR1ZtNXd5WXZybTByaVVUYXVtcjJoRmxyTTdOenAwOGNMamJtQjRETW5Ed0FvRklvV3BwcURWSXFoQkJDQ0NHRUVFSy9KUXo3bXh3RmVibmRteGE5ZlpmazdPUkFyS21vWkY2NGRrODRUV3g4RWdESXlzcWNQdThuSVNzMUZlWGhnL3IrNVBJaWhCQkNDQ0dFRUdxNk1PeHZpa3lORFV5TkRRUXZ5eXVZbmw2K05aTlZWSXBmTDJCaXFJZGhQMElJSVlRUVFnajl5VERzbDRSR3BkSm9WQUFna1J0ekRIa3ltYVFnenhDODVQSDRsVXdXQU5Cb1ZGa1ptdGhkS3Brc0hxOFI1bWhBQ0NHRUVFSUlJZFNrNEFSK3pVL3N1eVRYdWVzQllPRU1sd21qL2hHYnhuWHUrdGgzU1NhR2VwZFA3dnpsQmF3L25NQVBJWVFRUWdnaGhCb1cxdmJYYXIvbnVVb1c2NmNlb25jMzIrNWRMSy9kZXZnaStxM0lwcldMM2VUbEdHTDNTcy9NSVJiMGRYVithdkVRUWdnaGhCQkNDRFYzR1BiWHlqOGdwS1MwL0tjZVFrdERyWHNYeTdjSlNRK0N3MFEyclpqbld0dGU2WmtmaVlXVytoajJJNFFRUWdnaGhCQ1NCTVAreG1lZ3AyUFpvUTJ4bkphWlUxeFNKamw5MnBmYWZyMFdXaisvZEFnaGhCQkNDQ0dFbWpFTSsydDE2L3lCN3hyNFlNNEs5NWk0UkFEdzl0aHMzRkpQbWwxa2FEUUFjQjA3MkhYc1lHTE5XdmZEOTRLZUNhY0pDWTFpY3pqQ2E5NTlTQ0htK1hzU0ZsVmJ6aVZsNWNSUS80RWg0WUtWZGpibUN2SnkwcDhSUWdnaGhCQkNDS0htRHNQK1dqSG8zemZLSUpsRUpoWmtaV1RrR1BTR0tzYW1YVWZGOWpVb3I2aGN1Zm1BNUgxelB4VUtwem5uK1c5YlU4T0dLaGhDQ0NHRUVFSUlvYVlQdy83dmNPek10WmI2T3NZdDlUQjRSZ2doaEJCQ0NDSFVMR0RZTDYyQ29wSmpaNjRDZ0txSzBnUGZJNy9zdUdjOHR2QjREVFBKb282V2VvUGtneEJDQ0NHRUVFS291Y0N3WDFyWk9aK0lCUk5EcWZydE54UWN0dzhoaEJCQ0NDR0VVTDFoMkMrdDk4bHB4SUtKb2I3a2xGVnNkaVdUSlRtTkRJMUdwVklhcm5RSUlZUVFRZ2doaEpBWUdQWkxLeTRobVZnd2EyTXNPZVhrT2V2cnpHMm02MGkzQ2NPK3F3QXBhVmtGeFNYZnRRdkJ4c0tNUkNMVlkwZUVFRUlJSVlRUVFzMGRodjNTZXZrNm5saXc3ZFMrVVFwdzhyeWZ5TngrVWdxN2Y0Wkt3WllGQ0NHRUVFSUlJZlFud3JCZktxa1pPWm5adVFDZ282V2hxNk1wT2ZHZ0FiMVVsQlFrcDdGbzM3cEJDNGdRUWdnaGhCQkNDSW1CWWI5VUFoK0hFUXVzcXFxS1NxYThIRU5DNGdtai9qWTFOdmhKSmFGU0tjZjMxdDJKQUFCT1gvQUxDWTM2U2NWQUNDR0VFRUlJSWRRc1lOaGZOeDZQZitOT01MRmNYRkoyK3NMTnVkUEdORlpoU0NTU2VYdFRhVktxcWlqOS9PSWdoQkJDQ0NHRUVHclN5STFkZ0dZZ01DVHNZMTYrNE9YWlM3ZGk0aEovMmRGZnhiejc3OWo1WDNZNGhCQkNDQ0dFRUVLL0V3ejc2OERsOFk1NlhTV1dCdy9zUlNhVHVEemUwZzE3TTNQeWZ2YWhxN2xjVDIvZkdVdTJ4c1QvdXFjTUNDR0VCUGg4ZmlXVHhhcGlOM1pCRUVJSUlZVHFEeHY1MStITVJmKzB6QndBVUZkVlhqRi9pb2E2NnVuemZnVkZKVzRMTnUzZXZMaGp1MVlOZkR3K24vaC9ha2JPM2lObmlWa0RrMUl5Ry9nb0NDR0VwSERTNTRhbnQrOEFCL3QvMTg0Vm02Q1N5WG9lOGRxeGQ5ZnZ6WG5QNGJObDVSVWJsODhrWHBaWFZFcDR1RUNsVUZTVUZVdkxLdTRFUGgwN2JDRHhYRGp2VTZIa1E2aXJxY2pLMEw2M1lBZ2hoQkQ2L1dEWUwwbENZdHF4czllSTVTa3V6blJabVZtdW81SlRNeDgvZjVsZldEeHQvc1p4dy8rYVBIWndBL2FpTHlncUlSWm1MdGxhemVVQ2dMd2NZOG5zQ1EyVlAwSUlJU205aWZ0dy9PdzFIUzJOd0pDdzRhLzcybHFLbWIzVi8zN0lya1BlYXl1bkQzVnk3d0JOcUFBQUlBQkpSRUZVQUlBSnM5YStUMHF0TFVNNUJqM1k3d1N4L0NRMDZ1LytQUVdidGgvd2tqQkZxNkYraTZ0ZXV4ODlmYkhiNDB4TzdxZEZNeWZrZlNvY01tR2g1UEo3N0Z6VjFicGpiVnVmUmJ4ZXVHYVg1KzQxTnBabUozeXVlM3I1RXV2SlpKS2FxbkxuVGgybVR4emVVbDlIOGlFYXkyVy9BSStUbDNlc24yOW5heUUyUVNXVDVUSmp0WTZXdXVmdU5iK21TSE5YN2dpTGZCTVplRTdzMWpxdk1MRjdVNTV3ZDhIcW5mbUZ4ZDZIdGxDcFRiU0VqUzRpS25iMmN2ZmF0cDdZdDc2VGVWdDdwOG50MjVpYy9HL0RMeXZWcXEwSFg4ZStQM040aTRhYVNtMXA3SjBtbTV1Wkh0dTdydWFtbi9SUit2WFhRUnIvVzd3bEpqNHg5SzYzOUx2WU9vNjNzN1U0dEgzRnp5d1hRZzBEdy81YUZSU1ZMRm0vaDhPcEJvQzJwb2FqblBzVDM5YnU2K2F0Y3o4Y0ZCTEI1ZkY4Zk85Yzhndm8xdG15czFXSGtySnlZc2VLU21aNUJaTktJVk1vRkJLSlJLems4L2xjTHJlYXkrUHhlTlZjTHB2TnJtSnpPSnhxWFIxTk9RYWRTRk5hVmhFVDk0RllKbUorSy9OMm0xZk9hcUd0SVNnVmgxUGRaWUJVVHdGNFBINURYeEtFRVBwVDVPVG1yOXB5b0tWQmk5TUhOaTFjczNQdE5nOXZqeTNhbW1vaXljWU1IUkQvUHZuZmZTZVVGZVg3OU9pOGNJWkxlVVdsMkF5ZmhrZmZlL2ljV0U3UC9KaVprMWZKWlBuZkR5SFd1STRkUEdQU2lOb0tRNk5SQU1EWnlTRW5MLy9FMmVzeU1qSXpYVWZldm5DUTJMcGh4eEYxVmVYNS8zTVIyVXRWUmJHMkRJdEx5emZ2T2pwbTZBQWJTelBCU3NkZVhYVzAxTXNyS3VNL3BOd05laFlTR25YcXdNWldSdnAxWGFwR2tKdFhXRkhKTENncUpWNldsVmNjTzNOTnI0VVcwUlFDQU5oc1RuNWhNWi9mdEw0SG05RVZybW5ka3YrTm1yYmMwOXUzRVVjMWJ1SzB0ZFFGNzhCM2lhblJNUWs5N0t6MFcyZ1JhelExVkJ1bFZEa2ZQeFVXbHpDWlZmWGIvY2MvU2pVL25naWhSb0ZodjNqNWhjVnpscnQvekNzZ1dsZXVXZVJHSVg4ZUIwR0dSdHUrYnY3RjYvYzlUbDFtc2FvNG5Pckh6MTgrZnY1U3NPKzBCWnVrUEFxVlNubmdlMFR3OHRESmk0SkdubVF5YVpicnFNbGpoNURKSkpHOU1KNUhDS0dmS3ZkVDRjeWwyeW9xV1llMnIxU1FaMnhkUFhmaTdMWFRGMjMyM0wxR1YwZFRKUEdhUlc2cEdUbW5MOXgwNkc1cjIwbE1pd0JCbm9Ldy8yN1FNMFVGK1JldllzOWZ2ZFBGMmh3QXpNMU1EZlMwNnl6WXpNa2pjejUrZXArWXl1UHlCTThnUHVVWDJkbGExSHdrSVlIUGxkdVZUTmFNeWQ4OGFCZzJxSytnZFFCUk8rMXg4dExlTFV1a3ovYVhtZXMyWnN5d0FWb2FuMDg1OTFQaGhXdjNKbzhaTEVpZ29xeDQrL3lCcHRiSG9SbGQ0Wm8wMUZYR2ozUTY0WE45N0xDQkV1cU4vMlNHK2kyV3pwbEVMSis5ZkRzNkptR29rNE5EZDl2R0xkWFJ2ZXVZVEphS2NxMFBBU1g3OFk5U3pZOG5RcWhSWU5ndjNxVWJBVW1wbjN2VUw1bzFvWDFiRStHdEpCSnAzUEMvQnZTeHYzRHQzcDBIVC9QeTYraGdXUnM3V3d0RkJYbkJ5eTVXSGEvZGVrak12ZWUrZHA3WW40OFVNbm42cE9IU1pCNzg3T1c3RHluMUt4aENDUDJ4RWhMVGxtM2NWMUphN3JGemxiR2hIZ0RvYUtrZjJiVjY1cEt0MHhkdDNyRmhvY2lvTGpRYWRkZkdoVEkwV2taV2Jud3RkMTA5b1ljRlBCNy81cjNnTVVNSHRHdHR0TmI5c0tCMTZOanBLOFVPRnF2ZlF1dmk4ZTJDbCt1Vy9JOU1KcFBKcEFQSEwxejJld0FBTEZiVlVXL2ZFejdYQldtTTlGdjRlRzZyN1FTWnJLcXIva0hPVGc3Q1gwQWlwcmc0bno3dkYvVW1YdXhXSG85Zjg1SDByMFFpa1FReGYyMlVsUlIrVlhIcVEvSVZybE9qL0FsR0RlbnZkZUhteGV2M3NjSy9HWkdWb1VrSTJ2bDh2cUJkYW0yYStFZXBwa2EvUVRXcFlpQWtnR0cvZUZOZG5BTWVoV2JsNURrN09Zd1pPa0JzR25WVjViblR4c3lkTmlZeEplUGRoNVNNck56eWlrb21xNHJOcWE3bVZIT3FxN2xjTHBmSDQzRjVQRDVmMEQ2S1JDS1JTU1FTbVV3bWtVWU9kaFRPMExGMzEyNzNMRXZMeW5kc1dGaGJ2UTJaUW5hYk1FeWFVOGpKemNld0h5R0V2c3VOTzQ5Mkh2U1drNk1mMnI1U09MdzNOVGJ3M0xOMjRacGQwK1p2bkQ1eHVLdkxFT0UrMkpycXFnQVFGQkt4MTlOSGJMWi9PM1p2WldSQUxHZmw1QkZUdzN4SVRoZE93MkpWRFJuWXUzZDNHK0dWajUrOWZCNFJMYnhHMExQYTJjbWhxNDE1UVdIeCt1MUhsczZacEsvN3ViRkF3S1BRNkpnRUNlY1kvakttckx4aVlKOXVFdEpReUdRMVZlWGNUd1hFUzZMbitkMUxoemJ1OEh6NUpuN0tPR2VpcFVEazY3aGozbGZqRXBMSlpIS25qbTNudW8xcDA4cFFlSmVIMTQ4ZFAzc3Q4SEY0VVVtcHZxNjJ5M0NuNFlQNkNoL29UdUJUMzV1Qkg1TFR1VnhlUzMyZHdRTjdqeDArVU5DOExqa3Q2OFRaNjFFeDhTV2w1ZG9hYWxOY25KMmRIQURBNjhMTlF5Y3ZlZTVaWTJ2WmZvVHJVbUxrWGU5TC90NlgvT2wwMmFlM1RvbnRyaXo1V0VTQkEzeVBIRDU1S2ZqNXk0cEtadnMySnN2bnViWTEvWHhHaGNXbGw2N2ZmL3o4WlZaT25yd2NvNU41MjRVenh1dG9xVXU0ak5KZllRS2J6VG5rZmZGdTBETldGZHVzdGZHeWVaTUZYUUNJVXo3b3ZpSWtOT3IyZ3lmdFdoc2QyN3RPY3BHS1M4dTlMOTU4OU9SRmJuNmhrb0o4MzU1ZFZzeDNKVFpWTWxuSHoxNExlQlJhVUZTaW82aythR0N2S1M3T2drdnhMT0wxMlV1MzNpZW5zVG5WaHZvNnF4ZE42OUMyRlJIKzJkbGFCRDRPeDdEL0IzM01LOWh6K0d4RVZDeGRWc2JPMW56SjdFbEtpbCtmd1dYbTVCMCtlVG5zNVJzbXE2cVZrY0dVY1VQNjllcFNXMWJWWE82WlM3ZHUzbnY4TVM5ZlcxTjkzUEMvU2tyTGo1KzlkdnJBSnZQMnBqVkhuU0E2MVMrWTRiSnQ3NG5rdEt3anUxZUxIYlZFbVBCSEtTWXVjY3I4RFZOZG5NM2FHSjg4NTVlY21xbW9JT2ZzNUREVGRaVFlFTGUyajZjMDEwSEM3VVdFMkU5SG5WZXl1TFQ4eUtuTHdjOGlTOHNyV2hucXozV3IrMTJkbUpMaGNmSlMxSnQzWEI3UDJyemQ4aThmS0lMZzR1anFhSHA2K2VZWEZoT1hYVUl4dUR6ZVZmL0E2N2NmWldUblVpbVVkcTJOOW14ZUxDL0hrSEQzUTZqZU1Pd1hqMEdYM2JoOHhsWC9vRFdMM09wTWJHcHNZR3BzMENESDNiaGlwcUs4SEkyR2Z4ZUVFUHFsNHQrbjdEM2k4eXJtWFZ0VHc1WHpwOVpzRTh0a1Z2MzM3L0o5UjN3OHZYMXYzbi9zT25hSXNwTENwUnYzaWJINjltOWJObnhRWDVHWVZ0aWxHd0hFZ29HZTlxM3pCMGdra2tqWUR3Q0dCaTFFQnVGTFRjOG13djRiZHg3dE9PZ0ZBSXJ5Y2dHK1I0Z1d4WWI2TFY2K2pnZUFmcjI2cW55cGtZdFBTSlljOWtkR3h6SG9zbVp0alNXa3FhaGs1bjRxMFB2U0xabXdlZmN4T1RuR1hMZXhMZlYwQUNBZ09IVHR2eDdHTGZXbWpoOWFWY1crZHZ2aHRBV2JmRHkzR2VxM0VPeXlZTTNPbG5vNmE1ZE1aN0dxemw2KzllLytrMHhXMWZpUlRzVFc3UWRPKzk0TU5HcXBPM0tJSTVWS2ZSWWV2Yy9USnlidXcvYjE4d0VnTXp0MzBweDFETHJzaU1IOTVPajBEOG5waVNrWk5ZdnFObkZZY2xyVzZmTitYYTA3OXVwbVE2T0svd0tWZkN5QitTdDMyTm1hdTYrZGw1Q1VkdmprNVNYcjk5dzRzNDk0MUhMdFZ0RFZXMEVESE95ZG5SeVMwN0p1M0htVWtmWHg3T0Z0OWF2UUUzdUZWMjg3VkY1Uk9XcEkvL2ZKYVErZnZKaXp3djJtejM0WjJ0ZXEydlBYN2hZVmwwMmJNSlJCbDVWY3BHb3VkOGJpTGFucDJTTUdPK3ExME1yK21QYys2ZlA3alZYRm5ybDBXOEtIMU1FRGV4bTExSTE2ODg3VHkvZGpYc0hheFc0QWNQOVI2SnB0aDFxYnRKd3l6cm1xaXYwcTVsMVdUaDRSOWdPQWJhZjJ3YzhpOC9JTDYyeHRnV3BUVmw3eHY4VmJ6TTFNSjR6NisybFk5TzBIVHl1WlZiczJmaDZoTXpVOTIyM2hKajdBOEVIOUZPUVlBY0ZoS3piL3QzWFY3TC82ZFJlYjI5cC9QUUlmaDNjME14MDhzRmRSY2FtbjF4VVY1VHJHbVdaVlZhM2NmS0J2ejg1Ty9icXJxU2pYNHhSQ1FxTkNRcVBjSmd4ak1PaG5MOTA2ZGQ1UFIwdEQ3TjFQd3NkVDhuV1E1dllpUXVUVElmbEtsbGN3M1Jac1RNM0k2ZE9qYy9zMnhrbXBtVXZXNzFWU2xOU3VJZjU5eXY4V2IrSHorWU1HOXRKUVV3bC9HVHRYM0FpT2NlOVRidDUvUEh4UXY2b3FkcDNGMkhuQTYrcXRvTjdkYkFZUDdGVlVVdmI0V1NTVFZTVXZ4NUR5N29mUWQ4SHdzbFpXNXUyc3pOdjk0b09xMVQ0cHdOWlZzN2V1bWkxOVZ1dVdURiszWkhvRGxRc2hoSDVuWmVVVmsrZXU0L05oek5BQjg2YVAyM2ZFNS9YYjk4Sk42d0ZneXZ3TnkrWk9QdUMrNHRxdG9NT25MKy96OU5tNWNXRlBPK3ZYYnhNaW8rT0lOTlZjTHBQSkVzbWN3YUFMTnczSUx5eU9pSW9sZmtSeXVkdzdnVThCb0sycGtlUVMyblpxdjNINXpMRElONCtldmdDQW91TFNrdEp5QUlpSlQ1U2gwWXFMUzR1TFA0OXZWMVJTeXFtdVRrM1BCZ0NqbHJvMXMvcVFuTjdhcEtXRUVlUFpITTZPQTE0OEh2OGZvYmtHQUVCWlNWSHdOVlJTV3I1MXo0a083Vm9kMjdPT2VGVHQxSy83R0xjVnA4LzdDV1lsSk01cjVmd3B4SEwzcnAyR1RscDA3TXpWNFlQNk11aXl6eUplKzk0TXRPOXNzV2Z6WWlLeW5URjV4TElOK3dKRHdvT2ZSVHAwdDMzNDVBV0xWYlYrNmZRQkR2WkVEbUtIdG5IcTF6MHhKZVAwZWI5MnJZMXJhNTFYNTdFRUtYdmFXeE1OR1RwYmRTZ3VMdlc2NkI4YSthYW5uUlVBZE90czZUTENTVEFLTDRWTTl2VVBmUGNoUmFRYm9EUnF1OEowV1psOVc1WVFqYTdYYno5eUovRHA4NGczRGtJTlFES3pjeThjZGFmVFpZbVhFb3FVa0ppYWxKbzVZbEMvNWZNbWkxeTlrK2R1eENVazc5MnlwSmU5TlFCTUdQWFBPdmZETis0OGNoMDNSTCtGMXAwSFR3RGcwSTZWNnFyS05TKzdXUnRqQUhpZmxJNWhmNzBscDJXdG1PODZha2gvQUpneXpubmtsS1dQbnI0b0xhc2dLcm8zN3o3RzQvUFBlZjVMRE9mc010SnA5TlRsaDA1ZUZodjJQd2w3RmZnNHZIYzNtOTJiRmhGdm05SE9BOGJQWEMyNUFBbUphV3NYdXczOXUwKzlUeUgzVStHTk0zdUp4di9tWnFaT1krWmN1LzFRYk5ndjRlTXA0VHBJZVhzUklmTHBrSHdsVC9oY1Q4M0ltVE4xOUJRWFp5TDluY0NuNjdjZmtWRHhSankxUFBuZkJzc09iUURBYmNLd3JYdU8xK3laRlJFVmMvbkVUc0c5VjNJeGJqOTRZbVRRWXMvbXhVVGlPVk5IRTYyRHBiejdJZlJkTU94SFRWZWQvYzBRUXFoQktDckl6M0lkWldYZXJwTjVXeUo2cnkwcUpwTkpJNGM0T2pyWXZmdVFZbWRqYm05cklYT0RKZ2o3WDc2T24xT2ovdWVBKy9KdW5TMEZMOU15Y25ZZTlBS0E2bW91aDFOTkxQOXYwZ2dBNEhLNVZXeU84TDVjTHBkWTBOZlYxdGZWTGk0cEk4Sis3NHYrUHI1M0JNbEdUbDBtY2xCaWpkajU1SXFLU3czMHhNek1kK0hhdmFDUThLTGlzcmZ2a3ZMeUM3dGFkeFFaaFV0NElPN0FrUEJLSm12RUlFZkJMRFlLQ25KNnVscFJiOTRKN3pKdStGK0NaYnFzekY5OXV2bjQzb21OVCt4czFlRldRQWdBTEp3eFhsQ2JUYVZRWnJpT2ZCTDJLakFrd3FHN3JacXFNZ0E4RFl2dTNjMlc2SnhjNzQ2eWRSNUxrSExRZ0s5eHVKV0ZtZGRGLzh6c1hPS2xjSGpQWkZVUmJlbXpjdktrRC92cnZNSnVFNFlKdnZqNjl1eDhKL0JwMXJkQnhkQy8rd2lpR3NsRkltcHgzOFI5K0ZSUVJIUkNFVnc5LzN1UFRZME4ycmMxeVM4c0p0WllXN1M3Ry9Rc09pWkJ2NFVXY2RrZlBva2c0akdSeTA2MGdpa3VLWlB5bEZGTktrb0tJd1o5N3VOSnBWSjYyRmxkdkg0L08vZVRrcUo4YWtiT203Z1B3d2YxcGRHb2dyOU9KL04ydHdKQ1B1Ymw2MmhwaUdSMS8xRW9BTXlhTWtyd3RtbXByek9najczZjNXQUpCVkNRWnd3YTBPdEhUcUdYdlpXZ3c3K1NvcnlwY1V1aUpmOTNrWEFkcEx5OWlCRCtkTlI1SmU4OWZLYWlyRGgrMU4rQzNmOTI3SEhNKzJwdUxjTjFwV1hteEw5UDZXVnZUY1Q4aE9tVFJ0eW9jYW50YkN3RU1YK2R4VkJUVmY3NHFUQTJQckdqbVNteGxmaFROdURkRHlHQnhnejdTU1JTVTV0Y0J6VVJHUEFqaEg0eFFaMFBBRlJWc1dWbFpTUWtWbEZTc0xNeHIyMnJjRE1CbHhtclJMYmFXSm9GKzUwQWdJdlg3MSs0ZHMvdjdENWkvZVViQVh1UCtPdzlJam82Z1A2MzdjQUpzNmFPbmpaaGFGM25KRjU1QlZOUlFhN20rcWRocjRqWmFvd05kU2VOR1RUS3ViK2dzemZCeU9Ccjg5cmsxRXdBMkxqVFV5UVRvbGZxMThMcmZqTTlnWmFtR2dBVUZCWURRRXBhbHF3TXpjUlFUemhCSzBOOUVvbEVSTm9EK3RqZGZ2RGtUdURUNXk5ZUQzVnlHT1U4NEx0bUt4Qlc1N0VFdERXLzl0VlhVVllBZ0xMeXp6TXlzcXJZVi93ZWhFYStTVXhPTC96U3RrSXcvNDQwNnJ6Q3dvOWpWRldVQUVCa1BraEQvVythYjBnb1VndHREV0xVd0NFVEZnNXdzQnN6ZENEeGpLQ2t0RHkvc0RpL3NQaXYwWE5FaWtlMEg1bnFNalF5T203SEFhOUxOd0pHRGVudi9GZHY0UWNOU2dyeU5VdUZ2b3UrcnJad0NFY0VlTVFsSlQ1VzEyNDlKQVo0RmxaY1dsNHo3RTlKeTZUUnFDSnpRTmJaRUVOWFIwc3dSRWo5YUdsK002U0ZpckxDMjRUdmZrdlVlUjNxdkwySUVQNTBTTDZTQ3ZKeStRWEZuYTA2Q1BlZ0FZQVdPcHExaGYwcGFka2lEOW9BUUZ0VHJXWTBibGpqUGluaEQ3cDQxc1MxN2g2dTh6WjB0dW93WnVpQTN0MXNpQi9BRFhqM1EwZ0FhL3NSUWdpaGJ4U1hsb3NOaktVazVXZ3YyUjgvQWNDSnM5ZmRKZzREQUZjWFp4VWxSWDFkTFpFMGduQk9HREU2OTZlQ0lnNm5XbXpteWtvS3RmMUVscE9qaXczYlBIYXVFaGxaUUlSdytFZTBPRjB5ZTZMd2Ixd0FvSHpiU29MODdUTmNvcGFZZUtUQzQvRklaTExZaDd4RU1DeERveDNadGZwcDJLdExmZ0ZlRi8wdlhMdTNhZVVzeDE1ZEpaU3dOblVlNnl1UzhDS0pHT29jQURpYzZta0xOcjVQU25mczNYWDZwT0VHdXRxcEdUbTdQYzU4VnpIcXZNSVV5dGZDa0Vua21na1lqSzkvZ2pxTE5HZnE2QUVPZGhldjM3OFg5T3oyZzZjVFJ2MnpjSVlMY1RwbWJZeG5UUmtsa3JtUmdTNHg5b1R2NmQyM0FrS3UrRDNZZGNqN3pDVi9qNTJyQlU5OHlpdVl4R0FXMzNYaVNKaUV6d2lQendPQUlYLzFkdXd0K2o3WGJ5Rm1ncytxS3Jhc0RFM2tqYzJwRm45UEVHQUlmWkRyUitTRFZMK3FHa25YUWJyYml3amhUNGZrSzhubWNBQkFRVjcwSmk5b1hWVVRSOXd1UEo2WTZrdmh5MXZuSDlTaHU4Mk5NM3Q5YndaZXYvMXc2WVo5VnVidERtNWZRWmVWYWNDN0gwSUNqUmIyWTFVL3FvbDRTNGg4ZjJETlAwTG9GOHN2S0JLWnBlOW5TRXpKME5SUTlmVDJOVFZwNmREZHh0YlNiTWFTcmYvOXUxencxT0JEY3ZyK28rZTJyWjViV3c1emxyc25wMldKM2JSczd1VGFPcnFyS0N2K2VDTnRYUjFOb3ZKTnVQOUNUVms1ZWNJVi9tL2ZKUUdBaVpFKzBSbzVPUzByTFROSGVJeXU1TFFzUHA5dkxEUWtRUTg3cXg1MlZ2SHZVMll2ZDkrKy8xVDlmdmhLZVN3Sm5yOTRuWkNZTm1QeWlPa1RQOCtoSzNhMnhWOUptaUsxTm1tNWJzbjAyVk5ITDE2N3grZks3VUVEZXBvWTZzc3g2TVVsWmZhMkZyVjl2Y3JLMEVZTTZqZGlVTCtiOXg1djNuM3N5T25MTzlZdklEWVI3NXg2VHdLUEpOUFYxaVNDVDhrZkt3RU5OZFhVakJ5UkVSWlRhcmtuTkNOUzNsNGs1U0R4U2xaelpXUm9OSkdXUGdDUW1WM3JoNXJvS1NPeVMxWk9udVJZUnBvL3FJYWF5a3pYa1ZQSE8rODg2SDNqenFPYjk0SkhPMysrZFRmSTNROGhBVEhQa2hGcUxDeVc2RkJZQkl6OEVVSy9ESnZEU2N2TU1kQVgwL3RkU3M5ZnZCYjhxKzAzSVl0VjlTcm0zYWdoL1IyNjJ4dzhmb0hMNCtsb2ExQ3BWRSt2SzRJMHZqY0Q4ejRWYWt1Y0lzNTEzSkRiRnc2Sy9KUGN5dGZVeUNBeEpmTUhCNGpxYVc4TkFHY3UrVmRVTWdVcnk4b3I4Z3VLaFpPZDhMa3UrRmtjSFpNUUhoWGJyclV4RVh2LzFiYzdBT3ozUENkb3NGRE41UjQ3Y3hVQWlJN0hCVVVsZ256TTJoaTNNdFl2S2FzUTI3cEJRWjRCQVBtRlJiV1Z0czVqMVlrSWQ0VUgzZzhLaVpCbXg1OUhjcEhLS3lvRjQwU29xeXJiZDdZZ0xpbVpUT3BwWjVXVG0zL2p6aVBoM0FUUGp3UTlrSWx4MUNoa3N2RGY5SDF5bXVEQkRXcHdiVnNiYVdtb0JRU0hDUS9ienVYeFVqUEU5NXkzNzJJQkFFZTlyd3JXUk1lK0R3bU4raVdGbFZhZEg4K2FwTHk5U0NENVNsSXBGTnRPN1Q4a3AwZkh2aGRzRFFxSnlLdWxoVDhBbUxVMVVWU1F2eGYwakdqd1FyaHc3ZDZQRkVQNDR5WkRvdzNzWXc4QXhEbEtmL2REU0hxTjNNaGZVT2ZQNS9NeHRQdkQ4WGc4ck9wSENEVzZvSkFJRHFlNkhqTzVoRWZGRWd2TE4vMG5XQ2tyS3lPMllXcGdTQVNmeis5cVk5NVNUMmZpN0xWM0hqd2RQTERYbEhGRHR1NDlFZjgreGF5TmNWbDV4ZDJnWjZPSERxZzV3MHMxbDN2TSsyb1htNDRBb0NESHFObm5rMHlXOUV6Znh0TE0xejh3SVRHVkdKVzlmb3dNV293ZjZYVE85KzRZdHhVRCszVFQxRkJOVGM4T0NBNTFYemRmUTExRmtPeHRRdkwweFZ2c2JNd0xpMHB2M2d1bXk4cXNXdmg1WUgvSDNsMzdQN0Y3RUJ3MmZ1YnFubmJXRkFyNWVjVHJkNG1wazhZTUlnWlc5TDBaR0JMNjB0N1dRa05kOWQySGxPaVloUDRPZG1MSDJkYlVVTk5RVTNrUUhFNzB6Sjg5ZGJSSWdqcVBWU2RyQ3pNYWpYclM1NGF5a3FLc0xPMmEvOE9zeHE3dGwxeWtkNG1wYTdkNU9QYnVxcXVqbVY5WTdIc3pzSVcyQmpFYTJleXBvOE5leG16YmR6THNaVXpIZHFac0RpY3NNb2JQNTUzWXZ3RUExbTd6a0pXbG1adTFwak5rUTU2LzVQSjRUbzVmeDVDUGpJN1QxbFFUTzk0RStuRVVNbm41dk1uTE4rMTNuYnQrME1CZWh2b3RDZ3FMZzU1RTlPOXRWL05kRFFDamh2Uy9jZWVSMzkzZ3pPemN6cDA2NU9UbEJ6d0s3V3BqSGhiNXB1bjhlcXJ6NDFtVGxMY1hDZXE4a3JPbmpvcU1qbHUwZHZlc0tTTk5EUFZqNHhNdlhMdlhRbHREK0xHWE1Ga1oycHlwbzdjZk9PMjJjTlBVOGM1S2lncEJJUkZFODZVZktZYnpoSVg5SGV4YUdSbXdPUnovZTQrcFZBclJIVUQ2dXg5QzBtc1NieUFNN1pESW94OFNpWVR2Q29UUXI1ZVJsYnYzaUU5SE0xT0w5cTJsM0lYSlpGVlhjOWU2SHc0S0NUKzRmWVdPbHNhdDgvL1ZUTWJqOFFRM05TNlBkK3I4alQ0OU9xc29LYWdvS2ZUcDBabjRQZmQzL3g1SHZhOFNBZmxWL3lBQW1QVHRTTzlNSm92RHFaNDJmMU5pU3JwbFI2bmkxWnJzTzFzdzZMSUJ3YUUvRXZZRHdLS1pFd3owZEh4dkJsNjRkbzlPbDlIVjBabzJmcGpsdDlmdG9QdUt2VWZPZWwvMEo1RkkxaFptczZlTmJpYzBWZUcyMVhNdE83VHh1eHQ4NGRvOU1vWGN4cVRsdGpWemlTb3Y0dkZFUkZTc3IzOWdOWmVucDZNNWYvcTRzY01IMWlnRkVMK3R0NjZlcy9PZzE5a3J0MDBNOWNUR0ZaS1BWU2NEUGUxZEd4ZDVucjZ5Zk9NK0pVV0ZRUU43OWVwbXZmWmZqKys1WUExTWNwSDBXMmgzYU5mcS9xUFE4b3BLVFhYVlFRTjZUWEVaUXBlVklSb0llQi9hZk9UMGxmQ28ySkRRS0UxMTFRN3RXazBjOVEreFk3L2VYYTc0UFhqNU9sNUdobVppcEw5OTNYeEJ0K1R5Q21ib2k5ZURCL1p1dkpQKy9UbDB0L1hZc2Vya3VSdTNBNTd3QVhTMDFIdmFXWThZN0NnMnNSeURmbnp2K3YzSHpqOExqNDZOVHpSclkzekFmZm5ESnkvQ0l0L0lTUno5N2xlUzV1TlprelMzRjhra1g4bDJyWTJQN2xsNzZPVEYvNDZlcDFLcGxoM2FITnF4Y3RjaDc5ckNmZ0FZT2NTUlRwYzVjK25XZXZjalNvcnl2ZXl0RCs5YzVUaWkxZ2tGcFNtR2syT1BzTWczOXgrRktpc3FtTGR2N2I1dWZwdFdodDkxOTBOSWVvM1R3VjVRdzAvZzhYaFVLbFZ5N1FUNjdiSFpiQ2FUU2FGUXlFSklYK0RqSVlUUXovYmkxZHZWMnc3eCtYeXZnNXRFaHFBSEFGdkg4V0k3ekx2T1hSLzdMc25HMG16TklyZVczM1lOeUM4b2pud2R4NkRMa2tpazB4ZjhQdVVYRTA4RURwKzY3SDNSLytMeDdjYUdlZ0JRV2xZUkd2bUcySVhKcWlKR2hOcDN4TWVvcGU2d2Z6NVBoZDJ2VnhjcWhlSTZiME5zZktKRGQ1c2xzeWUxME5ZWVBXMTVTbnAyelZzamo4ZVgwTGNmQVBZZThibDVML2oyaFlPU1I4YitFWE5YN2dpTGZCTjIvMHh0VXlHaVp1ZnM1ZHVIVGx6MDg5bFhjMGg1MUhUTVhMb3RPamJoOGMyVHhNUnZDQ0ZFYUJLMS9ZSUhBZWlQeGVmekt5c3I4ZEVQUXFnUmVWKzZKUy9IMkw5dFdjMllYNEllZGxZRCt0aVBHLzVYelVlVDFkeHFRZTJySElPK2VOWUVva3YyMlN1M3A3ZzRHMytaVHk0dnYvRGc4WXNpKzFLcDFNenNQTUg2M3ZiV1ZBcmxuLzQ5eGczL1M3aU9ldmcvZlozNmRSZlpkOFZtTWMwTmhFMGVPL2hPNE5OVDUvem1UUjhyL1ptaVAxbFJjZW1aeTdmR0RCdUlNWC9UVWNYbThIazg0U2syZ3ArOWpJeU82OU9qTThiOENDRVJqVGFjUHY5YlBCNVBSa1lHcTNQL1dOWFYxUlVWRmVSdmtiN1YyR1ZFQ1AzbUtpcVpmUDduQWFnYUNwL1A1L09CRDN6aGllSWlYOGZaV0pnMTdtM3RTZGlySmV2M0hOdTd2bFBITmo4amY2enQvODBzM2JBM0srZVR0OGRta2FuT1VTTktUYytlTkdkZFR6c3JRd05kSG8vM0xqSDFhZGdyRFRXVjB3YzN0ZERHcHpNSW9XODBjdGhQTFBCNFBLS2R2K1FKT2YvUDNuMkhOWkZ0QVFBL0NRUkM3MFVFUkVFQkN3S2lnS0tvS0lwaTc5aTdhKy83WEh2dnVycjIzaXNXVUZFUnBVdEhtZ2dJQ0FJcXZRVklDQ1R2ajRsakRGV0lCUEQ4M243dkcyN3VuTG1CRVhMbU50U0tzVmdzSnBOSnBWTEpRZjRVQ29YTS9IR0VQMElJdFN5WTlpUDB1ekZLeXM1ZGUvQTJPQ0l6TzYreWtxT3BvZEtubCttc0tTTlZsQlJFM1RTRVVMTWp5clJmWUhvLzBlR1B3N3ovUUJVVkZRd0dnMW9GVHV4SENDR0VFRUlJb1VacUxqazJrZDJ4V0N5YzVQK25ZWlJ4S2lvcXF1M2hSd2doaEJCQ0NDSFVTQ0piMG85QzRRMDBFTml6cmFLaVFseGNITE8rUDBSR0RqZm9mYm1kS1l2TStjazdBYnY2RVVJTlZzYUNtRS93TlE5S21LSnVDa0xvTzBrYXNOaWliZ1JDZjVJeE5rQ1hFSFVqVVBNZzRwWDh5ZVNmVFBZcUt5dlpiRGFkVHNmUi9xM2VwNi9jUFRmS3RaUllnODF4OVQ2RWtIQVVsc0FORC9DS0FIYUZxSnVDRVBwWlcxWEl5QkYxSXhENmt3enRpV2svNGhGbDJsOXRoejhBVUtsVUpwTkpvOUd3Mjc4VmV4VmFlZWtadTZpRVZWak02K2V2dW5RL2R2VWpoSDdKdTQ5dzFCbUtTa1hkRG9RUVFnaWg1a1RFdmYwQ3lUK1ZTdVZ3T0VUbXoyYXp5OHZMSlNVbGlZUlExTTFFd3ZFMWwrc1JWdWtaWHBHWng2SUFoVUtobHJJb243T283ZHZ3OG53aStSZDFNeEZDTFU5TUNteS85bE5KbjY2Z3JTYXk5aUNFQk9BZ2Y0U2FtSlNrcUZ1QW1vMW1NY2lmU1BNRWV2NkpSd0RFSW44U0VoSmtUaWphQmlNQXFPVEF4L1Q2Vmk1blF6NkRtMS9NVGZyQ1RjcmdwSDByQXdxRlNQaUppUjBBbEpnVXFuN2JuNGIzWTFjL1F1aVhaT1RBcnV1OFkwa2F6Qm9DL2JxRERGM0VyVUlJSVlRUWFnNUUzOXRQNE0vdUtCUUsyZWRQYk8vSFpyT0pBLzZkLzhqNnVQaC8wN3ZnQ3ZGcDlhajNjOUxPeS9ZcEZETGhKeDRCUkNWVFJ0dFVNN3dmSVlUcW82SVM5dDhHWmprQUFGMEN0czBFSTExUnR3a2hoQkJDcU5rUWZkb3ZzS29mY1VBbS9BS3FUZnRSMDdQc0RBa1p2M29TZis4OUwrRW5IZ0hFcGtLYmQ5OStBQUFnQUVsRVFWUWxoMG9UQjRHRUg1Ti9oRkI5WEgwSm43T0F5UGwzem9HT2JVWGRJSVFRUWdpaDVrVDBhYi9BVUg4aXBSZkkvZmh6ZmpMaHg4eGZoQ3lONFliSEw1M3gvUWRLRE4zbkpmeTgvTCtTUTRsTnBaZ2FBUC9BZnN6NUVVTDE4ZWtyUEFuZ0hTOXd4SndmSVlRUVFraFFzMGo3cTEzVm43K2N6UHo1VndFZ1lQSXZFaHJLMEU0VFVqUHJya21CbjdOM010dm4vYkI1QjVGSllOYVJJckNuQTBJSTFlbTBLKy9Bb0MwTU5CTnhZeEJDQ0NHRW1xSG1rdllMWlA1RWhzK2Y4NU92MWpJdUFEVWx5ODY4VWJYMXdQY3pJbnY3K2I0RW9FUWtDZTdqaUJCQ2RYcjdIaEsrcnpDNmRMU0lHNE1RUWdnaDFEdzFvN1NmelBmNGUvV3JqdmJIbkwrWnNES0crOTcxclZ4RG4vK1BDZitmczZDd0JCUmtNT2RIQ1AwQ2NyYlJrSjZncHluaXhpQ0VFRUlJTlUvTksrMG5DQXo0cnltOXgveFF0RHBvZ1lZaVpCVTI0TlRxRisyTFNLTDA3eTZreGlHRS9nRHZFdUZMRGdDQURCMW0ySXU2TlFnaGhCQkN6VlZ6VFB2NUUzNU03NXN6cXk3ZytyWWhKMWI1bVZJQUlDSVJNTzFIQ05XZnF6L3ZZSmdseU5CRjNCaUVFRUlJb1dhcm1hYjloS29KUHo0Q2FGYXN1L3hZUUx2eDNuMFVXaWlFVUt1WFZRRHZFbm5IOWoxRjNCaUVFRUlJb2VhTUt1b0dvQmJNV0Jma3BJUVdyYkNrWGxzRElJUVFBTHdNNFIyWUdZQ2Fnb2diZ3hCQ0NDSFVuR0hhanhxT1FnR3J6c0lNR0JncnpHZ0lvZGFLd3dYM1VON3hZQXNSTndZaGhCQkNxSm5EdEI4MWlxV3hNS085ZVNmTWFBaWgxaW8wSG9wTEFRRGtwSVQ4V3dnaGhCQkNxUFhCdEI4MWlsbEhVSlFWV3JUTWZJaExFMW8waEZCcjVSWEJPeGhzQVdMNGR3d2hoQkJDcUZiNGNRazFpaGdWN0lVNnd0WVRPL3dSUXJWaXNTRWtubmRzWnk3aXhpQ0VFRUlJTlgrWTlxUEdjckFFSVc2dzRCY05GWlZDaTRZUWFuM0NFb0JkQVFDZ293WnRWVVhkR29RUVFnaWhaZy9UZnRSWVNySmdKYnk1dFNWTUNJNFRXalNFVU9zVDlJRjMwTHVMaUZ1Q0VFSUlJZFFpWU5xUGhHQ1lwVENqa2JOMkVVSklBSmNMSWQrZkRQYkN4ZndRUWdnaGhPb0IwMzRrQk4wNmdLYXkwS0tGSlFDalRHalJFRUt0U1h3NmxMSUFBT1NrUVY5TDFLMUJDQ0dFRUdvSk1PMUh3akd5dDlCQ1ZYTEFPMUpvMFJCQ3JjbTdCTjVCTHlNUnQ2VDVZQk5MSFNDRUVFSUkxUURUZmlRY2R1WWdRUk5hTkU4YzU0OFFxazVFRXUvQXpLQkpyM3ZUK2ZtZ2NZdXFscGVXTVQyOGc1cTBLVDg3OE4vVkNYUFc1UmNVTmVEY0c4NXVTOWJ2QllDNHhCUy9RTnhHQlNHRUVHcTF4RVhkQU5SS1NOTEF6Z3llQndzbldtSUdmTXNUNXNRQmhGQXJ3Q3lIK0RUZXNWbEhJUWRQeThqMERRd1hLTlJVVngzWXR5Y0FzTXJMeThxWVZjOTY4dExuNEltcm0wcm5qM2JvRHdEVC90cVVrSlJTMHlXa3BlaGVMaGNBSURBc09qWHQ2eTgxYitSUVd5bTZaTlZ5Mno0OTdydStPbjcrOXRaMUMzOHBJQUFVRkJRbEpIOEdnS0N3NkJNWDdpNmJOM25HSk1mYVQvRVBqbHk1OGVDWlF4dDdkRGUrY09QUm1Tdk9Kdzlzc0RUdld2K0x2dlFNdUh6TEpUWDlxMldQYm5zMkxuVmErSSttdXNxWlF4dnJjKzc3K0tRbDYvYzVqWE5ZTUdOc1RYVTI3UG92TWliaDJxbWRxc3FLOVc5VlBSVXpTaWJPL2J0L0g0dS9sODhTZXZEV0lUZzhadkg2dlRXOWV1SG9GdE51aHRZT016dDM2bkR4MkZhaFhERTZObkgyOHExem5FWXRuak5SS0FGUkxhd2Rabll6TmpoM1pMT29HNElRK21XWTlpT2hjYkFVV3RvUEFCNWhNRzJ3MEtJaGhGb0JzcXRmWHd0azZFSU9udmJsMjczSDdnS0YzYnQySXRKK0xwZExwVll6UG03U2FQc1BDY2w3amw1UWtKTVpZTk56NVVJblJrbHB0Zkg5Z2lKZXZIbExITC95Q256cEdWQzFEcWVTVTg1bWkxR3B0Q3FqcHdiMjdmblUzZWZZdWR0VnorSnl1ZTZlQWErcUREcTQ4TzhXSXdPOVd0NHlqVWFycUtnRWdKbVRSb2lKaWYxNzVxWmhSNzFhY3ZpQ0lzYU9nMmNuamJidjBiMkJxeW1HUnNadTNIMmlRN3UyODZlUGxaYWlsNWV6Yy9JS3VGeHVQVTh2S0dRd1NrcS9aZVdRSlQ0QjRmZGNYaDNadVZxQ3h2dU9mZjJXblZkUVdGYkdhbGdMYXljbks3TjU3ZnpsR3c3MHN6YTM3bW55T3k3UjBtbW9xMHdlTTRRNGprdE1pWWlPdDdFeTAyNmpUcFNvcVNxSnRIVy9yT29OMWt3MDI0WWhoSm90VFB1UjBPaXFROWYyRVBOSk9ORmVoY0hrZ1NBdUpweG9DS0ZXSU9wNzJtLzZHMGI0OSs3Wi9mSDFvd0tGNVd5MmwzOG9BSHhLemVCeXVjUXhRVTFWcVl1aFBnQnNYRFV2SmUzcjVkdXUvZnRZV0poMnJpbCtablllbWZadlhqTi84NXI1VmV0c08zRG1xYnZ2aWYzLzYybFd6ZWFFYkhZRnU1eTlxYm9UQlRCWnJQM0hyM0FxT1NtZnYwUi9TS3lwV2xKS0dvdFYvdVNsRHdBb3lNbE9Iak1rS3p2UDB5OWtnRTNQYXV2ZnVQK3N0SXk1Y09hNE9odFFFLytnQ0FEWXNXRXgrVHppMmEzamt2V2VJZGFuVi9jWGQwOHFLY21USlUvZGZRSkRvL2lmRzV3OXNybXNqS21vSU5mZ1J0YXVkOC91UGMyNkhEdDNDOVArYXJYVGJyTjJ5UXppK1BxOVp4SFI4YU1kK3Zmdll5SHFkalZRMVJ1c21XaTJEVU1JTlZ1WTlpTmhjdWdsdExTL3NBUmVoOE9RNmo5OElvVCtSTkhKdkFPVERrMTB4YUxpa3JWYmZ6d0w0RCsyNzIrOVo5TlNBS0RSeEE5dVd5bEJvNlZsWkg3NFdQMXZ3TGFhYW5WZXk5MHI0S203NzZ3cEk2dk4rUWxVTWVxSUlmM3FERlhNS05sLy9Bb0F2SXVPTzNidVZrM1YyT3lLY2piNzhLbHJaTWxUZHg5ZDdUYlZwdjFsVE5hREo2OUhPZlNYazVXcHN3RTFLU2t0QXdBbGhSOTV1NEs4N0M5RlVGV3BZK2krcEFTdC9zOFJHbWJHUk1kbEcvWUhoa1paV1dEbWoxb1BEb2RMcFZKRTNRcUUwTytDYVQ4U0p1c3VvQ2dMQlF6aFJIdmdDNE10QVA4R0lZUUFvSVFKYWRrQUFGUXFkRzdYUkJkVlZWYjBkN3NDQU9ldlAzenE3dU55L1YraWZQRzZQVFRhajhGSWFpcEtBUERhSi9qSW1SdlZ4aGsycUkrK25rNHRGL3FjL20zUDBVdW1YVHN0bkZGalg3cVZoWW1DZkwwNnNlbVNrcHRXejlQU1ZPdHMyR0hNOElFMVZYdnE3clB0d0ZsMzU5UDFHU2NjRkJaZHpDZ1pNcURHWFZ2SUtkYkduZHBmdk9tU25KSXVKeXM5eXFIL29sa1RxRlJLYUdUc29qVzdpWnJEcHl3RGdFMnI1NDBlTm9CL3FuRHRFY2dLODZlUFhUaHozRXZQZ0kyN1R4QUIrd3liQlFBckZqaE5uemg4NmYvMkI0WkdoWHJjcktpb0hEcHhzWmlZMlBPN0ovbVRtZEhUVjVXVU1aL2ZPU0V1TGxaYXhqeC8vYUc3WjBCdWZxR21tb3Jqa0g2em5VYUpmWi9ONFI4Y2VmM3UwNFRrMUhKMlJUdHR6WDlXelNYR2QxaFpkRk9RbC9Yd0RzSzB2ekcrWmVVZVBuVTlPRHlHTGlsaFpkRnR6ZUlaOG5JL25paWxmODA2ZGZGZVlGaFVHWk9scjZjemU4cEl1MzY5YWc4WTkvSFQ4Zk4zb21NL2lvbUpXVmwwVzdsd3FxYTZTbjBDVm5JNEQ1NTRQSHJtbWZZbFUxeE16S2lqM3VFZHEvMkNJcXE5d2ZpditQaTUxNjdENTRrN21TaTVmTXZsNUtWN205Zk1IK1hRbnlnNWV1YkdUZWZuYm5mK1UxZFZUdnlVZHRQWkxTSW1QaXM3VDAxRnlhNmY1ZndaWSttU0VuR0pLZE1XYmV4bmJYNWs1eG95ZUJtVE5YajhYMTBNTzV3OXZJbi9valhkK1FEQVpMSnUzSGQ3NlJXUThTVkxYRnpNcUtQZTlJbU9mYTNNYXZxT0VmOVludDg5c1czL21iQ29EN09uakNMRzhqZy84Ymp2OGlvMS9hdThyRXhmYS9ObDh5YlhOSHpHTHlqQzJmVlZRdExub21LR3RwYUcwemlIa1VOdGlSL3VoRG5ybEJUbEgxdytSS09KQTBCZVFkSG82YXQwMjJwZVBiVlRyTG9KVXdpaDN3M1RmaVJNVkFxTTdRdVhuZ3NuV2xZK0JNWkM3eHI3dlJCQ2Y1QjNIM2tIUmpwQUUvYmZya29PcDZZRitZMDd0dGZWMXF5c3JKU1VrQ0M3a1NzcUttbmk0dDV2dzI0NnV4RnI5ZjI3ZTkxWXg0RmpIV3ZNc2U5V1dUaUFsSk5ic1BSLysraDBpWWlZQkpjWFhpT0gya2E5L3lnd1g2Q2dpREZqeVdZQTJIdnNVajNmVkh4aWF1MHJ6eEg5OW95U01tWEZ1dFArMEloWUticWtzV0g3MnF2NUJJVDdCSVRQbXpaR1NvcCsvZTdUUzdkY05OVlZ4em9PMUcycnVXN3B6RmRlQVJFeENZdG1qWmVUbFRIcDB1bVhJZ2hVTSs3WWZ0M1NtUzdQdlJLU1VsZi9OVTFNVE15MHF5Ri9CWEZ4c2NIOXJlKzd2bm9YSFVjdVJ2QStQaW45YTlhMENjUEZ4Y1dZclBKRmEzZkhmMHdaTWFTZm5xNVdlRlRjbVN2TzM3SnlONjJlUnlaWEhUdm96cDR5aXNVcWZ4Y2RsL0UxaTBqN0tSU0t1WWx4YU9TSE9yOXBxQ2JGakpJRnEzZDJNemFZTm1HWVgyREVzMWQrcFdXc2c5dFdFcSttZlA0eWIrVjJMc0JZUnp0WmFTbDNyOEMvZHh6YnRXSHhVTHMrTlFWTVNrbS8rOWpkdG5lUG1aTkdoRWZIZVhnSHhYeEl1bjF1RDNHVDF4N3d3UEVyRDU2K3R1M2RZOFNRZnZtRnhkNytvV1ZNVnAwM0dBRFk5RElGZ09EdzkyVGEvellrQ2dBQ1FxUEl0RC9rWFd6SERycnFxc29BY1BqVTlaeThna0cyVm9yeWNnR2hVVmZ2UG1HVmw2OWRNc1BJUUsrellZZTN3WkdGUlF4eS9NdHJueUFta3pYVzBVN2dvalUxckl6SldyaG1WMng4c29WcDU4RzJWa1hGREEvdm9GV2JEcTFmTm5QaUtQdGFmaFk3RHAyVGxwWmFPbSt5Ymx0TlluT1FleTd1dlh0MmQ3VHZsL0UxNjdHYjUvdTRwR3VuZGxiN2NIRE41c05tSmtialJ3NmlVcWxQM1gxMkhEb25KeXM5d0thbnByckt3bG5qL3oxejg1N0xxNm5qSFFEZzFNVzdMRmI1NXJVTE1PZEhTRlF3N1VkQ05zd1NYUDBocHlHYlNWWGpyaWVtL1FnaEFJRG83OFBudS8yR0VmNFZGWlU3RDU4SEFPQnltYXh5R2sxY1RJelhtYjk2MFRSZGJjMjgvRUpGdnA1MmRrV0ZPRTI4allacVh5dnp5UGZ4b1JHeHZEaVZsVlVYL0plU29vdUwxYmhPU1ZGeHlkTC83U3Rqc2c3dldEMW4rVFlBdVBQdzVmSHp0NGNOc2xtOWVMcmk5eHhBV2tyeTcyWFY1L0Q3amwweTcyNXMzOTlhb0Z4WFd4TUFVdE8vRmhXVlZEMUxUbFphU1ZFZUFQTHlDNVVWNWF0V0VQQXgrWFBIRHJxMXZCRkNabmJlNDJ0SGlOU2xtN0dCdzZRbEQ1KzlHZXM0VUYxVmVkSm8rNlNVdElpWWhCRkRiRFhVYXR5cHBhWUlWZCtkcnJabVdHUnNRbExxdUJHRHFoM1lQOXkrNzMzWFZ4N2VRV1RhNys0WkFBQ2podG9Dd01XYmoyUGprNC9zWE5QUDJod0FwazBZdm5udnFjZHVuck9tak5SdW8rNzJ5aGNBVHV6L240cVNBbkV1aC9OaklyVnhwL2FlZmlGTUpvdGUzZllLcUU3SnFSbC9MNTgxWWVSZ0FKZzlaZFQ0MldzOS9VS0tpa3VJRHY4ZGg4NXh1TnliWi9hMDBWQUZBS2Z4RGhQbnJEOXg4VjR0YWIvMzI3QVQrLzluMWFNYjhlWHVveGNmUFh0ejk3SDd2R2xqNmd6NDdKV3ZuazZid3p0V0UrY3VtVE9SeStXcUtpdldlWU9wcWlnYUdlaUZSTHpuY3JrVUNvVlJVaFlkKzdHTG9YNXdlQXd4WUw2d2lQRXgrZk9zS1NPSit2T21qVEUzTWFKUUtBRGdORzdveEhsL1AzN3VSU3lGTU5iUmJ0Zmg4eDQrUWVPKzUvbFBYL29xS3NnTnJETGpwcVk3Ly96MWg3SHh5UXRtakNQM3VaZzdkZlMwdnpZZVBYTnpZTjlldFd4c29TQXZ0MnZEWXVJNE1DejZub3Y3dFBIRFZpNmFTcFFZZFdxLzYvRDVsMjhDcXAxZWRQTGdCb3Z1dkFlVXd3YjFHZUcwd3VXNUZ6RkxhTXJZb2MvY2ZTL2VmRFJ5YUwrdm1Ua3VMN3huVGg1aGFOQlVJN1VRUWxWZzJvK0VURndNcHRqQmY0K0VFeTAxRTZLU20yNGVMMEtvMllyOXZpOWUxOW9XcDI4Z1NRbWEzOU5MUkZmejZzMkhiNTdaMDZGZFcvNEtPYmtGeW53cnliRXJLaVFsYUozMDIzWFNieWZ4bUVhbS9XR1JINVpVMmIzcytONzF2WHQyci9hNkdWK3pWbXc4bUp0WGVPckFCbktSYzZmeERod3U5OXpWQjI5REl0Y3RuVGxrZ0RVQVNOQm94TWZ1Y2piN1E4SW5RLzEyWk1KNStOUTEvWGJhTmMzNVAzN3V0dmZic0tybFZoWW1STGQyZGs2K1FmdmFKaUFROGd1S2ROcHExbG10bjdVWjJWMHBMeWRqMEY0M05mM1h0aXBzZkFSU1Z5UDlkdHB0M3ZnR3IxczZrMHFsY0xuY1YxNUJKcDA3dG0vWEZnQ2V2UEEyYUsvVDJiQkRUbDRCVWQvY3hPajVhLytJNkhqdE51cktTZ29BOE1ZM21FaE5BWUIvcGdEeERLaWdxRmdUMC80R1VaU1hIZWM0aURnV0Z4ZXpzVEs3OCtqbGw4eHNlVG1abExTdlViRWZ4em9PcE5IRXlSK05hVGVqcCs0KzM3SnlOTlZWcXczWXUyZDNNdWNuRXV4SHo5NEVoY1hNbXphbXpvREtTZ3Jmc3ZOaVBpUjJOZVl0RmtwazV2VmhZMlYyNGNhanBKUjBnL1k2d2VFeEhDNW50dFBJdFZ1UHhpWWtkelhTRDQySTVYSzVmWHFaRXBYNXQ4QW9MQzdSYmF2NUtUVWpyNkJJV1ZGK3lBRHJvNmR2UFBmd0k5TCtiMWs1b1pHeE15WTUwdW85dE9tWnU2K3FzdUljcDFGa2laS2l2Tk80WVVmUDNQQUxmRWVPUjZpSzNIa0JBRnlmZTFPcGxOSERCNUxmcUc3R0JnQVFIdldoMnQ4d1pNN1A1WEs1WEZCU2xFLy9ta1dVaUZHcEcxZk5uYjE4MjlVN1QySStKT20wMVpnL3ZjWjlOeEZDVFFEVGZpUjhBOHpnb1M5azVOU2phajA4OU1XMEg2RS9YWEhaajRuOWhycS84VUt1TDd3dHVuY21jdjVLRG9jY2o1cVpuY3MveEpmTnJxRFZQQi8renZsOTVMSFR3ZzAxVll1T1RWeTk1VENYd3psemFLT2hRVHZ5YzdhNG1OaXN5U05zcmMyM0hqaXpjZmVKNTYvOU42eVlRM2FQSjMxS243dGkrNkh0cS92MzZWR2ZkN1I1N1lMMXJIS2l1MzdseG9PN055NGwzb2lrQkUxZVRsWlNndlk1NDF0OUZxVm5sSlRKeVVyWFdVMWRUWVgvUzBVRjJmZngxZTlvK1BzaThCczIyT2IwNWZzUk1mSG1Ka2J2b3VPemN2S0kyY3VGUll5Y3ZJS2N2SUtoRTVjSW5GSll4QUNBT1U2alF5Tmk5eCsvY3ZleCs0U1JnMGNOdGVYdjJDYzZwWXNacFpycURXN2FIMDFiUzRQL01RcnhrSVhZL0RJNUpSMEFIajU5OC9EcEc0R3pDb29ZTmFYOUhUdjg5SHRCUTAxWmlpNlprNWRmbjRDci81cSthZS9KV2N1MjlqVHJNbW0wdlczdkh2VlArL3YwTXIxdzQxRndlSXhCZTUyM0laRW1YVHJaV0pwSlM5RURRNktJdEY5ZVRxWmJaOTdUaE16c3ZOc1BYN3lMaWt0Ti84SW9LU01LbVV3V0FFalJKUjBHOVhGMjlmaWFtZE5HUS9XcHV5OEFqQmxXNDZRaEFVWEZKYm41aGRZOVRjUi8zZ0RKb0lNT0FLUi95YXpsWEQyZE51UnhjbW82aDhNZFAzdXRRQjNpSDBWVjBiR0pMczg5STJNL1puekpLbWV6QVVCYy9FZG0wZFhZWUp5ajNiVjdUemtjN3Ztam0zLzNXcHNJb2RwaDJvK0VqMHFCNmZhd3I4YlZvMzlOUkNLa2ZBTzl1anVaRUVLdDF2dnZJL3dOdEVEaXQvM2h5c2tyOEF0OHQyL0w4a29PWitiaXpSTkgyeFBMVStVVkZLV2tmWFVhTjR5c3lXU3k2QklTTmNXcHMvTzhvcUx5NHMzSGwyKzU2R2hySHQyNVJsdExvMnFkOXUzYVhqcSs3ZHpWQjVkdnUwNllzKzc0bnZXbTNReUpPY3pFSUhQK3lrbXA2Y1ErZkNRVlpRVmlpQUU1VFNBM3J3QUFGQlhrK0FmWXQ5ZHRtNVNTVm8vdkRVaEwwNG1zckhZQzJWTDkweWNoUnVBM2JKRE42Y3YzUGJ5RHpFMk1YcjU1SzBXWEhOemZpdWljSkw2TmY4MmVJSENLbm80V0FPaTAxWEMrZk9pcHU4OTlsMWNIVDF5OWR2Zkp5UVAva0FrUzhhMlFscUkzcG0xL01yR2ZaNHRRK1g3S0hDNEhBRVlPdFIxa2F5bHdsbmFiYXY2bEVDUitUaWs1SEM2YlhTRXBJVkdmZ1AzNzlIaDg3WWl6cThlaloyL1diajFxMXMzb3YzMS8weVZyL0FmT3I0dVJ2cUtDWFBDNzkwN2pIQUpEb3lhTUdpd3VMdGFqdTNGQWFOUzg2V05DSXQ1Ylc1Z1FUdy9UdjJST1hiU1JRb0ZoZy9xT0h6bElXMHY5MFROUE53OC9NdFE0Unp0blY0OFhyLzFuTzQxNjlzcTNsM2xYbmJZMXZsOEJIQTZINkdBWEtDZnVjMnF0MCtuNW4yZHhPQnh4Y1RIK2xRVUoxYzREY3ZjSytHZlhDVzB0alNFRHJQWGJhMnUzMGRpMDkyUjVlY1ZQSnlvcEVQTWRKR3YraFlrUWFocVk5cVBmd3NvWU9yYUZqeG5DaWVic0Eyc25DaWNVUXFnbGlrM2xIWFQ1RFNQOFNmY2V1MnVxcS9TejdrR2xVdHJwdExuNytDV1I5Z2VHUmdHQVpZK3VaTTNTTWlhZDNzQlBzZVZzOXR3VjJ6OGtmTExyMTJ2TDJnVXkwbEkxMVJRWEUxczhaMkt2SGwydjNISTFOdVNOZWdxUCtxQ2tLQzh3Tno0ODhrTnNmREovU2ZjdW5XcWFXY0N2cTdIQnUraTQralJiVVVHdW9MQzRQaldibFRZYXF1WW1SbTk4ZzFjdG12cmFOM2h3ZnlzaVY1ZVhrNVdXb2hjVUZsdGJtTlQwWkVGU2dqYk8wVzZjbzUzckMrOGRoODZkdm54di81WVZ4RXZFdDZLbTVjMVJZMmhwcUFGQVpXVmxmVzVnVW43QlQwc0twWDM1VmxGWjJhR2RkajBEcWlvckxwbzFmczdVVVFmK3Uvcll6ZFAxaFZmdHkrQ1JxRlJLNzU3ZHZkK0dKU1NsZnN2SzdXdGxEZ0RXUFUwT243eWVrdlkxNWZNWGN0VDlQWmRYSmFWbDU0NXNOamN4SWt2NFEzWHNvTnZWMk9ENWEzL3o3c1pwR1psTDUwNnUvOXRYa0plVms1WDVtUHlaZjR3U09kS2gvYzlUbG1xaHBhbVduSnJSVHJ0TjJ6WjFqMk81ZXVlSnJJejBqZE83WldWNHY4UVlqRklKdnZRK0lTbjEwczNIazBiYnYvRU4yWG40L1BYVHUrcGNIQVFoOVB2Z2Nwcm9kNWsxVkdpaC9HTWdNMTlvMFJCQ0xjNzc3eFA3Ty8rMnRMK2dpT0g4eEdQR3BCSEUyT05KWTRiRUo2Wkd4Q1FBZ0x0WG9MYVdCdi9uWUNhTFJaZXNjVkwzMjVCSThqOHVWL0JWQ1JwdDJDQ2JiZXNYN2QreW9wYWNuMlRSdmZPSi9mOGp4c2V5MlJXZWZxRWNEcWVZOGRNcWZSTkdEbjc5OEN6L2YxWDc2NnBsWmRFdEtTVTk0L3QwWEwrZ2lOT1g3M09yTmhyQVFFOG44Vk02LzdKMnpRSHhEY3pKcmUwdnhQREJmWFB5Q200NnV4VVVGcFBycTFPcGxMNVdabDh6Y3g2N2VmSlhUazdsUGE0bTUxd0FnSU5kSHpFcU5TZjNSMGxDMG1jTk5lWDYvUGpRcnpMc3FLZXVxdXp1RlpqNDZjYzRsRW9PSnlXdHRpVWV2UHhEK1VlajNIN3dBZ0NHRExTdVQwRHlaeTFCb3hGTGFaQS82L3JjWURaV3BpV2xaVGZ1dTJscHFoSHpnNng2bUZSeU9CZHVQS0pRS09TekJ1SlJFZmxycEtpNEpDUThSaURVT0VlNzVOU004OWNlcWlncDJQYXViUmFQUU1Nb0ZNcVFnZGFaMlhuWDdqd2g2eFFVTVc0OWVDRW5LME04aktpUGZ0WTlBT0RNRldmK1h3SXBuNzlVK3p1aG9MQllVVjZXelBuZlJjZmw4VDE4cWFpbzNMci9qSktpL0pLNWs1Yk5uL3d4K2ZPMXUwL3IyUXlFME8rQXZmM29kK21pQjJZRzhDNVJDS0c0WEhqc0J3dEhDQ0VVUXFqRkthK0E1TzhmK0gvSGVuN0VDdnpydGg0dFoxZkl5OGs4ZHZQTXpTL015UzBRRnhlNysvaWx1QmpWTC9BZHNkbzJnY2txNTNDNDB0S0NBN3lEdm4rSVg3LzlHRmtvS1NraFZxV0RhOHJZQmo0V2ZmTFNwNWhSUXFkTEhqNTFmZHY2UmZVL2tjMnVJSEliMzREd2tQQ1k5QzlaYVYrKzJmYTJtREhKVVU1VzV0R3pOMHZuVFFhQXlQY0picTk4cTQ1N0oxWWpjMzdpRVorWUlqQy9RTFM2R09vL2VlbXo3Y0RadmxabUJoMTBxdTNPdGV0bmVlQy9LN2NlUE5mVGFkT2RiOWZBeFhNbUJvWkY3ejU2TVRBc3VxdVJRVG1iSFJnYXplVnlMdnk3RlFBMjdUNHBLVW5yWnR5UkxpWHA4emFza3NOeEdQUmpHZm13eUZoTHZnWGtrQkNKVWFucmw4MWN2LzNmV1V1M09BN3AxMDY3VFc1ZXdXdmY0TUcyVm92bjFEandqMTFSTVcvbGpybFRSNnNvSzNyNWh6by84UmhnMDVQSW5Pc01PR3JheXNIOXJmVDFkTXJaN0NjdnZNWEZ4Y2pwQVBXNXdZaGgvRzk4ZzhtSFNycmFtbHFhYWw1K0ljUVVBS0xRc2tjM053Ky92Y2N1elo0eXNyQ0ljZTdxQXlrcGVzSFBjK1lIOTdjNmZPcDZZRmowYktkUkFyUDBCVlJ0Mk9MWkUwUGZ2VDk1NlY1SVJLeHBWOE5pUnNrcjc4Q0NndUo5VzFhUW1YbWRSZzYxZFgzcC9meTFmOXFYVEp0ZXBuUzZSTXlISkMvL1VEKzN5MVU3NmkxN2RITjk0WDN5MGozYjNqMFNQNlZkdWVWQ0xzWUpBQmR1UFBxWS9IbjN4cVhTVW5RSHV6NzNYVitkdi81d1lOOWUvRXNKSUlTYUVxYjk2RGVhTVVRNGFUOEF2QXFEeVFOQlFVWTQwUkJDTFVoQ0doQmRUVHBxSVBWNzFrMFhGeE1yS1Mxak1sbmJENTVWVjFWV1ZWRlVVMUd5c2pDSmpFbjQ4alZiVlVXUmZ3TTVJbitXbCtYOVBpb3JZMVpVVkc3YWUrcTFUOUIvKy83V1ZGZDlldXRZMVV0d09KeEdUVklIS0NvdU9YWDVYcmZPQnN2blQxbTRaaGVGUWxtemVMcXNURzNMN0NVa3BlNCtjdkZiVms1dWZpRlI0dkxjcTIwYmRXMHRqWjVtWFMxN2RLVkxTa3dhWTMvajNqUEhJYlo2T20wU2FzN3FyWHVhU05FbDNiMENtbFhhUDhxaGYyeENzcWRmYUVKUzZvYVZjNnF0SXlzalpkdmJ3dDByWU5xRTRmemxiZHVvWHoyeDQvVGwrMEhoTVQ0QjRXb3FTbDJNOUtkL3IyTm4yK3UreTZ1d3lBOFNFclFPZXRyN05pOG5VOEd3eUErNStZVUQrL2I2L2UvdkQ5Vy9qOFhKL1JzdTNuejh6TjJYQzZDcHJ0TFh5bnpjaUVHMW5ETFcwVTVHaW43czNPMmMzSHdOZFpWRk04ZVQyK2JWR2RCaGtFMWdhTlJMendBRk9kbHVuVHZ1M2J5OGt6NXZuN242M0dCeXNqSW1YVHE5aTQ3cmEyVkdGbHBibUR4NCt0cm0reHIrQURCOHNFMXVYb0h6RTQ5RmEzZHJhMm5NbmpJeU9qYnh2dXRQNC96cGtoSVdwcDI5MzRhTnFYbmgvWm9hSmk4bmMrbjQ5a3MzSDcveEN3bVAvQ0F0VFRmclpqUm42cWd1aHZxMWgrSW5MaTUyNnNDRzg5Y2ZlbmdIWGJqeFNGRlJUazlIYTlmR0pkVU96bC85MTNRcWxlcmk1bm5MMmEyem9mN3VUVXUzSHpoYldzWUNnTGlQbnk3ZmNqRTNNU0pHVDFBb2xIVkxaczVZc25uWDRYUG5qMjVwNUlJZENLR0dvVlE3YmdjaFlUbDBGL3dFUjdFMTBIQXJtRCs4SHZVUVFxM0xmVys0NlFFQU1OZ0Nsb3lxdTM3REZCUVdpNGxSNVdSL1BGeGtsYlAzSDcvcytzSjcrOTkvRFI5czg4WTM1TlBuRERsWjZUYytJZUhSSDU3ZC9rOU5SUWtBWmkzZEVoT1gxS083OGNaVjgzUzFmMXA5TkNlM0lEUXlWb291U2FGUUx0OTJ5YzRwcVBhSkFLOXlYc0hRaVV2K3QyTDIrT3JTRzFZNWU5bi85b1ZIeFYwK3ZyMWJaNE0zdmlIYkQ1NFZFNlAyNldYNjJpZlkzTVJvY0g4cktwVktvVkFBdUd4MkJidWlna3FoRHJYcnMrdndlUjF0VGQyMm1qcGFHanJhbXVRdTlDUW1xM3pPOG0xNUJZVk9ZeDFPWDdtL1lvRVQvNFplL0k2Y3Z1SDZ3dXZaN2YvKzhNSHRLemNlVE12SWRMNThFTE1YSkZ5TWtsS0hTVXZOdWhrZDM3dGUxRzFCQ0xVMjJOdVBmcTlwZytIdGV4REtiTkRuUVRDMEoramdia2tJL1dIaVB2TU9PcmY3alZlcHVqeGJabGF1Mnl1L1NhUHRodysyQVlDdm1UbW5MOThuZW85WExacEc1UHpFeHQzMkE2eW5qQjFhTlFtc3FLell0T2NrY1N3dFJWLzkxN1FHTnkvcWZVSjRWTnpTdVpPSXpjQUc5dTNaeFVqL3Nadm4yK0JJZVRtWjhLaTR3TEJvZ1ZQNldwbU5IemxvMzVibHRVZW1TMHFjUHZqUDRWUFh6MTE3b045T2U5Z2dtNXBxenB3OHdzM0Q3OUpObDJYemYyR3hzVlltTkNMV0x5amkwUGJWbVBNam9idno4R1Vaa3pWanNxT29HNElRYW9Xd3R4LzlkcWRkNFdXSWNFSjExNGZ0czRRVENpSFVVa3plQ2N4eUFJQXpxMEJUdWU3NlFoUVVIdE9qdXpIL0FOZUtpc3JhNTl3SzRISzVYQzV3Z1Z0MWI2MWY1WlIyN1pvQUFDQUFTVVJCVk80VllOL2Z1cFlLSEE2WCtCK0ZRcUZRS1kyL1lsVytnZS9XYkRsODdzZ1cwNjZkNmxHOXRXR1VsRTJlLzNlZlhxWTFqZmRHcUFFcUtpcFBYYjVYV3NwOCtPejF3TDY5OW0ydTQxRWRRZ2cxQUtiOTZMY3JMb1ZGUjZHRUtaeG8vMHlGWGtiQ0NZVVFhdjdTczJIcGNRQUFPU200L28rb1c0TVFRc0xHWmxmWVQxaE1wVktHRE9pOWZNRVV1aVJ1Y1k4UUVqNGM1STkrT3pscG1EY2NqajBRVHJUelQ4RzhJL3hLWnh0Q3FBV0wvNzdsbHRIdkhPR1BFRUtpUXFPSmV6NCtKK3BXSUlSYU9lR1BBRVNvcWdHbTBGVklhejluRjRMclcrR0VRZ2cxZjNGazJxOGo0cFlnaEJCQ0NMVlEyTnVQbXNpeU1iRHNPSlJYQ0NIVUhVK3dNOGZOL0JENkk4Ui9YOC9QOEJmVC9xUXZrSmdCZWNXL28xRUlOWndrRFZoc1VUY0NvUlpsakEzUWNlb0RRbzJEYVQ5cUlocEs0R1FIVjE0S0lWUTVHNjY1dzdJeFFnaUZFR3JPeWxpUWxnMEFRS0ZBcC9xbC9kNlI0QmIwWTJvQVFzMU5XMVhJeUJGMUl4QnFVWWIyeExRZm9jYkN0QjgxblpHOXdUY2FrcjRJSWRUcmNCaHVCUjNhQ0NFVVFxalpTa2dIWXRsWlBRMlFxUFh2RlpjTC9qRnd4eFBTczV1c2RRZ2hoQkJDTFFPbS9hanBVS213ZkN5c09na2NZV3dmY2NZVkRpd1VRaHlFVUxPVmtNNDdxTE9yLytCZGVQdit4NWN5ZE5CVmh3NWFJQ3YxTzl1SDBLL0RRZjRJL1NvcFNWRzNBS0dXRDlOKzFLVGFhY0NvUHZESVR3aWhFdExoZVJBNFdBb2hGRUtvZWZwSXB2M2FOZGJoY09EUXZSODV2NndVekJ3Q2czczBTZnNRUWdnaGhGb0NYTWtmTmJXcGcwQkhYVGloTHIyQWIzbkNDWVVRYW9ZK2ZGL1ByNWJlL3NQM2YrVDh2YnZBeVJXWTh5T0VFRUlJL1FUVGZ0VFV4TVZnZ3hOSTBJUVFpbDBCQis5Q0pVY0lvUkJDelUxT0lSU1hBakc4VTBldCtqclhYNEYvRE8vWXpoeldUOFk5UGhCQ0NDR0VCR0hhajBSQVN3VVdqUkJPcUtRdmNPZU5jRUloaEpxVmhMcEcrTWVud1VOZjNyR2RPU3dkM1ZRdFF3Z2hoQkJxVVREdFI2SXgwQXhzdWdrbmxMTVB4SDJ1UnoyRVVJdEM3dnBSYmRyUExJZURkM2pyL0hmUmc2V2pnVUpwMnZZaGhCQkNDTFVRbVBZamtWazJCdHFvQ0NFT2x3dUg3Z0d6WEFpaEVFTE5SM3dhNzZEYXRQLzhNOGdwQW1JS3dOcUptUE1qaEJCQ0NOVUkwMzRrTXBJMDJPQUU0bUpDQ0pWVENCZmNoQkFISWRSTWNMaVE4RDN0TjlRVmZEVWtIbDZIODQ2WGpBSWx1YVp0SEVJSUlZUlFpNEpwUHhJbFhYV1k0eUNjVUI1aEVQUkJPS0VRUWlLWGxnWGxGUUFBR2tvZ0wvM1RTeHd1WEhqR08rNW5JclRwUWdnaGhCQkNyUldtL1VqRWhsbUNiWGZoaERyK0VBcExoQk1LSVNSYTVBaC93eXBiOTNsRlFHWStBSUFNSFJZS2FYRlFoQkJDQ0tGV0ROTitKSHJMeG9CUmxVRzhEVkRDaEwyM29LSlNDS0VRUXFMMVkyTC96MmsvaHdPM1BIakhvMjFBaHQ3a0xVTUlJWVFRYW1rdzdVZWlKeTRHbTZhQnFyd1FRc1Y5aHY4ZUNTRU9Ra2kweU4zN0JIcjd2U0o1Sy9uSlNzRUlhMUcwRENHRUVFS29wY0cwSHpVTHNsS3dkU2JRSllRUXlqc1NIdmtKSVE1Q1NGVEtXSkNXQlFBZ1JvWDJtais5NU9MUE81aGdLNXpmR0FnaGhCQkNyUjZtL2FpNTBGR0h2eWNMWnhldXF5L2gzVWNoeEVFSWlVVGM5eEgrSGR2K3RObEhkREtrWmdJQTBDVmdhQzhSTlE0aGhCQkNxS1hCdEI4MUkyWWRoYmF3Ly80N3ZONUNoRkNMRTEvRDFuMnViM2tIUTNxQ0pLM0ptNFVRUWdnaDFESmgybythbHhIV01MaUhFT0l3eTJIN1ZWellINkVXS2U0ejc0Qi9ZbjltUG9URUF3QlFLRENpdDRoYWhoQkNDQ0hVQW1IYWo1cWRKYVBCeWxnSWNYS0tZUGNOSWNSQkNEVXhNdTN2MXY1SDRiTkEzb0dGb1hCV0FFVUlJWVFRK2tOZzJvK2FvLzg1UVk5T1FvaVRrQTVIN2dzaERrS295WHpPQW1ZNUFJQ3FBc2hKOHdvck9mQXFqSGM4REdmMUk0UVFRZ2o5Q2t6N1VUTzF3UWs2dHhOQ0hKOG91T2NsaERnSW9hWkJkdlViOFkzd0QzZ1BaU3dBQUVWWk1EVVFVY3NRUWdnaGhGb21UUHRSTXlVdUJsdG5RaWR0SVlTNjlScWVCd3NoRGtLb0NmeVkyTSszbnA5N0tPL0FvWmR3OXZ0QUNDR0VFUHB6WU5xUG1pOUpHdXlZRGZwYVFnaDE5Z2xtL2dpMURMR3B2QVBqNzJsL2RpRkVKUU94bUo5OVQ5RzFES0ZXalZYT2JtUUVMcGNycExZZ2hCQVNNa3o3VWJOR2w0QWRzNkdkaGhCQ1llYVBVUE5YWEFyZjhnQUFhT0xRNGZzanY1ZmYvK1dhZHdRbFdkRTFEcUhXS3lzbnIvK29lVS9kZlg3cHJFdTNYSUxEWTRqalhVY3U3RHB5b2RwcXFlbGZJMklTaE5GTWhCQkNEU1F1NmdZZ1ZBY1pPdXlaQjl1dXdNZU14b1k2K3dUWUZUQVN0LzVDcUxtSy9zUTc2TndPcUJRQUFDNFhYci9qRmRwYmlLNWxDRFZMVEZhNVg5QTdnY0tLaXNwOXh5NVZXOS9HMG16WFAwdXFsajkvN2M5bVY1aWIvTUkrT21HUkgwNWR1cmR5b1ZNdjg2NEEwTEdEN3VGVDE2WlBkTlRUYVNOUTgrVEZ1MEZoTVdlUGJESXkwR09VbEE0Y3M2Q1dzRGFXWmtkMnJxbWxnbjl3NU1xTkI4OGMydGlqZS9XdExTMWpPaTM4UjFOZDVjeWhqZlYvTzdWWThjK0JuTHlDcXlkMmlvdUxDU1ZnNjFOU1dtWTdjbDVOcnk2YU5YN2V0REZYYnJ1ZXVIajM1SUVObHVaZG03WjFyWmJGb0tsV0ZpWW45djBOQU8vams1YXMzK2Mwem1IQmpMR2libGVUd3Z1cS9qRHRSeTJBREIxMno0VTl0eUFpc2JHaExqMEhBTXo4RVdxbXlJbjk1SXFlMFo4Z3Z4aUkzd005alVUWE1vU2FwV0pHeWE3RDV3R2dySXhGb1ZEb2RBa0FtRGxwQktPa2JOT2ErUkswbno3bTNYcndvb3pKSW81bkxObWNuUHJqYVRxN25BMEFFK2Y5WGN1MW5DOGQwRlJYSlk0WkphVTdENTNycE45dXlqZ0hvbVRNOEFIWDdqN1o5Kytsa3djM2lGRi9Ha3k2WmUyQ2VTdDNMUHZmL2t2SHRyWFJVRDJ3ZFdWTmw3aDY5d21IdzZtbERRVkZqQjBIejA0YWJWOVR6ZzhBNWVYc25Md0NJYzQ0Mkx4bXdZUzU2ODljZFY0NmQ1S3dZcll5TkpyNDVERkRpT1A4Z3FLWG5nR2Q5TnVabS9CK1pYYzEvdU1XWXIxeC85bm5qRy8vckp6YlpGY3NLR1F3U2txL1plVTAyUlZGd2ljZy9KN0xxeU03VjB2UWFLSnVTOHVEYVQ5cUdTUm9zSGs2SEhVR3Yrakdoc0xNSDZGbTY4ZkUvdTlwdjNjazcyQ0FLYS8vSHlGRVVsTlI4bks1QUFCcnRod1JFNk1TR2JXWGZ5Z0EyUGUza3BhaXYvUU1xS3lzSERiSUJnQmUrL3lZNmpaLyt0aGlSZ2x4SEJvUjYvckNlOUdzOFZxYWFyVmNTMEZlampqZ2NybWI5NTdLenMyL3NuMFZtZUZMMEdoYjFpMWMrdmUrLzg3ZldiblFpZjlFV1JucEl6dlhUUHRyNDRNbkhpc1hUZTNmcDhaeE8yNGVmdVcxTGpGdzQvNnowakxtd3BuamFxbWpxQ0QzN05aeFNRbWhaUVdxS29wVHh6dGN1UEZvOHBnaHFzcUt3Z3JibWtqUWFHdVh6Q0NPWStPVFgzb0dtSnNZa1NWL29NdTNYWFcwaERGRHRkNzY5T3IrNHU1SkpTWDVwcnhvMDN2cTdoTVlHb1dyaURRTXB2Mm94UkNqd3BvSklDVUpyMExyVWJ0V2w1NER1d0xHOVJOT3d4QkNRbEZlQVVsZkFBQ29WRERTNVpXUVQvcHNUVVhhT0lSYXB0YytRZVhsYkNMdDU5Zlh5b3c0NEhLNTErNCs3V3pZWWQ2ME1lU3JubjRoN1hYYjZ1bFd2NmJ1a2RNM2ZBUGZiVnUvcUdNSFhmNXlTL091czZhTXZIekxSVnFLTGpEU1dFdFQ3Y0svVy9WMHRDSmlFakt6YzZzTjI5Vkl2L2IzVXNaa1BYanllcFJEZnpsWm1kcHJLc2dMZVJXUUNTTUhYN250ZXVmUlMrendSODJXcWtycmVTYkY0WENwb25qU0w2cnJOZzFNKzFGTFFxSEFrbEdncmdnM1BSb2I2dm9yNEhCaGdxMXdHb1lRYXJ6M240QjRoRytnQlJMaUFBREJjY0JpQXdDb0swSEh0cUp1SDBLdDBiTlh2b21mMHY3ZHZZNi84Si9kSitaT0hjMy9JSUQwNzVtYnR4KyttRGxwaEtOOTM2cXYvalZyUWw1KzRibHJEOUsvWlA1dnhXeHBLVHI1VW9kMmJRSGd3Uk1QVC8vcUg5NXZYRlhIaU9pZ3NPaGlSc21RQVhXUDFyTjJtTm5OMk9EY2tjMEFFQjJiT0h2NTFqbE9vNHc3dGI5NDB5VTVKVjFPVm5xVVEvOUZzeWFRbis4cktpdXYzWDNxK3NMN1cxYU9ocHJLbExGREM0c1k1Njgvdkh4OGU3Zk9Cc1J6QkNzTEV3L3ZJRXo3RysvaDB6YzNuZDIrWmVYb3ROVmNOR3M4LytpUDBqTG0rZXNQM1QwRGN2TUxOZFZVSElmMG0rMDBTbURPQ01uYVlXYm5UaDFXTHB4NjdQeXREL0hKY3JJeTQwYll6WnMySmpJbTRjU2x1M0VKbnhRVjVJWU83TDFvMWdSeVVZYkVUMmszbmQwaVl1S3pzdlBVVkpUcytsbk9uekdXTGlsUnovdEVRRUVSNCtvZFYwL2ZrTXljUEhsWm1ZRjllLzI5Zk5hZWZ5OCtmUG9HQUFxTEdCYURwZ0xBdFpNN094dDJ5Q3NvdXZ2b3BmZmJzSXl2V1RMU1VxYmRERmN1bktxcHJrS0VXdnEvL1lHaFVlN09wMDlkdk92MU5xeWt0S3h6cHc3cmw4MHlOR2hIWGk3eFU5ckppM2ZEbytJcU9Senpia2JybDgvaWJ3elIvdm5UeHhKallZUnkyMWZGWkxKdTNIZDc2UldROFNWTFhGek1xS1BlOUltT3hEUEV1SStmcHYyMWFWQS95MzFibHBQMXYyWGxPam90NzkvSDR0RDJWUUNRL2pYcjFNVjdnV0ZSWlV5V3ZwN083Q2tqN2ZyMUltb1NVL1QvMi91M1QwRDRzMWUrUmgzMWlIKy9wSmVlQVJ0M255Q08rd3liQlFBckZqaE5uemk4a2ZjVitZM1MwbFE3YzhVNUo2OGcxT1Btcjk2S0xRV20vYWpsbVdBTENqSnd5cVd4Y1c1NlFHb21yQndIdUVZUFFzMEJ1WjVmMS9hOEE2OEkzc0hnSGlKcUUwTE5YbXg4TWpISm4wcWx4c1luQ3l3N3grVUNoVkpqNTFWQkVlUGZNemY3OU9wdVkxbjNjSm95Sm12N2diTWVQa0hqUnc1YU5uOXl0WFdvVk1xbTFmT2s2SkozSHIwTWZoZXpZb0ZUK3BmTWtIZnZBY0MwcStIaU9STjNibGhjeXlVOC9VSnFlVFUwSWxhS0xtbHMyTDZXT2pYeENRajNDUWlmTjIyTWxCVDkrdDJubDI2NWFLcXJqblVjU0x5NmFjOUpEKytncnNZR0k0YjB5eThvT25QbHZxS0M0R0JwQzlQT1h2NmhXVGw1NnFyS0RXZ0FJdHgrK0NJbE5jTitnRFdqcE95UjI1dTFXNC9lUHJlWEdEYkNaSlV2V3JzNy9tUEtpQ0g5OUhTMXdxUGl6bHh4L3BhVnUybDFqWXNGZnZtV3ZmM2dtWVV6eDB2UkpjOWZmM1QyNm9NdjM3SzkvTVArbWoxKy92U3hqNTY5dVhMbmlheU05S3dwSTRuNmgwOWR6OGtyR0dScnBTZ3ZGeEFhZGZYdUUxWjVPZjlraE5ydkUzNFZsWlVMVis5TStmeGwzSWhCYmR1b2YvbVdsWkQwR1FEc0IxanI2K244ZCtHT2tvTGN0QW5EQWFDTmhpb0FQSHo2K3NIVDEvYjlyVWM1OUU5T3pYanM1cG1XOGUzNnFkMzh6eFNXLzIrL2xVVzN2WnVXeFNlbG5ycDRiODJXdzQrdkhTWCtSWDlJK0xSZzlVNHVsK3M0cEorcXNtSlFXTXpTOVh2ci9HNDMvcmJuVjhaa0xWeXpLelkrMmNLMDgyQmJxNkppaG9kMzBLcE5oOVl2bXpseGxMMVJ4L2I2ZXRwK1FlK1lUQmFkTGttYzR1NFpBQUNqSGZvRFFNcm5ML05XYnVjQ2pIVzBrNVdXY3ZjSy9IdkhzVjBiRmcrMTYwTmU0dGJENS9rRnhYT25qWmI2SG9GazNMSDl1cVV6WFo1N0pTU2xydjVybXBpWW1HbFhRL0xWUnQ1WHNRbWZYRjk2ajNXMFk3SEtHM1lydGdpWTlxTVd5ZDRDMUJUZ3dGMG9ZelVxamw4MDVCVEFQOU5BWGxwb2JVTUlOY3o3Rk41QkZ6MEFnQkltaEgzZjg4dk9YSFROUXFnWnErUndaaXo1MFNjMlk4bG1CWG5aeld2bWt5Vk1Ga3RPcHNZaDhmdit2Y1FvS1Z1M2JGWk5GZmlGdkh2LzJqZDQrc1RoZzIydGlHY05OWmsxWmFTNWlmR2VveGY4Z3lMc0IxalRKU1dmdmZKTlNra25YbVdWczh2THl3Vk9xWFBjUGdCOFRQN2NzWU91dUZoREh0Vm5adWM5dm5hRUdQemZ6ZGpBWWRLU2g4L2VFUG1QYitBN0QrOGcyOTQ5RG0xZlJUd2ltVGpLZnVxaWZ3UWlHSGRxRHdBSlNaOHg3VytNbE5TTUcyZjJ5TXBJQVlDaFFidWRoOCs3dnZCZXMzZzZBRnk4K1RnMlB2bkl6alg5ck0wQllOcUU0WnYzbm5yczVqbHJ5a2p0TnVyVlJzdk96VCs4WTJkbnd3NEFZTkJCWjhUVWxVOWUrbXhkdDNERWtINEFZTmJOTU9UZCt5Y3ZmY2kwZjk2ME1lWW1Sc1JQMlduYzBJbnovbjc4M0lzLzdhL2xQaEVRbjVpU2xKSSt6dEZ1L2JLWlJBbUh3d1VBaSs2ZExicDNQbmZ0Z1lxU3dxVFI5bVQ5M2oyN080MXpJTWUvaUZHcHprODg0ajUrSWhwUDZHdHRUdlRWOXpUclVsQlFkT1hPazREUUtLSXZmYysvRjh1WXJJdkh0bmJ2MG9sNEk3c09uMC8vbWxYN2Q3dnh0ejIvODljZnhzWW5MNWd4anB6Q00zZnE2R2wvYlR4NjV1YkF2cjFVbFJXSERiYjU3L3dkditDSVFmMHNpUXJ1bmdHcUtvcld2Ym9Ed0k1RDV6aGM3czB6ZTRqbklFN2pIU2JPV1gvaTRqMyt0RC85UytidHMzdnBWWEorQU5EVjF0VFYxZ3lMakUxSVNoMDNZcERBNGgyTnZLK0N3NlB2WFRoQVRtdHF3SzNZSW1EYWoxb3FzNDV3ZERGc3U4cmI1YnZCNHRKZzlTbllPZ04wV3ZBL1pJUmF2UElLM2lhZEZBb3Y3ZmVPNUkzNTc5d09sT1ZFM1Q2RW1pVXhLdFh6OFRtaTQwNU1UR3o3MzRzb0ZHcG94SHV5QXFPa2xQaVFYZFhkeCs0ZVBrRUs4ckxhYmRUUFhIVytjZCtOZkluTnJyaHc0OUdWTzAvSUV1ZExCL3BabTk4K3Q3ZXNqTVgvb0tGYWF4WlBuekoycUdrM1F4bHBLVWtKR2xoRDlJZVBsWlc4SmZvdjNuaDA2WmJnZ0QxL3R5dDFMc0tYWDFDazAxYVR2NlNvdUlSLzVYOVpHZW1hOXRqcloyMUdUdmlYbDVNeGFLK2JtdjZWK1BLbFp3QUEvRFY3QWprc1FsZGIwMzZBdGN0ekwvNElpZ3B5QUZCUVdGeDdJMUh0Sm84ZFN1Um1BREN3YjgrZGg4OW5mTTlkbjd6d05taXYwOW13UTA1ZUFWRmlibUwwL0xWL1JIUjhUYm1XbHFZYW1UWnJxcXVxS2l2bTVSYzZmRThqSldpMER1MjBZK0lTdVZ3dThjUGwzd0Npc0xoRXQ2M21wOVNNdklJaVpVVmVMM2N0OTRrQVpVVUZBSWlLL1ppZG02K21va1FNZGFubGpmT245MlZNRmpHOFArTnJGbjg1LzhRWk14UGpLM2VlcEgvSkJJRFU5SzhmRWo3MXN6WW5jbjdDL0Juakh2OThpMWJWK051ZTN6TjNYMVZseFRsT284Z1NKVVY1cDNIRGpwNjU0UmY0YnZTd0FRNTJmVTVjdU92aEhVU2svWi9UdjhVbHBoQmo0MVBTdmtiRmZoenJPSkJHRXlkL3ZxYmRqSjY2KzN6THlpRzNDQms5YkVDMU9YK2RHbmxmV2ZVdzRWL0twQUczWW91QWFUOXF3VFNWNGNoaU9IZ0gzalZ1WTcrY1FsaDNGdjZlREdZZGhkWTJoTkF2aVUwQjR0Tzd2aGJRSllCL2hMOXRkNUcyREtIbWplZ25GeGNYRnhPalZ1MHpULytTTmRDbVY5V3pnc0pqanA2K1FYN0N0dTl2YldTZ1I3NzZ2eDNIQi9XekhHUnJTWllveXNzQmdFRjdIVGE3NHRudC80akNHWXMzOWJVeW16L2p4N3I2WEM3WDBXazVNVUNYVEtXcU11N1VmdXU2aGNSeGZHTHExdjJuNi9OT0dTVmxjckkvamMxeld2Z1AvNDVsUjNldEpaY3FGS0N1cHNML3BhS0M3UHY0VXVMNFUybzZqU2F1cjZmOVUvMHFYZnJ5c2pMRVk1VDZOQlhWUkZmN3g0TWJPVmtaY1hFeDRsdGFXTVRJeVN2SXlTc1lPbkdKd0NtRlJZeWFvZ2xzckNBbks4MEZMditqSDNrNUdUYTdvcHhkUVR4VXlzek91LzN3eGJ1b3VOVDBMNHlTTXFJT2svbGo0R2d0OTRtQU5ocXFzNTFHWGI3bE1uTGFTdnYrVnBOR0QrRlA0S3Rpc3NydnU3d0tDSTFLVFA2Y1YxQkVGdkxYMGVDN3VxS0NMQUFVTTBvQjRGUHFGNEVIQndDZ29hWmM1K0p6amIvdFNVWEZKYm41aGRZOVRRU2VyQmwwMENGNjZZblRlNXAxOFF1S0lNYjV2L1I4Q3dBamg5Z0NRSEpLT2pIOW5sajRnRjlCRVlOTSs5dHBWNytNYUowYWVWKzEwMm5EWDk2QVc3RkZ3TFFmdFd6U2tyQmxCdHg2RGZlOUd4V0hXUTdicjhIQ0VlQlF6YWNqaE5CdlIwN3M3OVllQUNBekh4TFNnZGpDdzZhYlNGdUdVSXYxNVZ0MmZrRlJRR2lVbnE0V2Z6NzhMU3RuM2Rham5RemE5YlV5dS9Qb0piSGVIckhrSG9GQ3BlanBhbFc3MHg2TkpxNmhwa3drUzduNWhSMzB0SWt2Q1dWTUZnQkk4YTNrVnkwcHVxUkJleDNpbU1Hb2J5SXRMVTBYeUxyM2JsckdZdjlJbkF6YTYxWjNIZ0NBUUhyRXY5NEJpMVV1S1VFVFdBR0JYVkVoRUlISUVxWHJlbXVvZG1JL3o5RWd2KzFjTHBkNEh2VFg3QWtDcCtqcDFKZ0tWbDIzZ2lMNG8vNGgvVXZtMUVVYktSUVlOcWp2K0pHRHRMWFVIejN6ZFBQdysvbjBPdUx6V3pKbm9uMS9xenVQWHI1NDdmL3NsZCswQ2NNRnRxNGtzZGtWYzFkc1MwajZQTWpXY3Y2TXNUcGFHaWxwWHcrZHZGYmwvUWkrRWVMYndtYXppY0VzL0hVNUhHNmQrOWcxL3JibnV4eUhHRjRrVUU0MGd2cTlmTmdnbStEd0dQL2dTTHQrdlloOUhIWGFhZ0FBaDhzQmdKRkRiZmtmSmhLMDIvelk2VkJLcWlGZC9ZMi9yL2lYRW1qWXJkZ2lZTnFQV2p3S0JhWU9ndlp0NE5nRDNxTGZEWGIyQ2FSbnc5eGh1RDA0UWswdE1vbDNZS0lQQUQvMjZleGxCREw0TVJ1aFg2R2hwakxVcm8rNHVOZ2IzMkFaYWFsUHFSbXg4Y2w5cmN3bWZwOXBySzZxMHNmU2RPMlNHVzZ2L09vS1ZxTzR4RlFBNk1TMzBqalpjVnAxT1M2aFVGU1FFeGhqWDlONjQ3OUVWVmtwSmUycndGcDluMUl6QktvUmx5YUcraU9oazVlVGxaYWlGeFFXVzF1WTFKNXNOOWc5bDFjbHBXWG5qbXcyTnpFaVN4b1pzMk1IM2MxcjVpK2VNM0gxcHNNMzdqOXp0TzlMUHMvaTl6WWtNajR4ZGVITWNmT244MmJGMXprdG54OHhpWURvVVNkbGZNMnFPKyt2V1QxdmU1S0N2S3ljck16SDVNK1ZIQTUvOGs5MDQ3Zi8vdERRcmwrdmZjY3Z2L0lPMUdtcmtmTDV5K3dwdkJrQldocHFBRkJaV2RtN1o1T08zMnZBZmRVRXQ2S290T3g5Q0JBaTllNENCeGVCbWtKajR6d0xoTzFYRzd0U0lFTG9sekRMSVRFREFJQktoYTU2d09YQzYzZThsd1pVUDJJWElTU29vTEQ0aHJQYnZGVTdjdk1MZDIxWXpHS1YzN2p2Tm54d1gzTE92S1Y1VjAxMWxZQ1FLS0tmWEVXcFVYOHlYWjU3eWtoTGRlL2NpYit3bmwzaVJjVWxiME1paWY5aTR1bzdUODlBVHlmeFV6cXhjSm9RV2ZjeUFZQ3pWeCtRSlJFeENUNEI0UUxWRXBKVEFhRER6NE9pa2JCUXFaUytWbVpmTTNNZXUzbnlseWZYbklqK0t1TEJUZHZ2YzdPTGlrdEN3bU1hSEkxUlVzb3E1L1UxcVNncFdQYzBBWURjL0VLaVJFWmFLaWV2c0taTEE4QnJuK0Q2WDh2WXNJT2NyTXlMMS83a3hBUmk3Zm9HTjc3K3R6MkpRcUVNR1dpZG1aMTNqVy9KajRJaXhxMEhMK1JrWmZwYThkYmRsYUpMRHJUcDZSOFU0ZUVkSkNzalJlN1BaOWhSVDExVjJkMHJNUEZUR25sNkpZZVRrbGI5MGdrMWtaR1dBb0NjM1B4NjFtL0FmZFVFdDZLb1lHOC9hajEwMWVIZnBYREdGWHlqR3hVbk1nbFduSURsWTMvc0lvWmFLQTZIbTVPWC95MHJ0NXV4UVZNK3NrMUtTVDl4NFk2TmxkazRSN3Y2MUwvditxcWZkUS8rZ2JKL21vanZIL3VOZFlFbURsSEprRjhNQUNCREJ3dkQyazlGNkk5V3llRkV4aVM4RFk2SWl2MllYMUFVbjVqYTE4cE1XMHVqb3JKeXk3N1RsUnpPM0dtajN3WkhrUFVUazlQKzNuSHM2YTFqNUdUYWhrbE96WEQzREJnOWJBQ045dE1ueWNKaVJpMXBQNGZERFkvNlFQeVNYTC85R0ZsT3Awdlc1emQwais3R3prODg0aE5UaUVYMWhXWEN5TUdQM1R4ZG5udWxmOG5zYWRybGExYU91MmVBWlk5dWdhRlIvSzBLallqVlVGTnUwUXQ2TlhPTDUwd01ESXZlZmZSaVlGaDBWeU9EY2pZN01EU2F5K1ZjK0hlclVPSmI5dWptNXVHMzk5aWwyVk5HRmhZeHpsMTlJQ1ZGTDJqb2JPMjR4SlJOdTA4T3NyWFUwbFRMeVN0d2R2Vm9vNkZLTHJuWDJiQ0RoM2ZRdGdObnRiWFVod3pvYlc1aVRLT0pYN3p4V0VGZVRsS1M5dkRKbTR4ZjZlMlhsS0F0bVROeDMvSEw4MVp1bnpOMWxMeWM3R3VmNFBkeFNmVTR0VWIxdk8zNUxaNDlNZlRkKzVPWDdvVkV4SnAyTlN4bWxMenlEaXdvS042M1pRVzVuQjRBREJ0czQrYmg5OWpOYzhpQTNuUkpDYUpRakVwZHYyem0rdTMvemxxNnhYRkl2M2JhYlhMekNsNzdCZysydFZvOFoyTDltOTNGVVAvSlM1OXRCODcydFRJejZLQlRuN0VERGJpdmZ2ZXRLQ3FZOXFOV1JZWU9heWFDcFRHY2VBeE13ZTJCZmtGV0FXeTZCQTY5WU9ZUTN1cGlxTG1wcUtnc1l6SkxTc3VLaWt1S0dDWEZ4U1dGeFNYNStZVzUrWVU1ZVFWNStZVloyWG5mc25Ncktpb0JZTk9hK2NTMnNZVFp5N2QrVEU2ck5YejFOcTZhNjhDMzAweE5vajhrK2dhKzh3K09hTnRHM2FwSEhSUFRIN3Q1N2o5KzVhYno4d3RIdDZpcUtBTEE4Zk8zNnoveWNFQWZpOXIzd1c0UnlGVTVpUkgrbnQrNyt2dWI0b3diaEdxVG5aTzNZUFZPZVRtWmZ0WTk3UHIxc3V6UlZZSkdLMmFVck4xeUpDZzg1dGp1ZFFKZCtybjVCVlFxUlZWWmliOHc0MnVXd0hMbFhBNDNMZVBiMjVCSS9rSnpFMlBpUS95WGI5bXJOeDJTazVYaFg4eVBFUFUrUVdCNUxVSnBHU3N2djNEV3NpMHkwbEo5ZW5VZlpHdTVkOU95cW0rSHcrRkF6UThBckh1YVNORWwzYjBDaEp2MlMwdlJ6eC9aOHUrNVcvNUJFVEVmRW8wN3RUKytkLzBiMzVEQTBDaHBhVjR5d3lncEN3aUpIREhFVm9qWFJRTGF0bEcvZW1MSDZjdjNnOEpqZkFMQzFWU1V1aGpwVDU4d1hGanhodysyeWMwcmNIN2lzV2p0Ym0wdGpkbFRSa2JISnQ1M2JlQTRmKzAyR2wyTTlGOTZCakJLU3RWVWxCenQrODEyR2tsbXVTc1hPaFVVRm50NEI4cktTTnYzdDliVjFqeTRiZFdaeS9mWGJ6c3FMeWZyT0tSZnY5N21tL2FjclAvbHhvOGNSS2RMWEx2N2RNdmUwL0p5TXYyc3pVOGQyREJvM0tLR05iNmV0NzBBZVRtWlM4ZTNYN3I1K0kxZlNIamtCMmxwdWxrM296bFRSM1V4MU9ldjFzdXNxNXFLVW5adS9raUhuLzY5OU85amNYTC9ob3MzSHo5ejkrVUNhS3FyOUxVeUh6ZGkwQzgxZTVSRC85aUVaRSsvMElTazFBMHI1OVRubEFiY1Y3LzdWaFFWU21PbWhTRFViT1VXd2VGN0VKdmEyRGlxQ3JCc0RIVFhyMGRWMUNSR1RWOVZXTVJnTWxrVmxaWDFxYThnTDZ1aXBLRGZYbWYzUDB2Sk5XK25MTmhRVnNaY3VXZ3FXVzNiZ2JPZDlIV2R4amtRWDVhVU1yZnVQejFza00zQXZqMkprdFQwci8rZHYwUHVCa3gwc3JGWU5UNWIyckx2dEpkL3FJTmRuNXIrTEVuUWFNUnl1T1ZzOXJMLzdRK0wvS0NucTNYK3lHWWxSZm5IejcxOHZ3KzBZN0hLQThPaVZWVVVCZjZza2t5NmRKdzVhVVI5dmhYTjJkeURrRnNFQUhCZ0llaHB3dlE5dkhVNkRpMENnN1oxbm8zUUh5MDhLczZrUzBkeU4zc3YvN0NESjY2VWxKYnQzYlNjR0hnOGE5bFdDZ1dXekpuRVpKV2Z1SENIeStYZXZiQ2ZxSHo5M3JNcmQxeG5PNDA2YzhXNXpnczVYenFnb2FieTRzM2J3eWV2VlhLNHB3NXNNTzdVbmxGU2VzL2xsWktDSEowdW1abWRkK1cyUzJkRC9WTUhOdkNmbUZkUU5IcjZxdEl5NWpoSHUyWHpKd3VzVEJhZm1KcVc4VTFTVW9MSlpPMy83NHFOcGVtMjlUVW1NMGRPMzNCOTRmWHM5bjh5TldRbXdySm83ZTZJbUhodjE0dkVGSW5yOTU2ZHVIREg1Y2JSUm82U1FLZzVFN2p0VVN1RHZmMm9kVktSaHozendNVWZMamRxNmhQa0ZNTFdLMkJ2QWJPSFFrT1hGMFhDbEpXVHgyWlhLQ3JJU1V2UmlmOWtaYVRsNVdUa1pHWGtaS1VWNU9XVUZPV1VGT1NWRk9XVUZCVlVsQlJxMnNOWlZsYUdmNUZxQ2RwRmlYV1lqZ0FBSUFCSlJFRlVkVFVWc29TWWh0ZWhYVnV5SkRwV2NQYXBiMEQ0MnExSGEyL3Q4OWYrejEvN1YvdlM2cittRVU4WkpHaTB3enZXekZ1NVBmRlQycEsvOTUwN3NtbTBRMzl5YkVKTVhGSmdXTFJkMzE3cmxzNnM5emVwaGNuSTRlWDgwcExRc1MxNFIvRnkvcmFxbVBNalZEZHlmVExpZDg3bXZhZTZkK20wL2U5RjJscTg5YkVYelJ5MzY4akZSV3QzVXlnVWJTMzFEU3NFbjBWT0d6OXMydmhoZFY2SXkrVXVXcnM3TFBJRGYzd3BLZnBOWjdkaVJnbUh3NVdVb0psM045NjRhcDdBaVlyeWNuMHNUVWNQRzJCcDNyVnEySS9KbjdjZE9FTWNhNmdwVHhnMXVKWTJ6Snc4d3MzRDc5Sk5sMlh6SjlmWjRIcGlsYk81SEE3L2J1RmUvbUdoRWJFRGJIb1N5VTkrUWRHMWUwOG5qUm1DT1Q5cU5lcTg3VkhyZzJrL2FzMUc5UUh6VG5Eb0xxUm0xcU4yemR4RElUUWVsbzBGTXlHc0dZd2FTMEZlMXVQQm1VWUdZVEJLdlB4RHlTL0wyUlZaMmJsa1NVa3BrNWk4U3BZSWpJQWx0ZEZRYmZlTEc3cDh5OHBKK2Z5RnYwUldSdXJ3anRVemxtek95czc5blA2TmYyL2U5SXh2QUtEVFZuREViR3Z5N2lQdndMd1RVQ2pnRWNiN2NpQXU1b2ZRTDNLdzY2T2tLQzh3dDhqS3d1VHByV1BWMXA4K2NmajBpZlVkdVVxaFVGWXNjTXJPemJmdDNZTXNGS05TWHo4OFN3eUFvbElvMWE2aVFxVlNxaDNTVDNDMDd6dDhzQTJYQzF6Z1Z0MGVUSUNLa3NMV2RRdlhiRG5jMTlyY3RHdW4yaXZYMDlkdjJUT1diTzVyWmRaT1I0dkQ0Y1FscHZnRnZsTlZWbHo5MXpTaXd1NmpGMVNWRlpmT215U1V5eUhVSE5SNTI2UFdCOU4rMU1ycHFNR3hwZkRRRis1NFFua2p0dmZMSzRidFY4SE9IT1lOdzI3LzFpRGpXL2FtdmFmNFMySVRQbTNhYzdLY3pSWVRFeE1URTZQVEpkLzRoYnp4Q3lGZTVYSTQxY2F4Njl1TGY3SkFmZHg5N0g3d3hGV0J3clp0MUEvdldLT3VxcVNscVZiR1pKMjhlSmNvajB0TUFZREEwQ2lCblh1SS9YTHF1V1JnTXhkT3B2MGQ0V3N1eEh3Q1ltUE9nZWFpYlJkQ0xWS2Q2NGswQnY5RFNRRjFadXkxK1A2NG9GNHJlZlMxTWd0MnY5SGdhMVdscXFJMGV0aUF0OEVSUGdIaGxaVWNUUTJWS1dPSHpwb3lrbHdXNGREMjFVSzhIRUxOUVoyM1BXcDlNTzFIZjRTeGZhRmZkemozQklMakdoWG5kVGlFSjhDaWtXQnBMTFMyb2FhM2NkVmNvRkM2R2duT2xvOVBUSjI2NkorNVUwY3VuQ200VGhXanBPeDlmSkordTkrNGRSUFpjOFZpbGQ5NTlKTC9KYitnaUtyMXJTeE1Xa0hhWDg2R3FHVGVzWVVoUFBEaEhWc2FnWktzQ051RkVQcFR5TXBJcmY1ckduWnlvajhLM3ZaL0lFejcwWjlDVlI3K21RcnZQc0pwVjhncWFIaWNmQWJzdlFWZDlHQ0JJN1RURUdZTFVUMFZGakdzSFJveTBYM2hqSEZEN1hxVEtYVGN4MDhDRmJLeTh3RGdRMEt5OHhPUGFpT2taWHlUbFpFZU9yQTNBQmdhNkcxYVBjK2dnKzZ2TnNQQ3RQUC9Wc3cyN1ZyanhuU0tDbkkrVHk0U3h3dFc3NHBQVEhuOThDei9JZ1ZsVE5hUUNTMSs5WDVDZUNKVVZBSUE2R3VCREIzZWZOOHplRWhQMGJZTElZUVFRcWoxd0xRZi9Wbk1Pc0s1TlhEUEMyNjlibFNjOXltdzRnVDBONFVaOXFBc0o3VG1vZm9RbzFJTjlkczE0RVFWWmNYVTlHL25yajZvcVVJbGh3TUFvWkVmWXVPVGE2cWoxVVo5Nk1EZW1kbDV1NDllQkFBUG4rQUd0SVJZTzJmWGhzV25MdDl6OCtDdCtkZWhYZHRySjNjU3grU3UxMTh6c3pYVWxPWGxaQnAybGVZdjVQc0FIS3ZPNEI4RHhXVkE3S0JoaXV0b29EOU1aajVrNWtOUktSU1hBcU9NOXpnTXRTWTBjV0JYaUxvUkNLR20xY3NJOUg5dERhamZCZE4rOUNlYTJCLzZkNGZ0MXlBanAxRnh2Q0xBS3dMRzlvVUp0ampodituSXljbGNPYkdqd2FlN081K3U2U1Zpa1AvMENjT3JEdklYVUZiR0RBeU5hbkFiQ0t4eXRxYTZLdkVJSS9KOUFwUEpFcWpBS0NrdExHSVl0TmRwNUlXYUxRNEhBbU41eDViR2NPNHA3M2hvcjFxMjdoWU5McGRiN1ZwbENEWEcxMXg0RmdTUlNaQ1dKZXFtb045UFVRWUtTa1RkQ0lSUTAxS1d3N1FmSVpGU1Y0S1RLK0I1TU54NUE0V04relA4MEJmY1EySHlBSEMwRmxyelVFMjRuTHFYZXE0UGQ2K0FIWWZPVnduT0FZREx0MXl1MzM5VzlaU2JaM2EzMDI1REhMZlRhVU9PdzYvV2ZkZFgvNTIvTTJ2S3lEbE9vMnFxSTBXWG5PTTBpcWhBVGxzb1k3S09udUd0VmxYTUtBV0F6T3k4UGYvK2RLM0tTZzRBZkVwTko4bzdHK3FURy82MUxPRWZvWVFKUlBjK1RZeTNtQitWQ2tNczZqejF0M3ZqRzVKWFVEak8wWTVDb1R4KzduWDMwY3ZycDNlUlc2T1RTc3VZYjRNakI5bGFpcWlacUtYeWpvUVh3ZkRoczZqYmdSQkM2TStBYVQvNm96bjBBanN6Y0hrTEQzMmhUTENyOVJjd3l1Q0NHendMZ3BuMllOVlptQzFFQWlvcUsvbG51VGM4VGtVbGs4bWFOMzJNa1lGZW5aVTl2SU5ldkhuTDVYREpFZ3FGUW83RHp5OG9pdnVZb3Q5ZVcxMVZtYXhBRXhjbi9wK3NWazhzVnZuRHAyLzRTOUsvWkZaZHhwOTRIRURVTEdhVXR0QzAzK2Y3Z0FtYmJ1QWF3RHUyTWdZNWFSRTJDZ0Nnb0lpeDU5K0xYWTBOeG84WUJBQmRqZlIzSlg5KzZ1NWI5ZnY4NUtYUHdSTlhONVhPSjE2YTl0ZW1oS1NVbXNKS1M5RzlYQzdVY2wzLzRNaVZHdytlT2JTeFIzZmpDemNlbmJuaVRKUlRxUlJsSllXZXBsM21UeCtycXkzTTNSemZ4eWN0V2IvUGFaekRnaGxqaFZXVFpPMHdzNXV4d2Jram14dmN2QlgvSE1qSks3aDZZcWRRL3RVM0IwV2w0T29QTDBONDgxa0VLTWlBaGhLb0tvQ21NdER3QTFxcmc0UDhFZm9ER2JRVmRRdSt3NzhxNkU4blFZTUp0akRNRWx6ODRXa0FsRFlpK2YrYUMvdHVRM3ROR0cwRE50MUFUQWg5MHVnbjVXdzJBRWhLU2hCZjdqcHlvYVMwdXMvT1ZmeHYrV3dGK1dyV2hUY3kwT3RsM3JYTzArTSsxcGpJQVVCSXhQdC9kcDNvMzhmaTBQWlY5V2xNN2ZqWDg2dW5scHNSa1R0cm1PckRucHU4NCtGV0ltd1J6NzUvTHpGWjVmOWJQb3Y0MHFDOXppQmJ5OU9YN3RuME1sVlZVZVN2T1dtMC9ZZUU1RDFITHlqSXlReXc2Ymx5b1JPanBMVGFtSDVCRVMvZXZLM2xvZ1ZGakIwSHowNGFiZCtqKzQrZFFnYjFzOVJVVjJHVWxINzQrT241YTMrZmdQQkx4N2ZwNnpWd1I0bkVUMmxYN3p3WjUyaG4ybzIzb21SQklZTlJVdm90cSs3NVR2V3ZLVVNiMXl5WU1IZjltYXZPUytlMmhpM1RmYUxnL0ZQQmhMK1ROdnlmdmJzT2EzSnRBd0IrYnpBWU1CcURFaEFVUkFVRVZCQUZGUVFEeGNEQ2JvOTE5TE83dXdQRnhzVEFRQlFWUVJGQkdpa3BrWlNVem8zVjk4Yzc1eVFHQmdmVSszZWQ2MXp2bnJlZXZZekovY1Q5RE9zTE9xcWczcTdWS29ZUVF1aVBoMkUvUWdBQVVsUndzZ1lIQzNnY0RKNXZvYkpac1dURDB2TGdxRHRjOVlhUjVtRGJHeVJ4enYrdlUxbFZBd0JTa2hMRXkxY0JZV1hsbGMwNWNmbUNLUTB1Ukx0cTY5R2ZyOVhIdEU4QTBHQWt4bVN4cW12bzljdEZSVVhFS0pUR0x2aTlBd1IrVXo0UlFLOEZBSkNuUWRJbnFHVUJrYysvZTlQREwxcld0VHRQZlB4RE5xMmMxN0c5RXI5dzFlTHBrK2V2WDdQOTJMa2ptK3UwczJ4Y01UYzlLL2V5MjZPQkZxYW1SbzJPOXNuL1hDdzg3TDkrOTBsMURiMU9Yb2t4OW9QN2ZtbVpJdnIvblMvZVBySno1WSs5dFlqb2hLZStnY05zTFBnbEZuME1uOTEybHBlWGFmTGM1aC81Q3lrcHlrMXhISGJoK29OSlkreVVGT1NhY1VZYlZjMkFFL2UvWnJJQUFERlJHR0FBby9yaGlqQUlJWVQrQ3hqMkkvU1ZGQlVtRGdTSGZ1QVZBZzhEb0x6aFRydG1LU29IMStkdzJ3OXNUY0hCQXJQOS94ckZKV1VBSUN2OXRkK2VTaFgzdm50YXlDbUwxKzZOalU5cGJPLzY1Yk1OdTNkdDhyNFBucnk4L2RDN3NiM0pIek1BUUYrM2MvMWRybTZQWE4wZTFTOGZNdEJzNzZhbFF1NVlXVlZ6NHZ6TkppdG0wY2ZJcXA5Sms0ZTFUZDdodkEwckkzakVXODBBeGc1b3hSb0JBUGo2aDU2ODRHWnZhMWxuUEwrU2d0ek9kZjhzV2JkLzFiYWplemN0bGFCK2JjK2pVRVFQYmxzdVJxRmtaZWNuMUZzVmtxRGFzWW1lM0JvNjQ1Nm5yOE93Z2RLMFJsZHRtT1hrY1BtbVIyUk13dmUrS1E2SFN5WTNtbyt3enZnRklacC81QzgwZnRRUVY3ZEh0eDQ4LzMwNy9EOWt3NTRiVUZMQmV5a2hEdU90d0s0M1NQMFY3WHNJSVlUYUJBejdFYXFMS2daakI0QzlHVHdOaFFjQlVOcXM3dVNHMVREQUl4QThnNkIvRHhobmliMDZQeXM3dHdBQTJpbkpDeFlLN3hzbms0VE50YWlvcUNvcUtXdnl2bFhWRGZUWWY5bFZFeG9aUnlhVEJBZG04Mm1vS1d0MmFpQi9hL2VHMmdnRTBSbU1PalA4R3lRbkkvMmJodjJaQlpEOGliZE5rK0FsOW1zdkIrYmRXN05XcndMQ051NCsxYXVuM3ZybHMrdnZOVE0xMkxKcS9zN0Q1K2N0MzdGLzY3K3F5dTM1dTlvcHloTk5Ca2UrcEdPc1k3aU5oYmFtc0JVWlFpSmlLeXFyN0FiMUUzS01DSm1zSUMrYi83bUllQmtRRXVYKzZFWHl4OHp5aWtvMWxRNU80NGFOR21wRjdJcU5UNW0xYk90c0p3ZVZqdTFjWE4wTGkwdWYzWEVlT21FeHNYZlorZ01BMEwrdjBiSGRxNGtqNTAwYnl4OWx3R0t6N3p6MDlub1JrSjZWUXlhVHRiWFV0cTFacUtHbVhPZElWN2RIcHk3ZVByVi9YVVpXN3QxSEw3SnpDK1JrcE8wR21mOHplNEs0V0tNaldkdzlmZTU2dk1qNGxDdERreHBnYnJ4MDdpUTVXVjZiYUdwRzlvVnJEeUpqRThyS0t6c29LY3h5Y25BWU5oQUFaR1ZvWnFZR1BxOURmdE93UHl3UmR0LzQrckovRDFnd0NxUWxXck5LQ0NHRS9rSVk5aVBVTURFS09GakFzTDdnSFE3My9hRzRvaG5uTklMREFmOFk4SStCbnAxaHRBV1lOTjI3akJwRzlLdnowK24vdkhOWDc1T2JrWU9CeFdvMEM5T3JnREJHTFJNQWtqOW1HaHZvMWRsck84aTh5YlVBaFJob1liSmozYUlHZDcyTFRmcDN3NEVmdm5LcmV4N0cyekRvREUrQ2Vkc09GdEI0bjNTTGM3M2w2WHp4ZG5mZHprZDNyV29zY0IwMTFFcGNYR3pyL2pQalo2K1pQc2xlVzFQOXJvYzMwZlowYlBmcXNmYUR4OW9QYnV6NlFnYU1BRUI0Vkx3RVZieWJycGFRWTZxcWEvSS9GL0diRzFadVB0ekxRTTl4bEEyWlRIN3M3Yi9qMERscG11U2cvcjM1eDhjbnB6MTYvbnFzdlRXRFVVdVRsRmk5Wk1hN21FUWYveERIVVRaYW5WUWJISURBWXJPWGJ6Z1lIQkdycDZNNWFZd2RtVXdPaVlqTEt5aHE3SmZ1N0JWM0FGZzR3MUZLVXVLcGIrQjFkNi9NN0x6RzVpQWNPSG5sam9kM3Y5Nkc5cmFXMmJrRkQ3MWV2VS84ZVBYMFRqRUs1Vk5PL3ZURm15V280dU5HV2t0U3FSOVNNMVBTc3Znbm1ocnArd1dHRnhRV0MyYk4vQzA4RGYyNkxDVUFPRnJDMUNHdFdSK0VFRUovTFF6N0VSSkdUQlRzeldCb2IvQ05CUGZYOExucGptRmhZbE1oTmhYYXk0T1ZBUXd5QWhXbFpweURCSVJHdmdjQW81NTFvK3NmZG1qSGluNjlEWnM4VERDbnVpQU9oOHVQNVhZZnVYREZlU2RONm1kNzhkZ2N6cU9uZmdQTWpRR0FUQ1kzTnBaQlhMelJEdFcyajE0THZwRzhiVGtheEtRQ01jVm1TT3NOWEtpc3FyNXl5N04vWDZOcEUrelRNM09FSE5tdGk5YjFNN3MzN3ozdDZ4L2FwMWVQQVdiRzBlK1R3cU40azdaWmJIWk52V3dPRWhMVStpdi8xZkVoTmJOTDUwNUNEcXRsTXZlZmNPVnd1Q09HOENaQ09COWNiMnJJU3lVdzNNWmlwTk8vSGsvOUJNUCswTWpZT3hjTzhNZWJUQnh0Q3dBKy9pR1c1c2FOZmV5djMvVUtqb2dkWjIrOVp0bE1ZcVhNUmJNbkVLazBHMVJUdzdqdXNwdW90bmx2ZytvYXVsOWdlRlJzRWo5bElGOXdST3dkRCsrcGpzT1hMNXhDbE9oMTFkcDErUHp6bDBFajdTeGZ2Z21qMHhsYlZzMnpIY2hiQjVVanNIQkd0NjVhUk12YTd4WDIzL09IYXk5NDJ4UlJXRElhckpyK3NrRUlJWVJhQkliOUNEVk5WQVRzZXNNUUV3aFBCdTl3aUV3R2diOUl2MXRCQ2R4OURYZGZnNVl5V0JtQ2xTSElONUJqSHRXVlYxQVUvVDVKVVY3V1FML0xyN3JtMXYwdTRtSmlUUjdXV0c3MmgxNnZFcExUTk5XVjdXMHRUMTI4L2MvcTNTZjNydVVQV3Y0QnVmbUZtL2M2cDZSbEVXSC9uOG96aUpmTWowYUY0QzhUMWNjT2dNYkhocmM0bXBUa3BlTmJOZFJWTEViTVpBcGRZbXVnaGNtaDdmKzc2cnl6cktKU1NVSE8yRUJQN0NHRkgvWkhSQ2NzWHJPM3ppa245cTVwc25XcHBMUmNYYldCbGZuYzdqL3o5UThwS2ExNG4vaXhvTEM0cjNHUEdSTkhFcnY0TVQrWHkrVnlRVjVPNWxOdWdlQzVaaVlHRGM0eEVlTCtZMTg1R2RxS2hWT0ltSjhnSlAza0JBZGJ3YVlLaDJFRC9RTERneU5pNjRmOWo1NitKcE5KbzBjTUxpd3VKVXA2ZHRNQmdNaVloSkYybGdyeXNnQVFFQnhsMWMrVUdHb2htSXlBK0owcUxmdUpNVmYvdVljQlgyUCs5dkt3ZVJvbTZrY0lJZFNhTU94SHFMbklaT2lqQjMzMG9LUVNYb1REaS9DZjdmeFB5NFcwWExqeUhIcG9nWlVCV1BRQUNVejczN2hiOTU5eE9Od3hJd2JYU1U3V1lLcDhQZzZYSTJTdncxQ3JMdG9hVGQ3NlZVQ1l6K3VRT29XZmNndWNMOTBHZ09VTHAxcjBNVXpMekg3eUltRHN6Sld6blJ6c0JndWJvVjFmVlhVTms4a3FLQ3llUEg5ZFpWWE5rSUZ0WUFtN0ZsUExoSWNCdkcxbEpmandDUUJBUVJwR2Z0OHorL1cwTkZRQndPUGFVUzRYQU9EZ3FTdVpuM0pQN2xzbmVNemFIY2VwVkNxUnhrOUlZdmxiNS9meHQ1MFdyRy9PM1N1cmFxUnBrdlhMQTRMZkVZRzNsb2JLOUluMjR4Mkc4QVB5MlBnVWo2ZXZvdU0vWk9jVUVCM3lvcUxmL0p1dW9mNTkwMkdxcW10eThqNzNOZTVCcFRiM20waE5wYjNnUzZJM25oL1lDMHJOK01UaGNCMW5yYXBUVGl6R1lUdkk3TW1MTjE0K0FXL0Rva2NQR3pqZXdiWkR1NjhkK3pJMEtTR3RiMjNRRFIrNCs1cTMzVmtaZHN3Q0drN21Sd2doMUtvdzdFZm91OG5UWU1KQUdHOEZVUi9oUlRpRUpBQmJXR2paQkM2WE4vamZ4Uk42NjRLVklaanF3bSs3RUh0THljMHZ2T1B4UWxLQ1NneFU1cVBUR1pZajUvendaWTBOdXpWbmtIOVdkbDZkc0wrZ3NIalI2ajFsNVpVV2ZRejc5elVDZ0cxckZxcXBkTGg0NCtHeHN6ZVBuYjFKckRMNDFEY3dQdWtqaVV3bWs0ai9rWmdzRm92SllySllUQ1pyaE8yQWNmYldBT0FYR0VFRWZuSXl0SDJibDlsWTlTVUNwNWR2d2t4dHB2end1MnVidkNONENmeW9ZcENTelN1Y1lnTmliZU9mSS80dzhzK0ZKZXFxSFFXRFR3QmdzOW1TeldpYzA5RVNscjJ2UVpLUzFBYkRXdWNENi9rTCtBbnk5Z3Zhc091VW1rb0h1MEhtMmxwcWFzb2ROdTExcnEzOVpweUNSTE9qZDBKdExaTm8wV2orS1dUeU42a3hTc3NyQUlBcTNzQUlHZzZISXlvcVVuL2F2NEtjRE5HdWNlYmdob0RnZDdjOXZGMXZlYnJkZjdaOTNUODJsbjJKWTRpVk8zK0xoUzA1WEhCKytIVU9pNDRxN0ppRnk3Z2loQkJxZlczajd5eUVma01rRXZUU2dWNDZVRjROTHlQQk93SnlDbi9xZ2l3MkJNVkRVRHhReGFDSEZoanBRQzhkVU1YNS93QUFjUGJLdlZvbWM5NjBNZkp5M3l3YkxrSW1DeTVDWGw5Z2FIUkphVG4vcFY5Z1JIVk5EUURFdlA4QUFHSHYzamRuNVBDSDFFd0E4QStLakU5T0JRQUQvUzYrYjBKejhqNXJkbExadVo2WEhaMUVJczJiTm5iRWtBSDNIL3NHaGthblpXWUR3S2VjL0U4NStZMWRkczJ5bWNSR2J2NW5BREEyME51OWNRbVJFNTdRc2IxaVk0a01pa3ZLUWlQam1xeDVXOE5nd3UxWHZHMHlDWWgrZFkwT1lOM0c1alF3YXBscG1kbjkrdFJ0RXFJemFyODNsbTRtT1ZucDd4ckVmdVdXSjAxSzh2cVozZngwRXBXVjFXTE5tTEVpaEt5TXRKU2t4SWZVVERhSEkwSnVPdFVsTWViRjFFaWYvL0o5NGtjQTZLeWhWdjlJbFk3dFVqT3lOZFNVQlZkQXFLTy9XYS8rWnIwU2t0TVdyZG03NzlnbGZ0aFBQSm1mbVQ3em45bDNFMElUZWR2ZE9zSFdHVUQ5cVo4SlFnZ2g5R3RnMkkvUXo1S1JoTkg5WVhSLytKZ0RiOTlEMEh2SUtmcXBDOUpySVR3SndwTUFBSlJrd1VpSDF3VHdOeS95UEcvYW1NS2lrbWtUN091VVU4UW8yOVlzRkhMaW5IKzNDNGI5eDF5dUM4NS92bmJuU2ZQcmNPSzhHN0d4Nlg5enA0d2IvaTQyYWQyeW1UTFMzNnl5cnRLeDNaSzVrNWJNbmNUaGNLdHI2SFFHZzhsa3NWaHNOb2ZENVhBNFhDN1JRRUIwL25kUzQ4M2xudVhrb0Nndk8ycll3RHF4bHI1dTUxM3JHODdrSHg0ZC96dUcvVzR2b2FJYUFFQ0VETlVNSUJKbnJKelEydFdxNTRWZmNIVU52ZjVJa01yS2FvbG05RG0vRFl2bWIzT2Jsd2RFUjFQOTJjdTNIQTZYM0x6RkRFckxLdVJrYVB5WS8xMXNZbkZwZWNmMlRUUVRFb05RQ29zYUdJUlBUS2Uzc2VycjhkVHY4azJQdVZQSEVJVWNEcmUydHJheFlmODMzTDFzQjVvUi9mQ2xaUlczSHp3WG8xQUc5VGV0ZjZTbHVVbEFTSlNMcS91T2RmK1FTTHozbUo2Wm82R3VUQ0tSaWtyS0ZPVmxpY0p1WGJXMHRkU2k0NUtaVEJZeDlDQTVOUU1BT21zMjBKclFkcFJWd2M1clh3ZXdHSGVCOVU3d1BTTW5FRUlJb1JhRS95SWg5TXRvcTRDMkNrd2JBaG41RUJRUFFlOGhvOUdPM3VZcUxBT2ZDUENKQUJJSnRGV2dsdzRZNllDdStsODNDMEJWdWYycC9ldnFGUHJlUDl2a2lSZVBieFY4K2ZEYTBWOVZwV083NnM1U0ZrUW1rMmhTRXMxTTdDOUNKbzhaOGMzQ2Iwb0tjdUUrTnhvL0Ewd045WVVmMEFibEZZUG5XeUFpWWY2OG1KbDIwS25SM3QvV1FhY3pYRzg5MHRGUzc2bXZJMWpPNVhJcktxdWtKQnI5bVlaOGFZaFpzLzA0djFCY1hFeWtxVFQrQUdCaTJNM2QweWNwSlozSVd0K2t2aVk5SHoxNzdYenBqbFUvazVTMExOZWJIckl5VGFjR0pTNSs3dXI5NHRKeW1wU0U0MGliT2djc21UTXhJaXJleGRVOTdOMTdZNE51ak5yYU44SHYxaTZieVU4ZldKL1QvUFZEQnBtVFNhVEgzdjVGSldWcmw4MnNNeVNITUdxbzFhUG5yNS82Qm1ibDVQZnZZMFNsaXNVbGZQUUxEQS93dWl3cUl1TCt5TWMvS01MYzFFQkpVVDd4UTFwVWJOS1FnV2I4NlFiaFVmRWQyaW1vTlQ1TW9OVmw1TU8ySzFEeVpiaUd0VEVzSHQyYXExRWloQkJDZFdEWWo5Q3ZwOUVCTkRyQXBFR1FWd3lCY2ZEMlBYd1V0aUpZczNDNWtKSU5LZGx3OXpXSWlZSm1SOUJSNWYybjFnNy92a1J0SFpzRGgrN3dvbjBTR1lBTEFHRFNGZXpOVzd0bTMyTFVNdGZ0T3BtUmxYdit5T1k2dTVJL1p0SVp0Znd4R253MU5YUVdpNzFwNzJsZi81Q1QrOVoyYksvMCtPWnhxSWZENFFqNU5UWHZiU0JCRmZmMkMycG0yUCsvZjZhUnlXUVByMWMzM2IzMGRiVjNiMXF5L2NEWjZocUc4TE8wTmRWV0xaNSs1WmJuMlN2dVk3OXRhU0xJeThtNG50cHgvdHA5djhEdzZMaGtPVG5wM2tiZE5kVWJYUTdnMy9sT2tURUpENzFlVlZYVmFHdXByVmc0MWNhcWI0Tkhpb3FLbkQ2dy92eTErejZ2UXk1Y2Z5QW5KNjJwcnJKcjQySmlJUUFUdzI2aGtYSHVuajRzTmtlMVk3dGw4eVpQR210SG5GaFpWUk1VRmozU3pxbzVqNlZWdkFpSDgwK0FuMWRoaWcyTWI3dVZSUWdoOUpjaWNaczVBQkVoOUJNS3krRnRITHg5RDRtWnYvN2k0aFRRVXY3U0NxQUNxa3BBd2xZQTFNWmNld0gzL0FFQWdBdEFBZ0NRbzRIenYyMXI2a3BjUXNxdUl4Yytwbi9hK0wrNW80Y05CSUJiRDU2TGlvaElTRkRwREliYnZhZWxaUlVQcngybFNYMlRjbi9ta2kxeGlSOU5ETHR0WERHM1RxTkFZVkZwZUhTOEJGV2NSQ0pkZHZQNFhGamFZSXNBNGNpWjY0K2UrVDF4TzBrTXhXL2pYTjBlbmJwNHU3R01nNy9RdFR0UFRsMjQ1WEg5YUpOVEdQNTdEQ2FjdUErQlgyYmJpRkZnN1NRdzZkckt0VUlJSVlUcXc5NStoUDRMU2pJd3FoK002Z2NWMVJDYkJyRnBFSnNLbno3L21vc3ptSkNZK2JWQlFVd1VPaXFBaWlJb0s0S0tJaWdyZ1lvaUtQd0d5YkRRSDhzLzVrdk1EN3lZSHdEV1RHcGJNYi9MRmZjTDF4NTBhS2R3Y3Q5YU01T2VSR0ZJUkd4UVdBeUx6UlloazdVMFZBOXNXMUVuNWljUzBka09NcDg4ZGlpcFhuc2JpODNhdE1lWjJKYVVvUDd2bjZsQ0tqQmowa2d2bjRCTE56eVd6cHYwUzkvWmI2eWt0UHpxbmNjVHg5aTF3WmcvSUE1Y24wSGhsMlZjNWFWaDJ3elE2TkRLdFVJSUlZUWFoTDM5Q0xXYXNpcUlTWVdZVkloTmhiemlscjJYT0lYWENrQzBDS2dvZ2JJaXlEYzlGeGlobi9VdUJYWmVCUTZYMzgwUFpES3NjSVFCUFZ1N1p0OHFLNjk4OFRwNHBKMlZ1Qmlsemk0dWw4dmhjcHVaM0w3K3VWd3VjS0ZacDc4SmZyZHl5K0Z6UjdZWTlXanJYY2IvVFcvL3FxMUhzbk0vWDNIZUlVYXArME5wUlFGeDhQZ3RKR1o5TGVuWEhmNFpCZEoxVzRRUVFnaWh0Z0xEZm9UYWhNSnlpRTJGMkZTSVNmM2FmZFRTUkVWQVdoSmtKQnYrUDMralRYWEpvdC9MOHpBNC93Ulk3SzlqKzhWRVlmMFU2S1hUOUxtb0xmdlBCdm0zSFNVVjhQSWRQQTZDa3NxdmhUS1NNSGNFV0JxMFpzVVFRZ2loSm1IWWoxQ2JrMXNFTWFrUWx3YXhhVkJhMll3VFdwNllLSWhUUUl3Q1loUVFwNENZS0c5RGNGdU04dGV0TC9CWElaRmcwcUR2T0w2S0RoZWV3TXNvSUhHL0R1eVhvc0xXR2RDMVRTL0VodEEzU2lvaE1CYmV2b2VFekxyTE1Wb1p3cndSUVBzTlVqRWdoQkQ2MjJIWWoxQ2JWbFFPR2ZtUWtROFplWkNSRDFtZmdjVnU3VHFodjlYRG5VMGZrNVFGZnRFUW5RSTVoY0FsZ2VCa2Qza2E3SndOYXUxYXNvb0kvU2g2TFZRem9Kb08xUXdvcllTUDJaQ2VEMm01VUZEYXdNSDl1b09qRlhSV2JvVjZJb1FRUWo4QXczNkVmaWNjRG1RWGZXMEZ5TWlIL0pMV3JoUDZPN0RaMEl6bDU3OTJoK0p5RXFpTmFDY0xuNXN4YzRvL0tvWDRDRGY0K1pXaWdwVWhqQmtBN1dSL2NTWC9ERnd1dDM1aVM0UVFRbTBCaHYwSS9kNXFXZkM1RlBKTGVQOFZmUGwvUlUxcjF3ejlXWm9aOW4rRDIwandoTkIvcUpsaHZ4QVVFZEJVQmh0anNEWUIwUjlKN05peXNyTHozVDFmTEp2dkpDUnQ1UE5YUVFkT3VqNitlVUtDS2k3a1VqSHhIN1lmT0x0MXpRSUQvUzdOdWZXbG14NDk5TFQ3R1BjQWdGMUhMbkM1M00wcjU5VS9MT05UYmtscFJkdFBWSWtRUW44d1hNQVBvZCtibUNpb0tvRnF2Y1d0YWhoUVVLODVJTDhFNkxXdFUwLzBOeUlCci8rZmhPRS8rbzB4MmZEaEUzejRCRmU5WVpBUmpCNEFTakt0WFNjQlplVVZidmVma2Nua2YrYzdOWFpNYlMyenJMeXl5WjZlR2pvajQxTnVEWjNSblB0R1JDZWN2blJuK1FJbkl1enYwcm5UNGROWHAwMncxMVN2Ty9uQitlTHRrSWk0czBjMjZlbG9WbFpWRHg0elg4aGwrL2Z0ZFdUblNpRUhCSVpHTDk5NDBPWFFSaFBEYnMycFp6T1oya3d4TXpVNHRXOXRUUHlIdWN1Mzc5bTAxTWF5N3krOC9wK2txcnJHYXRUY3h2WXVuT2s0ZCtxWVg1NzEwM3pZRFAydW5TOGUzL3BMcnRhWS96Slo2ZnVrajR2WDdITWFOMnorOUxFdGZTOGhscXpiSHh3ZUUvejhxdWgzTiswM3JJL3QxSjdkdXZ6OFQ4ckxKMkRMdmpNOTlYVXVuOWd1V0I0VUZyTjAvWDR6azU2bjlxLzd5VnY4YlREc1IralBKQ0VPR2gwYVdFU2FYZ3RsVlZCV0JlWEUvNnNGdHF1Z3JCcktxN0JwQURWQVJLUlpjL3V6aXlBdUZVSVNJVG9GMkJ3UUhPMnYwUUcyemNSbEkxRWJWWDl1ZjFvZXBPZDlNN2UvaWc2UGcrRnhNUFR2Q2VPdEd2aUNiUlU5dXVuTW5EVHEwazBQVTZQdUZuME0vNXViVmxaVjd6eDBycXUyeHVSeHc0aVNNU01HWGIzdHVlL1lKZWVtcXRsMEFBQWdBRWxFUVZTRDYrdU1POWl5YXY3YzVUdVdydHQvNmZnMjVRNUtCN1l1Yit5eVYyNTdjamdjSWZjdExhL2NjZkRzeE5HMnZ6Ym1GMlNnMzJYYWVQczlSeThhZGRkVlVwUnJvYnY4MWlnVTBVbGo3SWp0a3RMeTU2K0N1bXByR0J2b0VTVTl1dUZLTGMxU1dsWlpXVldkVjFESUw3bCs5MGxtZHQ2RzVYUDRKUldWVmVldTNsZFZiczkvNEgrUDRUYjk3ejk1R1JXYjVQTTZ4TWFLMXdiSFlyRVBuNzVLb1lpdVhUYXJ0U3Y0KzhHd0g2Ry9DMVVNcUdMUVFiNkp3ejZYUVhrVjFEQ0F5UVlPQjloZi91TnRzd1cyQlhaeGNNN1FuNnVaTTNaVkZVRlZFZXg2QTcwV2J2ckNvN2U4Y2k0WE12SmgxUm5ZTWF1QndTa0l0VHJpdTFGQm12ZXlEeStFZ1lwcWlQN0krNC9mQkJBUUN3R3hiU2lULzl4cFkzejlRNCtjdm1abTJ0UC9iVVF0azFYbmdMaUVGQUI0K1NhVVFxRUF3T0QrdlNrVTBhMzd6enoxRFJROGpCZ05zR1R0dmpxLzc4WUczVndPYlJRNGpMdDU3K25QUlNXdTIxZndJM3d4Q21YTDZnVkwxdTQ3ZWY3VzhnWGZqRHVnU1VrZTJibHk2ajhiNzNuNkxGODRaYUNGYVdOdnhNc25vTGFXS2VTZFhyLzdwTHFHdm1ER3VPWThsaDgyWityb2U0OTlMN3Q1ckY0eW8wVnY5SnNTbzFCV0xaNU9iTWNucFQ1L0ZXUnNvTWN2UWMxazBjZncyVzFuZWZtdlk0Y3V1ejFTVi9tbU5USC9jN0hiL1djekpvNXNqUXEydnJWTFowNVp1T0hraFZ0Vy9Vd29GRkVBY0x2L0xEMHJkLzcwY2VxcWJhUFo5YmVDWVQ5Q3FBSHRaREZuRmZvcFZER1lQUXlzREdIblZTaXRBaElKZ0F0RjViRGFCYmJNQUQzMTFxNGZRczBqTFFuOWUwTC9uZ0FBMFIvQjdTVWtadkoydlk2R3lHUllPQW9zV253NGNCUEVLSlQ5Vy85VmtKY1ZJWk9QbmIxWlZsNVI1d0Fta3dVQWg1eXZFaS9OVEhyS1VtaGo3YTM3bXZRVVBDdzEvWlByTGM4WkUrMDdhMzZ6ekthQy9EZi9IaHc1Yy8xTjhMdHRheFoyNmR4SnNMeXZjWStaazBkZHZ1a2hLVUd0TTI1WnBXTzdDOGUyYXFxclJNVWw1Mzh1YXZCZDlORFRGdjQyYStpTWU1NitEc01HU3RPa2hCLzVreVFscUk0anJXODk5RjR3dzFGR3VtWHZoZjVDSEE2WFRDWUJBQTRuRWE1TDUwN2pSdzI1L2REN3RvZjNWTWZoUlNWbEY2NC9VRlBwTUhQeVg5b084cE13N0VjSUlkUlN0RlZnOTF4WWN4YXE2THlwL3RVTTJIUVJWaytFdmkwMVJCZWhsbUtvRFliYUVKTUtOMzE1d1g5RkRSeThEVy9mdzhKUklOMnEzZjQ2V3J5Mk5JOXJSK3RuMVBkODdyLzk0Rm12VzZja0phajhRc1B1WFEyN2Y1Tm1MeVF5enZXV1oyL2pIa0ltTmg5enVVRjBQOXJiRHFpLzk1K1o0NHRMeXM1ZHZmY3BKMy9kdjdNRWI5ZFpReFVBN25uNnZBb01iL0RLRzFmTWFiRDhhL1VpWWlzcXErd0c5Uk4rR0NFOE92N2NsWHZ4U2Fsa010bW9oKzZTdVJPN2Ftdnc5NmFrWlRsZnZCMFprOGptY0l4NzZxMVpOclBPNlhhRCs3bmU4Z3dNalJwbWJkR2MyNkhHM0gvODhvYTdWMTVCb2JwcXg0VXpIUVhIZWxUWDBNOWZ1Ky85S3Fpb3BLeGpPMFY3Tzh0WlRnNUNNbE1TY3dxT25iMFJFQkpGcHpPNmRkVmFNbWVTVVU5ZC9sNDZuWEg5cnRkenY2RHNuQUpSVVJHOUxwclRKdGdQTU9zbGVJV1krQSt1Ym8raTN5ZFhWZFcwVTVLMzZtY3liOXBZV1ptR3A1L0ZKYVFzV0xsTFRsYjYwb250SGRvcENPN2F2UGYwVTkvQUIxZU84THVkbDZ6ZEZ4d1IrL0RxRWJVdlBmWlRGMjZzcXFsNWNPVkliSHpLckdWYlp6czVxSFJzNStMcVhsaGNHdTV6Z3lpY04yM3NnaG5qOWh5N2VQL3hTd0FvSzY4MHRaa0NBRmVkZDI3ZWV6cmpVeTR4K2VYS2JVOHFWVHpnOFNYaXl1NmVQbmM5WG1SOHlwV2hTUTB3TjE0NmQ1S2NMRytvRXBFRVlmM3kyY2ZQM1l5S1RTS1JTQlo5amRZdG05WFlleVN3Mlp4TE56d2VQWHRkV0Z5aXB0SmhxdVB3MGNNSEFjQU45NmRIWGE2dldEaDFpdU13L3NIaDBmRUxWKzZlUDMzY2QyVWxTTS9NY1p5OWVxcmo4T1VMcC9BTDEydy85dkpOMkt1SDV4cHJ5L3RuMW5odnYrQ0wxeCtPdExVOGVmNVdWWFhOL2kzTHhDaVU1bC96eHg3SUh3bkRmb1FRUWkxSVZRbTJ6b0NORjRFWWQ4d0ZZTEZobnh2c253OWQxWm8rSGFHMnhxQXpHSFNHd0RpNDZBWEZGUUFBZ1hId1BoMDJUR21GajNUbXB6eW5oUnVJN1d2T083VTBWS3RyNlArczJqUEx5V0dnaGNtdnZWY05uYkg5d0ZrZi94REhVVFpMNTAxcThCZ3ltYlRwZjNNbHFPSzNIandQZlJmMzczeW5Uem41WWUvZUE0QlJEOTFGc3lmc1hMOUl5QzFlQllRSjJSc2VGUzlCRmUrbXE5VmtWYjM5Z2pidGNkYnFwRHA3eW1nR28vYitrNWR6L3QxKzNXVzNocG95QUNRa3A4My8zMDR1bDJ0dlo2bWtJQmNTRWJka3pkNDZWOURSVXBlVG9VVkV4V1BZL3pQYzdqOUx6OGkySFdSZVdWWHp3T3ZscXExSDNjN3RKUWFKMEJtMUMxZnRUdnFRUHRMT1VyT1RTbVJNb291cmUxNUIwYWIvTlpvc3NJYk9tTDl5VjN0RitVbGo3TEp6Qzd4OEFoYXUzbjNoNkJZaW0wQU5uYkZnNWE3NHBGUlRJLzBoVm1ibEZaVStyME5XYkRxMFp1bU1DUTYyeEJXZXZYeTdaZDlwYVpyVUVDc3pKUVc1dU1TVVd3K2V2dzJMZGoyNW8vNndqdXpjZ2hXYkQxT3A0czc3MTllSitRR2d2MW12cDc2Qm9lL2lpTENmenFpTmpFa0VnT0R3V01kUkhRQ2d2S0lxNldQR3hORzIvRlBpazlNZVBYODkxdDZhd2FpYlFzbDJrTG0ycHZySkM3ZmtaYVduamg4QkFNb2RsT1pPRzVPYWtYMzVwa2RmNHg2Vy9Vd29vcnlvN2NESkszYzh2UHYxTnJTM3Rjek9MWGpvOWVwOTRzZXJwM2Z5ZytIOHo4WC8yM3g0Mm9RUjB5ZlkrL3FIdW52NmtFbWszUnVYQ1BsSjdUeDBMdWxqeGpBYkN6cWQ0ZVVUc092SWhhcHEraFRIWWZhMkE1d3YzbjdxR3lnWTlqOSsvb1pNSmprTUd5ajBoLzlyMEtRa2w4MmJ2UDNnMllQT1Y1Ky9mR3RqMWRmTTFPQjdML0lERCtTUGhHRS9RZ2lobHRWVkRSYll3Nm1IWDB1NFhEamdCc2VXdElsNTBRajlBSXNlWU5JVkR0NkdpR1FBZ05KSzJIZ1IvamNlelBYLzAyb29LY3J0V3I4b3I2RG9rUE5WTm9kRERGQlhVMm0vN2NDWjYyZDJxNm44eXVtdlllL2UrNzRKblRaaHhCQXJzL2lrVkNGSHpwdzh5dGlnMjU2akZ3SkRvbXdIbVZQRnhaKzhlUE14L1JPeGwxSExySzJ0Ry9ZMFo5eitoOVRNTHAwN05abHZ2S3k4Y3RmaEM5MzF0TThkM2t6TUJ4NW1iVEZ4N3RyTE56MjJyVmtJQUh1T1hheWhNeTRlMzBvTWRwZzdkY3l1dytjLzVSWUlYb1JFSXVucWFDYW5aalorSDlTMDlJenM2eTU3YUZJU0FLQ3JvN0h6OFBsSHoxNnZYRFFOQUM3ZWVCaWZsSHBrNTBwTGMyTUFtRHAreE9hOXB4OTZ2Wm81ZVpTYWN2c0dyNWI4TVdQT2xOSC96QnBQdkRRejZibHA3Mm5uUzNmT0hOd0FBT2V2M1k5UFNoWHNncDR6WmZUVWZ6WWVkYmt4ZUVBZkpRVzUwcktLWFVjdUtNckxYWEhlMFY2SkY4YTczdkk4ZGVIV3VhdjM2dVFtS0srbytuZkRnUm82dytYZ0JzMU9LdlVyWTI1cVFDYVR3aUxmajdPM0poYTJxR1V5OVhVN0I0WEhPSTZ5QVlDSTZIZ3VsOXRmWUt4QmFHVHNuUXNIR3J5YXFhRytxYUgrdWF2M0ZPVmwrUzBGdzZ3dFV0S3lMdC8wME91aXhTOE1qb2k5NCtFdDJMK3QxMVZyMStIenoxOEdqYlN6SkVyeUNncGREbTAwTmRJSGdONjl1aWVtcEh2N0JhOWZQcHNtSmRuWVQ2cW9wT3lHeTI2aTRXRGlhTnVKYzllZXUzcHZyUDFnV1JtYXRXV2ZwNzZCNlZtNXhDSWRkRHJEMXora2Y5OWU5WnRDV29pOTdZRDdUM3lmK1FaS1NsQ0pEOC8zK29FSDhrZkNzQjhoaEZDTHN6R0J0KzhoOGdPUUFNZ2s0SENoc0J5T3VzUG1IL2tYSEtFMmdTb0dtNmJDRFI5dzl3Y0FZTEpndnh0TXNZSHhWdjlkSFNRbHFBTXRURlBTc2dRTDF5K2Y0N1JnL1pydHgxMVBiZWQzQUFxaU0ycnZlcnlvWDU2Wm5RY0FQcTlEa2xNeTZ1OGRQWHlnMjdtOU5UV002WXMzQzYvVnlrWFRKbzhkYXRSVFYwcFNRbHlNQXVZUW0vQ0J6ZWFsNkw5NC9jR2xteDUxVGduMGNoVVhhNkNxZ2twS3k5VlZPd3FXbEZkVUNXYitwMGxKaW9xSytQaUhWTmZReDluYmxGVlU4c3Bwa3FvcTdZbk8ySXhQdVFuSmFaYm14b0lUSE9aTkgvZndxVitkMjhuSlNtZmw1QXV2RWhKdTB0aWhSTXdQQUlNSDlONTUrSHoybCtZVnoyZXZkYlRVOVhVN0Z4YnpVbVVhRytnOTlRMk1pazFxTE95blNVbk9uVHFHLzNLb3RZWExsWHZ2WWhLWlRCYUZJdnJFKzQyU2d0eHNKd2YrQWZKeU1rN2poaDkxdVI0US9HNzA4RUUrL2lGME9tUFp2RW44bUI4QXBqb092Mzduc2E5L3FHRFl6MlN5Vm04NytpbW40T2l1VlkwdFRDQWpMV1hRdld0NDFIdGlUczNiMENoZEhZMytmWHZkY1BkaXNkbWlJaUpoNytLcFZISCtBZ2NBWUdaaTBHRE0vMTBlUFgxTkpwTkdqeGpNZjI0OXUra0FRR1JNQWovczc5aGVrUWh4Q2NZR2VuRUpLVGw1bndYbnVkU3hlTTVFL25lRm1rcUhvZFlXSGsvOTNpZCtORFhTSDJkdi9kUTM4S2xQQU5IZzR2c21ySWJPR0RmUzVpZmZTUE94Mlp5YUdnWUExREtaMVRYMEg3akNEenlRUHhLRy9RZ2hoUDRMUzhiQS9NUEFZZ09IQzhBRklFRkVNandOaFdGOVdydG1DUDBvRWdtbURnRnRWVGptRGd3bUFNQU5IeWdvaFg5R0FibDVpMSswQkpxVXhOYlZDeGFzM09YaTZyNXMzdVQ2QjlUV01tL2VlMXFuc0txNnBycUdMazJUQ2doKzErQmxyUzM3NkdpcE01bXNKMjRuaVpMcGl6WU5NT3MxYi9yWHZQcGNMdGZlYVprRVZSd0FGT1JrR3J3T0FIVHJxclYxOVFKaU95a2xZK3YrTTgxNVg1VlZOZEswYjNybm5CWnNFRnovN09pdVZRUE1lcVdtZndLQWJRZGM2cHd1SlNrQkFHa1pPUUNncjl0WmNGZUhkZ3JrZWo4d2FXbXBpc3JxNWxRTU5hYVQydGRtR21tYWxLaW9TR1ZWTlRFaW83QzR0TEM0ZE9pRXhYVk9LU3V2Yk94cW11ckt4UENOcnlXZFZEN2w1SmVXVjRpTGlSV1ZsSm4zTmhBVi9XWXdpRTVuZFFENGxKTlB6QU1IQVAydTMvem9SVVZGTk5SVm90OG4xektaL0xqMzJOa2I2Wms1VzFjdk1POHRiRHg1L3o1R1ViRkp5Ujh6ZFhVMDNvWkYydzNxWjI1cWNPN3F2ZGo0RDcxNjZvVkh2ZTlyM0VPdzNVMURYYm1wQjlhMDFJeFBIQTdYY2RhcU91V0N6MDJ3WFFNQTVHU2tBVUQ0aDdsT2VrNnRUaW9BVUZoVUFnQkdQWFU3YTZnK2UvbVdDUHNmZS90M2JLOWsvdjBqN1grWTY2MUhLV2xaVThlUHVINzN5ZjRUcnFjUHJQL2VLL3pBQS9rallkaVBFRUxvdjZBZ0RlT3R3TzBsQUlBWUJXcFpBQUNYbm9LK1JsdFoveHloSDJPdUQ1MFd3YzVya0ZjTUFQQWlIRW9xWU8wa29MVGVIMWttaHQzV0xadGwyYys0d2IweTBsSlBiNThTTEttb3JISmFzRUZHbW5iZFpiZWMwRXhYRklvb01iaVhUbWNVbFpSMTFsUVRIT3RiUTJjQWdJUkFKcjhHU1ZERitUa0lLNXY5eDdla0pKVUlHdm4yYmxyS1lINmRMNkNqMVlsSWswNk1PS2dUWlltSWlBQUFrOGtrK28wRmQzRTRYRzY5QldncnEycWtKSnQ0STBnNGtXOW5aUEF6VFJLUHUxdFhMZjZJZlQ1TjlVYjd3OFhxalFlaDB4bkVTaGJFb0kvNjZRQ0pHNUhKWktMVG1ML2R3REdrcitVYWFzcnBtVG4rUVpFamhneW8zeDdFMTkrczE2bUx0OFBleFVsSlNXUmw1L2MzNjlXdHE1WTBUU29vTEVaRFhTVTFJM3ZTbUtHQ3h4UE5ZVCtKdytHSWlvb2MyYm15VHJsZ0sxdWRqSjdFU3k0SVcyTzV6bGdiT3IwV0FNVEV4SWlYWSsydER6bGZqWW4vMEY1SklUd3FmdUZNUnlHUHBWSE5YQWY0VytsWnVSZHZQT3pXVld2WnZNbUZSU1hQWHI1OS9pcklicEQ1ZDEzekJ4N0lId25EZm9RUVF2K1JzUVBnV1JpVVZFQXRDMmdTVUZrRFRCWWN1UXZILzdyRU91aFBvNm9FaC8rQnZUY2hMZzBBSUR3SnRyckM1bWtnOFF2K3p2OUJ4QVJqZ3VCSStBWnRQM2l1cUxqczBvbXRSTXlma3BhMTk5aWwzUnVYZEd5djJOZ3BpU2taQU5CVjU1dFJza1FZOWt2Q20vcmtaS1ZMeTc1Wm03Q25mZ01Ec0ZVNnRpUDY5dnYxTnF5L3Q1MmlQTC83bHk4N3Q2QiszRjlhVmtIMENxSmZUa2FhSmlsQkxTMnJNRGMxSURVN0dpd3VMUmQ4eWVGd003SnlGZVZsWldWb1hDNVhtaWIxSVRXVHplRUlCdi9FMEE4dERWWCswSVBFRCttQ1l6MVlMSGJtcDF3MWxRNkN3d1FtakxidDJGN3g5a1B2dmNjdkNWbGdRa2RMdldON3hiQjM3OFhFS0FweU10MTFPNU5JcEQ3RzNZTWpZclcxMUFIQW9xL1JkejZZcHFsMGJKZWFrYTJocHF6YXlGU0lIMU5jV2k3WWNKQ1dtUTBBL0lVOFJ3enBmL0s4bTVkUFFIc2xCVExwQjVQNVVjVXBBRkQ2N1dpT2dzSVNJYWR3dWR4ZGg4OHhtYXkxeTJhUnlhUmw4eWY3dlkwNGV1YTZSUjhqWXZMSUQxenpieVpza1F5RUVFTG9GNktJZ3BNMWIxdVV6R3VtejhpSGx3MlBLVWJvZHlKRmhXMHpvRjkzM3N2NERGaDNIc3FxV3EwK2JBN25iVmgwOVB2a3hKUjB2OEJ3VVZFUnFuakQwZmlWMjU1K2dlR2JWczdWNjhKTGtxL1NzVjFGWmRYS0xZZUpNTDVCSGs5ZlNVbEtHT3Avc3dSZ1pWVU5rWEZBZU4zS0s2cmVoa1VULzhVbHBqVHpIZWxvcXFla2ZTSTY4NFVZWUc0TUFGZHZlMVpWMS9BTEt5cXJDb3RLQWFDYmJtZHBtdFF6MzBDaXFnUzMrOC9xWHljbE5aTWY5cUJmaTB3bURURHJsWnRmK05EcmxXQjVha2Eya0xNeXNuTGpFcjUrV256OVF6NFhsZGdON2tmMDM5b05Ocy8vWEh6MWxpZi9nTkx5eXB2M25rblRwQWFZR1FQQTRBRjlSRVZGTHQxOHlKOFZUL3pvUzhzcjY2OUd1WExSOUFGbXZSNDhlWG5tOGwwaFZiTG9ZL1F1Tmlra0lzNmlyeEhSZm1GbTBqTWhPYzMvYllTT2x2cjNKcjJUa3BRb0xDNFRMQ0dDMjhMaXIzR3NwYmtKQUxpNHVnczJWS1ZuNWpRd1h1VjdQSDd1ejkvT0t5anlmUlBhVlZ0RDg4dDRHV21hMUpDQlpuNEI0ZDZ2Z3F3c1RKUVU1SDdnRnUyVUZDU280dTlpRS9tL3d1bFp1UWxDazRQZTgvU05pa3QyR0Rhd2g1NDJNVlovNXFTUmhjV2xMcTUzZi9pYWZ6UHM3VWNJSWZUZkdkd0xidnBDU1FXVVZrRjNEWGlmQWNSMGFFc0RFRzBpUHpkQ2JaMm9DS3laQkRkODRPNXJJSnEwVnJ2QWpsblFzWVV6WGhOcDB2ZzU4d2dpWlBLR1hhZjRvK0xIakJqYzRMamNaNzZCSjgvZldqQmozSENiL3Z4Q1NRbnFrWjBycHkzYXZQV0F5NzdOeStyM3g2Wm1aSHUvQ2hvOWZGQ2R1ZFpFRnIzR3duNE9oeHNaa3dBQUg5TS9yZGwrbkY5T3BZbzNwOGZYeExDYnU2ZFBVa3A2dDY3QzF2RFRWRmVlNGpqc2h2dlRpWFBYMmczcTEwNUpQajB6eDlzdmFPL21aVXFLY3VKaWxNV3pKK3c3Y1hudTh1MnpwempJU05OOC9VUGZKMzZzYzVIMHpKekM0bElUdzI1TlZ3djlrRVd6SndSSHhPNCtlakU0SXJhSG5rNHRreGtjSHN2bGNpNGMyOXJZS1ZLU0VpczJINTQzYlV6WHpocUpLZWxuTHQ5VlUyNC9ieG92eWQraVdSUEMzNzEzdm5RbkxDcmVxSWR1UldYVmk5ZkJwYVVWKzdiOFN3VFBIZG9wckZ3MGJmOEoxMGx6MXc0WmFLNG9MeHVYOURFZytKMVJUOTNwRSszcjNJdE1KdTNadEhUZThoMFhienlVbDVPWk5NYXV3U3IxTit0MTc3RnZTRVRzam5XOGxTbk5leHR3dWR6WGJ5TWFPMFVJZmQzT1BxOUR0aDA0cTZiUzNtNVFQM1hWRHUyVUZKUVU1Rjc0aFhSb3AwZzh0RkZEclI0OWYvM1VOekFySjc5L0h5TXFWU3d1NGFOZllIaUExK1VtRjdrUTR2cmRKMlhsbGVaOURJcEx5czY2M2hNaGt6Y3NueTE0d0ZoNzY4ZmVid3FMUy9rckNBaVJuVmR3eVBtcVlNbjBpZmJ0bFJSR0RiVzYvZEI3NDU1VG80Y1BLaTRwYzNGMWI2ZWtJSmllUTFCQllmSEpDN2RvVXBKTDVremtGMDZiWVAvbzJlczdIdDRqN2F4MGRUUkV5T1R2dXVaZkRzTitoQkJDL3gwUk1vd2RBQmU5QUFEeWlvRWlDa3dXRkpYRGsyQnd3T1d4MFI5aGlnMjBrNFBUSGdBQUJhV3cyZ1UyVGdXOVRrMmYrR09pWXBNMjdYR1dsS0FlUE9WNmFNZEt3Wm41Si9hdXFhNnU0WEpCVVVHMndaelZSSXd4YXFqVnZHbGp1Vnh1TFpQRlpESVp0Y3phV2lhTHpabnQ1SEQ4M00zejF4N3dWMFFqNU9SOS90K21ROUkwS2NGa2ZvU1k5OGwxRXJrUnFtc1l4U1ZsTTVkdWtaS1VzT2hqYUdQVmQrK21wZlhydytGd2hFeldOZTl0SUVFVjkvWUxFaDcyQThDS2hWUFZWVHU2UC9KeHUvK01TaFZUNmRoK3pwUXhodnBkaUwyT28yeW9WTEdydHg5djJYdEdSbHJLMHR6NDlJSDFOdU1XQ2w3QjJ5K1lRaEVWWEgwTi9WcXF5dTJ2bk5weDV2TGRrTWc0LzZESWRvcnkzZlcwcDQwZkllUVViVTIxNlJQdHoxNjVsNXJ4U1pvbVpXUFZkOUhzQ2Z5bEgyV2twUzZkMkg3cHhzT1hBV0dSMFFtU2t0UmVQZlZtVDNIb3Jxdk52OEw0VVVOVWxkdGZ2ZjM0eVlzM1RCWkxUYVhEUDdQR1Q1c3dvc0VGTHlTbzRzZDJyNTY1ZE1zaDU2dnljakpmNTVNTDZHMmtMMGFoc05oc005T2VSRW5IOWtxYTZzcnBXYmsvTU1KLytRS24wcklLbjlmQk5DbEoyNEhtUk9QZHJnMkxENXgwdlhiM1NXY04xVVd6SjRpS2lwdytzUDc4dGZzK3IwTXVYSDhnSnlldHFhNnlhK1BpbjRuNUFjRDV3UHJqWjIvZWZ2aWNUQ1liOXVpNmUrTmkvdGdmZ29GK0Z4bHBLUm1hVkYvakhrMWVyYkNvOU5hRDU0SWxJKzJzMmlzcC9MdkFDUUNldndwNkZSQ21yYW0yY3RHMHg5NytqWVhvKzQ1ZnJxcXVXYjFraHJ6QTdBTnhNY3J5QlZQV2JEKzI5L2lseXllMmtVaWs3N3JtWDQ3MGsyTkNFRUlJb2U5U3k0UlpCNkNLRGdCZzFnMkNFd0FBWktYZzRtcnM4RWQvam9BNE9IVDc2OHZGbzJHSXlhKy9TMkZSNmRpWksvVjFPKy9hc0hqSjJuMmZpMHFHV1Z2b2RkR1VrYWFKaW9xSWlvaUlpb3FLaW9wdzJCeDZiVzF0TGJPMmxzbW9aWnIzTmxDUWs3bjE0RG5SSTBlbGlyUFpiQ2FUVmVmaUpCSkpqQ0xLcUdYdTMvS3Z0V1VmWXFydHM1ZHZEenRmWlhPNHB3K3M3OVpWcTdLcStvN0hDM2xaYVNwVlBQOXpzYXViaDc2dWRwMVUyOFdsNWFPbnJhaXVvWSt6dDE0NmIxS2RkSHBKS1JsWjJYbmk0bUowT21QL1NkZitmWTIyclZrSWpUaHk1dnFqWjM1UDNFNFNhZmxiQ0tPV09XTHkwb0VXcHB2K043Zmw3b0xRYnlRME1tN1JtcjFMNTAyYU1YRmthOWNGL1NEczdVY0lJZlNmRXFPQVhXKzQvd1lBb0pMT3krMVhWZ1UrRVRBVUYvTkRmNHIrUFVCQkduWmRnMm9HQUlEelEwak1oQVgyME5UaTlOOUhWb2JXcFhPbi9WditsWldoWFQyOTg0N0hpNWYrb1MvOGdzc3JxMWdzZG9OZE85STBxV2QzbkFIQWJwQjV6UHNQblRWVTVXU2xaV1ZvTkNsSm1wU2tsSlNFcElTNHBJUUVsU29tUnFGd09OejVLM2NlZGJuZTM2eVhHRVYwNGFyZEVkRUpodDI3YmwrN1VFMmxBNUcwLzRhN1YwVmxGWWZERlJlakdCdDIyN2lpYnFnc0p5TnQwZGRvOVBCQkRmWVRma2pONUMrMjE2R2R3bmlISVVMZTc0eEpJNzE4QWk3ZDhGZzZiOUxQUFRsaHJ0enlaTEZZYzZlT2JybGJJUFFiNFhLNWw5MGUwYVFreG80WTNOcDFRVDhPZS9zUlFnajkxL0pMWU1FUjNyYURCWGdFQWdDMGx3ZVhGYTI1MmpsQ3YxeE9FV3k3QWdWZkVuSjFhZzlySjRPcTBxKzhCWXZOYm14OEw0dk5aakZaTERhSFJBSVJNcGtzUWliKzEvemM2Y1FNV3hFUkVVVjVXUUNJVDByOVhGUmkxYStCY1F0c0RvZE1JbjNYbGZtNFhDNlhDMXpnMWwrQXJiNDN3ZTlXYmpsODdzZ1dveDVkbXp6NEI4UW5wYzVhdW5YbmhrWEVLR3VFL21ZcGFWaysvaUdKeVdrQklWSHJsczBTWEI4RS9YWXc3RWNJSWRRSzFwMkh4RXdBZ0pIOTRIa28xTElBQU5aTStwb0lIYUUvUTJVTjdIUGpMZXhIbURZRWh2WUJLVndTSGlIVXRrVkVKL3k3OGFDY2pQU01TZmJqUndrYmlZUGFQZ3o3RVVJSXRRTGZTRGo1QUFCQWpnYm0zZUZwQ0FDQWppb2NhblJXTDBLL0t3NEhuRDNBTi9KckNVVVUrdmVBWVgyaEs2NFFoeEJDcU9VMVBaZ0tJWVFRK3VVc2VnQlZEQUNndEJLNmRlSmw3MDdKaHJqMDFxNFpRcjhhbVF4THg4RHFpU0Q5SlprZGt3V3ZvbUROV2ZqZmFYZ1JBYlhNVnE0aFFnaWhQeHYyOWlPRUVHb2RSKzZDZnd3QWdLMHBWRlJEVUR3QWdKaytySnZjMmpWRHFHV1VWY0VkUDNnUzNNQXVPUnJJMDBCT0d1U2tRRWtXbWpISkhiVnB4T3FrQ0tFL2lZUTRqUDV0Rnh2R3NCOGhoRkRyQ0UyRVBUY0FBR2dTc0hrYXJEMEhBRUFpd1pWMUlDUFo1TmtJL2E2S0srQ09IN3lPaGhwR2ExY0Z0Umc1S1NpdGF1MUtJSVIrS1hscHVMeW10U3Z4bzdBeEdTR0VVT3N3N3NJYjUxOVpBd3dtYUtzQUFIQzU4RHlzdFd1R1VFdFNrSWFGSThGdEUyeWRBVU5Nb0wxOGExY0lJWVRRbjA2MHRTdUFFRUxvTHlVcUFuMzBlT1A4dzVQQXJqZWM5Z0FBOEE0RFIwdjRvWVhBRVBxZDlOS0JYanBBRFA2UHo0RE1mT0RnRU13L0JRN3lSK2pQSXlIZTJqWDRDUmoySTRRUWFqVzl2NFQ5d1Fsd3dob3VlZ0dEQ1ovTElQSURtTFRJbXR3SXRVV3lVbUN1RCtiNnJWMFBoQkJDZnlnYzVJOFFRcWpWR0hjQk1na0FvS0FFaXNyQnlwQlg3aDNldXZWQ0NDR0VFUHB6WU5pUEVFS28xVWhSUVYrVHR4MlJETGFtdk8zUVJDaXBhTVY2SVlRUVFnajlPVERzUndnaDFKcjRnL25mcFlDT0ttaDBBQ0t4Mzh0M3JWc3ZoQkJDQ0tFL0JJYjlDQ0dFV3BOeEY5NUdiQ293V1dEWG0vZlNMNm9WSzRVUVFnZ2g5T2ZBc0I4aGhGQnIwdWdBc2xJQUFDdzJ4R2VBcFFHSWtBRUFzajVEU25aclZ3NGhoQkJDNlBlSFlUOUNDS0ZXSmpqT255WUJmYnZ4WG1LSFAwSUlJWVRRejhPd0h5R0VVQ3Zqai9PUC9nZ0FNTGdYNytXcktPQndXcTlhQ0NHRUVFSi9CQXo3RVVJSXRUSkRIZDVHZWg3UWE4RzRDMi9ZZnhVZElwSmJ0Mm9JSVlRUVFyODlEUHNSUWdpMU1ta0owT29JUkFMLzZJOUFKc01nSTk2dVZ6ak9IeUdFRUVMbzUyRFlqeEJDcVBVWmF2TTJZdE1BQUt5TmVTOURFb0JlMjNyVlFnZ2hoQkQ2L1dIWWp4QkNxUFVaOE1QK1ZBQUE5ZmFnb3dvQXdPYkE2K2hXclJsQ0NDR0UwRzhPdzM2RUVFS3RyNGNXa01rQUFCbjVVRkVOQUFMai9OKzFhczBRUWdnaGhINXpHUFlqaEJCcWZXS2kwRldWdC8wK0hRREF5aEJFeUFBQWlWbVFWOXlxbFVNSUlZUVErcDFoMkk4UVFxaE42SzdGMnlEQ2Zwb0VtSFRsbGZqaE9IK0VFRUlJb1IrRllUOUNDS0Uyb1ljbWJ5TXVuYmN4RU1mNUk0UVFRZ2o5TkF6N0VVSUl0UWw2bllCRUFnQkl6NE1hQmdCQUh6MmdpZ0VBNUpkQVlsWnIxdzhoaEJCQzZQZUVZVDlDQ0tFMlFVSWNPaXNEQUhDNWtKQUpBQ0FxQXBZR3ZMMStVYTFhT1lRUVFnaWgzeGFHL1FnaGhOb0tmUTNlUmtJR2I0TS96djlORExEWXJWUXRoQkJDQ0tIZkdZYjlDQ0dFMm9wdVg4TCsrQzlodjc0R0tNb0FBRlRSSVRTeDlXcjJuVGdjYm10WEFTR0VFRUtJUjdTMUs0QVFRZ2p4OVBpU3pELzVFN0E1dkFYOGJFM0I3U1VBZ0hjNDlPdmVxdlVEQUlDNGhKU1RGMjd0M2J4TVFVNm13UVAybjNETnpmOThiUGZxeHE1UVhVTi9HeHB0WTlYM2UyOTkrUFMxaXNxcWJXc1dFaThycTZycGpOckdEaFlWRVpHVGxTNnZxUEx5Q1pnMHhnNEFXR3gyd2VjbTFrSlVWSkFURjZOOGI4VVFRZ2doMUpaaDJJOFFRcWl0a0pHRWpncVFWd3hNRm56SUJqMTFJTUwrVzYrQXk0V29GQ2dvaGZaeUxYTHJ3NmV2ZWZrRU5DMkZITFFBQUNBQVNVUkJWTGJYMi8yTUNKa01BRkd4U2NzMkhORHFwQ29rTnRidG9ubjMwWXUzWWRIOWVoczJlSURuYy8rRHA2NXNxcDQzZXRoQUFKajZ6NmJraitrTkhna0FraEpVUDQ4THhQYWJvTWpoUXdid2QrMDc0ZnJNTjdDeEV6WFVsTys1SG5vVkVIYkkrV3B1L3VjVkM2Y1dmQzRlTlhWNVk4Y1RuQStzNzJ2Y283RzlnYUhSeXpjZWREbTAwY1N3Rzcrd3JMelNic0lpRm90OS9jd3V2UzVhalozTEZ4NGR2M0RsN2lWekpzNmNQQW9BM0IvNW5EanZ0bWZUMHY1OWpabzg5M3V0MzNVeU9pNzU2dW1kU2dxLytIUHp6K285WWUvZUU5c1VpcWh5QjZXQkZxYXpuVWJUcENTSVF2TmhNL1M3ZHI1NGZPdXZ2ZSt2RWhQL1llN3k3WHMyTGJXeC9PN21wNy9RZDMzSWw2emJIeHdlRS96OHFxaUlTTXRWS1RZK1pkYXlyYk9kSEJiTm50QnlkMmtPRnB0OTRmcUR4OC9mRkJhVkxKbzlZZnBFZStISEV6V2ZOMjNzZ2huakdqc21JVG50K0xtYjhVbXBaRExaOThGWjR1c1h0YUkyL29XR21nUERmb1FRUW0ySXZnYmtGUU1BSkdid3duNTVhVER1QWhISkFBQStFZUJrM1NMM0hXcmRyMGMzblVzM0hzcEkweHhIMlFDQXIzOUlWR3pTeXNYVEFZQk1JZ0dBZjFEa2h0Mm5kRFRWVHV4ZEt5VXBBUUJYYm51ZXYvYWc3clc0WEFENDM2YkRvcFM2LzhndW5PazQxWEg0eE5HMkNjbXBlNDVla0pXV0d0Uy85L0lGVHBWVjFRM1dLaUFrNnRuTHQ4UjI1cWU4VDdrRjFUVjB6K2YrUk1uTVNTTVhURy8wNzJZS1JRUUFISVlOekMwb3ZIRHRnWmlZMk1LWmprL2NUaEo3dCs0L295Z3Z1MnkrVTUyejVPV2tHN3RnYVhubGpvTm5KNDYyRll6NUFjRGJMNGpGWW91UXlZKzkzelFuN0svamMxRkpkUTI5dEt6OGUwK3M3L3JkSjVuWmVSdVd6K0dYNU9aOUxpNHRxeUZXaG1nQlV4eUhrWUJVV0ZMMkxpYmg2dTNIYjBPakw1L2NMa0VWYjZIYi9VSUcrbDJtamJmZmMvU2lVWGRkSmNXV2FVdjdnL3praC96UGR1bUd4NFZyRHl6NkdJNjFINnlsb2ZyekZ5d3JyMXl5YmgrWHk1MDhkaWlUeFNJQjZWZFVFNkcvSFliOUNDR0UyaEM5VHZEeUhRQjhzMktmclNrdjdIOFJEcE1HQTdrRi9nanNycXZkWFZmN29kZXJEdTBVN0FhWkEwQjZaazV5U2dheFhVTm5IRGx6L2NHVGw1Ym14bnMyTHFGK2lldVlUQmFaUk5xeDdwL20zR0xEcmxNc0pvdlkzcmhpYm5wVzdtVzNSd010VEUyTjlCczdKZjl6TVQvc2Yrb2JLRTJUQ25zWGQvT2VWeC9qbmdEUXM1dU91bXFISnUrN2NJWmpidDduNUpSMERwdlRvWjBDVWZpNXNNVE0xSUQvc2ptdTMzMVNYVU92MzBIMytQa2JkZFVPTWpUYU05L0E1UXVtaUlwK1h3L253cG1PanFOczJpbktmOWRaRGJyczlraGQ1WnNIY3ZiSTVwb2F1cHhzbzIwWlAybnB2TWxFajI0dGs3bDY2OUhBME9qN2oxOU9jUnpXUXJmN3RlWk1IWDN2c2U5bE40L1ZTMmEwZGwzYXVwLzhrUC9aQWtMZXlVaExIZG0xNmxmMXljY21wSlNWVjY1WU9QVjMrVlZDNkxlQVlUOUNDS0UyUks4VGIrTzl3TEQzM25vZ1Q0T1NTaWlwaE1oa01OWDlUNnRVVmw0NVkvSG1uUHpQQzJhTW16dDFESW4wVGFzRGhTSTYwTUlVQU1vcnFrNmNkeHM4b0RkL2JQK0JrMWVVRk9VbU9BeWhTVWtDQUZtRUxIald3VzNMeFNpVXJPejhoQTlwRGQ1WHRXTTcvamFIdzMzMHpHL2lhRnU5THBxYjlwNCt0Vzh0VVQ1cDNycFB1UVgxejFWVGJuL3IvRDcreTgwcjU1UEpaREtaZE9LODJ4MlBGd0JBcHpQT1huRy9jUDNyVUFWTk5lWHJMcnNiZXdnMWRNWTlUMStIWVFPbGFWS0M1ZW1aT2UrVFBzNXljcUJKU1p3OGZ5c2dKR3FnaFluUXgxa1hpVVQ2SlRGL2c4VEZLUDlOcWdJeENtWE8xREdCb2RHUk1Ray9GcXR3dWR3Nkg2MldKaWxCZFJ4cGZldWg5NElaampMU1VzMDQ0eS8xOHgveVAxdFZWWTBNVGVvWGpzT3ZxcTRSUHZLb1NSd09sOXdTemNNdFVJZi8vaGUvUVczaGlhR1dobUUvUWdpaE5xUlRlNUFRaHhvR1ZGUkRmZ2wwa0FjQUlKUEF4Z1R1dmdZQThBcjVyOE4rV1JuYWtFSG1BOHg2R2VoM0lTYXlIbk81TWQ1aGlJYWE4dFR4SThhUEdzTGhjSi82Qmg0L2U0TlJ5elRzM3JXV3lheXRaVWxJaU12SzBLN2U5cnh5eTNPOHc1RHBFK3dESGw4U3ZDd1I2L3I2aHg1eHVkN2dmWWZiV0docnFoUGIyYmtGQUREU3p2SkRhcWJnTVhRNlk1U2RsZFczUWNqcndJaTNvVkdDSmZ6T1NZZGhBL3VhOUN3cUx0Mnk3OHlxeGRQVnZ2U05lNzhLaW9wTkV2SVFRaUppS3lxcjdBYjFxMVArMk5zZkFJWU83aWROa3p4MTRmWmpiLy82RVpGZllQamxtNDlTMGpJbHFPSTJWbVoxNXZDN3VqMDZkZkcyWUU2QlQ3a0ZweS9lQ1k2SXFhRXp0RFhWWjAwZVpXM1poMzg4aTgyKzg5RGI2MFZBZWxZT21VelcxbExidG1iaERYZXYrNDlmRW0wMHBqWlRBT0NxODA1OTNjN0VMT3R3bnh1Skg5S20vclBKeHJMdnZpM0wrSmZLS3lpeWQxbzIwTUwwMFBZVlJLckY4OWZ1ZTc4S0tpb3A2OWhPMGQ3T2NwYVRRL09ER2VJSFdsMURGeXpNS3lnNmZQcGFhR1FjVlZ6TXpMVG55a1hUK1FFMk1WZjIzd1ZPdTQ5Y1NNM0lQbk5vZzZtaGZrcGExZzEzcjZpNHBJTFB4ZTBVNWEwdCs4NmJQcFlxTGthY0VoZ2FmZTMyNCtUVWpGb21TME90NDRZVmM3cnJhamY1ME5nY3pqMVBud2RQWG1YbDVJdUtpT2gxMFR5ODQzL0VMQlc3d2YxY2Iza0doa1lOczdabzV0djhDelhuUTE0Zm04MjVkTVBqMGJQWGhjVWxhaW9kcGpvT0h6MThrT0FCWGo0QjdvOThQcVJtc3RtY1Rtb2RSOXBaVFJwckovaDV5eXNvdW5qajRkdlFxS0xpTWhwTjB0UlFmOTcwc2RxYWFnM2VyclM4Y3VhU0xYa0ZoY2QycnpZejZWbG5yN3Vuejc3amw0L3VXalhBckJlLzBIcnNndlpLQ203bjloSXZVek95TDF4N0VCbWJVRlplMlVGSllaYVRnOE93Z2NTdXhqNWRaNi9jTzMvdFBuRU04WHYzNE1xUmtNallKdThsQkhFZEFOaXk3OHlXZldlR1dsdnNXcitveWFkQmZJMmMzTHZXUHlqeXlZczNlbDAwengzWkxIalpHKzVQajdwY3J6T0NnTWd6TW4vNnVQblR4elo1aXlhZklUL2Jna3JIZGk2dTdvWEZwZUUrTitxL3dRWi84WVYvK1FqNXhRK1BqajkzNVI2UkJNR29oKzZTdVJPN2F2Tld4Q2t1TGIvOTRQbnJ0eEhadVFWU2toSkdQWFdYTDVqU3NiMGlzWmY0Ym54Nis5UzIvUzRSTVFtekpqc1FJN2xTMHJJdTMvUUlqNG92cTZoVWtKTWRQWHdROFhBSVFyN1FVTnVIWVQ5Q0NLRzJSVThkM3FVQUFDUmw4Y0orQUxEckRlNyt3T1ZDNUFmSStnenE3WVJmNHhkYi9DVnBGb3ZOM3JqN1ZHQkkxRUFMVXcwMVpURUt4Uzh3L01MMUIrbVpPVU90TFpiUGQ1S1dsbHF4OFZCSVpOeVJuU3NYekJnM2VlelFxM2NlMzdyL3pQM1JpNm1PSTZaUHNnOEtpN25oN2tYMHRSN2J2WHFzL2VDeDlvTWJ1Ky90aDk3RWhycHFoOGMzVDVCSXBEcGhQd0JvcUN2WFNjS1hucGxEaFAwUHZWN3RQK2tLQU5KU2t0N3VaNGc4ZnhwcXloSFJDUUJnYmRsWFRvWkduSktRbENvODdBK1BpcGVnaW5mVC9XWldNNGZEOWZJSjdOSzVFL0dYc1lsaHQ0Q1FkNlhsbGZ6TEFzQzl4NzU3ajExcXI2VGc1RGljQk9EdEZ4d2NIaVBrUnVtWk9YT1hiK2NDakxXM3BrbEtlUHNGcjkxeGZOZjZSVU90TFlqbnYzekR3ZUNJV0QwZHpVbGo3TWhrY2toRVhGNUJrZTBnYzIxTjlaTVhic25MU2s4ZFB3SUFsRHNvQ1Y1V3I0dVd0cVphUU1nN09wM0JuNlBoL1NvSUFJakVpblJHN2NKVnU1TStwSSswczlUc3BCSVprK2ppNnA1WFVMVHBmM09GMUZaUWFrWTJBS2dxdCtlWFZGUld6Zi9menA3ZGRLYU9IeDRRSFBYa1JVQjFEZVBndHE5WkZla014cm9kSndZUDZEM00ya0pCVHBaSUxWbFlYR3BqWlNZbkl4MFVIblBsdGllanRuYlY0dWtBOFB4VjBNYmRwN3AwN2pScnNnT0RVZnN1TmpFN3Q0RDQ2MS80UXp0d3d2WGVZMStyZmlZajdTeEx5aXBlQjRiWDBCbEUySytqcFM0blE0dUlpc2V3dnpITitaQTNhT2VoYzBrZk00YlpXTkRwREMrZmdGMUhMbFJWMC9reDU3NFRsOTBmK1doMlVuRWNaU01xS2hvWUVuWFU1WHBzL0FkK3MxUnFSdmI4RlRzcUtxdUhERFRUN0tTU25WdncxRGN3SURUSzVkREdIbnJhZGU1VnkyU3UzSHc0TzdkZzk4YkY5V1ArNXZpVWt6OTk4V1lKcXZpNGtkYVNWT3FIMU15VU5ONDhLeUdmTG91K1JuS3kwaGV2UCtCd09QT21qL3ZKTG5yQzZpVXpFaitrZVQ3M0h6R2t2NzZ1dG9hNmN2T2Z4czM3VDB0S0srWk1IVjAvdjRhOTdRRG5pN2VmK2dZS2h2MlBuNzhoazBsRTY4WjNQWEFoNHBQVEhqMS9QZGJlbXRINE1pdDFmdkdGZi9rSStjWDM5Z3ZhdE1kWnE1UHE3Q21qR1l6YSswOWV6dmwzKzNXWDNScHF5Z0J3LzdIdnZjZSt0Z1BOSFlZTlRNM0lmdWoxS2lzNzc5cnAzWUs5K2pzT25aT1VsRmd5ZDFJbjFZNEFFQlFXczNMTEVRQ3dIV1NtcnRveEorOXpUUHdIL3NGTmZxR2hOZzdEZm9RUVFtMkxiaWRlMkorUUNaWUd2RUlsV1REWGg3ZnZBUUE4MzhJaWgxOTVSeGFiSFJEOERnQktTc3U1SEs1ZllEZ0FwR2ZsMU5BWnhMYXFjdnN1blR2eFkvNWplMWFiR3VvRFFIRkoyYjdqbDNVNnE3dWUzTjZqbTA1WmVlWHlqUWVUUDJZTTZ0OTc3WTdqRzFmTXRiY2RzR1RPeEVtajdVNWZ2aE1ZRmpWN3ltamxEa29Eekl5ajN5ZUZSOFh6NzE3emJSY3hBRWhJVUFYVGdCY1dsNFpHeGhFSnJ0bHNOckhvZ0s2T3B2RDNaV3FrdjIzTnd1RHdtRmNCWWNTN0t5dXZKS2JPaWxFb3BhWGxwYVc4UkhvbFplVk1GaXM5TXdjQU5EdXAxTC9VaDlUTUxwMDcxY2xNSHZvdXJxQ3dtRmdkRUFDRzIvUVBqNHAvL3ZMdHhORzJSRWxwV2NXUjA5ZmFLY3JmUEx1SG1HQS95OGxoMWxKaHVhQjNIRHJINFhKdnVPd2g0bllueDJFVFpxODVkZkVPRWNGZXYrc1ZIQkU3enQ1NnpiS1pSRmZZb3RrVGFwbE1NUXJGMUZELzNOVjdpdkt5L0x2WE1YeEkvNVBuYndXRVJ2RnoxM3UvQ2xKU2xEUHZZd2dBRjI4OGpFOUtQYkp6cGFXNU1RQk1IVDlpODk3VEQ3MWV6Wnc4U2swZ2ttOU1ZWEhweWZOdUFHQXZzTlJDYWtiMjJtVXp4NDhhQWdDekpqczR6bHIxS2lDc3ZLS0szeitXbEpLeDZYOXpCVHVCNTA0ZFkyeWdSd3o2ZFJvM2RNTGN0UStmK2hGaHY5ZUxOd0J3YXY4NlJYbFo0bUFPaDl1Y2gvYmt4UnROZGVYRE8vNUhITHg0OWdRdWwzY2lpVVRTMWRGTXJ0ZVdoUGlhL0pBM3BxaWs3SWJMYmpFS0JRQW1qcmFkT0hmdHVhdjN4dG9QbHFDS0I0Wkd1ei95TWU5dGNIakgvNGdERnN3WXQzcnJVUi8vRUwvQWNHTFMwUFlEWjhzcXFzNGMzTURQL1RGbXhPQTUvMjdmZmVSQ25UNXpMcGU3YmYvWjZQZkpxNWZNc0Ixby9tTnY4K1diTURxZHNXWFZQUDRWbXZQcDZxR24zVU5QKzg1RGJ6YWIzZVFEYWFhSm8yMmZ2d3J5Zk83ZjE2VG5jSnYrUkdFem44YW5uSHkzczN1cERlWFVsSldoV1Z2MmVlb2JtSjZWcTZtdVRBeVY4dlVQNmQrM0Y1SGlwUGtQWExqUXlOZzdGdzQwK0MzS1YrY1gzL25TSFNGZlBvMzk0cGVWVis0NmZLRzdudmE1dzVzcEZGRUFHR1p0TVhIdTJzczNQWWhGWHZ2MU5uUWFOMHhTZ2txY0pVSW11M3Y2Skg1STA5ZnRMUEJZcEluQkZNUklwYzE3bmNYRUtKZE9iT3Y4SlRWakxaUEpQN2pKTHpUVXhtSFlqeEJDcUczUjR3MXNoOFJ2ZzVGUi9YaGgvOHQzTU0wV3BDVisyUjBaak5wTmUwOERRRzF0TFFsSWNVa2ZBWURGWkxIWWJLSjhuUDNneVdPSGJkeDk2a05xNXZFOWEvaXA3SlVVNWU1ZU9rQ003azVJVGx1ei9SZ0FYRHF4clpOcXg1TVhibTA3NEJJUS9HN1Y0dWxLaW5KYlZzMW5zZGxrTXFtcnRrWlhiUTJ4aHhSKzJCOFJuYkI0VGQwL0swL3NYU080L2w5R1Z1NkJrNjRBd0dLeG1Vd1dzVDEvK2pnQVlMUFpqRnFtNExsc05wdllVRlBwb0tiU29iU3NnZ2o3cjl6eXZPN3V4VC9NY2ZicU9qY2xTaG9jbUZwU1dxNnUyckZPNFdQdk44UkFjZUtsdFdXZi9TY3VQM254aGg4QXZId1R4cWhsVGgwL2dwOVVUNElxUG4yaS9aWjlaeHI4UWFSbjVjYkVmeGhyUDVoQ0VTMHNMaVVLalhycVBmYjJ6eXNvN05oZTZmNWpYemtaMm9xRlV3VEhRaE9CVTVPR1dWdWN1bkRiNTNVSUVmWm5mc3BMVEVubmo2VDFmUFphUjB0ZFg3Y3ovNzdHQm5wUGZRT2pZcE9FaFAzN1Q3aHl1ZHlDejhYdlloTnI2SXg1MDhZYTlmdzZCVVZPaGpiTzNvYllGaFVWNlcvVzY5YUQ1em41bi9sL0pkT2tKT3h0TFFVditNM0tpQlZWblZRN3BtVmtGNWVXSzhqSktNakxBc0RMTjZIRW45MEFRUFRhTmZuUUZPUmw4ejRYeHlXazlPaW1RK3dWbkVzc0p5dWRsWlBmbkFmNGQycnlROTZZeFhNbThqK1phaW9kaGxwYmVEejFlNS80MGRSSW41ZzFzSHpCRlA0Qm9pSWlDMlk2dmdsKzUrTWZPdERDbE1nbVlHM1pSekRmcDRGK2x3Rm12ZnlESXJPeTh3VnplVHBmdXVQdEZ6UjM2cGlmQ2J5SlQxZEFjSlJWUDFNaUhVWXpQMTAvZk1mbWEvN1RHRDE4VUlNeFAyR2N2ZlZUMzhDblBnSC96Qm9QQUw1dndtcm9qSEVqYmI3ckZrMHlNekVRSHZQWC84VVgvdVhUMkMrK2ozOUlkUTE5bkwxTldVVWw3N0kwU1ZXVjlwRXhpY1JMd2ZDK2hzNGdodmRuNXhZSWx2UGJzNGl2NjlMeXlxWHpKblVXV0k1QjhOdTF5UzgwMU1aaDJJOFFRcWh0NmZKbDd1ci8yN3ZQZ0NhU05nN2dUMEt2Z2xScFVsUkFFQXNpcUNnV0VEMDk3TDIzczN2ZTJmdnAyWHN2MkN0NllrTkZCVlFFbENJcW9vZW9TRkZFcElrVWFVbDRQeXl1TVlRUUVWK0YrLy9rUTdMWjNabHNObXVlbldkbUVsT3B1SVRZRWRtc1RNaXNIaVc4SlI2ZmZPN1FVTmRxSzFGRldZbnBlRDk2K2xJYlN3dW1jWFh2a2JOWEEwSXVITnZNVE4wM1pNSjhIUzNObzd0V01DMUZMQjB0elk4RmhaNUh6bnFkdTlhc2llWEtoVk9aS2VLbmp4L2MyTko4MWVZRGZVZlBHdENyeTZEZTdteGJqVmpDSS9BTm1UQmY1Rlg3cHRhQkYvY1QwYW56MTczT1hidDRiRE96L0o4TGZwdDJIOSswVzNSMEFMR1I2cVF4QThZTzYvWDFoNGVJS0MrL1FFMVZXWGhKL3NlQ3dKQjdhcW9xWG1ldnNndnJxS3ZGUEl1UFQzckQvSEJNZVBXR2lHeUVmbVVTa1lGZWhUMDA0aE9UaWVqYzVadE1SMzFoMlRsNWFxb3FLYW5wamkxc0pmeXlsMEJYdTY1RGM1dVE4Q2dtei8vNnJidEU1T0h1d3JTYlpXUmxaMlJsZHgwd1JXUXJKaitpSXVldjNHVE9ueWFOR3c3cDIwMWsyQUlqQXozaGZGcm01N3Z3WkkwRytyb2lZOEsvUzgveU9uZnRZWFJzVW5KS1huNEJzN0N3c0lpSXhnenBGUmtWczNiYjRkTVgvUHA3dVBYczZzSWNCOGtIVFY5WCs4OUp3eGV0M2pscTJsS0g1allEZTNWeGFXTXZIUGFycWFuazVvbWZQeEtrT2NrcjB0RGNSUGlwbVlrQkVXVmt2aWVpaEtRM0N2SnlJcHRiMURmaWNEakpLZS9ZTDQ1MUkzT1JmVFl3TXc0S2ZaQ2M4amtLdlJseUwvRlZTbmMzNTRtaituM0xPKzNTMGVtS2Y3QnZRTWpkZTQ5NmRldlF2MmNYcGcyODByUHJXd3FWa3ZSSG83NlJwSGk3V1JOTDgvcUcxMjdlWmNMK3kzNUIrcnJhclZ2YWZWVVJsYXIvNVg4UVlnbC84U3U5K0VqKzR2KzFiby9JVmt6L0hhYmowcG1ML3FHUjBYSHhyN0krSlhZVmZ0bjFRUGkvc3hmeFNVVFV6TGJDc1hNcXZhREJUdzVoUHdBQS9GeFVGTWxZaDE2blUya3B4YVZRNC9xZlgrcnRUSnZPRUJGZENxVmV6cVNpV00xRjUrYm1xNnVKZHRrdEtDeGF0LzFJTzZmbTgzOGZ3L3plU3M5OEgvTXMzcVdOZldGUjhjV3JnWWU4TG1aL3lKMHlkdUN3L3QyRmZ4VzV0bmRzWm11NXpkUHIwTW1MSjg3NHRuVnMxdEc1WmFkMnJkZ1Iyb1ExTURNdXY3QzhsTlIwSXRwLzdQeTQ0YjJKYU5TUW5ocnFha1lHdWlMcnNEL3loREhEMnFkbnZpLzVOSStnaURycXF1eFBSaEhLeW9vaVArOXVCRVVVRmhVWEZoVUxaeEF3cnZnRlR4cy9pSm5na0dtREVuNlZKK0JYOU80RXBRSWk4dWpxNHVyaUtQS1NVVDI5NHVJU1poS0VpamF2MUMrdXpoRVBudHlKZU5TNWZhdnJ0MEpiMkZreHYrYVpwSGZyUm1aTVBDRE0xRmhTSUJGMi9haEl4d2RoTWwrK3hDMDNYcmRJRCtUa2xIZERKeTdrY09nWDEzYjlQRnlOREhUUFg3bkZkT2hneG5md1ByVGhzbC9RbVl2KzYzY2NPWHI2MHM1MUMweU42MGsrYUVUVW9hMzloYU9idkgwQ3psKzVPV3ZwNXVaTnJMYXZtY3VlaEhuNUJTcksxZjFGcWkya09ja3JJaktGUkdGaE1SSEp5OHNUa1VBZzRIQzVZc2R2WjNKUCtBSUIrMWdZazNZdlBDZUl2bzVXeXR2MDZKZ1g3N056TkRYVUs2cE1wV1BGeTh2SjdWNi9JQ1RzNGVtTGZvZFBYZkk2ZDIzWnZFbXU3UjByUGJ1cVVOYlhrdjVvS0NsVmNrT3dUNC9PRzNZZWpZNTVvYXRkTnpJcVp1S29mc3dWVzVvaXBIeGY1WWNWa0x4T3BSZWZDci80Z2xJaW1qbDV1TWlOQnVheVUxTENHL3Y3WDg5ZnZuSjFjUncvb28reGdWN2k2N2NiZGg0VktVTDRGaXFUTlNZblcrRUZ0dElMR3Z6a0VQWURBTUJQcDVFeHZVNG5JbnFSL0VYWTM5YVdqdnBSeGdjcUxDYWZPelM0YzNVV3loY0kwakxlMTlVVS9lbXNwS2h3Y3U4cU5vOHhPeWR2OHB6Vk1seHVBek9UMGRPV1pHWG5XSmdhWmIzLzRIbnNuT2VuUWExRnlIQzVyaTZPTjRNalhpYStkbk54K3BaS3hpVzgxdEhXM0hQRXU0RzVTWWUyOWkyYldrK1l1V0xycWpuc1hZTVg4YSsyN0QyeGNzSFVpdll3WmM1cVp2QzU4bVpQSFZsUm5yQkdIYlhzRDduQ1N5NzdCY25LeWdTYzNjTk1UOGpnOGZodS9TYjVCb1JNR1R1UXkrVm9hMmt3MGF6d1RZM2tOeFdtbERPSkFIdytYN2lEQTBzZ1VGUlJWbm9SLzRvdkVGUnR0ckRPN1Z1dDJYYkkvM2FZc2FGZTRxdVUwWVBMaG9oUVYxTlZWbExNL3BEYnVxWGRENXhNNjUrTC92a2ZDenczTFc1aFo4VXVFVjVCUVY2dWI0L09mWHQwOXJsMmUva0d6OTJIL2xtNzVIZkpCNDJoWFZkajRxaCtZNGIyWExmOXlBWGZXejdYQWdmMC9Eeitnb2I2dHc3RFZsdEpjNUpYdEMzVE5ZTjl5clFubTVzYUVaR0prWDU4MHB1azVMZk0wR3VNK0tRM3BhV2xURklBTTc1YWJMbXBQWmtHWHVGYlVZMHR6WHQxN3poditiWnA4OWZ0M2Jpd290dDJDdkx5UlBRaDUvTlh1TENvK0VOT25xNTJYZUhWbkoyYU96czFmL284WWZLYzFXdTJISFJ0N3lqTjJWVzFzcVFuL2RHb1ZIYzM1KzM3dkh3RFFuUzE2M0k1SEhhcUFtbUtxUGIzeFpEbTRpUCtpNit2dzdUdGkvMW83dDU3OUN3dWFjTEl2dU9IbDQzREwzYXFWMkdHK3JwRUZQc2lzYkdsYU5ZRDFBN1ZOc2NtQUFCQWRXbjBLYy8vUmZJWHkyVzROT3hUYnYvRnU1UXZPaERlTjRsOWtmQ3hvTENwVGFQeUw3RXgvOXQzR2IvOXNaekg0KzFZTzgrd25zN0lRUjRuOTY2YS8vc1lnYUIweG9RaEsrWlBMdi9YdFZPYlVpcGRQbS9TdFg5MmJWa3h1NkxHNnJ2M0hyRi9ud1pjRTFWWVdQVHdjV3gvRDdjT2JlMjM3L1BpQ3dUNmV0cXlzcko3RHA5aDEvSDJDVWhMejlMN05FdVRXS01HZTF6eDJpN3lKL25IYXdOVDQ3aUVaSGFVcjVUVTlBZlJzWTR0YklYRElhYkRaK2QyRHVtWjd5TWVQQ1lpcDVaMlRKWFlGZmdDZ1Vnb0s4eXlvYW11ZGwyL3dEQjJGSEZtazhUWGI1a2VyYTR1anUvU3N3NmR2TWkrS2hDVU1qbnd6Qy9nakt3UEV0NkZrcUpDSjJlSE8rRlJBYmZEVlZXVTJDbnV1RnhPTzZmbWI5OWxYUEM5SmJ4K1JmZEh2aFBteGdvN0YwQk9idjY5QjAvWVY5bCt2OHc0QlRKY2JrWm1kcVVIVFhoRGVUazU5NDZ0aVlqWmtCRVgvOHE4Z2puaC91T2tQTWtyY3ZsNkVQczROUzN6Um5CRUk0djZURTUxMTA1dGlXakxuaE5zM2cyUHovYzhlcGFJbUM3ZkRjMU56T3NiK3Q4T0U1NWY0OG5UdUtEUUJ3N05iWmowZTVacmU4ZnA0d2ZIdmtpWXRYUnpSWWs4VEcvenlLaW43SkpyTis4S3I1RDUvdk1YeDdxUm1ZV1owWWZjL0pJU1hxVm5WeFhLK2xwZmRUUWtVMU5WY2V2Z0ZCZ1M2WGNyMUtXdFBkTWhTOG9pcXYxOU1TcTkrRlQweFcvWHVnVVJIVDE5S2Y5akFidENibDQrODZySXhZUkpYWkZjazA3dEhHUzQzQU1uemd0Zkg0UjNEalVkV3ZzQkFPQ25ZL21wYmZoNXViQ3JmVk02ZFl0U3M2aXdtQTc0MHZRKzViZXVJdjliWVJwMTFDUWsyejk4SER0ditUWTlYYTA5S3hjeDdYak1YRkRNTDBYSEZrM0U5djk4bDU3RlBGQlZVVkpWRVcyTEMvOFUxODFadHBWZHFLQWdMeU11ZFR3Z0tLSzB0TlRSdm9tSm9mN3d5WXQ4L1VOK2RXOC9lckRIaWszN256NVBzRzVrbHB1WGYvWEduUUc5dXRRdGwrN0w0L005ajV4dFpXOUxSS3JLU3VWL0szTWx0cC9iTjdYMnZoVHdMQzdSdXBFWk16ZzhNd1ZnK1RYZE83VzVjRFh3c2wrd1UwczdXeXNMVnhmSGdOdmhzNVp1N3RXdFF3bVA1M1h1V21sRmR6V0laTGpjT2ROR3psbTJaZFRVSlQzYzI5YzNxcGVabFgwak9NTE54V255bUFGRU5IWHN3UHRSTVhzT2U5OTcrRzhMTyt1aTR1TGdzSWR6cDQ5aUpsWm9iR2tlY0R2OHIzVjdqUXgwM1R1MkVmdHgvT0xtN0JzUWNzSDNsbnZITnNLOUxTYVBHUkIyLy9IS3pRZkM3aisydFdwUVhGSVNGdm00dEZTd2Y0dWtlUWVxbDZOOUU5K0FrTlZiRDQ0ZTdQRWhKOC96eUZrbEpjWHNUNE1MTEZxNVUwRkJyb2wxUTBVbGhhQzc5L2tDUVRmWHR0SWN0SjdEWnJoMWNMSXdOUzR1S2JsMDdiYXNyQXlic0ozNEtpVWpLMXQ0SEVGZ1NYbVNWN1Q1OFROWFB1VGt0VzVsbC9YK3c5N0RaMlc0M0FVenhqQXZ1Ym80dWdVNytRZUdEWjI0b0oxVEN4a1o3dDJJUjdGeGlTTUc5bUNHaE9Sd09FdG1UNWcwYStXRW1TdTZkR3pOemlkWFYwTjlvYmdaSlVjTTdKSDg5dDI1eXpjWHI5NjFhdEcwOGprSU5wYm1EY3lNZlFPQzlmVzBXalpyL1BSWmd2ZWxBT0h6MzlzbklDajBmdXVXZHRwYW1yRXZFcUllUDNQcjRNVGNvNVI4ZHBWWGFWbGY2MnVQaG1SOWVuUys3QmVja1pVOVkrTFFyeXFpMnQ4WFMvTEZwNkl2dnFseHZhSDl1cDN3dmpwdzNGejNqbTEwdERVVFg2WDRCWWF1WGp4ZFcwdWpoWjIxbkp6c2dlTVg2cWlyS1NqSW5idDA4MDJscmYzMWRLZjlObmpMbmhQOXg4NXg3OWhhVjZkdWZHTHkrK3ljbmV0RXg1cUJHZ3BoUHdBQS9IUk05RWhlbG9wNWxQYWU4Z3UvNk1QUDVkRDQ3dlQzTVdLRzlIZHVRaTBhVmtPSjc5S3p6dmo0ang3U1UyeWFaVWtKYisvUnMwZE9YZXJTd1dueHpQRlZHMUpPV0VGQklZL0hYN1I2MTQyZzhPMXI1dXJyYWw4K3ViWDhhZ0tCZ0swTlh5QTRlUEpDUjJjSERYVlZEWFhWanM0T3pJL3lYOXljOXg0NXl3VGtaeS9kSUtJUkEzOFZLYXVraERkMitySzRoRmROS3g2dVNiTFdEblpLaWdwK2dhRmxZYjlmc0F5WDY5TEd2dnlhOWswYmE5ZlZ1QlZ5THkrL1FGVkY2ZTk1azQwTTlIejlRMExDSHVycmFubDA2MkJqWlNFOGN3R1B6eGZ1VU5xaGJjdWRhK2NmT0hIaGlsOXdLWkcrcmxZN3B4Yk1hTnRFcEttaGZuakg4bjNIemdYZWlYejA1TG1HaHBwRE14czJ5M2ZHaENIWkgzSURib2VwcWloWE5KTlpxK2EyT2xxYTZabnZQYnE1Q0M4M3JLZDdaTWZ5M1lmT2hEOTRFaFQ2UUVkTDA4YktZbmovN2xVN1hGWFQzYzA1TXl2YisxTEF4RmtyalF6MFJnLzJlQndUZDhhbkxEbWlzMHVyTXhmOTd6OTZLaTh2WjI1cXRHYnhkRFo2bDN6UXVyazZoMFZHWDc4VldrZE50VW5qdFhqdzhBQUFJQUJKUkVGVWhxc1hUMjlrVWRaenhpOHdURTVPMXRtcCtmL3piZFlVMHAva1lqZmZ1VzcrMXIwblQxKzR6dVZ5bTlvMldybHdpbFZETS9iVmxRdW1OclZwZFBGcW9OZTVhMXdaYmlOems1VUxweks1R0F4Yks0dGp1MVo0SGowWEdobnRIeGhXVjdPT2g3dkx1T0c5bVhsRHlwczdmWFRxdTh5QW9IQ043V3J6Zmg4dDhpcUh3OW15Y3RiYWJZZVBuL0U5ZnNhM21hM2wxcFd6eDg1WUp2U09yQ01lUFBHK0ZNRGpDd3oxZGFhUEh6eW9UOWtZNzVMUHJ2SXFMYXNLdnZab1NHRFh1S0c2bW9xNnFvcGpDOXV2S3VKN3ZDK0c1SXVQaEMvK0h4T0hHUnZxZS9zRWVKMjdwcWdvYjZDdk8zWm83NmFOR3pJakFxei82NDg5aDg3TStXdXp1cHBxRC9mMjdkdTBXTFJxcCtTYURPdjNpN0dCM3JFelZ5NzdCM09JNmh2Vkc5S3YyN2UvUWZoSmNDVGNkQWNBQVBoUkZoMmtKd2xFUkl1SGszMjV2UHN0Wnlrd2lvaW9yaHB0bi82dFkvc1ZGaFdQbXJva095ZjMzT0dON0N6SDdFaitONElpdHUzenlzeksvbVBTc0w0OXhBd25FUFg0MmJnL2x1dG9hWXB0b3Y5WVVKQ1gvekhDNzR2QjlrZE5YZklrOXFWOVUrdUZmNHd6TWZwaVlyeU16T3pJUnpGS2lnb2NEdWVRMThYMGpHem1qc0N1Zy84Y09YWHAxTDQxWnZVTm1RencwTWhvWnBPQ3dpSm1qS2pOdTQrYm1oajA3dDZKV2Q2NWZTdFpHWmxSMDVZK2VSclhvYTM5ek1rajZ1bHBEeGc3SitGVlN2bWJHd0pCcVlTKy9VUzBhZmR4bjJ1QlY3eTJWOVIvdUdyV2JqdDh4c2YvN09FTnd2MmM0ZitncUxpaysrQnBIZHEyWFBUMVRhWUFOVlRFZ3llVDU2eWVObjdReUM5dmp3TFVlbWp0QndDQW41R2xjVm5ZSC90S1ROai9Xdzk2OUpMZTUxSldMaDI4U3RONmYxTlpmRDZmTHhCc1d6V0hqZm1GM2IzM3FKNmU5czYxODR3TUpNM2hOS0NubTlpUnRDT2pZdndDUTBVV09qczE3OUt4OWVBK1hjc25GL0Q0UExaTlJsbEo4YzlKdzVpT21zZk9YQms5cEtmWnAwbS8wakt5dHU4N0piS3RyS3hzY2tvYXU5eWxkUXRaR1pudWJzNkQrM1FWYmtqczA3MVR0ODV0UmJhZHUxeE11b0d3a1lOKzlRMElPWGppb3VRQnpMOUtTUWt2SlB5aHRwYUdzWUcrRkt0RGRUcHk2aEtQeHh0WDFUa2RBV3FjMHRMU1ExNCtxaXBLZlQ3ZEd3WDQ3MEJyUHdBQS9JekNuOUxxazBSRVRTMW8yU2d4SzBUSDA1SkRaWTlIdVZNdjUyOHFqc2ZuVnpRVFc1WEhqYSt5MHRMUzBsSXFwVkxoY2lNZnhkamJXZi9BY2VhSktEanM0Y3dsR3owM0xXbG1LMmJndzYreWJaK1hzcExpbllpb3h6Rng4NmFQN3VkUlljNHdmQTh4eitKSFQxdjY5NExKRmZXR0FLaE40aEplQndTRnh6NVBDQW1Qd2dVSC9wc1E5Z01Bd00vb1F6Nk5YRU5FcEt4QUp4ZUpYMmZuUmZLUExIczhzQ01OUnZ0TnpURm4yWmFnMEFmNk9scEQrblZqSjVNREFQZ2U3ajk2K3Z2QzlScnFhaU1IOWVqdjRmYWpxd1B3QXlEc0J3Q0FuOVM0OVpTUlEwUzBmVG9aNjRoWm9ZUkhxMC9TZ3hkbFQrMGIwZFJlcElrNXlBRUFBQUNFL0YrekZnRUFBS1RYaUozRzc3WDRGZVJrYWVFd2FtVlY5dlQrYzVxeWxmd2l4YThNQUFBQThOK0UxbjRBQVBoSlhRaWh3OWVKaU53ZGFKS0hwRFhaZ2YwWktvcGtva3ZtQnFSYW5VUE9BOEFYbEJYb1k5R1ByZ1FBMUVDOW5VbFIva2RYNGo4R0kva0RBTUJQcXFGUjJZUG55WldzT2FNdnRiR2hFd0dVOUk2SUtMK1FucjZpcDYrK2Z4VUIvc01hR0ZMY214OWRDUUNvZ2JvNklPei9mMFBZRHdBQVA2bUdoc1RoVUdrcEphWlNjUW5KeTBsYXVaVVZ0YktpTzAvSTV5NDlxNkJUQUFBQUFNQi9FTUorQUFENFNjbkxrWmsreGIrbDBsSjYvb1pzVFN2ZnBLMHR0YlVsSW5xWlFuRnZLQ3YzLzFCTmdQOG9aUVd5LzlhWkhBSGd2MGhKNFVmWDRMOEhZVDhBQVB5OHJFd28vaTB4by9wSkUvYXpMQXpJd3VENzFRc0FBQUNneHNCSS9nQUE4UE95TWlsN0VJdU8rZ0FBQUFCVmdyQWZBQUIrWHBhZjV2REQrSHdBQUFBQVZZT3dId0FBZmw1Nm1xU21URVNVKzVGU3MzNTBiUUFBQUFCcUlJVDlBQUR3VTdPcFgvWUFEZjRBQUFBQVZZQ3dId0FBZm1wV244TCttS1FmWEJNQUFBQ0FtZ2hoUHdBQS9OU3MyVkg5RVBZREFBQUFmRDJFL1FBQThGT3pNQ0I1V1NLaTErbjBzZWhIMXdZQUFBQ2dwa0hZRHdBQVB6VlpHV3BnV1BiNDM0UWZYQmtBQUFDQUdnZGhQd0FBL093YWYrcmUvMi9pRDY0SkFBQUFRSTJEc0I4QUFINTJqVTNMSG1CVVB3QUFBSUN2aGJBZkFBQitkdFlteE9FUUVjV2xVREh2UjljR0FBQUFvRVpCMkE4QUFEODdKUVV5MHljaUVnam9LUnI4QVFBQUFMNEd3bjRBQUtnQmJEN2wrYU43UHdBQUFNQlhRZGdQQUFBMWdJMVoyWVBIOFQrNEpnQUFBQUExQzhKK0FBQ29BWnBabEhYdmY1YU03djBBQUFBQVh3RmhQd0FBMUFDSzhtU0s3djBBQUFBQVh3OWhQd0FBMUF4MjVtVVBIcjM4d1RVQkFBQUFxRUVROWdNQVFNMkFzQjhBQUFDZ0NoRDJBd0JBeldCblRsd3VFZEhMRk1vdi9EOFZXbEtDZ1FRQUFBQ2daa1BZRHdBQU5ZT2NMRFd1WC9iNC85UGd2Mjc3a2Y1alpyL1B6cWxvaFp6Yy9GUG5yek9QZVh4K1NtcTY1TCtpNGhMaHpUZnZPYjU5M3ltUmZXN1llZFR6NkRrSnRlTHgrUk5ucmJ6Z2UrdmIzaHdBQUFEOFY4ais2QW9BQUFCSXExa0RlcEpBUlBRd2p0cllmUGZpWE5yYW4vSHgzN2JQYStuc0NXSlh1QlZ5YjhQT28yL2ZwZjh4Y1ZoYWVwYkhzQm1TZDdoejNYekhGcmJzMDRTa0ZBVUZlWkYxWGlZbTYycHJTdGpKdFJ0M0k2TmlCdlh1K2pWdlJkU2RpRWN6RnE3ZnMyR2hmVk5yZHVHSG5EejNBWk41UFA3eDNTdXNHcHBKM01GWCtGaFFPR1RDQW4xZHJUMGJGaExSNDVpNDBkT1hqaG5TYy9LWUFkVlZSUGxTdm9lTXpHeXZjOWZ1UkVTbHBLYnplSHhORGJYR2xoWlR4Z3d3TlRGZzN0VDQ0WDBtak96N25VcXZzaU9uTHgwNGZzSExjN1ZoUGQwZlhaZWZWNDhodjZlbVpZaDl5YUc1emU3MUN3NTcrZXc0Y0Zya0sveWRUSjIzTml3eU91ejZVVmtaR2JFcnpGK3gvZEdUNTBkMy9hMWRWNE5kUHpMZ1JFVTdqSHdVTTNIbXlxbGpCNDRhN1BFOUsxNUZyYnVOYk56SS9NRFdwVCs2SXQvcS8zbVMvTXkrNmppa3BLWkwrSzl6NHFoK2Fxb3E2M2NjR1RYWVkrcllnZVZYR0RWMVNjenplTjlUTzVqdkFraUFzQjhBQUdvTSs0WjAzSitJS0R5R3B2U3N6ajJmOGZIZjZ1bFZmbmxwYWFuZnJWRC8yK0VpeS9kdldXTFZ3TFJudHc1djB6TDJIenN2THk4L2NWUy9LMTdibVZlWHJ0MnRwVmxuK205RFJMYlMxRkFUZnNybjgyVmtSTlB1QkFJQmwxdGhMbDVSY1lubjBiUEtTb281dVhtWHJnZFZ0SnE2bW9wTEcvdUtYczNPeVZ1K2Z1L0FYbDJFWTM0aThnc001Zkg0TWx6dVpiL2c4bUYvVU9pRGZ5NzZiL3I3VDNrNU9YYmg4VE5YWHIxSlhUQmpiRVZsRVZGeGNVbEdWblpwYWFtRWRhcEFwT2p2VkFyTEx6QjArWHJQd3FKaVUrTjY3VnUzSUE3bmJXcDZjT2dEOTA2dFRVME12bE9oMVdKNC94NjM3OXhmc21iM3ZzMUx1RnpPajY3T1Q2cG5ONWNQT1huTVkyK2ZBRlVWcGE2ZDJ6SlBUWTEvdXMvM2JXcDZWdmFIZ29LaUgxMlIyaTh1NGZXUlU1ZjY5dWpjcklubDk5aS8yT3ZxZjRxS3N0S2czdTdNNC9mWk9kZHZoVGF5cU4vQ3pvcFpZbXZkd05LaS9xWmR4d0lDdzhxSC9TbXA2VTlpWHpxMnNFWE1MdzJFL1FBQVVHT1kxU010ZGNyTW9aeVBGUCtXek90VjI1NUxTbmdseFNXTFpvNnZkTTNDb3FLMTJ3NEwrQUxtNmNTUi9kNm1waitQU3hUd0JYbzZkWm1GNlJudm5WcmFzVThyd3VQelpXVkYveU11S2k0cHY1QjF5T3RpU21xNm9xTEN1aDFIS2xxbnVMaTRvYm1KaExELytKa3JId3NLeTdkTFg3NGViR3lvcDY2cWV1M0duUmtUaHNyS2Z0SFNlTmt2S0N3eVdpU3NQdVRsWTJ5Z1YrRTdKQ0lpalRwcVYwNXVVNUN2NWgrMUlrVi9wMUlZZ1hjaUY2ellvVjFYWStQZk00WGJyekxmZitEeitkK2p4R3JFNVhLbWp4ODg3by9sZ1hjaU83VnorTkhWK1VtTkg5NkhmWHpoYXFDT2R0MVpVMGI4MEJwSnNuZlQ0b0tDUW8wNmFsS3NDOS9rL3FPblYyL2M2ZWJhOWp2dFgreDE5VCtsanJvcSsxMkxlUlovL1Zab0N6c3JrVytmUXd2YnNNam8yQmNKSXZlai9RTERpT2o3ZlRxMURNSitBQUNvU2V3YmtWOGtFVkg0MCtvTSs0bUlLOFA5MWIxOXBhdmw1dVd2M1haWWVNbmltYjl4dVZ3dWw3TnRuOWMvRi8ySnFMQ3dhTzhSNy8zSHo3UHJtQnJWTzc1bnBjaXVpa3RLeW9lcFJVWEZNaFcwOWtmSHZEaDA0bUtuZGc3cmxrcnFUVEJ0L3RyYzNQeUtYaTBvTERwNzZVYlBiaDNVVkZXRWx5ZStTdm4zMmN2UlEzcXFxaWh0MzNjcUpEeXFROXNLYnh4SVR5QW81WEk1ZGRSVnYzMVhsZnBPcGVSL0xGaSt3Vk5aU1hIdnBrWDFqYjQ0NTdRMDYzeVBFcXRkc3lhV3R0WU5qcDI1akxDL2RsQ1FsNnZHTzF6TWw3UzY5Z1pRN2JwMmFoTVdHZTBmR0M0YTl0OEtWWkNYNitpTXk1cFVFUFlEQUVCTjRtQlZGdmFIeGREZ1R0VzJXNmVXZG5YVXBXbzZVMVJRV1BUbk9BTjlIWFlKMnlyZXMxc0hSL3NtbVZuWlM5YnNualZsaE5HbnRtaS9XNkZSajUrVjMxVkJRWkdTb29MSXd0eThmTEY5akRPeXNoZXMyRjVIWFZWeVJqMFI4ZmtDV2JrSy8zOFB2Lzg0TnkvZnZXTWJrZVdYL1lLWVgxZHFxc283OXArKzdCZkVodjNYYjRVdVhMbURlZHoybDFGRTlQdHZRMTZucEo2N2ZKTVpFYUNsNjFBaU9ycno3OGFXNWt3MzQ2dW5kL3kxZHMvOTZLZWpCL2VjTUxKdjYyNGptMWczOE55MFdMakUyQmNKMi9hZGVoenpRa1pHeHFsbGt4a1RodXJyYWpFdmRlazNTVmRINi9qdUZlektweS80cmQ5eFpNT3lQenEwYmJscXl3R3hSYk9seEw1SUdEWnBrV3Q3eHpWTHByTjdTRTNMN0RGa2VvZTJMVGNzKzRPSWt0K203VHJ3VDlqOTZJTENJZ3RUNDlHRFBUcTNieVgyaUYzMkM4N0p6Zjl0UkYrUm1GK0M0cEtTeTllREwvbmRmcDJjeXVQekc1clhuenB1WUZPYlJzeXI4MWRzOXc4TUM3cDBRRmxKa1ZrU2wvQjYwUGg1ZzNxN3MyMWNkeUllSFR0OStYbDhVbkVKcjc2Ui9vSS94dHBZV2pBdlJUNks4VHh5TnVaWlBKZkxiV1pyT1hYY3dFWVdaV05kWnVma0hUbmxjeXY0M3J1TUxIVlZsVTd0V3MyZFBvcDVxV3VuTmh0MkhrM0x5TkxWcmlRSkJTUTdkL25tQ1cvZjFMUU1ZMFA5aWFQNmRXamJVdmhWNzBzQlp5NzZKeVcvVlZkVmFkZTZ4YlJ4Z3lTMHlXZC95RDNrZGZIMm5mdXA2WmtxeWtwTmJScHRXUFluRzRFWEY1ZnNPSExxNm8wN2hVWEYxZzNOWms4YmFXRnF4THhVYVdmK3dEdVJoMDc2eENXOFVsSlVjSFZ4Y25ac0p2d3EwL1Y2KytxNVFhRVBydmdIV3pVMFpiNmJFazR0cGtRLzc5MjdEcHdPdkhzLy8yTkI0MGJtYzZhTnNteFF2M3pwRjY0R3J0aTRiOUdmNDNyOTBwRlpjdWpreFowSC8xazhjM3pQYmgyWUpadjNIRC9oZmRYMzFIYjJoRXhOeTl5NDYxakVneWVLQ3ZKT0xadk1uRHhDWGUzenJjbm9tQmVIdlh3ZS9mczhQNzlBUjF2VHBZMzkrT0Y5eE43cCs5clM0eEplbi9EMmpYcnlMQzA5UzBkTHMzTjd4L0VqK2lncXlHZGtaWGNkTUlWWmYvcjhkVVRrN05oc3k4clpsWDV3bFo0a0RMSFgxZUVEdWpPSDRzQ0pDM2Nqb2pLelBxaXFLcmRzMm5qOGlEN3NwOC93RFFqeDlnbDRFZitLenhlWUdPbi82dTR5cUk5N1JiZU1tVTk4eTRwWlVVK2VYZkVQeWNuTnM3R3ltRE50bExHaC9wN0RaNjdkdUp1WC83R1JSZjFaVTBaWU55cUxxNlc1VFBINC9IOHUrUG42aHlTK1R1Rnl1UlptUm4vTm1TaDhuWlRtT0Vpam8zUExWWnZsQW9MQ3A0MGZ4QzVNU243Ny9HV1NXd2NuRldXbHF1MzJ2d1poUHdBQTFDUU9saVFuU3lVOFNucEhLWmxrb0ZVTit5d3NMQm94WlRFUnJkNTZVTXBObnNVbFdUYW92M2I3WVNKU1UxSDI4OTVOUlBXTjZ0VTNxbmYvMFZNaTZ0emVVZVBUVDlLbnorTEZodjE1K1FXWjd6K0lMTXora1BzaS9wWEl3bzhGaGRQbXJVM1BlTy9xNHRoMzlLenl1M0pvYnJObWNWbUl5K1B4NUNydUpoQVpGYU9rcUdCdCtVV2JpVUJRNmh0d3A2RzVDZlBMMHI2cGRVajR3K3ljUE9ZdFdEYzBtejExNU1XcmdjOWZKdjA1YVppTWpFd3pXMHRyU3pNTFUrUHQrMDlwMWxFYjFyODdFZFhUMDJaM3VIeURwN0t5MHRSeGcwd005Y1ZXNDJWaTh1a0xmaTV0N0VjTy9QWEI0OWlBMitGUG5yNzA4bHdsa29NZ1ZwZU9yU1VVVFVSV0RjMHNUSTFDd2g4V0ZoWXBmcnF4NG5jcmxJaDZkZXZBcERhTW03R3NsS2hQajg2cXlrcCtnV0Z6bDI5ZE1YOHkyNTFiV1BqOXgwVGs2dUpZYWNWWU1iSHg2M2NlNmVUczBMbTlZMjV1L3VrTGZsUG1yRDUzWktPVUlUY1REelEwTnhrOXVHZFJVZkhEeDdGdjNxWXhZYjlmWU9paVZUdk5UQXpIRE8xVlZGUjg3c3JOc2I4dk83NW5aWDJqZWp3K2Y4S2ZmeWUrU3VuN3E2dGhQZDJVMUxUbkx6K2ZTQzJiTldZeWxydUplNDhnSmE5ejF4S1QzblRwMkRvdnYrQzg3ODFaU3pkN2VhNXVhRzdDdkxwdSs1Ri9MdnExY1dqYW8wdjdOMi9UTHZqZStqZjI1ZEZkZjR2dHRwMmFsamx1eHZMVXRBeG54MmJkdTdUTHpmdDRJeWhjVUNyZ1V0bHR4QVVyZCtUbGYrenY0Zlk4UHVsbThMMHBjMWY3SE44aVRRL3dzNWR2ck41eVVGZTc3cEIrdjNDSS9BTER3aUtqeTY5Mjh0elY5OW01WTRmMVltNCtTamkxMkUybXoxdnIxTExKNmtYVG5yMU0yblhnbjVsTE5sNDR1bG1rTnhBUk9iZHFSa1FSRC81bEErKzc5NktKS0RReW1nMjg3ejJNYVdodXduNGpjdlB5Zi92ejd5YldEWWIxL3lVa0xPcUtmOGpIZ3FMMWY1V2xOVjI3ZVhmSm1sMXFxaXB1TGs3YWRUV2V4TWFkT24vOTdyMUhoN2N2Rjc0MVVMWFNOKzQ2bHBHVjdlcmlwS0d1RmhvWmZlVDBwYUxpNGxsVFJxZ3FLODJlT3ZKaGRHeEFVSGcvRDFjekUwTkRmUjFwUGpqSkp3bEw3SFdWaU9LVDN2ejJ4L0xjdkk5dUhaeE1UUXpldkUyN2V1Tk9TRVRVbmcwTGJhM0s3djJ0MlhiSTJ5ZkExTVNnbjRlcnJLenNuZkNvelh1T1A0NTVJWHlqczd4TmU0NjNhbTY3Zk42a3gwL2pQSStjblRwdmpYVkRNeDZmdjNUMmIrL1NzN1o2bnB3NmI4M2xrOXZLMzR3V2k4Zm56MWl3UHV6K1k2c0dwb042dTNPNTNQRDdUMUxUTXRrVFJzcmpJQTBWWmFWMnJadmZDSXFJZVJiZjJOS2NXY2hjMG45eGRhN0NEditiRVBZREFFQU5ZOStJd21LSWlQd2lhWlI3TmV4UVZrNTI3clJSWWw5YXMvVmdpNmJXWFRxMEZsbHVZcVN2cFZubnJ6a1R3eUtqYjRYY1k4WWlZb1lFZS93MFRsNU9ManM3Si92VHpIL3ZQK1NVOEhpSnIxS0lTSGo0dHc4NXVmNkJZWllXOWRuaHRiT3ljd3FMaWd2VHMxTFRNdlIxUDRleWlnb0twaVlHQTNxNkZaZndRc0tqVml5WUlseVprMmV2NXVVWHNFLzVmSUdFMzIwdjRsODFORGNSR1NFODR1R1R0SXdzZGx5bFgxeWRJNk5pcnQrOE83QlhGK2JObWhqcDMzOFU4L3hsVXQ5ZlhkbnM0cFpORzNzZVBhdWxXWWRaVFZnZGRiVVY4eWRYVkFjaXVuMzMvbzYxODV6c216QlBWMjQrY1A3S3pkTVgvTVlONnkxaEs3WmNDVVdYdlFVMzUrMzdUb1ZFUkxtMkx3dlgvVzZGYW10cHRHN1ZsTGtySVNndFBiRm5GWE8vWUVpL2JnUEd6Tmx4NEIreFlYOUthanB6RUNxdEdFdGZUOHY3NEhwMjVQd0dac2J6VjJ5L2ZqT1VhY3FybEs5L01CSHRXRHVQN1VRZ0VKUXkyUTByTnU2M3NiTHczTGhZVGs2V2lMcDFianR3M054REp5LytOV2ZpczdqRWw0bkpmWHQwbmpOdHBQQldEQXRUSTFsWm1lY3ZreEQyZjR2RXBEZkg5NnhTVlZFaUlzc0c5Zi9ldU0vbjJ1MlprNGNUVWRqOXgvOWM5QnZXNzVjWkU0Y3lLMXMxTWx1eGNkLzFtNkZpZXcrdDNMdy9OUzFEK0diVHRIR0RoTCtZaWdyeW0vK2V5ZUZ3aUdqSm10MitBU0YzSTZJcjdYcVQvU0YzMDY1ak9scWFKL2V1WWhJTlJnL3BPWHFhbUVIeWsxUGVlZTFkemR3WGszeHFzWnUwYTkyQ0dSUEVvYmxOZG5iTzRWT1hRaU9qMnprMUY5bXp0cGFHVlFQVGUxSC9scGFXY2ppY3ZQeUN4ekV2YkN3dEloNDhZVG9VZk1qSmV4SC9TbmhhZ2Zpa04zT25qK3J2NFVaRW93ZjM3RGQ2MXEyUWV6bTUrZXBxS3RrZmNsZHMycStscVhGazUzTDJOc0hoVTVkMjdEL2xlZlJzK1NFWXZyYjBjY042dDdDellvN3prTDVkQjR5YmUrRnE0S3dwSXhRVkZaakxTMEJRZVB2V0xkbzROSlh5ZzVOd2tnaXI2THE2Yk4zZUQ3bjV1OWN2WUc3VkVWSHY3cDNHL3I1czVhYjlYcDZybVZRZ2I1K0ExZzUyRzVlWERRUTRZV1RmMlVzM0J3U0ZCOTZKbE5DaWJtSlViOTd2bzVtUDc4M2J0SXRYQXhNVVVyd1BybWR1M09UbTVXL1pleklvOUlGN1I5SC83OFE2ZnNZMzdQN2p2ajA2ejVrK2lza3ltRHhtUUhISjUwbHFwVHdPVXVyYXFjMk5vQWovMjJHZncvN0FzRHJxcXExYjJsVnRoLzlCRlk0VkRBQUE4SFBxOENsZjljWUQ0bFhIZUdxeU1qSy91cmYvMWIyOWU2ZldKa2I2Ymk2T3pOTmYzZHZMeWNsYTFEZGluN0ovVFcwYUdSbm91WGRzelhZMVBITHFVcjh4cy91Tm1iMWovNm5pa2hMbU1mTjN3dnRxU21vNjg1Z3RORGN2djZDd3lObXArWTREcHk5Y0RXUVdQb3lPWlVhbkM3di9STGlHWEM1bjVZS3B2YnQzWXZvVXRITnFMdnduTW5aZ0NZOG5WM0dUNFB2c0hFME5kWkdGbC8yQ2ljaTlVMW5tZitmMnJSVGs1YTc0QjFmNWtMSjNFQ3JTeHFFcEcvTXp2N3lKS1B6TGQvMHR1blZ1eStGd0FqNU53ZkFxT1RVMkx2RlhkeGNaTGpmeDlkdm9tQmV1TG81eWNySVpXZGtaV2RrNXVmbk5tbGlscG1XSTdWNVJWRnpNNFhBcXlwNFZTMTlYbTQzNWVUeStWbDBOSW5yek5rM0t6ZXRxMWlHaW04RVI3QkltZnpnZ0tQeGpRV0hmSHE0ZmN2T1ltcXVxS2hzYTZENklqaVdpdWhwMW1Gem85TXozd2xzeE9CeU9ocnBhOW9kYzZkOEZsRGVvVDFjbWpDRWlacUFFOW1QMXVYcWJ5K1gwNnQ2SitXZ3lzcktiV0RjZ29nZlJUOHZ2SnpVdEkvUmVkQnVIcHNKM211Uys3SnN6YmxodkpoWXRYNVlFTjRQdkZSV1hET3ZmbmUxY29LU29NR0pnai9Kcjl2cWxJNXNMSS9uVVl2WG8wbzU5M056T21ybDNJTFlhems3TjMyZm52RXhNSnFLSUIwOEVwWUxSUXp4eWN2Tmpuc2N6T1VlbHBhVnRXMzN1ZXFDaHJ0cTNoeXZ6V0ZaV3h0bXBPUkdsdkV0bjZsWllXRFI2aUlkd3NzeXdmcjlvcUt2ZUNJb1FWL2pYbFc3ZjFKbzl6aDl5ODAwTTlRc0xpN0krM2JRVkljMEhKK0VrcVJRenhrcW5kZzVzekU5RWRvMGJ0bk5xL2lMKzFlczM3OWdPV1RNbURHVlRQMlJsWkNhTTZrZEVBUlVjRUFaN0Q1U0ltSk96YStjMmJMSUc4MzlaaXRSVlBYZjVob2E2Nmg4VGh3cGZHNFd6VWI3bE9KVFgxckdacW9vU2UwbVBTM2lka1BUR3JZTlQrV1FUcUFoYSt3RUFvSVpwMlloVUZDbS9rSEkvVXZoVGFsdDlFeVMvVEVnZSsvdXlEY3Yrck1Kb2RwUEdEQmc3ckpmMDZ6TUoyTE9taktpbnE3MTY4d0VkTGMyMnJacmVlL2h2QXpQakZuYldBWUZodlQ3bG96S2tIM09ydUxoRVFpWndYbjZCbXFxeThKTDhqd1dCSWZmVVZGVzh6bDVsRjlaUlY0dDVGaCtmOU1hOHZxSDBiNHBsYWx4Sk4zaVJWRTg5bmJwS2lnb1pXZStyVUpaWXV0cDFIWnJiaElSSE1YbisxMi9kSlNJUGR4Y2lpazlNWmpxZE1nTUVDTXZPeVJOT3NtQm8xRkY3L2VaZGV1YjdyK29WZi8xVzZJMmc4S2ZQRTk2bFp6S3Q3b1ZGMGs2M05tWklyOGlvbUxYYkRwKys0TmZmdzYxblZ4Y21QR05xL3RlNlBTTHJNMTFiNitscGp4N1M4OURKaXg3RFpuVHA0RFN3bHp2YkxNWlFVMVBKemZzby9WdUE4b1NUUHRSVVZXUmxaZkx5eXc1cGZGS3lRRkRhcjF3ZkhIWmVRR0hNMTEveW5IREdRaDFrbUZ0MWJGa1NKTHg2UTBRMlgzNzBCbm82NWRlc2IvUTU4MGp5cWNYUzAvbmNxMHFqamlvUlZYUkd0VzNWYlAveDh4RVBualF3TTc1Nzc1R2RUU05ueCtiS1NvcGg5Nkp0clN3aW8yTFUxVlNhTkc3QXJtOWtvQ2Q4aVdQdWZESHZsOG1UYXR6b2kzY2tLeXRUMzlqZzBiL1BpMHZFWE82K3F2UjM2VmxlNTY0OWpJNU5TazVoMDZZS0M4Vi9XNlg1NENTY0pKVmlQajdyTDk4c2t6RVVGUG9nT2VXZHNhRmVRdEliQlhrNWtTdXpSWDBqRG9kVDBWMFlocmJXNTFudVZGV1ZpVWhQNkpyR2RMQVNUaHlUSVA5alFVcHF1bU1MVzhXS004dSs1VGlVSnk4bjE5SFo0ZEwxb0NleEwyMnRMSmdNZitRdWZSV0UvUUFBVU1QSXlsREhablE1akpnOC8rb00reE9UaVlnZDA2aHNZVkx5cGV0QndrdTA2dFpoRXo1WnpOamE2Wm52UzBwNFluZGVSMTFWK0RkMFpGU01pcktTb2I3T3JLa2pFbDY5bWJkODY2NTFDMjZGM092bTZ1eGtienQ5Z1gveTJ6U2pUeTNHWDZXa2hDZGY4U2pmeXNxS0lyKzliZ1JGRkJZVkZ4WVZIL2YyRlZuNWlsK3c4QkJLMHBQd1c1QWhVa09Cb0xTa2hLY2dMODg4WlJ2ZnZzVXZyczRSRDU3Y2lYalV1WDByWmxJb1kwTTlJaEtVQ29qSW82dEwrZTc2UnZYRVRFWm9ZMm54T0NidWJzUWp0cXR3cFppZXQ4MmFXUGJ6Y0RVMU5sQlhVeG4veDkvc3F4eXE1TjBaRytwNUg5cHcyUy9vekVYLzlUdU9IRDE5YWVlNkJhYkc5WmpiQnpNbkQ2Ly81VjBWbVU4SnhsUEdET2pTd2VuVStldlhidHk1NGg4eXJILzNHUk9Hc0t2bDVYMVVVVmFVOGkyQVdESmY5bzRSUGxFRkFvR3NyTXltdjJlS2JGSzNYSElOYzIrT2lDU013VUZFTWpLZkcxRzVIR21UVFpqcmorcVh0L1o0QWpGcFVVcEtuNytrbFo1YVpUakNEemxFVkZyQjFITTJWaFlhZGRRaUh2NDdwRyszc01qby9qM2RaR1ZsN0p0YWgwWkdqeHZlKzE3VXY2MWIyZ20zRW9zVXhCVTZzSHkrZ0lpNDVkSnRtS0xGSGhucFMwOU9lVGQwNGtJT2gzNXhiZGZQdzlYSVFQZjhsVnUrQVNGaTM1VFVIMXlGSjBtbCtBSUJFWlhQTFdLT01sZUd5NXhwSEM1WDdHNGxKeVdWMzBSQzNTUmZwc3FPUThWangzN2pjUkNyYStlMmw2NEhCUVNHMlZwWitBV0dHZWpyc09Pa2dqUVE5Z01BUU0zVHFVVloyUC9vSmFWbGs2NUc1WnRJNDBIMFUwME5kWkdjK1FlUG5zWThpeGRlMHRTbVVmbXduekZsenVyNHBEZGlYNW85ZGFSd1IvU2cwUHZPanMwNEhJNE1oN05tOGZTLzF1MjVFeEdWK2Y1RGp5N3RUSTBOdERRMWpweTZ0UEFQTVlQMjgzajh1L2NlQ1M5SnkzZ3YvSnRZN0x5QUxJMDZvcG5lbC8yQ1pHVmxBczd1VVZYNUhDcndlSHkzZnBOOEEwS21qQjM0UFNiM2V2OWxEdTNybEZRZW4yOWV2MnlvYWdVRitRODVYMVF5UFNQcmE0dm8zTDdWbW0ySC9HK0hHUnZxSmI1S0dUMjRKN09jYWZuazgva1ZmWWdpZm5GMVBuWCsrc0dURjExZG5OaWNWUW55OGo5Nit3UzBiTnA0ejhhRnpCS211Wktsb0NESE5BS3pRMlNuWjRpbU9Takl5L1h0MGJsdmo4NCsxMjR2MytDNSs5QS9hNWY4enN3Zm9hS3NKS0htRGMxTkZzOGNQM25NZ0Q4WGJUeCs1a3FQTHUwYW1Ca3pMMzNJeWNOTTc5K1BnYjVPZk5LYitrYjFES1c0VzhkOGxMRXZFcXE5R2t5TGJuTEtPL1p6SjZMa041SWFnZG42U0Q2MXZncVh5Mm5qMFBUMjNmdlBYeWFscG1XMmMycEJSSzBkN0RidVBKYjQrbTNpcTVReFEzcEt1U3VtMFRqMlJhSnc5Z3FQeDMrVi9OYklRRTlzanJmMHBmOS9SQ2ZsQUFBTmZVbEVRVlJ6MFQvL1k0SG5wc1V0N0t6WUpSSXE4LzArT0FZekJtcjUvVFBwR0tiR0Jzd0JpVTk2azVUOFZuaTB4ZmlrTjZXbHBXWkNZOGQ4SThtWHFUcnFhaXJLU2kvaVgvRUZncS9xQVBVdEhKclphR25XQ1FnSzc5S3hkWExLdTdGRHZ5SzlEdEMzSHdBQWFpVHpldFRnVTRiak5VbWRHYjlDU1FudlZraWtRQ0RJemZ0aTB2ditIbTQzenUwVi9pdmZvQ2RzMUdDUEsxN2JSZjVFOHNOalh5UThpMHZxL0ttbnBVWWR0ZVh6SmwrOEd0aXBuVU1ETTJOWldabGgvYnRmOEwwbDlzZGwvc2VDT2N1MkN2OUZ4N3hRVlBnYzU1ZVU4QlFVNUN1cVhnTlQ0N2lFWkhhd3Q1VFU5QWZSc1k0dGJJVmpmaWFIdG5NN2gvVE05eEVQSGpOTG1GU0ZqTXd2QWxRVlphV01MTkhKQ0tRUmVDZFNPT25BNit3MUluTHZWRGFVbEtteFFXcGFadktuanFBbEpUei9UMTA2cFM5YVNWR2hrN1BEbmZDb2dOdmhxaXBLN1B4OGxnMU5kYlhyK2dXR3hTVzhabGZtQ3dTSnI5K0szVTlqUy9NZVhkcW5wS1pQbmJ0YUpJZjI5WnQzeWVWNnEyYm41QkdSb2NIbjJDL2d5OG96d3pyZWZ4VERMaEZwWGN6SXltWWZkK3ZjVm9iTHpjak1aZ1pVSTZLanB5L2xmL3ljaUp1Ymw4KzhtcGYvc2FpNGJEd3RMYzA2clIzc2lJaWRLaUx4OWR2aWtoTDJ4Z3BVdS9hdDdZbG96MkZ2NFFid3hGY3BZdHZEclJxYUdSdnErUVdHUlFxZEJzSWZhNVU1dGJRakltK2ZBSFlKWHlDUUhNcFdlbXBWamJOVHMveVBCY2ZQK0JybzZ6QVo2VTcyZG55QllQL3g4eHdPUi9yN0M1M2F0WktWbFRsNDhvTHc5OExyM0xYc25EemhzUWFxVmpwekQ1UzlVNU9UbTMvdndSY2pqSHk2N3BVVlhlMGZuTWgxdGFHNWlYbDlRLy9iWWNLVHZ6eDVHaGNVK3NDaHVRMXpTN3BycDdaRXRHWFBDVGF6ak1mbmV4NDlTMFE5dW9nWlBMSnFKRittdUZ5T3E0dmp1L1NzUXljdnNnc0ZndEtLT2tkVUN5Nlg0OWJCS1RVdDg5VDU2OGp3cndLMDlnTUFRSTNVcHgydE8wVkVkRFdDK3JRajFXK2V1UGZTOWFEY3ZIeEZSWVdOdTQ0SkQxNHREUjZmNzNua2JDdDdXeUpTVlZZU3lSY29uNkc2Ly9qNWVucmE3VnUzWUo2V2xwWXVXYnM3SnpkdjBxait6SksrUFRvZFAzTmwvb3J0eDNhdEVBN0l0ZXJXY1dwcHQyUE4zSXBxVWxwYW1wT2JMMkVlWS91bTF0NlhBcDdGSlRKOUdaaHgrenEzRnpNN25YdW5OaGV1Qmw3MkMyWUNDUnRMaTB2WGcvNWF0N2VkVS9NRzVzYk03K2JHbHVZQnQ4UC9XcmZYeUVEWHZXTWJKb3RlR2lVODNyZ1p5OGNPN2FWVlZ5UHdUcVQzcFlDT3pnNHViY3FHVk9qMVM4ZTc5eDdOK1d2TGJ5UDZ5c3B3ajUveExaOXZJRTNSdjdnNSt3YUVYUEM5NWQ2eGplS25XeUV5WE82Y2FTUG5MTnN5YXVxU0h1N3Q2eHZWeTh6S3ZoRWM0ZWJpTkhuTUFMRzFuZmY3Nkx6OGo0RjNJdnVPbXRXc2lhV3hnVjUrUVdGeXlydW56eFBXTEprdTBoZkRVRi9IeUVEditzMjd6V3d0VFkwTjd0NTd4SXdzOFBuQWRteXo3K2k1elh0TzhQZ0NBejN0bThIM0hzZThFRjVoMGNxZENncHlUYXdiS2lvcEJOMjl6eGNJdXJtMlpVWk1HTnF2MndudnF3UEh6WFh2MkVaSFd6UHhWWXBmWU9qcXhkTzF0VFJpNHhJWHJkenA2dUpvb0srVGtaWHQ3Uk5RVDArYlRZS05qUHFYaU95RnhnbUQ2dVhSMWNYbit1MnJOKzY4VG5ubjNLcVpvcUw4azZjdkErOUVodmdlRXBrNGd3bGdsczZhTUhYZW1zbXpWN20yZDdJd00wclBmQjhRR0Jad2J1ODNWc1BXeXNMVnhUSGdkdmlzcFp0N2RldFF3dU41bmJ0V1VTbytTL0twVmJXYU1JbjBONE1qMkduelRJejBEZlIxQWtQdU1VbjRVdTVIVDZmdXpNbkQxMjQ3UEdqY1hMY09yYlUwNnp4NTlqSWs3R0d6SnBaaWh5cjhxdElkN1p2NEJvU3MzbnB3OUdDUER6bDVua2ZPS2lrcFpnc054OEJjSnoyUG5zdkt6bEZWVWVyM3EydjFmbkRscjZ0TFprK1lOR3ZsaEprcnVuUnN6VTdnVjFkRGZlR2Y0NWhOWEYwYzNZS2QvQVBEaGs1YzBNNnBoWXdNOTI3RW85aTR4QkVEZTBnZWRPQ3JWSHFabWpwMjRQMm9tRDJIdmU4OS9MZUZuWFZSY1hGdzJNTzUwMGUxYlBvZEx6SmRPN1U1ZGY3NjladDNyUnFhbVZaZmFzTi9CTUorQUFDb2tad2FrNjRtcGIybmdpTHl1a25qcFpvWnJVSTV1Zm03RHYzVHBIR0Q2ZU1IVDVpNWdzUGh6Snc4WEtRQlhLeUNnc0tTRXQ3WTZjdmlFbDQxdFpYcUoxZGtWRXpnbmZ1TFpvNW4wMU4zN0Q4ZEV2Wnd5YXpmekQ2TjBxU29xUEQzL01tVFpxK2FPbS90dGxWejJMbXBYZHM3dW9vTDBWblJNUytLUzBva2hOK3RIZXlVRkJYOEFrUEx3bjYvWUJrdWw0MjNoZGszYmF4ZFYrTld5TDI4L0FKVkZhV2UzVHJFUEkrL0ZSTDUvR1hTL0Jsam1IVm1UQmlTL1NFMzRIYVlxb3B5K1drT0plalRvN09La3VKV1Q2K016UGQ2dWxvVFIvWVRuczJyVXp1SGVkTkhIenR6WmQ3eXJUcmFtbjEvZFZWVWtOK3c4Nmp3SHFRcHVsVnpXeDB0emZUTTl4N2RYSVNYZDJqYmN1ZmErUWRPWExqaUYxeEtwSytyMWM2cFJkOWZYU3VxcmFLQy9JWmxmOXdNdnVkekxmRGZaL0dQbmp4WFUxUFIwOUg2YlVSZmV6dHJrWlU1SE02V0ZiTTI3ajYyY2RkUklrN2JWazNYLy9YSHdIR2Y3OVRvNjJwdFhUVm5xK2ZKTlZzUHFpZ3JkWFIyK0d2dXBIRXpsckVyZEhacGRlYWkvLzFIVCtYbDVjeE5qZFlzbnM0T1EvREh4R0hHaHZyZVBnRmU1NjRwS3NvYjZPdU9IZHE3YWVPR3pNQUVObFlXMTIrRjV1Vi8xTkhTN05HbC9lZ2hIdXpORHYvQXNFWVc5YXMyV2dSSVExWldadGU2K2Z1T25RdTRIYjcvK0hrTkRUVlRZNE1WQzZlVWova1p6WnBZSHQ2eDNQUG8yZkFIajIvZHVhZW5vK1h4NVNpZVZmYjN2TWxHQm5xKy9pRWhZUS8xZGJVOHVuV3dzYktZTW1lMTVLMGtuRnBWbzZhcVltZlQ2T0hqV09FWi9scTN0RHQ3K1lhejBCaiswdWp2NFdaWVQvZm82Y3RYL0lOTGVEd2pBNzFKby9zUEg5QmR3dGlsVXBiZTNjMDVNeXZiKzFMQXhGa3JqUXowUmcvMmVCd1RkOGJuYzNLRWhhblJyQ2tqanB5NnRQZUlkNS91bmFyOWd5dC9YYlcxc2ppMmE0WG4wWE9oa2RIK2dXRjFOZXQ0dUx1TUc5NWJSMHVUM1dybGdxbE5iUnBkdkJyb2RlNGFWNGJieU54azVjS3BVazY4SjZWS0wxT2FHdXFIZHl6ZmQreGM0SjNJUjArZWEyaW9PVFN6WWJvaGZEKzIxZzJNNnVrbXYwMURVMzhWY0NxOS93Y0FBUEJ6Q295aUxXZUppTGdjMnZrNzFkT3FmQk94ZUh6KzVObXJIa1RISHRxMnJFbmpCamVEN3kxYnYxZEdodHUyVmJNYlFSRXQ3S3pjT2poeHk0WlFLaTBwNFpYd2VGd090NStIS3hHTm1yYjB5ZE80RG0zdFowNGVVVTlQZThEWU9RbXZVc29QWFNRUWxESjkrN00vNUE3K2JiNnVkdDBEMjViS3lzancrUHhWbXcvNFhMczlxTGQ3K1Ftb0QzdjU3RGh3dXA2ZTl0R2RmNWVmZFkrSXNySnpEcDY0b0tHdXBxU2tLQ2NuazVhZWRlN0tUUjZQNzNOaXE0YTZha1h2ZDlQdTR6N1hBcTk0YlplUUZBQzF5ZFBuQ2NNbkx4S2VhUndBQVA1VDBOb1BBQUExVllkbWRDNllYcVdSb0pRT1hLVkZ3NnE0bjNkcG1RK2lZNmVPSGNoTTZkU3BuWU9ObGNVRjMxdDNJeDZwcTZrOGlJNE51LzlZWkpOMlRzMlpzTCs3bS9QZ1BsMkZtMW42ZE85VXZpRmk3dkt0ekFNdWw2dXJYWGY1L0VsTUcyRHF1NHpBTzVIamh2V2VPS3BmK1lxTkd1eWhyS3lZbkpJbU51WW5JblUxRlo5cnR6OFdGREpQWldWa2JLd3NwbzBmTENIbUo2S1JnMzcxRFFnNWVPSmkxVWJwaDVxbHRMUjBxK2ZKeHBibWJ0WGFHQWdBQURVSVd2c0JBS0FHZXh4UGl3K1ZQVjR4bG14TnE3Z2Z2OEJReVRucUFrRXA4NC9ENFhDNG5HOFp1MWhrNk9PTXJHenR1dDg2RlFHUHp4Y0lCQkpTWGtVRWh6MmN1V1NqNTZZbHpXd3hBVkl0ZC9MczFkMkh6cHpjdTFyNmtSY0FBS0NXUWRnUEFBQTEyNWF6RkJoRlJLU2hTcXZIVlQzVkh3QUFBS0JXd2dSK0FBQlFzMDM4bGJUckVCRmw1OUg4L2ZRMjgwZFhDQUFBQU9CbmdyQWZBQUJxTmtWNVdqeWNtSG5ybWNnLzdYM2xXd0VBQUFEOFJ5REpId0FBYW9Qb2VGcHk2UE5UczNwa2FVeDFWSDVrbFFCcUUyVUYrbGowb3lzQkFGQWRHaGlTZzFSVDd0WWVDUHNCQUtDV3VQK2NObnRUWHNHUHJnZEFiZFRBa09MZS9PaEtBQUJVQjNjSG11VHhveXZ4LzRVa2Z3QUFxQ1hzRzlITzM4bXRKY2xoZGxvQUFBQ0FUOURhRHdBQXRVMUJFVDFKb0xkWmxGLzRvNnNDVUZzZ3lSOEFhZzBrK1FNQUFBQUFBQUJBN1lFa2Z3QUFBQUFBQUlCYUMyRS9BQUFBQUFBQVFLMkZzQjhBQUFBQUFBQ2cxa0xZRHdBQUFBQUFBRkJySWV3SEFBQUFBQUFBcUxVUTlnTUFBQUFBQUFEVVdnajdBUUFBQUFBQUFHb3RoUDBBQUFBQUFBQUF0UmJDZmdBQUFBQUFBSUJhQzJFL0FBQUFBQUFBUUsyRnNCOEFBQUFBQUFDZzFrTFlEd0FBQUFBQUFGQnJJZXdIQUFBQUFBQUFxTFVROWdNQUFBQUFBQURVV2dqN0FRQUFBQUFBQUdvdGhQMEFBQUFBQUFBQXRSYkNmZ0FBQUFBQUFJQmFDMkUvQUFBQUFBQUFRSzJGc0I4QUFBQUFBQUNnMWtMWUR3QUFBQUFBQUZCcklld0hBQUFBQUFBQXFMVVE5Z01BQUFBQUFBRFVXZ2o3QVFBQUFBQUFBR290aFAwQUFBQUFBQUFBdFJiQ2ZnQUFBQUFBQUlCYUMyRS9BQUFBQUFBQVFLMkZzQjhBQUFBQUFBQ2cxa0xZRHdBQUFBQUFBRkJySWV3SEFBQUFBQUFBcUxVUTlnTUFBQUFBQUFEVVdnajdBUUFBQUFBQUFHb3RoUDBBQUFBQUFBQUF0UmJDZmdBQUFBQUFBSUJhQzJFL0FBQUFBQUFBUUsyRnNCOEFBQUFBQUFDZzFrTFlEd0FBQUFBQUFGQnJJZXdIQUFBQUFBQUFxTFVROWdNQUFBQUFBQURVV2dqN0FRQUFBQUFBQUdvdGhQMEFBQUFBQUFBQXRSYkNmZ0FBQUFBQUFJQmFDMkUvQUFBQUFBQUFRSzMxUHltQlA0M2JLTmsyQUFBQUFFbEZUa1N1UW1DQyIsCgkiVGhlbWUiIDogIiIsCgkiVHlwZSIgOiAibWluZCIsCgkiVXNlcklkIiA6ICI2MzU4ODEwNjkiLAoJIlZlcnNpb24iIDogIjQ2Igp9Cg=="/>
    </extobj>
  </extobjs>
</s:customData>
</file>

<file path=customXml/itemProps3.xml><?xml version="1.0" encoding="utf-8"?>
<ds:datastoreItem xmlns:ds="http://schemas.openxmlformats.org/officeDocument/2006/customXml" ds:itemID="s:customData">
  <ds:schemaRefs>
    <ds:schemaRef ds:uri="http://www.wps.cn/officeDocument/2013/wpsCustomData"/>
  </ds:schemaRefs>
</ds:datastoreItem>
</file>

<file path=docProps/app.xml><?xml version="1.0" encoding="utf-8"?>
<Properties xmlns="http://schemas.openxmlformats.org/officeDocument/2006/extended-properties" xmlns:vt="http://schemas.openxmlformats.org/officeDocument/2006/docPropsVTypes">
  <TotalTime>0</TotalTime>
  <Words>9557</Words>
  <Application>WPS 演示</Application>
  <PresentationFormat>全屏显示(16:9)</PresentationFormat>
  <Paragraphs>482</Paragraphs>
  <Slides>38</Slides>
  <Notes>17</Notes>
  <HiddenSlides>0</HiddenSlides>
  <MMClips>0</MMClips>
  <ScaleCrop>false</ScaleCrop>
  <HeadingPairs>
    <vt:vector size="6" baseType="variant">
      <vt:variant>
        <vt:lpstr>已用的字体</vt:lpstr>
      </vt:variant>
      <vt:variant>
        <vt:i4>22</vt:i4>
      </vt:variant>
      <vt:variant>
        <vt:lpstr>主题</vt:lpstr>
      </vt:variant>
      <vt:variant>
        <vt:i4>1</vt:i4>
      </vt:variant>
      <vt:variant>
        <vt:lpstr>幻灯片标题</vt:lpstr>
      </vt:variant>
      <vt:variant>
        <vt:i4>38</vt:i4>
      </vt:variant>
    </vt:vector>
  </HeadingPairs>
  <TitlesOfParts>
    <vt:vector size="61" baseType="lpstr">
      <vt:lpstr>Arial</vt:lpstr>
      <vt:lpstr>宋体</vt:lpstr>
      <vt:lpstr>Wingdings</vt:lpstr>
      <vt:lpstr>汉仪旗黑-55简</vt:lpstr>
      <vt:lpstr>汉仪中黑KW</vt:lpstr>
      <vt:lpstr>宋体-简</vt:lpstr>
      <vt:lpstr>Arial Regular</vt:lpstr>
      <vt:lpstr>Inter</vt:lpstr>
      <vt:lpstr>Thonburi</vt:lpstr>
      <vt:lpstr>宋体</vt:lpstr>
      <vt:lpstr>汉仪书宋二KW</vt:lpstr>
      <vt:lpstr>微软雅黑</vt:lpstr>
      <vt:lpstr>汉仪旗黑</vt:lpstr>
      <vt:lpstr>Arial Unicode MS</vt:lpstr>
      <vt:lpstr>Arial Bold</vt:lpstr>
      <vt:lpstr>Inter</vt:lpstr>
      <vt:lpstr>汉仪旗黑-55简</vt:lpstr>
      <vt:lpstr>苹方-简</vt:lpstr>
      <vt:lpstr>Apple Color Emoji</vt:lpstr>
      <vt:lpstr>Times New Roman Regular</vt:lpstr>
      <vt:lpstr>MS PGothic</vt:lpstr>
      <vt:lpstr>Arial Italic</vt:lpstr>
      <vt:lpstr>1_docer</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锐视企划</dc:title>
  <dc:creator>锐视企划</dc:creator>
  <cp:keywords>锐视企划</cp:keywords>
  <dc:description>锐视企划</dc:description>
  <cp:lastModifiedBy>柯妍</cp:lastModifiedBy>
  <cp:revision>550</cp:revision>
  <dcterms:created xsi:type="dcterms:W3CDTF">2025-12-29T11:24:45Z</dcterms:created>
  <dcterms:modified xsi:type="dcterms:W3CDTF">2025-12-29T11:24:45Z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2052-12.1.24031.24031</vt:lpwstr>
  </property>
  <property fmtid="{D5CDD505-2E9C-101B-9397-08002B2CF9AE}" pid="3" name="ICV">
    <vt:lpwstr>31CFD3EA80E7845E3D525169889B2119_43</vt:lpwstr>
  </property>
  <property fmtid="{D5CDD505-2E9C-101B-9397-08002B2CF9AE}" pid="4" name="KSOTemplateUUID">
    <vt:lpwstr>v1.0_mb_4X6gLgQHgk+S6eHbtMcTzQ==</vt:lpwstr>
  </property>
</Properties>
</file>