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9" r:id="rId2"/>
    <p:sldId id="261" r:id="rId3"/>
    <p:sldId id="262" r:id="rId4"/>
    <p:sldId id="263" r:id="rId5"/>
    <p:sldId id="288" r:id="rId6"/>
    <p:sldId id="271" r:id="rId7"/>
    <p:sldId id="285" r:id="rId8"/>
    <p:sldId id="284" r:id="rId9"/>
    <p:sldId id="286" r:id="rId10"/>
    <p:sldId id="260" r:id="rId11"/>
    <p:sldId id="265" r:id="rId12"/>
    <p:sldId id="289" r:id="rId13"/>
    <p:sldId id="290" r:id="rId14"/>
    <p:sldId id="278" r:id="rId15"/>
    <p:sldId id="283" r:id="rId16"/>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07" autoAdjust="0"/>
  </p:normalViewPr>
  <p:slideViewPr>
    <p:cSldViewPr snapToGrid="0">
      <p:cViewPr varScale="1">
        <p:scale>
          <a:sx n="72" d="100"/>
          <a:sy n="72" d="100"/>
        </p:scale>
        <p:origin x="660" y="7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1F366FB-E116-4170-9B48-E5144833674C}" type="datetime1">
              <a:rPr lang="zh-CN" altLang="en-US" smtClean="0">
                <a:latin typeface="Microsoft YaHei UI" panose="020B0503020204020204" pitchFamily="34" charset="-122"/>
                <a:ea typeface="Microsoft YaHei UI" panose="020B0503020204020204" pitchFamily="34" charset="-122"/>
              </a:rPr>
              <a:t>2018/10/29</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6521F4E1-81D2-43A0-8FF9-4B8F6C147428}" type="datetime1">
              <a:rPr lang="zh-CN" altLang="en-US" smtClean="0"/>
              <a:pPr/>
              <a:t>2018/10/29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B8649DAF-093F-4482-AA38-346E9A2DEE94}" type="slidenum">
              <a:rPr lang="en-US" altLang="zh-CN" noProof="0" smtClean="0"/>
              <a:pPr/>
              <a:t>‹#›</a:t>
            </a:fld>
            <a:endParaRPr lang="zh-CN" altLang="en-US"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1</a:t>
            </a:fld>
            <a:endParaRPr lang="zh-CN" altLang="en-US"/>
          </a:p>
        </p:txBody>
      </p:sp>
    </p:spTree>
    <p:extLst>
      <p:ext uri="{BB962C8B-B14F-4D97-AF65-F5344CB8AC3E}">
        <p14:creationId xmlns:p14="http://schemas.microsoft.com/office/powerpoint/2010/main" val="294977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2</a:t>
            </a:fld>
            <a:endParaRPr lang="zh-CN" altLang="en-US"/>
          </a:p>
        </p:txBody>
      </p:sp>
    </p:spTree>
    <p:extLst>
      <p:ext uri="{BB962C8B-B14F-4D97-AF65-F5344CB8AC3E}">
        <p14:creationId xmlns:p14="http://schemas.microsoft.com/office/powerpoint/2010/main" val="354358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3</a:t>
            </a:fld>
            <a:endParaRPr lang="zh-CN" altLang="en-US"/>
          </a:p>
        </p:txBody>
      </p:sp>
    </p:spTree>
    <p:extLst>
      <p:ext uri="{BB962C8B-B14F-4D97-AF65-F5344CB8AC3E}">
        <p14:creationId xmlns:p14="http://schemas.microsoft.com/office/powerpoint/2010/main" val="173640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4</a:t>
            </a:fld>
            <a:endParaRPr lang="zh-CN" altLang="en-US"/>
          </a:p>
        </p:txBody>
      </p:sp>
    </p:spTree>
    <p:extLst>
      <p:ext uri="{BB962C8B-B14F-4D97-AF65-F5344CB8AC3E}">
        <p14:creationId xmlns:p14="http://schemas.microsoft.com/office/powerpoint/2010/main" val="230237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6</a:t>
            </a:fld>
            <a:endParaRPr lang="zh-CN" altLang="en-US"/>
          </a:p>
        </p:txBody>
      </p:sp>
    </p:spTree>
    <p:extLst>
      <p:ext uri="{BB962C8B-B14F-4D97-AF65-F5344CB8AC3E}">
        <p14:creationId xmlns:p14="http://schemas.microsoft.com/office/powerpoint/2010/main" val="110186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p>
        </p:txBody>
      </p:sp>
      <p:sp>
        <p:nvSpPr>
          <p:cNvPr id="4" name="灯片编号占位符 3"/>
          <p:cNvSpPr>
            <a:spLocks noGrp="1"/>
          </p:cNvSpPr>
          <p:nvPr>
            <p:ph type="sldNum" sz="quarter" idx="10"/>
          </p:nvPr>
        </p:nvSpPr>
        <p:spPr/>
        <p:txBody>
          <a:bodyPr rtlCol="0"/>
          <a:lstStyle/>
          <a:p>
            <a:pPr rtl="0"/>
            <a:fld id="{B8649DAF-093F-4482-AA38-346E9A2DEE94}" type="slidenum">
              <a:rPr lang="en-ZA" altLang="zh-CN" smtClean="0"/>
              <a:t>10</a:t>
            </a:fld>
            <a:endParaRPr lang="zh-CN" altLang="en-ZA"/>
          </a:p>
        </p:txBody>
      </p:sp>
    </p:spTree>
    <p:extLst>
      <p:ext uri="{BB962C8B-B14F-4D97-AF65-F5344CB8AC3E}">
        <p14:creationId xmlns:p14="http://schemas.microsoft.com/office/powerpoint/2010/main" val="194780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11</a:t>
            </a:fld>
            <a:endParaRPr lang="zh-CN" altLang="en-US"/>
          </a:p>
        </p:txBody>
      </p:sp>
    </p:spTree>
    <p:extLst>
      <p:ext uri="{BB962C8B-B14F-4D97-AF65-F5344CB8AC3E}">
        <p14:creationId xmlns:p14="http://schemas.microsoft.com/office/powerpoint/2010/main" val="94577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14</a:t>
            </a:fld>
            <a:endParaRPr lang="zh-CN" altLang="en-US"/>
          </a:p>
        </p:txBody>
      </p:sp>
    </p:spTree>
    <p:extLst>
      <p:ext uri="{BB962C8B-B14F-4D97-AF65-F5344CB8AC3E}">
        <p14:creationId xmlns:p14="http://schemas.microsoft.com/office/powerpoint/2010/main" val="149618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15</a:t>
            </a:fld>
            <a:endParaRPr lang="zh-CN" altLang="en-US"/>
          </a:p>
        </p:txBody>
      </p:sp>
    </p:spTree>
    <p:extLst>
      <p:ext uri="{BB962C8B-B14F-4D97-AF65-F5344CB8AC3E}">
        <p14:creationId xmlns:p14="http://schemas.microsoft.com/office/powerpoint/2010/main" val="211713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bg1"/>
        </a:solidFill>
        <a:effectLst/>
      </p:bgPr>
    </p:bg>
    <p:spTree>
      <p:nvGrpSpPr>
        <p:cNvPr id="1" name=""/>
        <p:cNvGrpSpPr/>
        <p:nvPr/>
      </p:nvGrpSpPr>
      <p:grpSpPr>
        <a:xfrm>
          <a:off x="0" y="0"/>
          <a:ext cx="0" cy="0"/>
          <a:chOff x="0" y="0"/>
          <a:chExt cx="0" cy="0"/>
        </a:xfrm>
      </p:grpSpPr>
      <p:sp>
        <p:nvSpPr>
          <p:cNvPr id="32" name="图片占位符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Microsoft YaHei UI" panose="020B0503020204020204" pitchFamily="34" charset="-122"/>
                <a:cs typeface="Times New Roman" panose="02020603050405020304" pitchFamily="18" charset="0"/>
              </a:defRPr>
            </a:lvl1pPr>
          </a:lstStyle>
          <a:p>
            <a:pPr rtl="0"/>
            <a:r>
              <a:rPr lang="zh-CN" altLang="en-US" noProof="0" dirty="0"/>
              <a:t>在此处插入或拖放图像</a:t>
            </a:r>
            <a:endParaRPr lang="zh-CN" altLang="sq-AL" noProof="0" dirty="0"/>
          </a:p>
        </p:txBody>
      </p:sp>
      <p:sp>
        <p:nvSpPr>
          <p:cNvPr id="2" name="标题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zh-CN" altLang="en-US" noProof="0"/>
              <a:t>单击此处编辑母版标题样式</a:t>
            </a:r>
            <a:endParaRPr lang="zh-CN" altLang="sq-AL" noProof="0" dirty="0"/>
          </a:p>
        </p:txBody>
      </p:sp>
      <p:sp>
        <p:nvSpPr>
          <p:cNvPr id="3" name="副标题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rtl="0">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sq-AL" noProof="0" dirty="0"/>
          </a:p>
        </p:txBody>
      </p:sp>
      <p:cxnSp>
        <p:nvCxnSpPr>
          <p:cNvPr id="5" name="直接连接符​​(S) 4" descr="幻灯片标题分隔线&#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图片占位符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zh-CN" altLang="en-US" noProof="0"/>
              <a:t>徽标</a:t>
            </a:r>
            <a:endParaRPr lang="zh-CN" altLang="sq-AL" noProof="0"/>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倍图像项目符号右对齐">
    <p:spTree>
      <p:nvGrpSpPr>
        <p:cNvPr id="1" name=""/>
        <p:cNvGrpSpPr/>
        <p:nvPr/>
      </p:nvGrpSpPr>
      <p:grpSpPr>
        <a:xfrm>
          <a:off x="0" y="0"/>
          <a:ext cx="0" cy="0"/>
          <a:chOff x="0" y="0"/>
          <a:chExt cx="0" cy="0"/>
        </a:xfrm>
      </p:grpSpPr>
      <p:sp>
        <p:nvSpPr>
          <p:cNvPr id="35" name="椭圆形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椭圆形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椭圆形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2" name="长方形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图片占位符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noProof="0"/>
              <a:t>在此处插入或拖放图像</a:t>
            </a: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zh-CN" altLang="en-US" noProof="0"/>
              <a:t>添加页脚</a:t>
            </a:r>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zh-CN" altLang="en-US" noProof="0"/>
              <a:t>项目符号说明</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zh-CN" altLang="en-US" noProof="0"/>
              <a:t>项目符号说明</a:t>
            </a:r>
          </a:p>
        </p:txBody>
      </p:sp>
      <p:sp>
        <p:nvSpPr>
          <p:cNvPr id="6" name="文本占位符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1</a:t>
            </a:r>
            <a:endParaRPr lang="zh-CN" altLang="en-US" noProof="0" dirty="0"/>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2</a:t>
            </a:r>
            <a:endParaRPr lang="zh-CN" altLang="en-US" noProof="0"/>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21" name="文本占位符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zh-CN" altLang="en-US" noProof="0"/>
              <a:t>项目符号说明</a:t>
            </a:r>
          </a:p>
        </p:txBody>
      </p:sp>
      <p:sp>
        <p:nvSpPr>
          <p:cNvPr id="51" name="八边形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2" name="椭圆形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3" name="椭圆形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4" name="椭圆形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5" name="灯片编号占位符 54">
            <a:extLst>
              <a:ext uri="{FF2B5EF4-FFF2-40B4-BE49-F238E27FC236}">
                <a16:creationId xmlns:a16="http://schemas.microsoft.com/office/drawing/2014/main" id="{8702E81C-40F0-489E-8339-0139157E6327}"/>
              </a:ext>
            </a:extLst>
          </p:cNvPr>
          <p:cNvSpPr>
            <a:spLocks noGrp="1"/>
          </p:cNvSpPr>
          <p:nvPr>
            <p:ph type="sldNum" sz="quarter" idx="26"/>
          </p:nvPr>
        </p:nvSpPr>
        <p:spPr>
          <a:xfrm>
            <a:off x="11496369" y="6155190"/>
            <a:ext cx="432000" cy="432000"/>
          </a:xfrm>
        </p:spPr>
        <p:txBody>
          <a:bodyPr rtlCol="0"/>
          <a:lstStyle/>
          <a:p>
            <a:pPr rtl="0"/>
            <a:fld id="{19B51A1E-902D-48AF-9020-955120F399B6}" type="slidenum">
              <a:rPr lang="en-US" altLang="zh-CN" noProof="0" smtClean="0"/>
              <a:pPr/>
              <a:t>‹#›</a:t>
            </a:fld>
            <a:endParaRPr lang="zh-CN" altLang="en-US" noProof="0"/>
          </a:p>
        </p:txBody>
      </p:sp>
      <p:grpSp>
        <p:nvGrpSpPr>
          <p:cNvPr id="22" name="组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任意多边形：形状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grpSp>
      <p:sp>
        <p:nvSpPr>
          <p:cNvPr id="38" name="图片占位符 3">
            <a:extLst>
              <a:ext uri="{FF2B5EF4-FFF2-40B4-BE49-F238E27FC236}">
                <a16:creationId xmlns:a16="http://schemas.microsoft.com/office/drawing/2014/main" id="{EC82E52C-5E33-5942-8474-7ED4354EC95D}"/>
              </a:ext>
            </a:extLst>
          </p:cNvPr>
          <p:cNvSpPr>
            <a:spLocks noGrp="1"/>
          </p:cNvSpPr>
          <p:nvPr>
            <p:ph type="pic" sz="quarter" idx="30" hasCustomPrompt="1"/>
          </p:nvPr>
        </p:nvSpPr>
        <p:spPr>
          <a:xfrm>
            <a:off x="7405874" y="4835817"/>
            <a:ext cx="691688" cy="691688"/>
          </a:xfrm>
        </p:spPr>
        <p:txBody>
          <a:bodyPr rtlCol="0"/>
          <a:lstStyle>
            <a:lvl1pPr marL="0" indent="0">
              <a:buNone/>
              <a:defRPr/>
            </a:lvl1pPr>
          </a:lstStyle>
          <a:p>
            <a:pPr rtl="0"/>
            <a:r>
              <a:rPr lang="zh-CN" altLang="en-US" noProof="0" dirty="0"/>
              <a:t>单击图标以添加图片</a:t>
            </a:r>
          </a:p>
        </p:txBody>
      </p:sp>
      <p:sp>
        <p:nvSpPr>
          <p:cNvPr id="39" name="图片占位符 3">
            <a:extLst>
              <a:ext uri="{FF2B5EF4-FFF2-40B4-BE49-F238E27FC236}">
                <a16:creationId xmlns:a16="http://schemas.microsoft.com/office/drawing/2014/main" id="{07EC0147-5BE6-9248-BF42-BD99608F459C}"/>
              </a:ext>
            </a:extLst>
          </p:cNvPr>
          <p:cNvSpPr>
            <a:spLocks noGrp="1"/>
          </p:cNvSpPr>
          <p:nvPr>
            <p:ph type="pic" sz="quarter" idx="31" hasCustomPrompt="1"/>
          </p:nvPr>
        </p:nvSpPr>
        <p:spPr>
          <a:xfrm>
            <a:off x="7405874" y="3271181"/>
            <a:ext cx="691688" cy="691688"/>
          </a:xfrm>
        </p:spPr>
        <p:txBody>
          <a:bodyPr rtlCol="0"/>
          <a:lstStyle>
            <a:lvl1pPr marL="0" indent="0">
              <a:buNone/>
              <a:defRPr/>
            </a:lvl1pPr>
          </a:lstStyle>
          <a:p>
            <a:pPr rtl="0"/>
            <a:r>
              <a:rPr lang="zh-CN" altLang="en-US" noProof="0"/>
              <a:t>单击图标以添加图片</a:t>
            </a:r>
          </a:p>
        </p:txBody>
      </p:sp>
      <p:sp>
        <p:nvSpPr>
          <p:cNvPr id="40" name="图片占位符 3">
            <a:extLst>
              <a:ext uri="{FF2B5EF4-FFF2-40B4-BE49-F238E27FC236}">
                <a16:creationId xmlns:a16="http://schemas.microsoft.com/office/drawing/2014/main" id="{2B8E1942-1472-BC49-A624-3A31190A69E1}"/>
              </a:ext>
            </a:extLst>
          </p:cNvPr>
          <p:cNvSpPr>
            <a:spLocks noGrp="1"/>
          </p:cNvSpPr>
          <p:nvPr>
            <p:ph type="pic" sz="quarter" idx="32" hasCustomPrompt="1"/>
          </p:nvPr>
        </p:nvSpPr>
        <p:spPr>
          <a:xfrm>
            <a:off x="7405874" y="1706545"/>
            <a:ext cx="691688" cy="691688"/>
          </a:xfrm>
        </p:spPr>
        <p:txBody>
          <a:bodyPr rtlCol="0"/>
          <a:lstStyle>
            <a:lvl1pPr marL="0" indent="0">
              <a:buNone/>
              <a:defRPr/>
            </a:lvl1pPr>
          </a:lstStyle>
          <a:p>
            <a:pPr rtl="0"/>
            <a:r>
              <a:rPr lang="zh-CN" altLang="en-US" noProof="0" dirty="0"/>
              <a:t>单击图标以添加图片</a:t>
            </a:r>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数字产品">
    <p:spTree>
      <p:nvGrpSpPr>
        <p:cNvPr id="1" name=""/>
        <p:cNvGrpSpPr/>
        <p:nvPr/>
      </p:nvGrpSpPr>
      <p:grpSpPr>
        <a:xfrm>
          <a:off x="0" y="0"/>
          <a:ext cx="0" cy="0"/>
          <a:chOff x="0" y="0"/>
          <a:chExt cx="0" cy="0"/>
        </a:xfrm>
      </p:grpSpPr>
      <p:sp>
        <p:nvSpPr>
          <p:cNvPr id="24" name="任意多边形：形状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任意多边形：形状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任意多边形：形状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5" name="任意多边形：形状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6" name="任意多边形：形状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7" name="任意多边形：形状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grpSp>
        <p:nvGrpSpPr>
          <p:cNvPr id="43" name="组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圆角矩形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45" name="圆角矩形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6" name="矩形​：圆角矩形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7" name="圆角矩形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8" name="圆角矩形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49" name="椭圆形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50" name="椭圆形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51" name="椭圆形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grpSp>
      <p:sp>
        <p:nvSpPr>
          <p:cNvPr id="3" name="内容占位符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zh-CN" altLang="en-US" noProof="0" dirty="0"/>
              <a:t>在此处显示加粗文本</a:t>
            </a: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图片占位符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noProof="0"/>
              <a:t>在此处插入或拖放图像</a:t>
            </a:r>
          </a:p>
        </p:txBody>
      </p:sp>
      <p:sp>
        <p:nvSpPr>
          <p:cNvPr id="9" name="文本占位符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列图像项目符号">
    <p:spTree>
      <p:nvGrpSpPr>
        <p:cNvPr id="1" name=""/>
        <p:cNvGrpSpPr/>
        <p:nvPr/>
      </p:nvGrpSpPr>
      <p:grpSpPr>
        <a:xfrm>
          <a:off x="0" y="0"/>
          <a:ext cx="0" cy="0"/>
          <a:chOff x="0" y="0"/>
          <a:chExt cx="0" cy="0"/>
        </a:xfrm>
      </p:grpSpPr>
      <p:sp>
        <p:nvSpPr>
          <p:cNvPr id="18" name="椭圆形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椭圆形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椭圆形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zh-CN" altLang="en-US" noProof="0"/>
              <a:t>项目符号说明</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p>
        </p:txBody>
      </p:sp>
      <p:sp>
        <p:nvSpPr>
          <p:cNvPr id="15" name="文本占位符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zh-CN" altLang="en-US" noProof="0"/>
              <a:t>项目符号说明</a:t>
            </a:r>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9" name="文本占位符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子标题</a:t>
            </a:r>
          </a:p>
        </p:txBody>
      </p:sp>
      <p:sp>
        <p:nvSpPr>
          <p:cNvPr id="20" name="图片占位符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724708" y="2358091"/>
            <a:ext cx="854075" cy="854075"/>
          </a:xfrm>
        </p:spPr>
        <p:txBody>
          <a:bodyPr rtlCol="0"/>
          <a:lstStyle>
            <a:lvl1pPr marL="0" indent="0">
              <a:buNone/>
              <a:defRPr/>
            </a:lvl1pPr>
          </a:lstStyle>
          <a:p>
            <a:pPr rtl="0"/>
            <a:r>
              <a:rPr lang="zh-CN" altLang="en-US" noProof="0" dirty="0"/>
              <a:t>单击图标以添加图片</a:t>
            </a:r>
          </a:p>
        </p:txBody>
      </p:sp>
      <p:sp>
        <p:nvSpPr>
          <p:cNvPr id="21" name="图片占位符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672402" y="2358091"/>
            <a:ext cx="854075" cy="854075"/>
          </a:xfrm>
        </p:spPr>
        <p:txBody>
          <a:bodyPr rtlCol="0"/>
          <a:lstStyle>
            <a:lvl1pPr marL="0" indent="0">
              <a:buNone/>
              <a:defRPr/>
            </a:lvl1pPr>
          </a:lstStyle>
          <a:p>
            <a:pPr rtl="0"/>
            <a:r>
              <a:rPr lang="zh-CN" altLang="en-US" noProof="0"/>
              <a:t>单击图标以添加图片</a:t>
            </a:r>
          </a:p>
        </p:txBody>
      </p:sp>
      <p:sp>
        <p:nvSpPr>
          <p:cNvPr id="22" name="图片占位符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621493" y="2358090"/>
            <a:ext cx="854075" cy="854075"/>
          </a:xfrm>
        </p:spPr>
        <p:txBody>
          <a:bodyPr rtlCol="0"/>
          <a:lstStyle>
            <a:lvl1pPr marL="0" indent="0">
              <a:buNone/>
              <a:defRPr/>
            </a:lvl1pPr>
          </a:lstStyle>
          <a:p>
            <a:pPr rtl="0"/>
            <a:r>
              <a:rPr lang="zh-CN" altLang="en-US" noProof="0"/>
              <a:t>单击图标以添加图片</a:t>
            </a:r>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较大数字选项 2">
    <p:spTree>
      <p:nvGrpSpPr>
        <p:cNvPr id="1" name=""/>
        <p:cNvGrpSpPr/>
        <p:nvPr/>
      </p:nvGrpSpPr>
      <p:grpSpPr>
        <a:xfrm>
          <a:off x="0" y="0"/>
          <a:ext cx="0" cy="0"/>
          <a:chOff x="0" y="0"/>
          <a:chExt cx="0" cy="0"/>
        </a:xfrm>
      </p:grpSpPr>
      <p:sp>
        <p:nvSpPr>
          <p:cNvPr id="26" name="文本占位符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icrosoft YaHei UI Light" panose="020B0502040204020203" pitchFamily="34" charset="-122"/>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节标题</a:t>
            </a:r>
          </a:p>
        </p:txBody>
      </p:sp>
      <p:sp>
        <p:nvSpPr>
          <p:cNvPr id="27" name="文本占位符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zh-CN" altLang="en-US" noProof="0"/>
              <a:t>节标题</a:t>
            </a:r>
          </a:p>
        </p:txBody>
      </p:sp>
      <p:sp>
        <p:nvSpPr>
          <p:cNvPr id="28" name="文本占位符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zh-CN" altLang="en-US" noProof="0"/>
              <a:t>节标题</a:t>
            </a:r>
          </a:p>
        </p:txBody>
      </p:sp>
      <p:sp>
        <p:nvSpPr>
          <p:cNvPr id="48" name="任意多边形：形状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7" name="任意多边形：形状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6" name="任意多边形：形状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任意多边形：形状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任意多边形：形状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任意多边形：形状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3" name="任意多边形：形状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24" name="任意多边形：形状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8" name="页脚占位符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9" name="灯片编号占位符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29" name="任意多边形：形状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文本占位符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icrosoft YaHei UI" panose="020B0503020204020204" pitchFamily="34" charset="-122"/>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US" altLang="zh-CN" noProof="0"/>
              <a:t>1</a:t>
            </a:r>
            <a:endParaRPr lang="zh-CN" altLang="en-US" noProof="0"/>
          </a:p>
        </p:txBody>
      </p:sp>
      <p:sp>
        <p:nvSpPr>
          <p:cNvPr id="32" name="文本占位符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icrosoft YaHei UI" panose="020B0503020204020204" pitchFamily="34" charset="-122"/>
              </a:defRPr>
            </a:lvl1pPr>
          </a:lstStyle>
          <a:p>
            <a:pPr lvl="0" rtl="0"/>
            <a:r>
              <a:rPr lang="en-US" altLang="zh-CN" noProof="0"/>
              <a:t>2</a:t>
            </a:r>
            <a:endParaRPr lang="zh-CN" altLang="en-US" noProof="0"/>
          </a:p>
        </p:txBody>
      </p:sp>
      <p:sp>
        <p:nvSpPr>
          <p:cNvPr id="33" name="文本占位符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icrosoft YaHei UI" panose="020B0503020204020204" pitchFamily="34" charset="-122"/>
              </a:defRPr>
            </a:lvl1pPr>
          </a:lstStyle>
          <a:p>
            <a:pPr marL="266700" lvl="0" indent="-266700" algn="ctr" rtl="0"/>
            <a:r>
              <a:rPr lang="en-US" altLang="zh-CN" noProof="0"/>
              <a:t>3</a:t>
            </a:r>
            <a:endParaRPr lang="zh-CN" altLang="en-US" noProof="0"/>
          </a:p>
        </p:txBody>
      </p:sp>
      <p:sp>
        <p:nvSpPr>
          <p:cNvPr id="35" name="文本占位符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节说明</a:t>
            </a:r>
          </a:p>
        </p:txBody>
      </p:sp>
      <p:sp>
        <p:nvSpPr>
          <p:cNvPr id="37" name="文本占位符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节说明</a:t>
            </a:r>
          </a:p>
        </p:txBody>
      </p:sp>
      <p:sp>
        <p:nvSpPr>
          <p:cNvPr id="39" name="文本占位符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节说明</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文本占位符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10" name="页脚占位符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11" name="幻灯片编号占位符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8" name="文本占位符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2" name="文本占位符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zh-CN" altLang="en-US" noProof="0"/>
              <a:t>编辑母版文本样式</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市场空间">
    <p:spTree>
      <p:nvGrpSpPr>
        <p:cNvPr id="1" name=""/>
        <p:cNvGrpSpPr/>
        <p:nvPr/>
      </p:nvGrpSpPr>
      <p:grpSpPr>
        <a:xfrm>
          <a:off x="0" y="0"/>
          <a:ext cx="0" cy="0"/>
          <a:chOff x="0" y="0"/>
          <a:chExt cx="0" cy="0"/>
        </a:xfrm>
      </p:grpSpPr>
      <p:sp>
        <p:nvSpPr>
          <p:cNvPr id="13" name="任意多边形：形状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6" name="页脚占位符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zh-CN" altLang="en-US" noProof="0"/>
              <a:t>添加页脚</a:t>
            </a:r>
          </a:p>
        </p:txBody>
      </p:sp>
      <p:sp>
        <p:nvSpPr>
          <p:cNvPr id="7" name="幻灯片编号占位符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cxnSp>
        <p:nvCxnSpPr>
          <p:cNvPr id="14" name="直接连接符​​(S)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S)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文本占位符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p>
        </p:txBody>
      </p:sp>
      <p:sp>
        <p:nvSpPr>
          <p:cNvPr id="20" name="文本占位符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p>
        </p:txBody>
      </p:sp>
      <p:sp>
        <p:nvSpPr>
          <p:cNvPr id="21" name="文本占位符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p>
        </p:txBody>
      </p:sp>
      <p:sp>
        <p:nvSpPr>
          <p:cNvPr id="22" name="文本占位符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已分栏为 3 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1" name="文本占位符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9" name="文本占位符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p>
        </p:txBody>
      </p:sp>
      <p:sp>
        <p:nvSpPr>
          <p:cNvPr id="6" name="文本占位符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dirty="0"/>
              <a:t>第 </a:t>
            </a:r>
            <a:r>
              <a:rPr lang="en-US" altLang="zh-CN" noProof="0" dirty="0"/>
              <a:t>1 </a:t>
            </a:r>
            <a:r>
              <a:rPr lang="zh-CN" altLang="en-US" noProof="0" dirty="0"/>
              <a:t>节标题</a:t>
            </a:r>
          </a:p>
        </p:txBody>
      </p:sp>
      <p:sp>
        <p:nvSpPr>
          <p:cNvPr id="12" name="文本占位符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stStyle>
          <a:p>
            <a:pPr lvl="0" rtl="0"/>
            <a:r>
              <a:rPr lang="zh-CN" altLang="en-US" noProof="0"/>
              <a:t>第 </a:t>
            </a:r>
            <a:r>
              <a:rPr lang="en-US" altLang="zh-CN" noProof="0"/>
              <a:t>2 </a:t>
            </a:r>
            <a:r>
              <a:rPr lang="zh-CN" altLang="en-US" noProof="0"/>
              <a:t>节标题</a:t>
            </a:r>
          </a:p>
        </p:txBody>
      </p:sp>
      <p:sp>
        <p:nvSpPr>
          <p:cNvPr id="14" name="文本占位符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stStyle>
          <a:p>
            <a:pPr lvl="0" rtl="0"/>
            <a:r>
              <a:rPr lang="zh-CN" altLang="en-US" noProof="0"/>
              <a:t>第 </a:t>
            </a:r>
            <a:r>
              <a:rPr lang="en-US" altLang="zh-CN" noProof="0"/>
              <a:t>3 </a:t>
            </a:r>
            <a:r>
              <a:rPr lang="zh-CN" altLang="en-US" noProof="0"/>
              <a:t>节标题</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日程表">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6" name="页脚占位符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7" name="灯片编号占位符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13" name="文本占位符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p>
        </p:txBody>
      </p:sp>
      <p:cxnSp>
        <p:nvCxnSpPr>
          <p:cNvPr id="15" name="直线型箭头连接符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本占位符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zh-CN" altLang="en-US" noProof="0"/>
              <a:t>年</a:t>
            </a:r>
          </a:p>
        </p:txBody>
      </p:sp>
      <p:sp>
        <p:nvSpPr>
          <p:cNvPr id="17" name="文本占位符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1" name="文本占位符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2" name="文本占位符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5" name="文本占位符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dirty="0"/>
              <a:t>MM</a:t>
            </a:r>
            <a:endParaRPr lang="zh-CN" altLang="en-US" noProof="0" dirty="0"/>
          </a:p>
        </p:txBody>
      </p:sp>
      <p:sp>
        <p:nvSpPr>
          <p:cNvPr id="26" name="文本占位符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zh-CN" altLang="en-US" noProof="0"/>
              <a:t>年</a:t>
            </a:r>
          </a:p>
        </p:txBody>
      </p:sp>
      <p:sp>
        <p:nvSpPr>
          <p:cNvPr id="28" name="文本占位符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0" name="文本占位符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1" name="文本占位符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2" name="文本占位符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3" name="文本占位符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4" name="文本占位符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5" name="文本占位符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6" name="文本占位符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7" name="文本占位符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8" name="文本占位符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9" name="文本占位符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0" name="文本占位符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1" name="文本占位符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2" name="文本占位符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3" name="文本占位符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4" name="文本占位符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5" name="文本占位符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6" name="文本占位符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7" name="文本占位符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8" name="文本占位符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9" name="文本占位符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zh-CN" altLang="en-US" noProof="0" dirty="0"/>
              <a:t>项目标题</a:t>
            </a:r>
          </a:p>
        </p:txBody>
      </p:sp>
      <p:sp>
        <p:nvSpPr>
          <p:cNvPr id="50" name="文本占位符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zh-CN" altLang="en-US" noProof="0"/>
              <a:t>年，月</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名团队成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zh-CN" altLang="en-US" noProof="0"/>
              <a:t>标题</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zh-CN" altLang="en-US" noProof="0"/>
              <a:t>标题</a:t>
            </a:r>
          </a:p>
        </p:txBody>
      </p:sp>
      <p:sp>
        <p:nvSpPr>
          <p:cNvPr id="15" name="文本占位符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zh-CN" altLang="en-US" noProof="0"/>
              <a:t>标题</a:t>
            </a:r>
          </a:p>
        </p:txBody>
      </p:sp>
      <p:sp>
        <p:nvSpPr>
          <p:cNvPr id="17" name="文本占位符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zh-CN" altLang="en-US" noProof="0"/>
              <a:t>标题</a:t>
            </a:r>
          </a:p>
        </p:txBody>
      </p:sp>
      <p:sp>
        <p:nvSpPr>
          <p:cNvPr id="6" name="文本占位符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全名</a:t>
            </a:r>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p>
        </p:txBody>
      </p:sp>
      <p:sp>
        <p:nvSpPr>
          <p:cNvPr id="16" name="文本占位符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p>
        </p:txBody>
      </p:sp>
      <p:sp>
        <p:nvSpPr>
          <p:cNvPr id="19" name="文本占位符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p>
        </p:txBody>
      </p:sp>
      <p:sp>
        <p:nvSpPr>
          <p:cNvPr id="21" name="文本占位符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zh-CN" altLang="en-US" noProof="0"/>
              <a:t>标题</a:t>
            </a:r>
          </a:p>
        </p:txBody>
      </p:sp>
      <p:sp>
        <p:nvSpPr>
          <p:cNvPr id="23" name="图片占位符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p>
        </p:txBody>
      </p:sp>
      <p:sp>
        <p:nvSpPr>
          <p:cNvPr id="24" name="图片占位符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dirty="0"/>
              <a:t>单击图标以添加图片</a:t>
            </a:r>
          </a:p>
        </p:txBody>
      </p:sp>
      <p:sp>
        <p:nvSpPr>
          <p:cNvPr id="25" name="图片占位符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p>
        </p:txBody>
      </p:sp>
      <p:sp>
        <p:nvSpPr>
          <p:cNvPr id="26" name="图片占位符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p>
        </p:txBody>
      </p:sp>
      <p:sp>
        <p:nvSpPr>
          <p:cNvPr id="27" name="图片占位符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p>
        </p:txBody>
      </p:sp>
      <p:sp>
        <p:nvSpPr>
          <p:cNvPr id="20" name="图片占位符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p>
        </p:txBody>
      </p:sp>
      <p:sp>
        <p:nvSpPr>
          <p:cNvPr id="4" name="文本占位符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全名</a:t>
            </a:r>
          </a:p>
        </p:txBody>
      </p:sp>
      <p:sp>
        <p:nvSpPr>
          <p:cNvPr id="11" name="文本占位符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zh-CN" altLang="en-US" noProof="0"/>
              <a:t>标题</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和副标题">
    <p:spTree>
      <p:nvGrpSpPr>
        <p:cNvPr id="1" name=""/>
        <p:cNvGrpSpPr/>
        <p:nvPr/>
      </p:nvGrpSpPr>
      <p:grpSpPr>
        <a:xfrm>
          <a:off x="0" y="0"/>
          <a:ext cx="0" cy="0"/>
          <a:chOff x="0" y="0"/>
          <a:chExt cx="0" cy="0"/>
        </a:xfrm>
      </p:grpSpPr>
      <p:sp>
        <p:nvSpPr>
          <p:cNvPr id="29" name="任意多边形：形状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6" name="页脚占位符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7" name="灯片编号占位符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14" name="任意多边形：形状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任意多边形：形状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8" name="任意多边形：形状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任意多边形：形状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4" name="任意多边形：形状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3" name="任意多边形：形状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3" name="文本占位符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子标题</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9" name="长方形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0" name="长方形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1" name="长方形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图片占位符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Microsoft YaHei UI" panose="020B0503020204020204" pitchFamily="34" charset="-122"/>
                <a:cs typeface="Times New Roman" panose="02020603050405020304" pitchFamily="18" charset="0"/>
              </a:defRPr>
            </a:lvl1pPr>
          </a:lstStyle>
          <a:p>
            <a:pPr rtl="0"/>
            <a:r>
              <a:rPr lang="zh-CN" altLang="en-US" noProof="0"/>
              <a:t>在此处插入或拖放图像</a:t>
            </a:r>
          </a:p>
        </p:txBody>
      </p:sp>
      <p:sp>
        <p:nvSpPr>
          <p:cNvPr id="2" name="标题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rtl="0">
              <a:defRPr sz="4200" spc="-150">
                <a:solidFill>
                  <a:schemeClr val="bg1"/>
                </a:solidFill>
              </a:defRPr>
            </a:lvl1pPr>
          </a:lstStyle>
          <a:p>
            <a:pPr rtl="0"/>
            <a:r>
              <a:rPr lang="zh-CN" altLang="en-US" noProof="0" dirty="0"/>
              <a:t>单击此处编辑 </a:t>
            </a:r>
            <a:br>
              <a:rPr lang="zh-CN" altLang="en-US" noProof="0" dirty="0"/>
            </a:br>
            <a:r>
              <a:rPr lang="zh-CN" altLang="en-US" noProof="0" dirty="0"/>
              <a:t>母版标题样式</a:t>
            </a:r>
          </a:p>
        </p:txBody>
      </p:sp>
      <p:sp>
        <p:nvSpPr>
          <p:cNvPr id="3" name="副标题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rtl="0">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5" name="灯片编号占位符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US" altLang="zh-CN" noProof="0" smtClean="0"/>
              <a:pPr/>
              <a:t>‹#›</a:t>
            </a:fld>
            <a:endParaRPr lang="zh-CN" altLang="en-US" noProof="0"/>
          </a:p>
        </p:txBody>
      </p:sp>
      <p:sp>
        <p:nvSpPr>
          <p:cNvPr id="6" name="文本框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zh-CN" altLang="en-US" sz="1200" noProof="0">
              <a:solidFill>
                <a:schemeClr val="tx1">
                  <a:lumMod val="75000"/>
                  <a:lumOff val="25000"/>
                </a:schemeClr>
              </a:solidFill>
              <a:latin typeface="Microsoft YaHei UI Light" panose="020B0502040204020203" pitchFamily="34" charset="-122"/>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5" name="任意多边形：形状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4" name="任意多边形：形状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6" name="页脚占位符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7" name="灯片编号占位符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24" name="任意多边形：形状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任意多边形：形状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无图形">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6" name="页脚占位符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7" name="灯片编号占位符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谢谢！">
    <p:bg>
      <p:bgPr>
        <a:solidFill>
          <a:schemeClr val="bg1"/>
        </a:solidFill>
        <a:effectLst/>
      </p:bgPr>
    </p:bg>
    <p:spTree>
      <p:nvGrpSpPr>
        <p:cNvPr id="1" name=""/>
        <p:cNvGrpSpPr/>
        <p:nvPr/>
      </p:nvGrpSpPr>
      <p:grpSpPr>
        <a:xfrm>
          <a:off x="0" y="0"/>
          <a:ext cx="0" cy="0"/>
          <a:chOff x="0" y="0"/>
          <a:chExt cx="0" cy="0"/>
        </a:xfrm>
      </p:grpSpPr>
      <p:sp>
        <p:nvSpPr>
          <p:cNvPr id="32" name="图片占位符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Microsoft YaHei UI" panose="020B0503020204020204" pitchFamily="34" charset="-122"/>
                <a:cs typeface="Times New Roman" panose="02020603050405020304" pitchFamily="18" charset="0"/>
              </a:defRPr>
            </a:lvl1pPr>
          </a:lstStyle>
          <a:p>
            <a:pPr rtl="0"/>
            <a:r>
              <a:rPr lang="zh-CN" altLang="en-US" noProof="0"/>
              <a:t>在此处插入或拖放图像</a:t>
            </a:r>
            <a:endParaRPr lang="zh-CN" altLang="sq-AL" noProof="0"/>
          </a:p>
        </p:txBody>
      </p:sp>
      <p:sp>
        <p:nvSpPr>
          <p:cNvPr id="2" name="标题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zh-CN" altLang="en-US" noProof="0"/>
              <a:t>谢谢</a:t>
            </a:r>
            <a:endParaRPr lang="zh-CN" altLang="sq-AL" noProof="0"/>
          </a:p>
        </p:txBody>
      </p:sp>
      <p:sp>
        <p:nvSpPr>
          <p:cNvPr id="3" name="副标题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rtl="0">
              <a:buNone/>
              <a:defRPr sz="2100">
                <a:solidFill>
                  <a:schemeClr val="bg1"/>
                </a:solidFill>
                <a:latin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sq-AL" noProof="0" dirty="0"/>
          </a:p>
        </p:txBody>
      </p:sp>
      <p:cxnSp>
        <p:nvCxnSpPr>
          <p:cNvPr id="5" name="直接连接符​​(S)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占位符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zh-CN" altLang="en-US" noProof="0"/>
              <a:t>联系人号码</a:t>
            </a:r>
            <a:endParaRPr lang="zh-CN" altLang="sq-AL" noProof="0"/>
          </a:p>
        </p:txBody>
      </p:sp>
      <p:sp>
        <p:nvSpPr>
          <p:cNvPr id="9" name="文本占位符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zh-CN" altLang="en-US" noProof="0"/>
              <a:t>电子邮件或社交媒体图柄</a:t>
            </a:r>
            <a:endParaRPr lang="zh-CN" altLang="sq-AL" noProof="0"/>
          </a:p>
        </p:txBody>
      </p:sp>
      <p:sp>
        <p:nvSpPr>
          <p:cNvPr id="8" name="图片占位符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zh-CN" altLang="en-US" noProof="0"/>
              <a:t>徽标</a:t>
            </a:r>
            <a:endParaRPr lang="zh-CN" altLang="sq-AL" noProof="0"/>
          </a:p>
        </p:txBody>
      </p:sp>
      <p:sp>
        <p:nvSpPr>
          <p:cNvPr id="10" name="文本占位符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zh-CN" altLang="en-US" noProof="0"/>
              <a:t>网站地址</a:t>
            </a:r>
            <a:endParaRPr lang="zh-CN" altLang="sq-AL" noProof="0"/>
          </a:p>
        </p:txBody>
      </p:sp>
    </p:spTree>
    <p:extLst>
      <p:ext uri="{BB962C8B-B14F-4D97-AF65-F5344CB8AC3E}">
        <p14:creationId xmlns:p14="http://schemas.microsoft.com/office/powerpoint/2010/main" val="13021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较大图像和文本">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rtl="0">
              <a:defRPr sz="4200" spc="-150">
                <a:solidFill>
                  <a:schemeClr val="bg1"/>
                </a:solidFill>
              </a:defRPr>
            </a:lvl1pPr>
          </a:lstStyle>
          <a:p>
            <a:pPr rtl="0"/>
            <a:r>
              <a:rPr lang="zh-CN" altLang="en-US" noProof="0" dirty="0"/>
              <a:t>单击此处编辑 </a:t>
            </a:r>
            <a:br>
              <a:rPr lang="zh-CN" altLang="en-US" noProof="0" dirty="0"/>
            </a:br>
            <a:r>
              <a:rPr lang="zh-CN" altLang="en-US" noProof="0" dirty="0"/>
              <a:t>母版标题样式</a:t>
            </a:r>
          </a:p>
        </p:txBody>
      </p:sp>
      <p:sp>
        <p:nvSpPr>
          <p:cNvPr id="3" name="副标题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rtl="0">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5" name="灯片编号占位符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US" altLang="zh-CN" noProof="0" smtClean="0"/>
              <a:pPr/>
              <a:t>‹#›</a:t>
            </a:fld>
            <a:endParaRPr lang="zh-CN" altLang="en-US" noProof="0"/>
          </a:p>
        </p:txBody>
      </p:sp>
      <p:sp>
        <p:nvSpPr>
          <p:cNvPr id="6" name="文本框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zh-CN" altLang="en-US" sz="1200" noProof="0">
              <a:solidFill>
                <a:schemeClr val="tx1">
                  <a:lumMod val="75000"/>
                  <a:lumOff val="25000"/>
                </a:schemeClr>
              </a:solidFill>
              <a:latin typeface="Microsoft YaHei UI Light" panose="020B0502040204020203" pitchFamily="34" charset="-122"/>
            </a:endParaRPr>
          </a:p>
        </p:txBody>
      </p:sp>
      <p:sp>
        <p:nvSpPr>
          <p:cNvPr id="32" name="图片占位符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Microsoft YaHei UI" panose="020B0503020204020204" pitchFamily="34" charset="-122"/>
                <a:cs typeface="Times New Roman" panose="02020603050405020304" pitchFamily="18" charset="0"/>
              </a:defRPr>
            </a:lvl1pPr>
          </a:lstStyle>
          <a:p>
            <a:pPr rtl="0"/>
            <a:r>
              <a:rPr lang="zh-CN" altLang="en-US" noProof="0" dirty="0"/>
              <a:t>在此处插入或拖放图像</a:t>
            </a:r>
          </a:p>
        </p:txBody>
      </p:sp>
      <p:sp>
        <p:nvSpPr>
          <p:cNvPr id="16" name="内容占位符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dirty="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24" name="任意多边形：形状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任意多边形：形状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任意多边形：形状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5" name="任意多边形：形状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6" name="任意多边形：形状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7" name="任意多边形：形状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8" name="页脚占位符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9" name="灯片编号占位符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6" name="文本占位符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dirty="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11" name="文本占位符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15" name="文本占位符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17" name="文本占位符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像项目符号">
    <p:spTree>
      <p:nvGrpSpPr>
        <p:cNvPr id="1" name=""/>
        <p:cNvGrpSpPr/>
        <p:nvPr/>
      </p:nvGrpSpPr>
      <p:grpSpPr>
        <a:xfrm>
          <a:off x="0" y="0"/>
          <a:ext cx="0" cy="0"/>
          <a:chOff x="0" y="0"/>
          <a:chExt cx="0" cy="0"/>
        </a:xfrm>
      </p:grpSpPr>
      <p:sp>
        <p:nvSpPr>
          <p:cNvPr id="28" name="椭圆形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椭圆形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椭圆形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椭圆形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9" name="椭圆形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zh-CN" altLang="en-US" noProof="0" dirty="0"/>
              <a:t>项目符号说明</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p>
        </p:txBody>
      </p:sp>
      <p:sp>
        <p:nvSpPr>
          <p:cNvPr id="15" name="文本占位符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zh-CN" altLang="en-US" noProof="0"/>
              <a:t>项目符号说明</a:t>
            </a:r>
          </a:p>
        </p:txBody>
      </p:sp>
      <p:sp>
        <p:nvSpPr>
          <p:cNvPr id="17" name="文本占位符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zh-CN" altLang="en-US" noProof="0"/>
              <a:t>项目符号说明</a:t>
            </a:r>
          </a:p>
        </p:txBody>
      </p:sp>
      <p:sp>
        <p:nvSpPr>
          <p:cNvPr id="6" name="文本占位符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1</a:t>
            </a:r>
            <a:endParaRPr lang="zh-CN" altLang="en-US" noProof="0" dirty="0"/>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19" name="文本占位符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5</a:t>
            </a:r>
            <a:endParaRPr lang="zh-CN" altLang="en-US" noProof="0"/>
          </a:p>
        </p:txBody>
      </p:sp>
      <p:sp>
        <p:nvSpPr>
          <p:cNvPr id="21" name="文本占位符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zh-CN" altLang="en-US" noProof="0"/>
              <a:t>项目符号说明</a:t>
            </a:r>
          </a:p>
        </p:txBody>
      </p:sp>
      <p:sp>
        <p:nvSpPr>
          <p:cNvPr id="4" name="图片占位符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86454" y="2358091"/>
            <a:ext cx="854075" cy="854075"/>
          </a:xfrm>
        </p:spPr>
        <p:txBody>
          <a:bodyPr rtlCol="0"/>
          <a:lstStyle>
            <a:lvl1pPr marL="0" indent="0">
              <a:buNone/>
              <a:defRPr/>
            </a:lvl1pPr>
          </a:lstStyle>
          <a:p>
            <a:pPr rtl="0"/>
            <a:r>
              <a:rPr lang="zh-CN" altLang="en-US" noProof="0" dirty="0"/>
              <a:t>单击图标以添加图片</a:t>
            </a:r>
          </a:p>
        </p:txBody>
      </p:sp>
      <p:sp>
        <p:nvSpPr>
          <p:cNvPr id="32" name="图片占位符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80176" y="2358091"/>
            <a:ext cx="854075" cy="854075"/>
          </a:xfrm>
        </p:spPr>
        <p:txBody>
          <a:bodyPr rtlCol="0"/>
          <a:lstStyle>
            <a:lvl1pPr marL="0" indent="0">
              <a:buNone/>
              <a:defRPr/>
            </a:lvl1pPr>
          </a:lstStyle>
          <a:p>
            <a:pPr rtl="0"/>
            <a:r>
              <a:rPr lang="zh-CN" altLang="en-US" noProof="0" dirty="0"/>
              <a:t>单击图标以添加图片</a:t>
            </a:r>
          </a:p>
        </p:txBody>
      </p:sp>
      <p:sp>
        <p:nvSpPr>
          <p:cNvPr id="33" name="图片占位符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673898" y="2358091"/>
            <a:ext cx="854075" cy="854075"/>
          </a:xfrm>
        </p:spPr>
        <p:txBody>
          <a:bodyPr rtlCol="0"/>
          <a:lstStyle>
            <a:lvl1pPr marL="0" indent="0">
              <a:buNone/>
              <a:defRPr/>
            </a:lvl1pPr>
          </a:lstStyle>
          <a:p>
            <a:pPr rtl="0"/>
            <a:r>
              <a:rPr lang="zh-CN" altLang="en-US" noProof="0"/>
              <a:t>单击图标以添加图片</a:t>
            </a:r>
          </a:p>
        </p:txBody>
      </p:sp>
      <p:sp>
        <p:nvSpPr>
          <p:cNvPr id="34" name="图片占位符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967620" y="2358091"/>
            <a:ext cx="854075" cy="854075"/>
          </a:xfrm>
        </p:spPr>
        <p:txBody>
          <a:bodyPr rtlCol="0"/>
          <a:lstStyle>
            <a:lvl1pPr marL="0" indent="0">
              <a:buNone/>
              <a:defRPr/>
            </a:lvl1pPr>
          </a:lstStyle>
          <a:p>
            <a:pPr rtl="0"/>
            <a:r>
              <a:rPr lang="zh-CN" altLang="en-US" noProof="0"/>
              <a:t>单击图标以添加图片</a:t>
            </a:r>
          </a:p>
        </p:txBody>
      </p:sp>
      <p:sp>
        <p:nvSpPr>
          <p:cNvPr id="35" name="图片占位符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261341" y="2358091"/>
            <a:ext cx="854075" cy="854075"/>
          </a:xfrm>
        </p:spPr>
        <p:txBody>
          <a:bodyPr rtlCol="0"/>
          <a:lstStyle>
            <a:lvl1pPr marL="0" indent="0">
              <a:buNone/>
              <a:defRPr/>
            </a:lvl1pPr>
          </a:lstStyle>
          <a:p>
            <a:pPr rtl="0"/>
            <a:r>
              <a:rPr lang="zh-CN" altLang="en-US" noProof="0"/>
              <a:t>单击图标以添加图片</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倍图像项目符号左对齐">
    <p:spTree>
      <p:nvGrpSpPr>
        <p:cNvPr id="1" name=""/>
        <p:cNvGrpSpPr/>
        <p:nvPr/>
      </p:nvGrpSpPr>
      <p:grpSpPr>
        <a:xfrm>
          <a:off x="0" y="0"/>
          <a:ext cx="0" cy="0"/>
          <a:chOff x="0" y="0"/>
          <a:chExt cx="0" cy="0"/>
        </a:xfrm>
      </p:grpSpPr>
      <p:sp>
        <p:nvSpPr>
          <p:cNvPr id="20" name="椭圆形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椭圆形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椭圆形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图片占位符 3">
            <a:extLst>
              <a:ext uri="{FF2B5EF4-FFF2-40B4-BE49-F238E27FC236}">
                <a16:creationId xmlns:a16="http://schemas.microsoft.com/office/drawing/2014/main" id="{831AC394-0DDA-6F4A-B2D3-6D95CD866486}"/>
              </a:ext>
            </a:extLst>
          </p:cNvPr>
          <p:cNvSpPr>
            <a:spLocks noGrp="1"/>
          </p:cNvSpPr>
          <p:nvPr>
            <p:ph type="pic" sz="quarter" idx="27" hasCustomPrompt="1"/>
          </p:nvPr>
        </p:nvSpPr>
        <p:spPr>
          <a:xfrm>
            <a:off x="1086454" y="2358091"/>
            <a:ext cx="854075" cy="854075"/>
          </a:xfrm>
        </p:spPr>
        <p:txBody>
          <a:bodyPr rtlCol="0"/>
          <a:lstStyle>
            <a:lvl1pPr marL="0" indent="0">
              <a:buNone/>
              <a:defRPr/>
            </a:lvl1pPr>
          </a:lstStyle>
          <a:p>
            <a:pPr rtl="0"/>
            <a:r>
              <a:rPr lang="zh-CN" altLang="en-US" noProof="0" dirty="0"/>
              <a:t>单击图标以添加图片</a:t>
            </a:r>
          </a:p>
        </p:txBody>
      </p:sp>
      <p:sp>
        <p:nvSpPr>
          <p:cNvPr id="28" name="图片占位符 3">
            <a:extLst>
              <a:ext uri="{FF2B5EF4-FFF2-40B4-BE49-F238E27FC236}">
                <a16:creationId xmlns:a16="http://schemas.microsoft.com/office/drawing/2014/main" id="{B1A58D5B-A4BA-F446-90DA-1B6B207869A8}"/>
              </a:ext>
            </a:extLst>
          </p:cNvPr>
          <p:cNvSpPr>
            <a:spLocks noGrp="1"/>
          </p:cNvSpPr>
          <p:nvPr>
            <p:ph type="pic" sz="quarter" idx="28" hasCustomPrompt="1"/>
          </p:nvPr>
        </p:nvSpPr>
        <p:spPr>
          <a:xfrm>
            <a:off x="3380176" y="2358091"/>
            <a:ext cx="854075" cy="854075"/>
          </a:xfrm>
        </p:spPr>
        <p:txBody>
          <a:bodyPr rtlCol="0"/>
          <a:lstStyle>
            <a:lvl1pPr marL="0" indent="0">
              <a:buNone/>
              <a:defRPr/>
            </a:lvl1pPr>
          </a:lstStyle>
          <a:p>
            <a:pPr rtl="0"/>
            <a:r>
              <a:rPr lang="zh-CN" altLang="en-US" noProof="0" dirty="0"/>
              <a:t>单击图标以添加图片</a:t>
            </a:r>
          </a:p>
        </p:txBody>
      </p:sp>
      <p:sp>
        <p:nvSpPr>
          <p:cNvPr id="29" name="图片占位符 3">
            <a:extLst>
              <a:ext uri="{FF2B5EF4-FFF2-40B4-BE49-F238E27FC236}">
                <a16:creationId xmlns:a16="http://schemas.microsoft.com/office/drawing/2014/main" id="{7912C149-C249-1940-AF83-360853E78C26}"/>
              </a:ext>
            </a:extLst>
          </p:cNvPr>
          <p:cNvSpPr>
            <a:spLocks noGrp="1"/>
          </p:cNvSpPr>
          <p:nvPr>
            <p:ph type="pic" sz="quarter" idx="29" hasCustomPrompt="1"/>
          </p:nvPr>
        </p:nvSpPr>
        <p:spPr>
          <a:xfrm>
            <a:off x="5673898" y="2358091"/>
            <a:ext cx="854075" cy="854075"/>
          </a:xfrm>
        </p:spPr>
        <p:txBody>
          <a:bodyPr rtlCol="0"/>
          <a:lstStyle>
            <a:lvl1pPr marL="0" indent="0">
              <a:buNone/>
              <a:defRPr/>
            </a:lvl1pPr>
          </a:lstStyle>
          <a:p>
            <a:pPr rtl="0"/>
            <a:r>
              <a:rPr lang="zh-CN" altLang="en-US" noProof="0"/>
              <a:t>单击图标以添加图片</a:t>
            </a:r>
          </a:p>
        </p:txBody>
      </p:sp>
      <p:sp>
        <p:nvSpPr>
          <p:cNvPr id="42" name="长方形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1" name="图片占位符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noProof="0"/>
              <a:t>在此处插入或拖放图像</a:t>
            </a: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zh-CN" altLang="en-US" noProof="0"/>
              <a:t>项目符号说明</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p>
        </p:txBody>
      </p:sp>
      <p:sp>
        <p:nvSpPr>
          <p:cNvPr id="6" name="文本占位符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1</a:t>
            </a:r>
            <a:endParaRPr lang="zh-CN" altLang="en-US" noProof="0"/>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2</a:t>
            </a:r>
            <a:endParaRPr lang="zh-CN" altLang="en-US" noProof="0"/>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21" name="文本占位符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zh-CN" altLang="en-US" noProof="0"/>
              <a:t>项目符号说明</a:t>
            </a:r>
          </a:p>
        </p:txBody>
      </p:sp>
      <p:sp>
        <p:nvSpPr>
          <p:cNvPr id="51" name="八边形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2" name="椭圆形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3" name="椭圆形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4" name="椭圆形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5" name="灯片编号占位符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US" altLang="zh-CN" noProof="0" smtClean="0"/>
              <a:pPr/>
              <a:t>‹#›</a:t>
            </a:fld>
            <a:endParaRPr lang="zh-CN" altLang="en-US"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八边形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 name="标题占位符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zh-CN" altLang="en-US" noProof="0" dirty="0"/>
              <a:t>单击此处编辑母版标题样式</a:t>
            </a:r>
          </a:p>
        </p:txBody>
      </p:sp>
      <p:sp>
        <p:nvSpPr>
          <p:cNvPr id="3" name="文本占位符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stStyle>
          <a:p>
            <a:r>
              <a:rPr lang="zh-CN" altLang="en-US" noProof="0" dirty="0"/>
              <a:t>添加页脚</a:t>
            </a:r>
          </a:p>
        </p:txBody>
      </p:sp>
      <p:sp>
        <p:nvSpPr>
          <p:cNvPr id="6" name="灯片编号占位符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icrosoft YaHei UI Light" panose="020B0502040204020203" pitchFamily="34" charset="-122"/>
                <a:ea typeface="Microsoft YaHei UI Light" panose="020B0502040204020203" pitchFamily="34" charset="-122"/>
              </a:defRPr>
            </a:lvl1pPr>
          </a:lstStyle>
          <a:p>
            <a:fld id="{19B51A1E-902D-48AF-9020-955120F399B6}" type="slidenum">
              <a:rPr lang="en-US" altLang="zh-CN" noProof="0" smtClean="0"/>
              <a:pPr/>
              <a:t>‹#›</a:t>
            </a:fld>
            <a:endParaRPr lang="zh-CN" altLang="en-US" noProof="0"/>
          </a:p>
        </p:txBody>
      </p:sp>
      <p:sp>
        <p:nvSpPr>
          <p:cNvPr id="9" name="椭圆形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a typeface="Microsoft YaHei UI Light" panose="020B0502040204020203" pitchFamily="34" charset="-122"/>
            </a:endParaRPr>
          </a:p>
        </p:txBody>
      </p:sp>
      <p:sp>
        <p:nvSpPr>
          <p:cNvPr id="10" name="椭圆形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11" name="文本框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zh-CN" altLang="en-US" sz="1200" noProof="0" dirty="0">
                <a:solidFill>
                  <a:schemeClr val="tx2"/>
                </a:solidFill>
                <a:latin typeface="Microsoft YaHei UI Light" panose="020B0502040204020203" pitchFamily="34" charset="-122"/>
                <a:ea typeface="Microsoft YaHei UI Light" panose="020B0502040204020203" pitchFamily="34" charset="-122"/>
              </a:rPr>
              <a:t>在此处输入你的徽标或姓名</a:t>
            </a:r>
          </a:p>
        </p:txBody>
      </p:sp>
      <p:sp>
        <p:nvSpPr>
          <p:cNvPr id="14" name="椭圆形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a typeface="Microsoft YaHei UI Light" panose="020B0502040204020203" pitchFamily="34" charset="-122"/>
            </a:endParaRPr>
          </a:p>
        </p:txBody>
      </p:sp>
      <p:sp>
        <p:nvSpPr>
          <p:cNvPr id="18" name="长方形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19" name="长方形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0" name="长方形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1" name="长方形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icrosoft YaHei UI" panose="020B0503020204020204" pitchFamily="34" charset="-122"/>
          <a:ea typeface="Microsoft YaHei UI" panose="020B0503020204020204" pitchFamily="34" charset="-122"/>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图片占位符 43" descr="花的特写&#10;&#10;生成的置信度非常高的说明">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6" name="标题 5">
            <a:extLst>
              <a:ext uri="{FF2B5EF4-FFF2-40B4-BE49-F238E27FC236}">
                <a16:creationId xmlns:a16="http://schemas.microsoft.com/office/drawing/2014/main" id="{2E3EA56B-BEB0-4656-A20B-D15F03B7ACA1}"/>
              </a:ext>
            </a:extLst>
          </p:cNvPr>
          <p:cNvSpPr>
            <a:spLocks noGrp="1"/>
          </p:cNvSpPr>
          <p:nvPr>
            <p:ph type="ctrTitle"/>
          </p:nvPr>
        </p:nvSpPr>
        <p:spPr>
          <a:xfrm>
            <a:off x="1007165" y="2237328"/>
            <a:ext cx="8690228" cy="1449788"/>
          </a:xfrm>
        </p:spPr>
        <p:txBody>
          <a:bodyPr rtlCol="0"/>
          <a:lstStyle/>
          <a:p>
            <a:pPr rtl="0"/>
            <a:r>
              <a:rPr lang="zh-CN" altLang="en-US" dirty="0"/>
              <a:t>设计并开发食药用真菌的功能食品</a:t>
            </a:r>
          </a:p>
        </p:txBody>
      </p:sp>
      <p:sp>
        <p:nvSpPr>
          <p:cNvPr id="7" name="副标题 6">
            <a:extLst>
              <a:ext uri="{FF2B5EF4-FFF2-40B4-BE49-F238E27FC236}">
                <a16:creationId xmlns:a16="http://schemas.microsoft.com/office/drawing/2014/main" id="{DA0FE6D5-D475-4CBB-A6C2-E3D991A36891}"/>
              </a:ext>
            </a:extLst>
          </p:cNvPr>
          <p:cNvSpPr>
            <a:spLocks noGrp="1"/>
          </p:cNvSpPr>
          <p:nvPr>
            <p:ph type="subTitle" idx="1"/>
          </p:nvPr>
        </p:nvSpPr>
        <p:spPr>
          <a:xfrm>
            <a:off x="2494607" y="3684671"/>
            <a:ext cx="6689150" cy="1824807"/>
          </a:xfrm>
        </p:spPr>
        <p:txBody>
          <a:bodyPr rtlCol="0"/>
          <a:lstStyle/>
          <a:p>
            <a:pPr rtl="0"/>
            <a:r>
              <a:rPr lang="zh-CN" altLang="en-US" sz="2400" b="1" dirty="0"/>
              <a:t>第六组</a:t>
            </a:r>
            <a:endParaRPr lang="en-US" altLang="zh-CN" sz="2400" b="1" dirty="0"/>
          </a:p>
          <a:p>
            <a:pPr rtl="0"/>
            <a:r>
              <a:rPr lang="zh-CN" altLang="en-US" dirty="0"/>
              <a:t>陈绮清 </a:t>
            </a:r>
            <a:r>
              <a:rPr lang="en-US" altLang="zh-CN" dirty="0"/>
              <a:t>20172532006</a:t>
            </a:r>
            <a:r>
              <a:rPr lang="zh-CN" altLang="en-US" dirty="0"/>
              <a:t>   秦丽娟 </a:t>
            </a:r>
            <a:r>
              <a:rPr lang="en-US" altLang="zh-CN" dirty="0"/>
              <a:t>20172532022</a:t>
            </a:r>
          </a:p>
          <a:p>
            <a:r>
              <a:rPr lang="zh-CN" altLang="en-US" dirty="0"/>
              <a:t>司茹兰 </a:t>
            </a:r>
            <a:r>
              <a:rPr lang="en-US" altLang="zh-CN" dirty="0"/>
              <a:t>20172532018</a:t>
            </a:r>
            <a:r>
              <a:rPr lang="zh-CN" altLang="en-US" dirty="0"/>
              <a:t>   王雨童 </a:t>
            </a:r>
            <a:r>
              <a:rPr lang="en-US" altLang="zh-CN" dirty="0"/>
              <a:t>20172531037 </a:t>
            </a:r>
          </a:p>
          <a:p>
            <a:r>
              <a:rPr lang="zh-CN" altLang="en-US" dirty="0"/>
              <a:t>周玉敏 </a:t>
            </a:r>
            <a:r>
              <a:rPr lang="en-US" altLang="zh-CN" dirty="0"/>
              <a:t>20162821008</a:t>
            </a:r>
            <a:r>
              <a:rPr lang="zh-CN" altLang="en-US" dirty="0"/>
              <a:t> </a:t>
            </a:r>
          </a:p>
        </p:txBody>
      </p:sp>
      <p:grpSp>
        <p:nvGrpSpPr>
          <p:cNvPr id="34" name="组 33" title="几何形状">
            <a:extLst>
              <a:ext uri="{FF2B5EF4-FFF2-40B4-BE49-F238E27FC236}">
                <a16:creationId xmlns:a16="http://schemas.microsoft.com/office/drawing/2014/main" id="{F83DDF3D-91CE-40FB-BC3D-FFB1B5D89E47}"/>
              </a:ext>
            </a:extLst>
          </p:cNvPr>
          <p:cNvGrpSpPr/>
          <p:nvPr/>
        </p:nvGrpSpPr>
        <p:grpSpPr>
          <a:xfrm rot="14400000">
            <a:off x="8154005" y="2042722"/>
            <a:ext cx="1166491" cy="1379850"/>
            <a:chOff x="2451164" y="891257"/>
            <a:chExt cx="2066510" cy="2444489"/>
          </a:xfrm>
        </p:grpSpPr>
        <p:sp>
          <p:nvSpPr>
            <p:cNvPr id="47" name="任意多边形：形状 46">
              <a:extLst>
                <a:ext uri="{FF2B5EF4-FFF2-40B4-BE49-F238E27FC236}">
                  <a16:creationId xmlns:a16="http://schemas.microsoft.com/office/drawing/2014/main" id="{B6D0B8EE-8E06-4051-87BF-62C153F3FBBB}"/>
                </a:ext>
              </a:extLst>
            </p:cNvPr>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12" name="任意多边形：形状 11">
              <a:extLst>
                <a:ext uri="{FF2B5EF4-FFF2-40B4-BE49-F238E27FC236}">
                  <a16:creationId xmlns:a16="http://schemas.microsoft.com/office/drawing/2014/main" id="{298CE312-D679-4677-A70A-DD8680158C70}"/>
                </a:ext>
              </a:extLst>
            </p:cNvPr>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gr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占位符 25" descr="占位符图片">
            <a:extLst>
              <a:ext uri="{FF2B5EF4-FFF2-40B4-BE49-F238E27FC236}">
                <a16:creationId xmlns:a16="http://schemas.microsoft.com/office/drawing/2014/main"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6714" y="86714"/>
            <a:ext cx="6009285" cy="6684572"/>
          </a:xfrm>
        </p:spPr>
      </p:pic>
      <p:sp>
        <p:nvSpPr>
          <p:cNvPr id="6" name="标题 5">
            <a:extLst>
              <a:ext uri="{FF2B5EF4-FFF2-40B4-BE49-F238E27FC236}">
                <a16:creationId xmlns:a16="http://schemas.microsoft.com/office/drawing/2014/main" id="{2E3EA56B-BEB0-4656-A20B-D15F03B7ACA1}"/>
              </a:ext>
            </a:extLst>
          </p:cNvPr>
          <p:cNvSpPr>
            <a:spLocks noGrp="1"/>
          </p:cNvSpPr>
          <p:nvPr>
            <p:ph type="ctrTitle"/>
          </p:nvPr>
        </p:nvSpPr>
        <p:spPr>
          <a:xfrm>
            <a:off x="6095999" y="86714"/>
            <a:ext cx="6009287" cy="4068402"/>
          </a:xfrm>
        </p:spPr>
        <p:txBody>
          <a:bodyPr rtlCol="0"/>
          <a:lstStyle/>
          <a:p>
            <a:r>
              <a:rPr lang="zh-CN" altLang="en-US" dirty="0"/>
              <a:t>江中猴姑米稀</a:t>
            </a:r>
          </a:p>
        </p:txBody>
      </p:sp>
      <p:sp>
        <p:nvSpPr>
          <p:cNvPr id="7" name="副标题 6">
            <a:extLst>
              <a:ext uri="{FF2B5EF4-FFF2-40B4-BE49-F238E27FC236}">
                <a16:creationId xmlns:a16="http://schemas.microsoft.com/office/drawing/2014/main" id="{DA0FE6D5-D475-4CBB-A6C2-E3D991A36891}"/>
              </a:ext>
            </a:extLst>
          </p:cNvPr>
          <p:cNvSpPr>
            <a:spLocks noGrp="1"/>
          </p:cNvSpPr>
          <p:nvPr>
            <p:ph type="subTitle" idx="1"/>
          </p:nvPr>
        </p:nvSpPr>
        <p:spPr>
          <a:xfrm>
            <a:off x="6095999" y="4152671"/>
            <a:ext cx="6009287" cy="2526779"/>
          </a:xfrm>
        </p:spPr>
        <p:txBody>
          <a:bodyPr rtlCol="0"/>
          <a:lstStyle/>
          <a:p>
            <a:r>
              <a:rPr lang="zh-CN" altLang="en-US" sz="1800" dirty="0"/>
              <a:t>猴姑米稀的配方源自中医健脾养胃经典方</a:t>
            </a:r>
            <a:r>
              <a:rPr lang="en-US" altLang="zh-CN" sz="1800" dirty="0"/>
              <a:t>——</a:t>
            </a:r>
            <a:r>
              <a:rPr lang="zh-CN" altLang="en-US" sz="1800" dirty="0"/>
              <a:t>参苓白术散。主要原料为人参、砂仁、山药、茯苓、莲子、白扁豆、薏苡仁等药食两用材料。其中茯苓就为可药用的真菌。这是以一种比较温和的方式滋补我们的胃。这是一种典型的食疗方法。尤其是面对时下多半年轻群体因生活压力大、饮食不规律等因素造成的 “胃不好”现状，瞄准养胃早餐市场，在坚持制药标准基础上，引领食疗新潮流。</a:t>
            </a:r>
          </a:p>
        </p:txBody>
      </p:sp>
      <p:grpSp>
        <p:nvGrpSpPr>
          <p:cNvPr id="60" name="组 59" title="几何形状">
            <a:extLst>
              <a:ext uri="{FF2B5EF4-FFF2-40B4-BE49-F238E27FC236}">
                <a16:creationId xmlns:a16="http://schemas.microsoft.com/office/drawing/2014/main" id="{502D7333-D43E-4F9D-B14F-59FA693F743A}"/>
              </a:ext>
            </a:extLst>
          </p:cNvPr>
          <p:cNvGrpSpPr/>
          <p:nvPr/>
        </p:nvGrpSpPr>
        <p:grpSpPr>
          <a:xfrm>
            <a:off x="8203224" y="-109"/>
            <a:ext cx="3081180" cy="3011457"/>
            <a:chOff x="8203224" y="-109"/>
            <a:chExt cx="3081180" cy="3011457"/>
          </a:xfrm>
        </p:grpSpPr>
        <p:sp>
          <p:nvSpPr>
            <p:cNvPr id="50" name="任意多边形：形状 13">
              <a:extLst>
                <a:ext uri="{FF2B5EF4-FFF2-40B4-BE49-F238E27FC236}">
                  <a16:creationId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51" name="任意多边形：形状 50">
              <a:extLst>
                <a:ext uri="{FF2B5EF4-FFF2-40B4-BE49-F238E27FC236}">
                  <a16:creationId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52" name="任意多边形：形状 17">
              <a:extLst>
                <a:ext uri="{FF2B5EF4-FFF2-40B4-BE49-F238E27FC236}">
                  <a16:creationId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53" name="任意多边形：形状 19">
              <a:extLst>
                <a:ext uri="{FF2B5EF4-FFF2-40B4-BE49-F238E27FC236}">
                  <a16:creationId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54" name="任意多边形：形状 23">
              <a:extLst>
                <a:ext uri="{FF2B5EF4-FFF2-40B4-BE49-F238E27FC236}">
                  <a16:creationId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55" name="任意多边形：形状 54">
              <a:extLst>
                <a:ext uri="{FF2B5EF4-FFF2-40B4-BE49-F238E27FC236}">
                  <a16:creationId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grpSp>
      <p:sp>
        <p:nvSpPr>
          <p:cNvPr id="5" name="灯片编号占位符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en-US" altLang="zh-CN" smtClean="0"/>
              <a:pPr rtl="0"/>
              <a:t>10</a:t>
            </a:fld>
            <a:endParaRPr lang="zh-CN" altLang="en-US"/>
          </a:p>
        </p:txBody>
      </p:sp>
    </p:spTree>
    <p:extLst>
      <p:ext uri="{BB962C8B-B14F-4D97-AF65-F5344CB8AC3E}">
        <p14:creationId xmlns:p14="http://schemas.microsoft.com/office/powerpoint/2010/main" val="203726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68F35FE5-0290-47F2-B7E6-3CC40E48D781}"/>
              </a:ext>
            </a:extLst>
          </p:cNvPr>
          <p:cNvSpPr>
            <a:spLocks noGrp="1"/>
          </p:cNvSpPr>
          <p:nvPr>
            <p:ph type="title"/>
          </p:nvPr>
        </p:nvSpPr>
        <p:spPr/>
        <p:txBody>
          <a:bodyPr rtlCol="0"/>
          <a:lstStyle/>
          <a:p>
            <a:r>
              <a:rPr lang="zh-CN" altLang="en-US" dirty="0"/>
              <a:t>江中猴姑米稀</a:t>
            </a:r>
            <a:endParaRPr lang="zh-CN" altLang="en-US" dirty="0">
              <a:latin typeface="Microsoft YaHei UI" panose="020B0503020204020204" pitchFamily="34" charset="-122"/>
              <a:ea typeface="Microsoft YaHei UI" panose="020B0503020204020204" pitchFamily="34" charset="-122"/>
            </a:endParaRPr>
          </a:p>
        </p:txBody>
      </p:sp>
      <p:sp>
        <p:nvSpPr>
          <p:cNvPr id="10" name="文本占位符 9">
            <a:extLst>
              <a:ext uri="{FF2B5EF4-FFF2-40B4-BE49-F238E27FC236}">
                <a16:creationId xmlns:a16="http://schemas.microsoft.com/office/drawing/2014/main" id="{E1B34DAC-653D-4287-8375-0858E3DB01F9}"/>
              </a:ext>
            </a:extLst>
          </p:cNvPr>
          <p:cNvSpPr>
            <a:spLocks noGrp="1"/>
          </p:cNvSpPr>
          <p:nvPr>
            <p:ph type="body" sz="quarter" idx="13"/>
          </p:nvPr>
        </p:nvSpPr>
        <p:spPr>
          <a:xfrm>
            <a:off x="119271" y="928513"/>
            <a:ext cx="3538329" cy="5803591"/>
          </a:xfrm>
        </p:spPr>
        <p:txBody>
          <a:bodyPr rtlCol="0"/>
          <a:lstStyle/>
          <a:p>
            <a:pPr marL="0" indent="0">
              <a:buNone/>
            </a:pPr>
            <a:r>
              <a:rPr lang="zh-CN" altLang="en-US" sz="2000" dirty="0"/>
              <a:t>       </a:t>
            </a:r>
            <a:endParaRPr lang="zh-CN" altLang="en-US" sz="1400" dirty="0"/>
          </a:p>
        </p:txBody>
      </p:sp>
      <p:sp>
        <p:nvSpPr>
          <p:cNvPr id="4" name="灯片编号占位符 3">
            <a:extLst>
              <a:ext uri="{FF2B5EF4-FFF2-40B4-BE49-F238E27FC236}">
                <a16:creationId xmlns:a16="http://schemas.microsoft.com/office/drawing/2014/main" id="{48AB8A96-4ECB-445D-90F1-4C7E558D2A8A}"/>
              </a:ext>
            </a:extLst>
          </p:cNvPr>
          <p:cNvSpPr>
            <a:spLocks noGrp="1"/>
          </p:cNvSpPr>
          <p:nvPr>
            <p:ph type="sldNum" sz="quarter" idx="11"/>
          </p:nvPr>
        </p:nvSpPr>
        <p:spPr/>
        <p:txBody>
          <a:bodyPr rtlCol="0"/>
          <a:lstStyle/>
          <a:p>
            <a:pPr rtl="0"/>
            <a:fld id="{19B51A1E-902D-48AF-9020-955120F399B6}" type="slidenum">
              <a:rPr lang="en-US" altLang="zh-CN" smtClean="0"/>
              <a:pPr rtl="0"/>
              <a:t>11</a:t>
            </a:fld>
            <a:endParaRPr lang="zh-CN" altLang="en-US"/>
          </a:p>
        </p:txBody>
      </p:sp>
      <p:pic>
        <p:nvPicPr>
          <p:cNvPr id="11" name="图片占位符 10">
            <a:extLst>
              <a:ext uri="{FF2B5EF4-FFF2-40B4-BE49-F238E27FC236}">
                <a16:creationId xmlns:a16="http://schemas.microsoft.com/office/drawing/2014/main" id="{9CD14572-851D-4AB1-9DDE-528C448526EF}"/>
              </a:ext>
            </a:extLst>
          </p:cNvPr>
          <p:cNvPicPr>
            <a:picLocks noGrp="1" noChangeAspect="1"/>
          </p:cNvPicPr>
          <p:nvPr>
            <p:ph type="pic" sz="quarter" idx="12"/>
          </p:nvPr>
        </p:nvPicPr>
        <p:blipFill>
          <a:blip r:embed="rId3"/>
          <a:srcRect t="13985" b="13985"/>
          <a:stretch>
            <a:fillRect/>
          </a:stretch>
        </p:blipFill>
        <p:spPr>
          <a:xfrm>
            <a:off x="4092796" y="1376357"/>
            <a:ext cx="6333545" cy="4379625"/>
          </a:xfrm>
        </p:spPr>
      </p:pic>
      <p:sp>
        <p:nvSpPr>
          <p:cNvPr id="12" name="文本框 11">
            <a:extLst>
              <a:ext uri="{FF2B5EF4-FFF2-40B4-BE49-F238E27FC236}">
                <a16:creationId xmlns:a16="http://schemas.microsoft.com/office/drawing/2014/main" id="{8195D38C-0C15-4514-ADB2-2BCECB3368B0}"/>
              </a:ext>
            </a:extLst>
          </p:cNvPr>
          <p:cNvSpPr txBox="1"/>
          <p:nvPr/>
        </p:nvSpPr>
        <p:spPr>
          <a:xfrm>
            <a:off x="263631" y="929373"/>
            <a:ext cx="3393969" cy="5803591"/>
          </a:xfrm>
          <a:prstGeom prst="rect">
            <a:avLst/>
          </a:prstGeom>
          <a:noFill/>
        </p:spPr>
        <p:txBody>
          <a:bodyPr wrap="square" lIns="0" tIns="0" rIns="0" bIns="0" rtlCol="0">
            <a:noAutofit/>
          </a:bodyPr>
          <a:lstStyle/>
          <a:p>
            <a:r>
              <a:rPr lang="zh-CN" altLang="en-US" sz="2000" dirty="0">
                <a:solidFill>
                  <a:prstClr val="black"/>
                </a:solidFill>
                <a:latin typeface="Microsoft YaHei UI Light" panose="020B0502040204020203" pitchFamily="34" charset="-122"/>
                <a:ea typeface="Microsoft YaHei UI Light" panose="020B0502040204020203" pitchFamily="34" charset="-122"/>
              </a:rPr>
              <a:t>       据江中集团董事长钟虹光说： “胃病患者每天喝一杯江中猴姑早餐米稀，一段时间后就会感觉胃很舒服。而全球胃病患者超过</a:t>
            </a:r>
            <a:r>
              <a:rPr lang="en-US" altLang="zh-CN" sz="2000" dirty="0">
                <a:solidFill>
                  <a:prstClr val="black"/>
                </a:solidFill>
                <a:latin typeface="Microsoft YaHei UI Light" panose="020B0502040204020203" pitchFamily="34" charset="-122"/>
                <a:ea typeface="Microsoft YaHei UI Light" panose="020B0502040204020203" pitchFamily="34" charset="-122"/>
              </a:rPr>
              <a:t>5</a:t>
            </a:r>
            <a:r>
              <a:rPr lang="zh-CN" altLang="en-US" sz="2000" dirty="0">
                <a:solidFill>
                  <a:prstClr val="black"/>
                </a:solidFill>
                <a:latin typeface="Microsoft YaHei UI Light" panose="020B0502040204020203" pitchFamily="34" charset="-122"/>
                <a:ea typeface="Microsoft YaHei UI Light" panose="020B0502040204020203" pitchFamily="34" charset="-122"/>
              </a:rPr>
              <a:t>亿人，这就为江中产品走向世界提供了可能性和巨大市场机会。”</a:t>
            </a:r>
            <a:endParaRPr lang="en-US" altLang="zh-CN" sz="2000" dirty="0">
              <a:solidFill>
                <a:prstClr val="black"/>
              </a:solidFill>
              <a:latin typeface="Microsoft YaHei UI Light" panose="020B0502040204020203" pitchFamily="34" charset="-122"/>
              <a:ea typeface="Microsoft YaHei UI Light" panose="020B0502040204020203" pitchFamily="34" charset="-122"/>
            </a:endParaRPr>
          </a:p>
          <a:p>
            <a:r>
              <a:rPr lang="en-US" altLang="zh-CN" sz="2000" dirty="0">
                <a:solidFill>
                  <a:prstClr val="black"/>
                </a:solidFill>
                <a:latin typeface="Microsoft YaHei UI Light" panose="020B0502040204020203" pitchFamily="34" charset="-122"/>
                <a:ea typeface="Microsoft YaHei UI Light" panose="020B0502040204020203" pitchFamily="34" charset="-122"/>
              </a:rPr>
              <a:t>       </a:t>
            </a:r>
            <a:r>
              <a:rPr lang="zh-CN" altLang="en-US" sz="2000" dirty="0">
                <a:solidFill>
                  <a:prstClr val="black"/>
                </a:solidFill>
                <a:latin typeface="Microsoft YaHei UI Light" panose="020B0502040204020203" pitchFamily="34" charset="-122"/>
                <a:ea typeface="Microsoft YaHei UI Light" panose="020B0502040204020203" pitchFamily="34" charset="-122"/>
              </a:rPr>
              <a:t>针对以上案例可以思考到，既然可以将茯苓等具有药用作用的真菌做成食物与小米等混在一起形成米稀，那么也可以将茯苓、虫草等具有药用作用的真菌，制作成调味饮料，当然这种饮料需要一定的调味品去进行调节这些药用真菌的口感，比如奶茶中可加入较为养胃的猴菇或者茯苓。或者将这些药用真菌制作为糖水，可以加入银耳、茶树菇等等。</a:t>
            </a:r>
            <a:endParaRPr lang="zh-CN" altLang="en-US" sz="2000" dirty="0">
              <a:solidFill>
                <a:schemeClr val="tx1">
                  <a:lumMod val="75000"/>
                  <a:lumOff val="25000"/>
                </a:schemeClr>
              </a:solidFill>
              <a:latin typeface="+mn-lt"/>
            </a:endParaRPr>
          </a:p>
        </p:txBody>
      </p:sp>
    </p:spTree>
    <p:extLst>
      <p:ext uri="{BB962C8B-B14F-4D97-AF65-F5344CB8AC3E}">
        <p14:creationId xmlns:p14="http://schemas.microsoft.com/office/powerpoint/2010/main" val="379737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943DB-B980-402B-AA6C-3FB78803773F}"/>
              </a:ext>
            </a:extLst>
          </p:cNvPr>
          <p:cNvSpPr>
            <a:spLocks noGrp="1"/>
          </p:cNvSpPr>
          <p:nvPr>
            <p:ph type="ctrTitle"/>
          </p:nvPr>
        </p:nvSpPr>
        <p:spPr/>
        <p:txBody>
          <a:bodyPr/>
          <a:lstStyle/>
          <a:p>
            <a:r>
              <a:rPr lang="zh-CN" altLang="en-US" dirty="0"/>
              <a:t>黑木耳</a:t>
            </a:r>
          </a:p>
        </p:txBody>
      </p:sp>
      <p:sp>
        <p:nvSpPr>
          <p:cNvPr id="3" name="副标题 2">
            <a:extLst>
              <a:ext uri="{FF2B5EF4-FFF2-40B4-BE49-F238E27FC236}">
                <a16:creationId xmlns:a16="http://schemas.microsoft.com/office/drawing/2014/main" id="{49BA22B6-071D-4CCB-A0E2-4B69249802C2}"/>
              </a:ext>
            </a:extLst>
          </p:cNvPr>
          <p:cNvSpPr>
            <a:spLocks noGrp="1"/>
          </p:cNvSpPr>
          <p:nvPr>
            <p:ph type="subTitle" idx="1"/>
          </p:nvPr>
        </p:nvSpPr>
        <p:spPr/>
        <p:txBody>
          <a:bodyPr/>
          <a:lstStyle/>
          <a:p>
            <a:r>
              <a:rPr lang="zh-CN" altLang="en-US" sz="2800" dirty="0"/>
              <a:t>食用价值</a:t>
            </a:r>
          </a:p>
        </p:txBody>
      </p:sp>
      <p:sp>
        <p:nvSpPr>
          <p:cNvPr id="4" name="灯片编号占位符 3">
            <a:extLst>
              <a:ext uri="{FF2B5EF4-FFF2-40B4-BE49-F238E27FC236}">
                <a16:creationId xmlns:a16="http://schemas.microsoft.com/office/drawing/2014/main" id="{063766FF-EBAA-4BAA-8B82-1C4320E3F871}"/>
              </a:ext>
            </a:extLst>
          </p:cNvPr>
          <p:cNvSpPr>
            <a:spLocks noGrp="1"/>
          </p:cNvSpPr>
          <p:nvPr>
            <p:ph type="sldNum" sz="quarter" idx="14"/>
          </p:nvPr>
        </p:nvSpPr>
        <p:spPr/>
        <p:txBody>
          <a:bodyPr/>
          <a:lstStyle/>
          <a:p>
            <a:pPr rtl="0"/>
            <a:fld id="{19B51A1E-902D-48AF-9020-955120F399B6}" type="slidenum">
              <a:rPr lang="en-US" altLang="zh-CN" noProof="0" smtClean="0"/>
              <a:pPr rtl="0"/>
              <a:t>12</a:t>
            </a:fld>
            <a:endParaRPr lang="zh-CN" altLang="en-US" noProof="0"/>
          </a:p>
        </p:txBody>
      </p:sp>
      <p:sp>
        <p:nvSpPr>
          <p:cNvPr id="5" name="图片占位符 4">
            <a:extLst>
              <a:ext uri="{FF2B5EF4-FFF2-40B4-BE49-F238E27FC236}">
                <a16:creationId xmlns:a16="http://schemas.microsoft.com/office/drawing/2014/main" id="{8FC8C616-AAEF-4FFE-A593-BDE792675C57}"/>
              </a:ext>
            </a:extLst>
          </p:cNvPr>
          <p:cNvSpPr>
            <a:spLocks noGrp="1"/>
          </p:cNvSpPr>
          <p:nvPr>
            <p:ph type="pic" sz="quarter" idx="12"/>
          </p:nvPr>
        </p:nvSpPr>
        <p:spPr/>
      </p:sp>
      <p:sp>
        <p:nvSpPr>
          <p:cNvPr id="6" name="内容占位符 5">
            <a:extLst>
              <a:ext uri="{FF2B5EF4-FFF2-40B4-BE49-F238E27FC236}">
                <a16:creationId xmlns:a16="http://schemas.microsoft.com/office/drawing/2014/main" id="{2F5B64E5-9DA7-4CC6-BEB2-B30F99424712}"/>
              </a:ext>
            </a:extLst>
          </p:cNvPr>
          <p:cNvSpPr>
            <a:spLocks noGrp="1"/>
          </p:cNvSpPr>
          <p:nvPr>
            <p:ph idx="15"/>
          </p:nvPr>
        </p:nvSpPr>
        <p:spPr/>
        <p:txBody>
          <a:bodyPr/>
          <a:lstStyle/>
          <a:p>
            <a:r>
              <a:rPr lang="zh-CN" altLang="en-US" dirty="0"/>
              <a:t>黑木耳是最常见的菌类食材，它口感软糯，营养丰富，能排毒补血，是一种保健功效特别出色的食材。</a:t>
            </a:r>
          </a:p>
          <a:p>
            <a:r>
              <a:rPr lang="zh-CN" altLang="en-US" dirty="0"/>
              <a:t>常用来凉拌或炒肉等做法，味道鲜美。</a:t>
            </a:r>
          </a:p>
          <a:p>
            <a:endParaRPr lang="zh-CN" altLang="en-US" dirty="0"/>
          </a:p>
        </p:txBody>
      </p:sp>
      <p:pic>
        <p:nvPicPr>
          <p:cNvPr id="7" name="图片 6">
            <a:extLst>
              <a:ext uri="{FF2B5EF4-FFF2-40B4-BE49-F238E27FC236}">
                <a16:creationId xmlns:a16="http://schemas.microsoft.com/office/drawing/2014/main" id="{7F4F106B-C503-417C-AD96-B654D8315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51" y="161887"/>
            <a:ext cx="5685182" cy="3280841"/>
          </a:xfrm>
          <a:prstGeom prst="rect">
            <a:avLst/>
          </a:prstGeom>
        </p:spPr>
      </p:pic>
      <p:pic>
        <p:nvPicPr>
          <p:cNvPr id="8" name="图片 7">
            <a:extLst>
              <a:ext uri="{FF2B5EF4-FFF2-40B4-BE49-F238E27FC236}">
                <a16:creationId xmlns:a16="http://schemas.microsoft.com/office/drawing/2014/main" id="{101109A1-FDE5-49F4-964C-23A2BEFB1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837" y="589053"/>
            <a:ext cx="4445024" cy="3524366"/>
          </a:xfrm>
          <a:prstGeom prst="rect">
            <a:avLst/>
          </a:prstGeom>
        </p:spPr>
      </p:pic>
    </p:spTree>
    <p:extLst>
      <p:ext uri="{BB962C8B-B14F-4D97-AF65-F5344CB8AC3E}">
        <p14:creationId xmlns:p14="http://schemas.microsoft.com/office/powerpoint/2010/main" val="72877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AB74D2A-A4C9-4F8F-B824-A9270AFAE8F8}"/>
              </a:ext>
            </a:extLst>
          </p:cNvPr>
          <p:cNvSpPr>
            <a:spLocks noGrp="1"/>
          </p:cNvSpPr>
          <p:nvPr>
            <p:ph type="title"/>
          </p:nvPr>
        </p:nvSpPr>
        <p:spPr/>
        <p:txBody>
          <a:bodyPr/>
          <a:lstStyle/>
          <a:p>
            <a:r>
              <a:rPr lang="zh-CN" altLang="en-US" dirty="0"/>
              <a:t>黑木耳药用价值</a:t>
            </a:r>
          </a:p>
        </p:txBody>
      </p:sp>
      <p:sp>
        <p:nvSpPr>
          <p:cNvPr id="4" name="灯片编号占位符 3">
            <a:extLst>
              <a:ext uri="{FF2B5EF4-FFF2-40B4-BE49-F238E27FC236}">
                <a16:creationId xmlns:a16="http://schemas.microsoft.com/office/drawing/2014/main" id="{ECD53FEF-D2C6-45DD-9A52-EEABAE2813F6}"/>
              </a:ext>
            </a:extLst>
          </p:cNvPr>
          <p:cNvSpPr>
            <a:spLocks noGrp="1"/>
          </p:cNvSpPr>
          <p:nvPr>
            <p:ph type="sldNum" sz="quarter" idx="11"/>
          </p:nvPr>
        </p:nvSpPr>
        <p:spPr/>
        <p:txBody>
          <a:bodyPr/>
          <a:lstStyle/>
          <a:p>
            <a:pPr rtl="0"/>
            <a:fld id="{19B51A1E-902D-48AF-9020-955120F399B6}" type="slidenum">
              <a:rPr lang="en-US" altLang="zh-CN" noProof="0" smtClean="0"/>
              <a:pPr rtl="0"/>
              <a:t>13</a:t>
            </a:fld>
            <a:endParaRPr lang="zh-CN" altLang="en-US" noProof="0"/>
          </a:p>
        </p:txBody>
      </p:sp>
      <p:pic>
        <p:nvPicPr>
          <p:cNvPr id="8" name="图片占位符 7">
            <a:extLst>
              <a:ext uri="{FF2B5EF4-FFF2-40B4-BE49-F238E27FC236}">
                <a16:creationId xmlns:a16="http://schemas.microsoft.com/office/drawing/2014/main" id="{02A7DDC5-D991-40F3-9714-90DAD4E4264E}"/>
              </a:ext>
            </a:extLst>
          </p:cNvPr>
          <p:cNvPicPr>
            <a:picLocks noGrp="1" noChangeAspect="1"/>
          </p:cNvPicPr>
          <p:nvPr>
            <p:ph type="pic" sz="quarter" idx="12"/>
          </p:nvPr>
        </p:nvPicPr>
        <p:blipFill>
          <a:blip r:embed="rId2"/>
          <a:srcRect l="3361" r="3361"/>
          <a:stretch>
            <a:fillRect/>
          </a:stretch>
        </p:blipFill>
        <p:spPr/>
      </p:pic>
      <p:sp>
        <p:nvSpPr>
          <p:cNvPr id="6" name="文本占位符 5">
            <a:extLst>
              <a:ext uri="{FF2B5EF4-FFF2-40B4-BE49-F238E27FC236}">
                <a16:creationId xmlns:a16="http://schemas.microsoft.com/office/drawing/2014/main" id="{00B347A7-01E4-4054-A892-867D1D8E143D}"/>
              </a:ext>
            </a:extLst>
          </p:cNvPr>
          <p:cNvSpPr>
            <a:spLocks noGrp="1"/>
          </p:cNvSpPr>
          <p:nvPr>
            <p:ph type="body" sz="quarter" idx="13"/>
          </p:nvPr>
        </p:nvSpPr>
        <p:spPr>
          <a:xfrm>
            <a:off x="132521" y="970018"/>
            <a:ext cx="3472069" cy="5723190"/>
          </a:xfrm>
        </p:spPr>
        <p:txBody>
          <a:bodyPr/>
          <a:lstStyle/>
          <a:p>
            <a:r>
              <a:rPr lang="zh-CN" altLang="en-US" dirty="0"/>
              <a:t>黑木耳能清理人体胃的杂质，也能润肺止咳，更能活血止痛，平时可以用于人类痔疮出血以及产后血等多种疾病的治疗。</a:t>
            </a:r>
          </a:p>
          <a:p>
            <a:r>
              <a:rPr lang="en-US" altLang="zh-CN" dirty="0"/>
              <a:t>1</a:t>
            </a:r>
            <a:r>
              <a:rPr lang="zh-CN" altLang="en-US" dirty="0"/>
              <a:t>、黑木耳能治高血压和眼底出血：黑木耳对人类的高血压有很好的治疗作用，平时治疗时可以把黑木耳三克放在清水中浸泡一段时间，然后取出洗好入锅蒸制，蒸制的时间不能少于两小时，然后加入适量冰糖调匀，在晚上睡前服用就可以，这种方法对人类的眼睛出血也有很好的治疗作用。</a:t>
            </a:r>
          </a:p>
          <a:p>
            <a:r>
              <a:rPr lang="en-US" altLang="zh-CN" dirty="0"/>
              <a:t>2</a:t>
            </a:r>
            <a:r>
              <a:rPr lang="zh-CN" altLang="en-US" dirty="0"/>
              <a:t>、黑木耳能治痔疮出血和大便燥结：黑木耳能清热，也能止血对人类的痔疮出血有很好的治疗作用，平时治疗时可以取黑木耳六克，柿饼三十克，把它们洗净以后一起入锅，煮制，煮好以后取出当零食用吃，一天可以食用多次，能让痔疮出血和大便燥结的症状很快好转。</a:t>
            </a:r>
          </a:p>
          <a:p>
            <a:endParaRPr lang="zh-CN" altLang="en-US" dirty="0"/>
          </a:p>
        </p:txBody>
      </p:sp>
    </p:spTree>
    <p:extLst>
      <p:ext uri="{BB962C8B-B14F-4D97-AF65-F5344CB8AC3E}">
        <p14:creationId xmlns:p14="http://schemas.microsoft.com/office/powerpoint/2010/main" val="176904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descr="左上角为总结幻灯片的图像">
            <a:extLst>
              <a:ext uri="{FF2B5EF4-FFF2-40B4-BE49-F238E27FC236}">
                <a16:creationId xmlns:a16="http://schemas.microsoft.com/office/drawing/2014/main" id="{AD40D937-B3C8-43EA-A0D3-6CE4BF447E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a:stretch/>
        </p:blipFill>
        <p:spPr>
          <a:xfrm>
            <a:off x="84000" y="86714"/>
            <a:ext cx="6009285" cy="3890571"/>
          </a:xfrm>
        </p:spPr>
      </p:pic>
      <p:sp>
        <p:nvSpPr>
          <p:cNvPr id="2" name="标题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pPr rtl="0"/>
            <a:r>
              <a:rPr lang="zh-CN" altLang="en-US" dirty="0"/>
              <a:t>总结</a:t>
            </a:r>
          </a:p>
        </p:txBody>
      </p:sp>
      <p:sp>
        <p:nvSpPr>
          <p:cNvPr id="3" name="副标题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pPr rtl="0"/>
            <a:endParaRPr lang="zh-CN" altLang="en-US" dirty="0"/>
          </a:p>
        </p:txBody>
      </p:sp>
      <p:sp>
        <p:nvSpPr>
          <p:cNvPr id="6" name="内容占位符 5">
            <a:extLst>
              <a:ext uri="{FF2B5EF4-FFF2-40B4-BE49-F238E27FC236}">
                <a16:creationId xmlns:a16="http://schemas.microsoft.com/office/drawing/2014/main" id="{BC163A50-2819-40D9-A42F-D84F47928C94}"/>
              </a:ext>
            </a:extLst>
          </p:cNvPr>
          <p:cNvSpPr>
            <a:spLocks noGrp="1"/>
          </p:cNvSpPr>
          <p:nvPr>
            <p:ph idx="15"/>
          </p:nvPr>
        </p:nvSpPr>
        <p:spPr>
          <a:xfrm>
            <a:off x="6404669" y="874643"/>
            <a:ext cx="5307700" cy="4824835"/>
          </a:xfrm>
        </p:spPr>
        <p:txBody>
          <a:bodyPr rtlCol="0"/>
          <a:lstStyle/>
          <a:p>
            <a:pPr marL="0" indent="0">
              <a:buNone/>
            </a:pPr>
            <a:r>
              <a:rPr lang="zh-CN" altLang="en-US" sz="2000" dirty="0"/>
              <a:t>       中国自古就讲究医食同源、食药兼用</a:t>
            </a:r>
            <a:r>
              <a:rPr lang="en-US" altLang="zh-CN" sz="2000" dirty="0"/>
              <a:t>,</a:t>
            </a:r>
            <a:r>
              <a:rPr lang="zh-CN" altLang="en-US" sz="2000" dirty="0"/>
              <a:t>传统中医素有察病源后先以食疗</a:t>
            </a:r>
            <a:r>
              <a:rPr lang="en-US" altLang="zh-CN" sz="2000" dirty="0"/>
              <a:t>,</a:t>
            </a:r>
            <a:r>
              <a:rPr lang="zh-CN" altLang="en-US" sz="2000" dirty="0"/>
              <a:t>食疗不愈然后食药之说。我国利用大型真菌作为药物的历史与其食用历史同样久远</a:t>
            </a:r>
            <a:r>
              <a:rPr lang="en-US" altLang="zh-CN" sz="2000" dirty="0"/>
              <a:t>,</a:t>
            </a:r>
            <a:r>
              <a:rPr lang="zh-CN" altLang="en-US" sz="2000" dirty="0"/>
              <a:t>成书于汉代的</a:t>
            </a:r>
            <a:r>
              <a:rPr lang="en-US" altLang="zh-CN" sz="2000" dirty="0"/>
              <a:t>《</a:t>
            </a:r>
            <a:r>
              <a:rPr lang="zh-CN" altLang="en-US" sz="2000" dirty="0"/>
              <a:t>神农本草经</a:t>
            </a:r>
            <a:r>
              <a:rPr lang="en-US" altLang="zh-CN" sz="2000" dirty="0"/>
              <a:t>》</a:t>
            </a:r>
            <a:r>
              <a:rPr lang="zh-CN" altLang="en-US" sz="2000" dirty="0"/>
              <a:t>及其后历代本草学著作</a:t>
            </a:r>
            <a:r>
              <a:rPr lang="en-US" altLang="zh-CN" sz="2000" dirty="0"/>
              <a:t>,</a:t>
            </a:r>
            <a:r>
              <a:rPr lang="zh-CN" altLang="en-US" sz="2000" dirty="0"/>
              <a:t>就记载有灵芝、获等、马勃、冬虫夏草、木耳等类的病疗实践。据调查</a:t>
            </a:r>
            <a:r>
              <a:rPr lang="en-US" altLang="zh-CN" sz="2000" dirty="0"/>
              <a:t>,</a:t>
            </a:r>
            <a:r>
              <a:rPr lang="zh-CN" altLang="en-US" sz="2000" dirty="0"/>
              <a:t>至少有</a:t>
            </a:r>
            <a:r>
              <a:rPr lang="en-US" altLang="zh-CN" sz="2000" dirty="0"/>
              <a:t>200</a:t>
            </a:r>
            <a:r>
              <a:rPr lang="zh-CN" altLang="en-US" sz="2000" dirty="0"/>
              <a:t>种以上大型真菌可产生抗生素</a:t>
            </a:r>
            <a:r>
              <a:rPr lang="en-US" altLang="zh-CN" sz="2000" dirty="0"/>
              <a:t>,</a:t>
            </a:r>
            <a:r>
              <a:rPr lang="zh-CN" altLang="en-US" sz="2000" dirty="0"/>
              <a:t>至少有</a:t>
            </a:r>
            <a:r>
              <a:rPr lang="en-US" altLang="zh-CN" sz="2000" dirty="0"/>
              <a:t>150</a:t>
            </a:r>
            <a:r>
              <a:rPr lang="zh-CN" altLang="en-US" sz="2000" dirty="0"/>
              <a:t>种大型真菌被证实具有抗肿瘤活性</a:t>
            </a:r>
            <a:r>
              <a:rPr lang="en-US" altLang="zh-CN" sz="2000" dirty="0"/>
              <a:t>,</a:t>
            </a:r>
            <a:r>
              <a:rPr lang="zh-CN" altLang="en-US" sz="2000" dirty="0"/>
              <a:t>其物质基础的主要成份是真菌多糖。有研究发现</a:t>
            </a:r>
            <a:r>
              <a:rPr lang="en-US" altLang="zh-CN" sz="2000" dirty="0"/>
              <a:t>,</a:t>
            </a:r>
            <a:r>
              <a:rPr lang="zh-CN" altLang="en-US" sz="2000" dirty="0"/>
              <a:t>木耳的水溶性成份中有一种能阻止血小板凝集</a:t>
            </a:r>
            <a:r>
              <a:rPr lang="en-US" altLang="zh-CN" sz="2000" dirty="0"/>
              <a:t>,</a:t>
            </a:r>
            <a:r>
              <a:rPr lang="zh-CN" altLang="en-US" sz="2000" dirty="0"/>
              <a:t>减少动脉粥样硬化的物质。日本研究人员发现香菇能使血胆固醇明显下降</a:t>
            </a:r>
            <a:r>
              <a:rPr lang="en-US" altLang="zh-CN" sz="2000" dirty="0"/>
              <a:t>,</a:t>
            </a:r>
            <a:r>
              <a:rPr lang="zh-CN" altLang="en-US" sz="2000" dirty="0"/>
              <a:t>其有效成份是“香菇素”。国内也有利用猴头菌提制物医治消化道溃疡并作为医治癌症的辅助药物用于临朱的报导。这些发现无疑给大型食用真菌型功能食品的开发作出了明确的应用提示。</a:t>
            </a:r>
          </a:p>
        </p:txBody>
      </p:sp>
      <p:sp>
        <p:nvSpPr>
          <p:cNvPr id="4" name="灯片编号占位符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en-US" altLang="zh-CN" smtClean="0"/>
              <a:pPr rtl="0"/>
              <a:t>14</a:t>
            </a:fld>
            <a:endParaRPr lang="zh-CN" altLang="en-US"/>
          </a:p>
        </p:txBody>
      </p:sp>
    </p:spTree>
    <p:extLst>
      <p:ext uri="{BB962C8B-B14F-4D97-AF65-F5344CB8AC3E}">
        <p14:creationId xmlns:p14="http://schemas.microsoft.com/office/powerpoint/2010/main" val="8671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环保叶子">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p:pic>
      <p:sp>
        <p:nvSpPr>
          <p:cNvPr id="3" name="标题 2">
            <a:extLst>
              <a:ext uri="{FF2B5EF4-FFF2-40B4-BE49-F238E27FC236}">
                <a16:creationId xmlns:a16="http://schemas.microsoft.com/office/drawing/2014/main" id="{EBDC24D3-EEF0-4B69-A174-E4DFF7884894}"/>
              </a:ext>
            </a:extLst>
          </p:cNvPr>
          <p:cNvSpPr>
            <a:spLocks noGrp="1"/>
          </p:cNvSpPr>
          <p:nvPr>
            <p:ph type="ctrTitle"/>
          </p:nvPr>
        </p:nvSpPr>
        <p:spPr/>
        <p:txBody>
          <a:bodyPr rtlCol="0"/>
          <a:lstStyle/>
          <a:p>
            <a:pPr rtl="0"/>
            <a:r>
              <a:rPr lang="zh-CN" altLang="en-US"/>
              <a:t>谢谢</a:t>
            </a:r>
          </a:p>
        </p:txBody>
      </p:sp>
      <p:cxnSp>
        <p:nvCxnSpPr>
          <p:cNvPr id="5" name="直接连接符​​(S) 4" descr="分隔线">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4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一张包含阴雨、自然、天空和鸟的图片&#10;&#10;生成的置信度非常高的说明">
            <a:extLst>
              <a:ext uri="{FF2B5EF4-FFF2-40B4-BE49-F238E27FC236}">
                <a16:creationId xmlns:a16="http://schemas.microsoft.com/office/drawing/2014/main"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标题 1">
            <a:extLst>
              <a:ext uri="{FF2B5EF4-FFF2-40B4-BE49-F238E27FC236}">
                <a16:creationId xmlns:a16="http://schemas.microsoft.com/office/drawing/2014/main" id="{9CB1D87D-E475-451A-B36C-E4A4F63609C1}"/>
              </a:ext>
            </a:extLst>
          </p:cNvPr>
          <p:cNvSpPr>
            <a:spLocks noGrp="1"/>
          </p:cNvSpPr>
          <p:nvPr>
            <p:ph type="ctrTitle"/>
          </p:nvPr>
        </p:nvSpPr>
        <p:spPr>
          <a:xfrm>
            <a:off x="84000" y="4063999"/>
            <a:ext cx="6012000" cy="863601"/>
          </a:xfrm>
        </p:spPr>
        <p:txBody>
          <a:bodyPr rtlCol="0"/>
          <a:lstStyle/>
          <a:p>
            <a:pPr rtl="0"/>
            <a:endParaRPr lang="zh-CN" altLang="en-US" dirty="0"/>
          </a:p>
        </p:txBody>
      </p:sp>
      <p:sp>
        <p:nvSpPr>
          <p:cNvPr id="3" name="副标题 2">
            <a:extLst>
              <a:ext uri="{FF2B5EF4-FFF2-40B4-BE49-F238E27FC236}">
                <a16:creationId xmlns:a16="http://schemas.microsoft.com/office/drawing/2014/main" id="{D56BE522-961D-4737-9715-127DB8A86EB2}"/>
              </a:ext>
            </a:extLst>
          </p:cNvPr>
          <p:cNvSpPr>
            <a:spLocks noGrp="1"/>
          </p:cNvSpPr>
          <p:nvPr>
            <p:ph type="subTitle" idx="1"/>
          </p:nvPr>
        </p:nvSpPr>
        <p:spPr/>
        <p:txBody>
          <a:bodyPr rtlCol="0"/>
          <a:lstStyle/>
          <a:p>
            <a:pPr rtl="0"/>
            <a:endParaRPr lang="zh-CN" altLang="en-US" dirty="0"/>
          </a:p>
        </p:txBody>
      </p:sp>
      <p:sp>
        <p:nvSpPr>
          <p:cNvPr id="6" name="内容占位符 5">
            <a:extLst>
              <a:ext uri="{FF2B5EF4-FFF2-40B4-BE49-F238E27FC236}">
                <a16:creationId xmlns:a16="http://schemas.microsoft.com/office/drawing/2014/main" id="{2645A1B7-8B88-4D90-983D-BAA2E9AAFFD3}"/>
              </a:ext>
            </a:extLst>
          </p:cNvPr>
          <p:cNvSpPr>
            <a:spLocks noGrp="1"/>
          </p:cNvSpPr>
          <p:nvPr>
            <p:ph idx="15"/>
          </p:nvPr>
        </p:nvSpPr>
        <p:spPr>
          <a:xfrm>
            <a:off x="6464300" y="1152000"/>
            <a:ext cx="5307700" cy="4680000"/>
          </a:xfrm>
        </p:spPr>
        <p:txBody>
          <a:bodyPr rtlCol="0"/>
          <a:lstStyle/>
          <a:p>
            <a:pPr marL="0" indent="0" rtl="0">
              <a:buNone/>
            </a:pPr>
            <a:r>
              <a:rPr lang="zh-CN" altLang="en-US" sz="5400" b="1" dirty="0">
                <a:effectLst>
                  <a:outerShdw blurRad="38100" dist="38100" dir="2700000" algn="tl">
                    <a:srgbClr val="000000">
                      <a:alpha val="43137"/>
                    </a:srgbClr>
                  </a:outerShdw>
                </a:effectLst>
              </a:rPr>
              <a:t>食药用真菌举例</a:t>
            </a:r>
          </a:p>
        </p:txBody>
      </p:sp>
      <p:grpSp>
        <p:nvGrpSpPr>
          <p:cNvPr id="46" name="组 45" title="三角形组合">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任意多边形：形状 15" title="三角形">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17" name="任意多边形：形状 16" title="三角形">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18" name="任意多边形：形状 17" title="三角形">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19" name="任意多边形：形状 18" title="三角形">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0" name="任意多边形：形状 19" title="三角形">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1" name="任意多边形：形状 20" title="三角形">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2" name="任意多边形：形状 21" title="三角形">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3" name="任意多边形：形状 22" title="三角形">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4" name="任意多边形：形状 23" title="三角形">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5" name="任意多边形：形状 24" title="三角形">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6" name="任意多边形：形状 25" title="三角形">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7" name="任意多边形：形状 26" title="三角形">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8" name="任意多边形：形状 27" title="三角形">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29" name="任意多边形：形状 28" title="三角形">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grpSp>
      <p:sp>
        <p:nvSpPr>
          <p:cNvPr id="4" name="灯片编号占位符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n-US" altLang="zh-CN" smtClean="0"/>
              <a:pPr/>
              <a:t>2</a:t>
            </a:fld>
            <a:endParaRPr lang="zh-CN" altLang="en-US" dirty="0"/>
          </a:p>
        </p:txBody>
      </p:sp>
    </p:spTree>
    <p:extLst>
      <p:ext uri="{BB962C8B-B14F-4D97-AF65-F5344CB8AC3E}">
        <p14:creationId xmlns:p14="http://schemas.microsoft.com/office/powerpoint/2010/main" val="79575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zh-CN" altLang="en-US" dirty="0"/>
              <a:t>食用真菌</a:t>
            </a:r>
          </a:p>
        </p:txBody>
      </p:sp>
      <p:sp>
        <p:nvSpPr>
          <p:cNvPr id="8" name="文本占位符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zh-CN" altLang="en-US" dirty="0">
                <a:ea typeface="Microsoft YaHei UI" panose="020B0503020204020204" pitchFamily="34" charset="-122"/>
              </a:rPr>
              <a:t>蘑菇</a:t>
            </a:r>
          </a:p>
        </p:txBody>
      </p:sp>
      <p:cxnSp>
        <p:nvCxnSpPr>
          <p:cNvPr id="75" name="直接连接符​​(S) 74" descr="幻灯片上的第一条分隔线">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zh-CN" altLang="en-US" dirty="0">
                <a:ea typeface="Microsoft YaHei UI" panose="020B0503020204020204" pitchFamily="34" charset="-122"/>
              </a:rPr>
              <a:t>平菇</a:t>
            </a:r>
          </a:p>
        </p:txBody>
      </p:sp>
      <p:cxnSp>
        <p:nvCxnSpPr>
          <p:cNvPr id="77" name="直接连接符​​(S) 76" descr="幻灯片上的第二条分隔线">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zh-CN" altLang="en-US" dirty="0">
                <a:ea typeface="Microsoft YaHei UI" panose="020B0503020204020204" pitchFamily="34" charset="-122"/>
              </a:rPr>
              <a:t>金针菇</a:t>
            </a:r>
          </a:p>
        </p:txBody>
      </p:sp>
      <p:cxnSp>
        <p:nvCxnSpPr>
          <p:cNvPr id="78" name="直接连接符​​(S) 77" descr="幻灯片上的第三条分隔线">
            <a:extLst>
              <a:ext uri="{FF2B5EF4-FFF2-40B4-BE49-F238E27FC236}">
                <a16:creationId xmlns:a16="http://schemas.microsoft.com/office/drawing/2014/main" id="{29488879-6129-4D02-B173-36635DF61BC0}"/>
              </a:ext>
              <a:ext uri="{C183D7F6-B498-43B3-948B-1728B52AA6E4}">
                <adec:decorative xmlns:adec="http://schemas.microsoft.com/office/drawing/2017/decorative"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文本占位符 10">
            <a:extLst>
              <a:ext uri="{FF2B5EF4-FFF2-40B4-BE49-F238E27FC236}">
                <a16:creationId xmlns:a16="http://schemas.microsoft.com/office/drawing/2014/main" id="{ACD29343-5246-427C-BFCC-F61B25177CF4}"/>
              </a:ext>
            </a:extLst>
          </p:cNvPr>
          <p:cNvSpPr>
            <a:spLocks noGrp="1"/>
          </p:cNvSpPr>
          <p:nvPr>
            <p:ph type="body" sz="quarter" idx="19"/>
          </p:nvPr>
        </p:nvSpPr>
        <p:spPr/>
        <p:txBody>
          <a:bodyPr rtlCol="0"/>
          <a:lstStyle/>
          <a:p>
            <a:pPr rtl="0"/>
            <a:r>
              <a:rPr lang="zh-CN" altLang="en-US" dirty="0">
                <a:ea typeface="Microsoft YaHei UI" panose="020B0503020204020204" pitchFamily="34" charset="-122"/>
              </a:rPr>
              <a:t>黑木耳</a:t>
            </a:r>
          </a:p>
        </p:txBody>
      </p:sp>
      <p:cxnSp>
        <p:nvCxnSpPr>
          <p:cNvPr id="79" name="直接连接符​​(S) 78" descr="幻灯片上的第四条分隔线">
            <a:extLst>
              <a:ext uri="{FF2B5EF4-FFF2-40B4-BE49-F238E27FC236}">
                <a16:creationId xmlns:a16="http://schemas.microsoft.com/office/drawing/2014/main" id="{9926A3E2-2234-409D-9838-30428E6377E4}"/>
              </a:ext>
              <a:ext uri="{C183D7F6-B498-43B3-948B-1728B52AA6E4}">
                <adec:decorative xmlns:adec="http://schemas.microsoft.com/office/drawing/2017/decorative"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1">
            <a:extLst>
              <a:ext uri="{FF2B5EF4-FFF2-40B4-BE49-F238E27FC236}">
                <a16:creationId xmlns:a16="http://schemas.microsoft.com/office/drawing/2014/main" id="{6248F5E2-762B-44E2-83B5-C078E3551BEA}"/>
              </a:ext>
            </a:extLst>
          </p:cNvPr>
          <p:cNvSpPr>
            <a:spLocks noGrp="1"/>
          </p:cNvSpPr>
          <p:nvPr>
            <p:ph type="body" sz="quarter" idx="20"/>
          </p:nvPr>
        </p:nvSpPr>
        <p:spPr/>
        <p:txBody>
          <a:bodyPr rtlCol="0"/>
          <a:lstStyle/>
          <a:p>
            <a:pPr rtl="0"/>
            <a:r>
              <a:rPr lang="zh-CN" altLang="en-US" dirty="0">
                <a:ea typeface="Microsoft YaHei UI" panose="020B0503020204020204" pitchFamily="34" charset="-122"/>
              </a:rPr>
              <a:t>松茸</a:t>
            </a:r>
          </a:p>
        </p:txBody>
      </p:sp>
      <p:sp>
        <p:nvSpPr>
          <p:cNvPr id="3" name="灯片编号占位符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en-US" altLang="zh-CN" smtClean="0"/>
              <a:pPr rtl="0"/>
              <a:t>3</a:t>
            </a:fld>
            <a:endParaRPr lang="zh-CN" altLang="en-US"/>
          </a:p>
        </p:txBody>
      </p:sp>
      <p:pic>
        <p:nvPicPr>
          <p:cNvPr id="17" name="图片占位符 16">
            <a:extLst>
              <a:ext uri="{FF2B5EF4-FFF2-40B4-BE49-F238E27FC236}">
                <a16:creationId xmlns:a16="http://schemas.microsoft.com/office/drawing/2014/main" id="{FD1F7F63-BD88-4988-A5C4-AF7C0AC63774}"/>
              </a:ext>
            </a:extLst>
          </p:cNvPr>
          <p:cNvPicPr>
            <a:picLocks noGrp="1" noChangeAspect="1"/>
          </p:cNvPicPr>
          <p:nvPr>
            <p:ph type="pic" sz="quarter" idx="27"/>
          </p:nvPr>
        </p:nvPicPr>
        <p:blipFill>
          <a:blip r:embed="rId3"/>
          <a:srcRect l="17607" r="17607"/>
          <a:stretch>
            <a:fillRect/>
          </a:stretch>
        </p:blipFill>
        <p:spPr/>
      </p:pic>
      <p:pic>
        <p:nvPicPr>
          <p:cNvPr id="21" name="图片占位符 20">
            <a:extLst>
              <a:ext uri="{FF2B5EF4-FFF2-40B4-BE49-F238E27FC236}">
                <a16:creationId xmlns:a16="http://schemas.microsoft.com/office/drawing/2014/main" id="{61B98356-5040-4EC5-AC9F-F29FBDB83063}"/>
              </a:ext>
            </a:extLst>
          </p:cNvPr>
          <p:cNvPicPr>
            <a:picLocks noGrp="1" noChangeAspect="1"/>
          </p:cNvPicPr>
          <p:nvPr>
            <p:ph type="pic" sz="quarter" idx="28"/>
          </p:nvPr>
        </p:nvPicPr>
        <p:blipFill>
          <a:blip r:embed="rId4"/>
          <a:srcRect l="16667" r="16667"/>
          <a:stretch>
            <a:fillRect/>
          </a:stretch>
        </p:blipFill>
        <p:spPr/>
      </p:pic>
      <p:pic>
        <p:nvPicPr>
          <p:cNvPr id="25" name="图片占位符 24">
            <a:extLst>
              <a:ext uri="{FF2B5EF4-FFF2-40B4-BE49-F238E27FC236}">
                <a16:creationId xmlns:a16="http://schemas.microsoft.com/office/drawing/2014/main" id="{2C53358C-4730-4B02-BF4C-1BFF4F19BD37}"/>
              </a:ext>
            </a:extLst>
          </p:cNvPr>
          <p:cNvPicPr>
            <a:picLocks noGrp="1" noChangeAspect="1"/>
          </p:cNvPicPr>
          <p:nvPr>
            <p:ph type="pic" sz="quarter" idx="29"/>
          </p:nvPr>
        </p:nvPicPr>
        <p:blipFill>
          <a:blip r:embed="rId5"/>
          <a:srcRect/>
          <a:stretch>
            <a:fillRect/>
          </a:stretch>
        </p:blipFill>
        <p:spPr/>
      </p:pic>
      <p:pic>
        <p:nvPicPr>
          <p:cNvPr id="29" name="图片占位符 28">
            <a:extLst>
              <a:ext uri="{FF2B5EF4-FFF2-40B4-BE49-F238E27FC236}">
                <a16:creationId xmlns:a16="http://schemas.microsoft.com/office/drawing/2014/main" id="{9E80C094-8F93-476B-939C-D0405EA6A001}"/>
              </a:ext>
            </a:extLst>
          </p:cNvPr>
          <p:cNvPicPr>
            <a:picLocks noGrp="1" noChangeAspect="1"/>
          </p:cNvPicPr>
          <p:nvPr>
            <p:ph type="pic" sz="quarter" idx="30"/>
          </p:nvPr>
        </p:nvPicPr>
        <p:blipFill>
          <a:blip r:embed="rId6"/>
          <a:srcRect l="12740" r="12740"/>
          <a:stretch>
            <a:fillRect/>
          </a:stretch>
        </p:blipFill>
        <p:spPr/>
      </p:pic>
      <p:pic>
        <p:nvPicPr>
          <p:cNvPr id="65" name="图片占位符 64">
            <a:extLst>
              <a:ext uri="{FF2B5EF4-FFF2-40B4-BE49-F238E27FC236}">
                <a16:creationId xmlns:a16="http://schemas.microsoft.com/office/drawing/2014/main" id="{D929F4BC-2364-432E-B77F-C81622B21F0D}"/>
              </a:ext>
            </a:extLst>
          </p:cNvPr>
          <p:cNvPicPr>
            <a:picLocks noGrp="1" noChangeAspect="1"/>
          </p:cNvPicPr>
          <p:nvPr>
            <p:ph type="pic" sz="quarter" idx="31"/>
          </p:nvPr>
        </p:nvPicPr>
        <p:blipFill>
          <a:blip r:embed="rId7"/>
          <a:srcRect l="12500" r="12500"/>
          <a:stretch>
            <a:fillRect/>
          </a:stretch>
        </p:blipFill>
        <p:spPr/>
      </p:pic>
      <p:sp>
        <p:nvSpPr>
          <p:cNvPr id="81" name="椭圆 80">
            <a:extLst>
              <a:ext uri="{FF2B5EF4-FFF2-40B4-BE49-F238E27FC236}">
                <a16:creationId xmlns:a16="http://schemas.microsoft.com/office/drawing/2014/main" id="{5E6558A8-C6D4-4BCE-85F9-FDC7001B34AE}"/>
              </a:ext>
            </a:extLst>
          </p:cNvPr>
          <p:cNvSpPr/>
          <p:nvPr/>
        </p:nvSpPr>
        <p:spPr>
          <a:xfrm>
            <a:off x="3156031" y="4667694"/>
            <a:ext cx="1470993" cy="14874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B02570F8-4244-4FFA-9D6F-5C846796B38F}"/>
              </a:ext>
            </a:extLst>
          </p:cNvPr>
          <p:cNvSpPr/>
          <p:nvPr/>
        </p:nvSpPr>
        <p:spPr>
          <a:xfrm>
            <a:off x="7659160" y="4667695"/>
            <a:ext cx="1470993" cy="14874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 name="图片 82">
            <a:extLst>
              <a:ext uri="{FF2B5EF4-FFF2-40B4-BE49-F238E27FC236}">
                <a16:creationId xmlns:a16="http://schemas.microsoft.com/office/drawing/2014/main" id="{1F416868-71E6-42A5-BA41-4D74C2954D33}"/>
              </a:ext>
            </a:extLst>
          </p:cNvPr>
          <p:cNvPicPr>
            <a:picLocks noChangeAspect="1"/>
          </p:cNvPicPr>
          <p:nvPr/>
        </p:nvPicPr>
        <p:blipFill>
          <a:blip r:embed="rId8"/>
          <a:stretch>
            <a:fillRect/>
          </a:stretch>
        </p:blipFill>
        <p:spPr>
          <a:xfrm>
            <a:off x="3438567" y="5002229"/>
            <a:ext cx="905920" cy="830184"/>
          </a:xfrm>
          <a:prstGeom prst="rect">
            <a:avLst/>
          </a:prstGeom>
        </p:spPr>
      </p:pic>
      <p:pic>
        <p:nvPicPr>
          <p:cNvPr id="85" name="图片 84">
            <a:extLst>
              <a:ext uri="{FF2B5EF4-FFF2-40B4-BE49-F238E27FC236}">
                <a16:creationId xmlns:a16="http://schemas.microsoft.com/office/drawing/2014/main" id="{D16E621D-587B-499D-AF4E-B0FD56B61B78}"/>
              </a:ext>
            </a:extLst>
          </p:cNvPr>
          <p:cNvPicPr>
            <a:picLocks noChangeAspect="1"/>
          </p:cNvPicPr>
          <p:nvPr/>
        </p:nvPicPr>
        <p:blipFill>
          <a:blip r:embed="rId9"/>
          <a:stretch>
            <a:fillRect/>
          </a:stretch>
        </p:blipFill>
        <p:spPr>
          <a:xfrm>
            <a:off x="7917480" y="4990471"/>
            <a:ext cx="954351" cy="841942"/>
          </a:xfrm>
          <a:prstGeom prst="rect">
            <a:avLst/>
          </a:prstGeom>
        </p:spPr>
      </p:pic>
      <p:cxnSp>
        <p:nvCxnSpPr>
          <p:cNvPr id="59" name="直接连接符​​(S) 76" descr="幻灯片上的第二条分隔线">
            <a:extLst>
              <a:ext uri="{FF2B5EF4-FFF2-40B4-BE49-F238E27FC236}">
                <a16:creationId xmlns:a16="http://schemas.microsoft.com/office/drawing/2014/main" id="{BA939274-29EB-4905-837D-CB7F752AA346}"/>
              </a:ext>
              <a:ext uri="{C183D7F6-B498-43B3-948B-1728B52AA6E4}">
                <adec:decorative xmlns:adec="http://schemas.microsoft.com/office/drawing/2017/decorative" val="1"/>
              </a:ext>
            </a:extLst>
          </p:cNvPr>
          <p:cNvCxnSpPr>
            <a:cxnSpLocks/>
          </p:cNvCxnSpPr>
          <p:nvPr/>
        </p:nvCxnSpPr>
        <p:spPr>
          <a:xfrm>
            <a:off x="6096465" y="466769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0" name="文本占位符 7">
            <a:extLst>
              <a:ext uri="{FF2B5EF4-FFF2-40B4-BE49-F238E27FC236}">
                <a16:creationId xmlns:a16="http://schemas.microsoft.com/office/drawing/2014/main" id="{D2C0AA3C-2BD2-4F44-84B6-04CCE779259B}"/>
              </a:ext>
            </a:extLst>
          </p:cNvPr>
          <p:cNvSpPr txBox="1">
            <a:spLocks/>
          </p:cNvSpPr>
          <p:nvPr/>
        </p:nvSpPr>
        <p:spPr>
          <a:xfrm>
            <a:off x="2860543" y="6335190"/>
            <a:ext cx="2160000"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羊肚菌</a:t>
            </a:r>
          </a:p>
        </p:txBody>
      </p:sp>
      <p:sp>
        <p:nvSpPr>
          <p:cNvPr id="61" name="文本占位符 7">
            <a:extLst>
              <a:ext uri="{FF2B5EF4-FFF2-40B4-BE49-F238E27FC236}">
                <a16:creationId xmlns:a16="http://schemas.microsoft.com/office/drawing/2014/main" id="{F7F91951-61EF-46F9-A7C5-00D967DBF752}"/>
              </a:ext>
            </a:extLst>
          </p:cNvPr>
          <p:cNvSpPr txBox="1">
            <a:spLocks/>
          </p:cNvSpPr>
          <p:nvPr/>
        </p:nvSpPr>
        <p:spPr>
          <a:xfrm>
            <a:off x="7386759" y="6335190"/>
            <a:ext cx="2160000"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竹荪</a:t>
            </a:r>
          </a:p>
        </p:txBody>
      </p:sp>
    </p:spTree>
    <p:extLst>
      <p:ext uri="{BB962C8B-B14F-4D97-AF65-F5344CB8AC3E}">
        <p14:creationId xmlns:p14="http://schemas.microsoft.com/office/powerpoint/2010/main" val="199193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zh-CN" altLang="en-US" dirty="0"/>
              <a:t>药用真菌</a:t>
            </a:r>
          </a:p>
        </p:txBody>
      </p:sp>
      <p:sp>
        <p:nvSpPr>
          <p:cNvPr id="8" name="文本占位符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zh-CN" altLang="en-US" dirty="0">
                <a:ea typeface="Microsoft YaHei UI" panose="020B0503020204020204" pitchFamily="34" charset="-122"/>
              </a:rPr>
              <a:t>灵芝</a:t>
            </a:r>
          </a:p>
        </p:txBody>
      </p:sp>
      <p:cxnSp>
        <p:nvCxnSpPr>
          <p:cNvPr id="75" name="直接连接符​​(S) 74" descr="幻灯片上的第一条分隔线">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zh-CN" altLang="en-US" dirty="0">
                <a:ea typeface="Microsoft YaHei UI" panose="020B0503020204020204" pitchFamily="34" charset="-122"/>
              </a:rPr>
              <a:t>猪苓</a:t>
            </a:r>
          </a:p>
        </p:txBody>
      </p:sp>
      <p:cxnSp>
        <p:nvCxnSpPr>
          <p:cNvPr id="77" name="直接连接符​​(S) 76" descr="幻灯片上的第二条分隔线">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zh-CN" altLang="en-US" dirty="0">
                <a:ea typeface="Microsoft YaHei UI" panose="020B0503020204020204" pitchFamily="34" charset="-122"/>
              </a:rPr>
              <a:t>冬虫夏草</a:t>
            </a:r>
          </a:p>
        </p:txBody>
      </p:sp>
      <p:pic>
        <p:nvPicPr>
          <p:cNvPr id="179" name="图片占位符 178" descr="占位符图片">
            <a:extLst>
              <a:ext uri="{FF2B5EF4-FFF2-40B4-BE49-F238E27FC236}">
                <a16:creationId xmlns:a16="http://schemas.microsoft.com/office/drawing/2014/main" id="{9BB8F54F-F5BC-471B-9740-0BA6847A4574}"/>
              </a:ext>
            </a:extLst>
          </p:cNvPr>
          <p:cNvPicPr>
            <a:picLocks noGrp="1" noChangeAspect="1"/>
          </p:cNvPicPr>
          <p:nvPr>
            <p:ph type="pic" sz="quarter" idx="25"/>
          </p:nvPr>
        </p:nvPicPr>
        <p:blipFill rotWithShape="1">
          <a:blip r:embed="rId3" cstate="screen">
            <a:extLst>
              <a:ext uri="{28A0092B-C50C-407E-A947-70E740481C1C}">
                <a14:useLocalDpi xmlns:a14="http://schemas.microsoft.com/office/drawing/2010/main"/>
              </a:ext>
            </a:extLst>
          </a:blip>
          <a:srcRect t="50" b="50"/>
          <a:stretch/>
        </p:blipFill>
        <p:spPr/>
      </p:pic>
      <p:sp>
        <p:nvSpPr>
          <p:cNvPr id="3" name="灯片编号占位符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en-US" altLang="zh-CN" smtClean="0"/>
              <a:pPr rtl="0"/>
              <a:t>4</a:t>
            </a:fld>
            <a:endParaRPr lang="zh-CN" altLang="en-US"/>
          </a:p>
        </p:txBody>
      </p:sp>
      <p:pic>
        <p:nvPicPr>
          <p:cNvPr id="19" name="图片占位符 18">
            <a:extLst>
              <a:ext uri="{FF2B5EF4-FFF2-40B4-BE49-F238E27FC236}">
                <a16:creationId xmlns:a16="http://schemas.microsoft.com/office/drawing/2014/main" id="{57BC3C61-36B0-4779-9F2A-9EEF8FD20815}"/>
              </a:ext>
            </a:extLst>
          </p:cNvPr>
          <p:cNvPicPr>
            <a:picLocks noGrp="1" noChangeAspect="1"/>
          </p:cNvPicPr>
          <p:nvPr>
            <p:ph type="pic" sz="quarter" idx="27"/>
          </p:nvPr>
        </p:nvPicPr>
        <p:blipFill>
          <a:blip r:embed="rId4"/>
          <a:srcRect l="13758" r="13758"/>
          <a:stretch>
            <a:fillRect/>
          </a:stretch>
        </p:blipFill>
        <p:spPr/>
      </p:pic>
      <p:pic>
        <p:nvPicPr>
          <p:cNvPr id="23" name="图片占位符 22">
            <a:extLst>
              <a:ext uri="{FF2B5EF4-FFF2-40B4-BE49-F238E27FC236}">
                <a16:creationId xmlns:a16="http://schemas.microsoft.com/office/drawing/2014/main" id="{F995BDA4-88A8-4F7D-9FC1-C67088F7F600}"/>
              </a:ext>
            </a:extLst>
          </p:cNvPr>
          <p:cNvPicPr>
            <a:picLocks noGrp="1" noChangeAspect="1"/>
          </p:cNvPicPr>
          <p:nvPr>
            <p:ph type="pic" sz="quarter" idx="28"/>
          </p:nvPr>
        </p:nvPicPr>
        <p:blipFill>
          <a:blip r:embed="rId5"/>
          <a:srcRect l="7593" r="7593"/>
          <a:stretch>
            <a:fillRect/>
          </a:stretch>
        </p:blipFill>
        <p:spPr>
          <a:xfrm>
            <a:off x="3380176" y="2358091"/>
            <a:ext cx="887024" cy="887024"/>
          </a:xfrm>
        </p:spPr>
      </p:pic>
      <p:pic>
        <p:nvPicPr>
          <p:cNvPr id="27" name="图片占位符 26">
            <a:extLst>
              <a:ext uri="{FF2B5EF4-FFF2-40B4-BE49-F238E27FC236}">
                <a16:creationId xmlns:a16="http://schemas.microsoft.com/office/drawing/2014/main" id="{269A6B15-2E3F-4A72-A398-EFEC50A7A44E}"/>
              </a:ext>
            </a:extLst>
          </p:cNvPr>
          <p:cNvPicPr>
            <a:picLocks noGrp="1" noChangeAspect="1"/>
          </p:cNvPicPr>
          <p:nvPr>
            <p:ph type="pic" sz="quarter" idx="29"/>
          </p:nvPr>
        </p:nvPicPr>
        <p:blipFill>
          <a:blip r:embed="rId6"/>
          <a:srcRect l="14863" r="14863"/>
          <a:stretch>
            <a:fillRect/>
          </a:stretch>
        </p:blipFill>
        <p:spPr/>
      </p:pic>
      <p:sp>
        <p:nvSpPr>
          <p:cNvPr id="28" name="椭圆 27">
            <a:extLst>
              <a:ext uri="{FF2B5EF4-FFF2-40B4-BE49-F238E27FC236}">
                <a16:creationId xmlns:a16="http://schemas.microsoft.com/office/drawing/2014/main" id="{8366242B-B5E4-4A8F-8253-B5A4C21A7C9D}"/>
              </a:ext>
            </a:extLst>
          </p:cNvPr>
          <p:cNvSpPr/>
          <p:nvPr/>
        </p:nvSpPr>
        <p:spPr>
          <a:xfrm>
            <a:off x="791977" y="4535214"/>
            <a:ext cx="1439645" cy="14874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2056716B-E45D-4EE7-8B72-93EAB725118D}"/>
              </a:ext>
            </a:extLst>
          </p:cNvPr>
          <p:cNvSpPr/>
          <p:nvPr/>
        </p:nvSpPr>
        <p:spPr>
          <a:xfrm>
            <a:off x="5376177" y="4535213"/>
            <a:ext cx="1439645" cy="14874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S) 74" descr="幻灯片上的第一条分隔线">
            <a:extLst>
              <a:ext uri="{FF2B5EF4-FFF2-40B4-BE49-F238E27FC236}">
                <a16:creationId xmlns:a16="http://schemas.microsoft.com/office/drawing/2014/main" id="{CB563DAA-5A0B-43D2-AEF4-D29B8FF3EC75}"/>
              </a:ext>
              <a:ext uri="{C183D7F6-B498-43B3-948B-1728B52AA6E4}">
                <adec:decorative xmlns:adec="http://schemas.microsoft.com/office/drawing/2017/decorative" val="1"/>
              </a:ext>
            </a:extLst>
          </p:cNvPr>
          <p:cNvCxnSpPr>
            <a:cxnSpLocks/>
          </p:cNvCxnSpPr>
          <p:nvPr/>
        </p:nvCxnSpPr>
        <p:spPr>
          <a:xfrm>
            <a:off x="3838926" y="443033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文本占位符 7">
            <a:extLst>
              <a:ext uri="{FF2B5EF4-FFF2-40B4-BE49-F238E27FC236}">
                <a16:creationId xmlns:a16="http://schemas.microsoft.com/office/drawing/2014/main" id="{E0D0636E-C8E2-4783-AE28-BDB8F75DF9C9}"/>
              </a:ext>
            </a:extLst>
          </p:cNvPr>
          <p:cNvSpPr txBox="1">
            <a:spLocks/>
          </p:cNvSpPr>
          <p:nvPr/>
        </p:nvSpPr>
        <p:spPr>
          <a:xfrm>
            <a:off x="431799" y="6184288"/>
            <a:ext cx="2160000"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银耳</a:t>
            </a:r>
          </a:p>
        </p:txBody>
      </p:sp>
      <p:sp>
        <p:nvSpPr>
          <p:cNvPr id="38" name="文本占位符 7">
            <a:extLst>
              <a:ext uri="{FF2B5EF4-FFF2-40B4-BE49-F238E27FC236}">
                <a16:creationId xmlns:a16="http://schemas.microsoft.com/office/drawing/2014/main" id="{A409D678-D0CA-4EB1-BFD2-C438F183F3D3}"/>
              </a:ext>
            </a:extLst>
          </p:cNvPr>
          <p:cNvSpPr txBox="1">
            <a:spLocks/>
          </p:cNvSpPr>
          <p:nvPr/>
        </p:nvSpPr>
        <p:spPr>
          <a:xfrm>
            <a:off x="5015194" y="6184288"/>
            <a:ext cx="2160000"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安络小皮伞</a:t>
            </a:r>
          </a:p>
        </p:txBody>
      </p:sp>
      <p:pic>
        <p:nvPicPr>
          <p:cNvPr id="30" name="图片 29">
            <a:extLst>
              <a:ext uri="{FF2B5EF4-FFF2-40B4-BE49-F238E27FC236}">
                <a16:creationId xmlns:a16="http://schemas.microsoft.com/office/drawing/2014/main" id="{9100B395-DF0F-4986-9382-B80C76EBC246}"/>
              </a:ext>
            </a:extLst>
          </p:cNvPr>
          <p:cNvPicPr>
            <a:picLocks noChangeAspect="1"/>
          </p:cNvPicPr>
          <p:nvPr/>
        </p:nvPicPr>
        <p:blipFill>
          <a:blip r:embed="rId7"/>
          <a:stretch>
            <a:fillRect/>
          </a:stretch>
        </p:blipFill>
        <p:spPr>
          <a:xfrm>
            <a:off x="1038223" y="4859176"/>
            <a:ext cx="983635" cy="896270"/>
          </a:xfrm>
          <a:prstGeom prst="rect">
            <a:avLst/>
          </a:prstGeom>
        </p:spPr>
      </p:pic>
      <p:pic>
        <p:nvPicPr>
          <p:cNvPr id="32" name="图片 31">
            <a:extLst>
              <a:ext uri="{FF2B5EF4-FFF2-40B4-BE49-F238E27FC236}">
                <a16:creationId xmlns:a16="http://schemas.microsoft.com/office/drawing/2014/main" id="{ABEF2D0D-A27E-44E4-88AC-001FF3589600}"/>
              </a:ext>
            </a:extLst>
          </p:cNvPr>
          <p:cNvPicPr>
            <a:picLocks noChangeAspect="1"/>
          </p:cNvPicPr>
          <p:nvPr/>
        </p:nvPicPr>
        <p:blipFill>
          <a:blip r:embed="rId8"/>
          <a:stretch>
            <a:fillRect/>
          </a:stretch>
        </p:blipFill>
        <p:spPr>
          <a:xfrm>
            <a:off x="5634141" y="4912648"/>
            <a:ext cx="990402" cy="796187"/>
          </a:xfrm>
          <a:prstGeom prst="rect">
            <a:avLst/>
          </a:prstGeom>
        </p:spPr>
      </p:pic>
    </p:spTree>
    <p:extLst>
      <p:ext uri="{BB962C8B-B14F-4D97-AF65-F5344CB8AC3E}">
        <p14:creationId xmlns:p14="http://schemas.microsoft.com/office/powerpoint/2010/main" val="330106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CFE19-A1C8-4451-9F88-984E6E9334A1}"/>
              </a:ext>
            </a:extLst>
          </p:cNvPr>
          <p:cNvSpPr>
            <a:spLocks noGrp="1"/>
          </p:cNvSpPr>
          <p:nvPr>
            <p:ph type="ctrTitle"/>
          </p:nvPr>
        </p:nvSpPr>
        <p:spPr/>
        <p:txBody>
          <a:bodyPr/>
          <a:lstStyle/>
          <a:p>
            <a:r>
              <a:rPr lang="zh-CN" altLang="en-US" dirty="0"/>
              <a:t>灵芝啤酒的设计开发</a:t>
            </a:r>
          </a:p>
        </p:txBody>
      </p:sp>
      <p:sp>
        <p:nvSpPr>
          <p:cNvPr id="3" name="副标题 2">
            <a:extLst>
              <a:ext uri="{FF2B5EF4-FFF2-40B4-BE49-F238E27FC236}">
                <a16:creationId xmlns:a16="http://schemas.microsoft.com/office/drawing/2014/main" id="{99FA7E22-8EC8-4D4E-94D6-FCD6EBD7DAF6}"/>
              </a:ext>
            </a:extLst>
          </p:cNvPr>
          <p:cNvSpPr>
            <a:spLocks noGrp="1"/>
          </p:cNvSpPr>
          <p:nvPr>
            <p:ph type="subTitle" idx="1"/>
          </p:nvPr>
        </p:nvSpPr>
        <p:spPr/>
        <p:txBody>
          <a:bodyPr/>
          <a:lstStyle/>
          <a:p>
            <a:r>
              <a:rPr lang="zh-CN" altLang="en-US" sz="2800" b="1" dirty="0"/>
              <a:t>灵芝的食用价值</a:t>
            </a:r>
          </a:p>
        </p:txBody>
      </p:sp>
      <p:sp>
        <p:nvSpPr>
          <p:cNvPr id="4" name="灯片编号占位符 3">
            <a:extLst>
              <a:ext uri="{FF2B5EF4-FFF2-40B4-BE49-F238E27FC236}">
                <a16:creationId xmlns:a16="http://schemas.microsoft.com/office/drawing/2014/main" id="{56FDF648-2AED-43E3-B96D-F784BB39E272}"/>
              </a:ext>
            </a:extLst>
          </p:cNvPr>
          <p:cNvSpPr>
            <a:spLocks noGrp="1"/>
          </p:cNvSpPr>
          <p:nvPr>
            <p:ph type="sldNum" sz="quarter" idx="14"/>
          </p:nvPr>
        </p:nvSpPr>
        <p:spPr/>
        <p:txBody>
          <a:bodyPr/>
          <a:lstStyle/>
          <a:p>
            <a:pPr rtl="0"/>
            <a:fld id="{19B51A1E-902D-48AF-9020-955120F399B6}" type="slidenum">
              <a:rPr lang="en-US" altLang="zh-CN" noProof="0" smtClean="0"/>
              <a:pPr rtl="0"/>
              <a:t>5</a:t>
            </a:fld>
            <a:endParaRPr lang="zh-CN" altLang="en-US" noProof="0"/>
          </a:p>
        </p:txBody>
      </p:sp>
      <p:sp>
        <p:nvSpPr>
          <p:cNvPr id="5" name="图片占位符 4">
            <a:extLst>
              <a:ext uri="{FF2B5EF4-FFF2-40B4-BE49-F238E27FC236}">
                <a16:creationId xmlns:a16="http://schemas.microsoft.com/office/drawing/2014/main" id="{7C343724-BB73-4823-8F23-F5838B678A24}"/>
              </a:ext>
            </a:extLst>
          </p:cNvPr>
          <p:cNvSpPr>
            <a:spLocks noGrp="1"/>
          </p:cNvSpPr>
          <p:nvPr>
            <p:ph type="pic" sz="quarter" idx="12"/>
          </p:nvPr>
        </p:nvSpPr>
        <p:spPr/>
      </p:sp>
      <p:sp>
        <p:nvSpPr>
          <p:cNvPr id="6" name="内容占位符 5">
            <a:extLst>
              <a:ext uri="{FF2B5EF4-FFF2-40B4-BE49-F238E27FC236}">
                <a16:creationId xmlns:a16="http://schemas.microsoft.com/office/drawing/2014/main" id="{B98FDF40-06D0-41A1-9B2C-A9BB0FE9A017}"/>
              </a:ext>
            </a:extLst>
          </p:cNvPr>
          <p:cNvSpPr>
            <a:spLocks noGrp="1"/>
          </p:cNvSpPr>
          <p:nvPr>
            <p:ph idx="15"/>
          </p:nvPr>
        </p:nvSpPr>
        <p:spPr/>
        <p:txBody>
          <a:bodyPr/>
          <a:lstStyle/>
          <a:p>
            <a:r>
              <a:rPr lang="zh-CN" altLang="en-US" sz="2400" dirty="0"/>
              <a:t>营养成分：子实体及菌丝体含蛋白质、氨基酸、糖类、香豆素、甾体及三萜化合物。子实体并含油脂、蜡、挥发性及升华性物质。</a:t>
            </a:r>
          </a:p>
          <a:p>
            <a:r>
              <a:rPr lang="zh-CN" altLang="en-US" sz="2400" dirty="0"/>
              <a:t>食用功效：增强免疫力，改善睡眠，提高记忆力。促进食欲，延年益寿的极品。紫芝的应用范围非常广泛，无论心、肺、肝、脾、肾脏虚弱，均可服用。</a:t>
            </a:r>
          </a:p>
          <a:p>
            <a:pPr marL="0" indent="0">
              <a:buNone/>
            </a:pPr>
            <a:endParaRPr lang="zh-CN" altLang="en-US" dirty="0"/>
          </a:p>
        </p:txBody>
      </p:sp>
      <p:pic>
        <p:nvPicPr>
          <p:cNvPr id="7" name="内容占位符 4">
            <a:extLst>
              <a:ext uri="{FF2B5EF4-FFF2-40B4-BE49-F238E27FC236}">
                <a16:creationId xmlns:a16="http://schemas.microsoft.com/office/drawing/2014/main" id="{D1418C73-21AC-4636-B936-F27E4AAE3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5" y="93492"/>
            <a:ext cx="6009284" cy="3424409"/>
          </a:xfrm>
          <a:prstGeom prst="rect">
            <a:avLst/>
          </a:prstGeom>
          <a:solidFill>
            <a:schemeClr val="tx1">
              <a:lumMod val="85000"/>
              <a:lumOff val="15000"/>
            </a:schemeClr>
          </a:solidFill>
        </p:spPr>
      </p:pic>
    </p:spTree>
    <p:extLst>
      <p:ext uri="{BB962C8B-B14F-4D97-AF65-F5344CB8AC3E}">
        <p14:creationId xmlns:p14="http://schemas.microsoft.com/office/powerpoint/2010/main" val="395731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r>
              <a:rPr lang="zh-CN" altLang="en-US" dirty="0"/>
              <a:t>灵芝啤酒的设计开发</a:t>
            </a:r>
          </a:p>
        </p:txBody>
      </p:sp>
      <p:sp>
        <p:nvSpPr>
          <p:cNvPr id="8" name="文本占位符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6" y="1647240"/>
            <a:ext cx="2794094" cy="648000"/>
          </a:xfrm>
        </p:spPr>
        <p:txBody>
          <a:bodyPr rtlCol="0"/>
          <a:lstStyle/>
          <a:p>
            <a:r>
              <a:rPr lang="zh-CN" altLang="en-US" dirty="0"/>
              <a:t>设计</a:t>
            </a:r>
            <a:endParaRPr lang="zh-CN" altLang="en-US" dirty="0">
              <a:latin typeface="Microsoft YaHei UI Light" panose="020B0502040204020203" pitchFamily="34" charset="-122"/>
            </a:endParaRPr>
          </a:p>
        </p:txBody>
      </p:sp>
      <p:sp>
        <p:nvSpPr>
          <p:cNvPr id="3" name="内容占位符 2">
            <a:extLst>
              <a:ext uri="{FF2B5EF4-FFF2-40B4-BE49-F238E27FC236}">
                <a16:creationId xmlns:a16="http://schemas.microsoft.com/office/drawing/2014/main" id="{F350F641-F6F8-461C-9C2D-07E416875818}"/>
              </a:ext>
            </a:extLst>
          </p:cNvPr>
          <p:cNvSpPr>
            <a:spLocks noGrp="1"/>
          </p:cNvSpPr>
          <p:nvPr>
            <p:ph idx="1"/>
          </p:nvPr>
        </p:nvSpPr>
        <p:spPr>
          <a:xfrm>
            <a:off x="744396" y="2463935"/>
            <a:ext cx="3469795" cy="3962065"/>
          </a:xfrm>
        </p:spPr>
        <p:txBody>
          <a:bodyPr rtlCol="0"/>
          <a:lstStyle/>
          <a:p>
            <a:r>
              <a:rPr lang="zh-CN" altLang="en-US" dirty="0"/>
              <a:t>以玉米、麸皮、糖蜜等农副产品为主要原料</a:t>
            </a:r>
            <a:r>
              <a:rPr lang="en-US" altLang="zh-CN" dirty="0"/>
              <a:t>, </a:t>
            </a:r>
            <a:r>
              <a:rPr lang="zh-CN" altLang="en-US" dirty="0"/>
              <a:t>灵芝为菌种</a:t>
            </a:r>
            <a:r>
              <a:rPr lang="en-US" altLang="zh-CN" dirty="0"/>
              <a:t>,</a:t>
            </a:r>
            <a:r>
              <a:rPr lang="zh-CN" altLang="en-US" dirty="0"/>
              <a:t>采用 </a:t>
            </a:r>
            <a:r>
              <a:rPr lang="en-US" altLang="zh-CN" dirty="0"/>
              <a:t>4 </a:t>
            </a:r>
            <a:r>
              <a:rPr lang="zh-CN" altLang="en-US" dirty="0"/>
              <a:t>因素</a:t>
            </a:r>
            <a:r>
              <a:rPr lang="en-US" altLang="zh-CN" dirty="0"/>
              <a:t>( pH</a:t>
            </a:r>
            <a:r>
              <a:rPr lang="zh-CN" altLang="en-US" dirty="0"/>
              <a:t>、时间、装料量、接种量</a:t>
            </a:r>
            <a:r>
              <a:rPr lang="en-US" altLang="zh-CN" dirty="0"/>
              <a:t>) 7 </a:t>
            </a:r>
            <a:r>
              <a:rPr lang="zh-CN" altLang="en-US" dirty="0"/>
              <a:t>水平的均匀设计方案</a:t>
            </a:r>
            <a:r>
              <a:rPr lang="en-US" altLang="zh-CN" dirty="0"/>
              <a:t>,</a:t>
            </a:r>
            <a:r>
              <a:rPr lang="zh-CN" altLang="en-US" dirty="0"/>
              <a:t>进行摇瓶液体发酵工艺研究</a:t>
            </a:r>
            <a:r>
              <a:rPr lang="en-US" altLang="zh-CN" dirty="0"/>
              <a:t>, </a:t>
            </a:r>
            <a:r>
              <a:rPr lang="zh-CN" altLang="en-US" dirty="0"/>
              <a:t>筛选出适宜的培养基及发酵工艺条件</a:t>
            </a:r>
            <a:r>
              <a:rPr lang="en-US" altLang="zh-CN" dirty="0"/>
              <a:t>: PH</a:t>
            </a:r>
            <a:r>
              <a:rPr lang="zh-CN" altLang="en-US" dirty="0"/>
              <a:t>、时间、装料量、接种量分别 </a:t>
            </a:r>
            <a:r>
              <a:rPr lang="en-US" altLang="zh-CN" dirty="0"/>
              <a:t>4. 5</a:t>
            </a:r>
            <a:r>
              <a:rPr lang="zh-CN" altLang="en-US" dirty="0"/>
              <a:t>、</a:t>
            </a:r>
            <a:r>
              <a:rPr lang="en-US" altLang="zh-CN" dirty="0"/>
              <a:t>160ml</a:t>
            </a:r>
            <a:r>
              <a:rPr lang="zh-CN" altLang="en-US" dirty="0"/>
              <a:t>、</a:t>
            </a:r>
            <a:r>
              <a:rPr lang="en-US" altLang="zh-CN" dirty="0"/>
              <a:t>168h</a:t>
            </a:r>
            <a:r>
              <a:rPr lang="zh-CN" altLang="en-US" dirty="0"/>
              <a:t>、</a:t>
            </a:r>
            <a:r>
              <a:rPr lang="en-US" altLang="zh-CN" dirty="0"/>
              <a:t>5. 0ml</a:t>
            </a:r>
            <a:r>
              <a:rPr lang="zh-CN" altLang="en-US" dirty="0"/>
              <a:t>、</a:t>
            </a:r>
            <a:r>
              <a:rPr lang="en-US" altLang="zh-CN" dirty="0"/>
              <a:t>26 -28℃</a:t>
            </a:r>
            <a:r>
              <a:rPr lang="zh-CN" altLang="en-US" dirty="0"/>
              <a:t>，摇床转速为 </a:t>
            </a:r>
            <a:r>
              <a:rPr lang="en-US" altLang="zh-CN" dirty="0"/>
              <a:t>140-170r min</a:t>
            </a:r>
            <a:r>
              <a:rPr lang="zh-CN" altLang="en-US" dirty="0"/>
              <a:t>。</a:t>
            </a:r>
          </a:p>
          <a:p>
            <a:pPr rtl="0"/>
            <a:endParaRPr lang="zh-CN" altLang="en-US" dirty="0"/>
          </a:p>
        </p:txBody>
      </p:sp>
      <p:sp>
        <p:nvSpPr>
          <p:cNvPr id="9" name="文本占位符 8">
            <a:extLst>
              <a:ext uri="{FF2B5EF4-FFF2-40B4-BE49-F238E27FC236}">
                <a16:creationId xmlns:a16="http://schemas.microsoft.com/office/drawing/2014/main" id="{3A2613D7-9904-47E7-A848-78E09B4F4A05}"/>
              </a:ext>
            </a:extLst>
          </p:cNvPr>
          <p:cNvSpPr>
            <a:spLocks noGrp="1"/>
          </p:cNvSpPr>
          <p:nvPr>
            <p:ph type="body" sz="quarter" idx="28"/>
          </p:nvPr>
        </p:nvSpPr>
        <p:spPr>
          <a:xfrm>
            <a:off x="4302361" y="1647240"/>
            <a:ext cx="2794094" cy="648000"/>
          </a:xfrm>
        </p:spPr>
        <p:txBody>
          <a:bodyPr rtlCol="0"/>
          <a:lstStyle/>
          <a:p>
            <a:pPr rtl="0"/>
            <a:r>
              <a:rPr lang="zh-CN" altLang="en-US" dirty="0"/>
              <a:t>设计</a:t>
            </a:r>
            <a:endParaRPr lang="zh-CN" altLang="en-US" dirty="0">
              <a:latin typeface="Microsoft YaHei UI Light" panose="020B0502040204020203" pitchFamily="34" charset="-122"/>
            </a:endParaRPr>
          </a:p>
        </p:txBody>
      </p:sp>
      <p:sp>
        <p:nvSpPr>
          <p:cNvPr id="5" name="文本占位符 4">
            <a:extLst>
              <a:ext uri="{FF2B5EF4-FFF2-40B4-BE49-F238E27FC236}">
                <a16:creationId xmlns:a16="http://schemas.microsoft.com/office/drawing/2014/main" id="{1B9D7DA5-9DA5-4EDA-AAC1-B5A593D730C3}"/>
              </a:ext>
            </a:extLst>
          </p:cNvPr>
          <p:cNvSpPr>
            <a:spLocks noGrp="1"/>
          </p:cNvSpPr>
          <p:nvPr>
            <p:ph type="body" sz="quarter" idx="12"/>
          </p:nvPr>
        </p:nvSpPr>
        <p:spPr>
          <a:xfrm>
            <a:off x="4302361" y="2447777"/>
            <a:ext cx="3469796" cy="3962065"/>
          </a:xfrm>
        </p:spPr>
        <p:txBody>
          <a:bodyPr rtlCol="0"/>
          <a:lstStyle/>
          <a:p>
            <a:r>
              <a:rPr lang="zh-CN" altLang="en-US" dirty="0"/>
              <a:t>纯培养的灵芝发酵醪液无菌情况下通入蒸 汽加热至 </a:t>
            </a:r>
            <a:r>
              <a:rPr lang="en-US" altLang="zh-CN" dirty="0"/>
              <a:t>48-55℃</a:t>
            </a:r>
            <a:r>
              <a:rPr lang="zh-CN" altLang="en-US" dirty="0"/>
              <a:t>保温 </a:t>
            </a:r>
            <a:r>
              <a:rPr lang="en-US" altLang="zh-CN" dirty="0"/>
              <a:t>5h → </a:t>
            </a:r>
            <a:r>
              <a:rPr lang="zh-CN" altLang="en-US" dirty="0"/>
              <a:t>升温至 </a:t>
            </a:r>
            <a:r>
              <a:rPr lang="en-US" altLang="zh-CN" dirty="0"/>
              <a:t>75℃30min</a:t>
            </a:r>
            <a:r>
              <a:rPr lang="zh-CN" altLang="en-US" dirty="0"/>
              <a:t>，加入 </a:t>
            </a:r>
            <a:r>
              <a:rPr lang="en-US" altLang="zh-CN" dirty="0"/>
              <a:t>1 </a:t>
            </a:r>
            <a:r>
              <a:rPr lang="zh-CN" altLang="en-US" dirty="0"/>
              <a:t>倍体 积麦芽汁、</a:t>
            </a:r>
            <a:r>
              <a:rPr lang="en-US" altLang="zh-CN" dirty="0"/>
              <a:t>5%</a:t>
            </a:r>
            <a:r>
              <a:rPr lang="zh-CN" altLang="en-US" dirty="0"/>
              <a:t>的麦芽汁酒酵母液菌种，主发酵</a:t>
            </a:r>
            <a:r>
              <a:rPr lang="en-US" altLang="zh-CN" dirty="0"/>
              <a:t>15℃2d </a:t>
            </a:r>
            <a:r>
              <a:rPr lang="zh-CN" altLang="en-US" dirty="0"/>
              <a:t>后发酵 </a:t>
            </a:r>
            <a:r>
              <a:rPr lang="en-US" altLang="zh-CN" dirty="0"/>
              <a:t>3-5℃ 15d </a:t>
            </a:r>
            <a:r>
              <a:rPr lang="zh-CN" altLang="en-US" dirty="0"/>
              <a:t>，静置陈酿、过滤去渣 、装瓶杀菌，成品。 </a:t>
            </a:r>
          </a:p>
        </p:txBody>
      </p:sp>
      <p:sp>
        <p:nvSpPr>
          <p:cNvPr id="4" name="灯片编号占位符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en-US" altLang="zh-CN" smtClean="0"/>
              <a:pPr rtl="0"/>
              <a:t>6</a:t>
            </a:fld>
            <a:endParaRPr lang="zh-CN" altLang="en-US"/>
          </a:p>
        </p:txBody>
      </p:sp>
      <p:pic>
        <p:nvPicPr>
          <p:cNvPr id="13" name="图片 12">
            <a:extLst>
              <a:ext uri="{FF2B5EF4-FFF2-40B4-BE49-F238E27FC236}">
                <a16:creationId xmlns:a16="http://schemas.microsoft.com/office/drawing/2014/main" id="{7C250028-C9B5-4647-A43B-5410AF0806EF}"/>
              </a:ext>
            </a:extLst>
          </p:cNvPr>
          <p:cNvPicPr>
            <a:picLocks noChangeAspect="1"/>
          </p:cNvPicPr>
          <p:nvPr/>
        </p:nvPicPr>
        <p:blipFill rotWithShape="1">
          <a:blip r:embed="rId3">
            <a:extLst>
              <a:ext uri="{28A0092B-C50C-407E-A947-70E740481C1C}">
                <a14:useLocalDpi xmlns:a14="http://schemas.microsoft.com/office/drawing/2010/main" val="0"/>
              </a:ext>
            </a:extLst>
          </a:blip>
          <a:srcRect l="1274" t="3525" r="2161" b="10164"/>
          <a:stretch/>
        </p:blipFill>
        <p:spPr>
          <a:xfrm>
            <a:off x="7679392" y="2673064"/>
            <a:ext cx="4419843" cy="2796589"/>
          </a:xfrm>
          <a:prstGeom prst="rect">
            <a:avLst/>
          </a:prstGeom>
        </p:spPr>
      </p:pic>
    </p:spTree>
    <p:extLst>
      <p:ext uri="{BB962C8B-B14F-4D97-AF65-F5344CB8AC3E}">
        <p14:creationId xmlns:p14="http://schemas.microsoft.com/office/powerpoint/2010/main" val="363593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63E88D-7078-4656-B334-2C1A7AC2AC65}"/>
              </a:ext>
            </a:extLst>
          </p:cNvPr>
          <p:cNvSpPr>
            <a:spLocks noGrp="1"/>
          </p:cNvSpPr>
          <p:nvPr>
            <p:ph type="ctrTitle"/>
          </p:nvPr>
        </p:nvSpPr>
        <p:spPr/>
        <p:txBody>
          <a:bodyPr/>
          <a:lstStyle/>
          <a:p>
            <a:r>
              <a:rPr lang="zh-CN" altLang="en-US" dirty="0"/>
              <a:t>灰树花</a:t>
            </a:r>
          </a:p>
        </p:txBody>
      </p:sp>
      <p:sp>
        <p:nvSpPr>
          <p:cNvPr id="3" name="副标题 2">
            <a:extLst>
              <a:ext uri="{FF2B5EF4-FFF2-40B4-BE49-F238E27FC236}">
                <a16:creationId xmlns:a16="http://schemas.microsoft.com/office/drawing/2014/main" id="{FB37315F-3B4D-40D4-94AD-D3CEC06CBC98}"/>
              </a:ext>
            </a:extLst>
          </p:cNvPr>
          <p:cNvSpPr>
            <a:spLocks noGrp="1"/>
          </p:cNvSpPr>
          <p:nvPr>
            <p:ph type="subTitle" idx="1"/>
          </p:nvPr>
        </p:nvSpPr>
        <p:spPr/>
        <p:txBody>
          <a:bodyPr/>
          <a:lstStyle/>
          <a:p>
            <a:r>
              <a:rPr lang="zh-CN" altLang="en-US" sz="2800" dirty="0"/>
              <a:t>食用价值</a:t>
            </a:r>
          </a:p>
        </p:txBody>
      </p:sp>
      <p:sp>
        <p:nvSpPr>
          <p:cNvPr id="4" name="灯片编号占位符 3">
            <a:extLst>
              <a:ext uri="{FF2B5EF4-FFF2-40B4-BE49-F238E27FC236}">
                <a16:creationId xmlns:a16="http://schemas.microsoft.com/office/drawing/2014/main" id="{27610267-5353-4165-810B-A742520FCF0D}"/>
              </a:ext>
            </a:extLst>
          </p:cNvPr>
          <p:cNvSpPr>
            <a:spLocks noGrp="1"/>
          </p:cNvSpPr>
          <p:nvPr>
            <p:ph type="sldNum" sz="quarter" idx="14"/>
          </p:nvPr>
        </p:nvSpPr>
        <p:spPr/>
        <p:txBody>
          <a:bodyPr/>
          <a:lstStyle/>
          <a:p>
            <a:pPr rtl="0"/>
            <a:fld id="{19B51A1E-902D-48AF-9020-955120F399B6}" type="slidenum">
              <a:rPr lang="en-US" altLang="zh-CN" noProof="0" smtClean="0"/>
              <a:pPr rtl="0"/>
              <a:t>7</a:t>
            </a:fld>
            <a:endParaRPr lang="zh-CN" altLang="en-US" noProof="0"/>
          </a:p>
        </p:txBody>
      </p:sp>
      <p:sp>
        <p:nvSpPr>
          <p:cNvPr id="6" name="内容占位符 5">
            <a:extLst>
              <a:ext uri="{FF2B5EF4-FFF2-40B4-BE49-F238E27FC236}">
                <a16:creationId xmlns:a16="http://schemas.microsoft.com/office/drawing/2014/main" id="{779EA013-7FEB-4C87-A42B-3B10B34B8B75}"/>
              </a:ext>
            </a:extLst>
          </p:cNvPr>
          <p:cNvSpPr>
            <a:spLocks noGrp="1"/>
          </p:cNvSpPr>
          <p:nvPr>
            <p:ph idx="15"/>
          </p:nvPr>
        </p:nvSpPr>
        <p:spPr>
          <a:xfrm>
            <a:off x="6464299" y="1152000"/>
            <a:ext cx="5464069" cy="4680000"/>
          </a:xfrm>
        </p:spPr>
        <p:txBody>
          <a:bodyPr/>
          <a:lstStyle/>
          <a:p>
            <a:r>
              <a:rPr lang="zh-CN" altLang="en-US" sz="2000" dirty="0"/>
              <a:t>灰树花，俗称“舞菇”，是食、药兼用蕈菌。子实体肉质，柄短呈珊瑚状分枝，重叠成丛。</a:t>
            </a:r>
          </a:p>
          <a:p>
            <a:r>
              <a:rPr lang="zh-CN" altLang="en-US" sz="2000" dirty="0"/>
              <a:t>       灰树花含有丰富的蛋白质、碳水化合物、纤维、维生素、多种微量元素和生物素，有利于人体健康。此外由于它具有清香四溢的松蕈样芳香和脆嫩爽口的肉质，可烹调成多种美味佳肴，烹调后具有鲜、脆、嫩的特点。有炒、烧、测、炖、冷拼、做汤、做馅等多种吃法。凉拌质地脆嫩爽口，炒食清脆可口，做汤风味尤佳，烧烛具有“一泡可用，永煮仍脆”的特点。因此现代许多烹饪大师都十分推崇利用灰树花做各种佳肴，更是现代化家庭餐桌不可多得的“山珍”。</a:t>
            </a:r>
          </a:p>
        </p:txBody>
      </p:sp>
      <p:sp>
        <p:nvSpPr>
          <p:cNvPr id="10" name="图片占位符 9">
            <a:extLst>
              <a:ext uri="{FF2B5EF4-FFF2-40B4-BE49-F238E27FC236}">
                <a16:creationId xmlns:a16="http://schemas.microsoft.com/office/drawing/2014/main" id="{FCF92DBE-7AD4-4894-ADEA-B312FDF0DFCA}"/>
              </a:ext>
            </a:extLst>
          </p:cNvPr>
          <p:cNvSpPr>
            <a:spLocks noGrp="1"/>
          </p:cNvSpPr>
          <p:nvPr>
            <p:ph type="pic" sz="quarter" idx="12"/>
          </p:nvPr>
        </p:nvSpPr>
        <p:spPr/>
      </p:sp>
      <p:pic>
        <p:nvPicPr>
          <p:cNvPr id="11" name="内容占位符 3">
            <a:extLst>
              <a:ext uri="{FF2B5EF4-FFF2-40B4-BE49-F238E27FC236}">
                <a16:creationId xmlns:a16="http://schemas.microsoft.com/office/drawing/2014/main" id="{2211EF4F-38A2-44C9-B730-526D96867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9" t="624" r="7731" b="11535"/>
          <a:stretch/>
        </p:blipFill>
        <p:spPr>
          <a:xfrm>
            <a:off x="263632" y="198784"/>
            <a:ext cx="5713097" cy="3230216"/>
          </a:xfrm>
          <a:prstGeom prst="rect">
            <a:avLst/>
          </a:prstGeom>
          <a:solidFill>
            <a:schemeClr val="tx1">
              <a:lumMod val="85000"/>
              <a:lumOff val="15000"/>
            </a:schemeClr>
          </a:solidFill>
        </p:spPr>
      </p:pic>
    </p:spTree>
    <p:extLst>
      <p:ext uri="{BB962C8B-B14F-4D97-AF65-F5344CB8AC3E}">
        <p14:creationId xmlns:p14="http://schemas.microsoft.com/office/powerpoint/2010/main" val="321329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58A869F-E652-4913-8312-57D46C50D109}"/>
              </a:ext>
            </a:extLst>
          </p:cNvPr>
          <p:cNvSpPr>
            <a:spLocks noGrp="1"/>
          </p:cNvSpPr>
          <p:nvPr>
            <p:ph type="title"/>
          </p:nvPr>
        </p:nvSpPr>
        <p:spPr/>
        <p:txBody>
          <a:bodyPr/>
          <a:lstStyle/>
          <a:p>
            <a:r>
              <a:rPr lang="zh-CN" altLang="en-US" dirty="0"/>
              <a:t>灰树花药用价值</a:t>
            </a:r>
          </a:p>
        </p:txBody>
      </p:sp>
      <p:sp>
        <p:nvSpPr>
          <p:cNvPr id="4" name="灯片编号占位符 3">
            <a:extLst>
              <a:ext uri="{FF2B5EF4-FFF2-40B4-BE49-F238E27FC236}">
                <a16:creationId xmlns:a16="http://schemas.microsoft.com/office/drawing/2014/main" id="{56408A32-BE92-4A03-9E58-070FFEE35712}"/>
              </a:ext>
            </a:extLst>
          </p:cNvPr>
          <p:cNvSpPr>
            <a:spLocks noGrp="1"/>
          </p:cNvSpPr>
          <p:nvPr>
            <p:ph type="sldNum" sz="quarter" idx="11"/>
          </p:nvPr>
        </p:nvSpPr>
        <p:spPr/>
        <p:txBody>
          <a:bodyPr/>
          <a:lstStyle/>
          <a:p>
            <a:pPr rtl="0"/>
            <a:fld id="{19B51A1E-902D-48AF-9020-955120F399B6}" type="slidenum">
              <a:rPr lang="en-US" altLang="zh-CN" noProof="0" smtClean="0"/>
              <a:pPr rtl="0"/>
              <a:t>8</a:t>
            </a:fld>
            <a:endParaRPr lang="zh-CN" altLang="en-US" noProof="0"/>
          </a:p>
        </p:txBody>
      </p:sp>
      <p:pic>
        <p:nvPicPr>
          <p:cNvPr id="8" name="图片占位符 7">
            <a:extLst>
              <a:ext uri="{FF2B5EF4-FFF2-40B4-BE49-F238E27FC236}">
                <a16:creationId xmlns:a16="http://schemas.microsoft.com/office/drawing/2014/main" id="{274F9FCB-2DF8-46C6-A37E-A0730B28DD0D}"/>
              </a:ext>
            </a:extLst>
          </p:cNvPr>
          <p:cNvPicPr>
            <a:picLocks noGrp="1" noChangeAspect="1"/>
          </p:cNvPicPr>
          <p:nvPr>
            <p:ph type="pic" sz="quarter" idx="12"/>
          </p:nvPr>
        </p:nvPicPr>
        <p:blipFill>
          <a:blip r:embed="rId2"/>
          <a:srcRect t="4185" b="4185"/>
          <a:stretch>
            <a:fillRect/>
          </a:stretch>
        </p:blipFill>
        <p:spPr/>
      </p:pic>
      <p:sp>
        <p:nvSpPr>
          <p:cNvPr id="6" name="文本占位符 5">
            <a:extLst>
              <a:ext uri="{FF2B5EF4-FFF2-40B4-BE49-F238E27FC236}">
                <a16:creationId xmlns:a16="http://schemas.microsoft.com/office/drawing/2014/main" id="{5A83C996-5572-4D2A-A820-5D47501770F4}"/>
              </a:ext>
            </a:extLst>
          </p:cNvPr>
          <p:cNvSpPr>
            <a:spLocks noGrp="1"/>
          </p:cNvSpPr>
          <p:nvPr>
            <p:ph type="body" sz="quarter" idx="13"/>
          </p:nvPr>
        </p:nvSpPr>
        <p:spPr>
          <a:xfrm>
            <a:off x="144361" y="983270"/>
            <a:ext cx="3513239" cy="5442730"/>
          </a:xfrm>
        </p:spPr>
        <p:txBody>
          <a:bodyPr/>
          <a:lstStyle/>
          <a:p>
            <a:r>
              <a:rPr lang="zh-CN" altLang="en-US" sz="2000" dirty="0"/>
              <a:t>美国国家癌症研究院早在</a:t>
            </a:r>
            <a:r>
              <a:rPr lang="en-US" altLang="zh-CN" sz="2000" dirty="0"/>
              <a:t>1992</a:t>
            </a:r>
            <a:r>
              <a:rPr lang="zh-CN" altLang="en-US" sz="2000" dirty="0"/>
              <a:t>年就已证实，灰树花的萃取物有抵抗艾滋病病毒的功效。日本的难波宏彰博士除在实验中发现灰树花具有抗</a:t>
            </a:r>
            <a:r>
              <a:rPr lang="en-US" altLang="zh-CN" sz="2000" dirty="0"/>
              <a:t>HIV</a:t>
            </a:r>
            <a:r>
              <a:rPr lang="zh-CN" altLang="en-US" sz="2000" dirty="0"/>
              <a:t>的作用外，还发现灰树花对乳腺癌、肺癌、肝癌也有疗效；还可改善肿瘤的化学疗法带来的种种不良反应，如缺乏食欲、呕吐、恶心、头发脱落以及白细胞减少等等；还可缓解疼痛。</a:t>
            </a:r>
          </a:p>
          <a:p>
            <a:r>
              <a:rPr lang="zh-CN" altLang="en-US" sz="2000" dirty="0"/>
              <a:t>  此外，研究还证实灰树花同时具有以下几种功效：</a:t>
            </a:r>
            <a:r>
              <a:rPr lang="en-US" altLang="zh-CN" sz="2000" dirty="0"/>
              <a:t>(1)</a:t>
            </a:r>
            <a:r>
              <a:rPr lang="zh-CN" altLang="en-US" sz="2000" dirty="0"/>
              <a:t>减少胰岛素抵抗，增强人体对胰岛素的敏感度，有助于控制血糖；</a:t>
            </a:r>
            <a:r>
              <a:rPr lang="en-US" altLang="zh-CN" sz="2000" dirty="0"/>
              <a:t>(2)</a:t>
            </a:r>
            <a:r>
              <a:rPr lang="zh-CN" altLang="en-US" sz="2000" dirty="0"/>
              <a:t>抑制脂肪细胞堆积；</a:t>
            </a:r>
            <a:r>
              <a:rPr lang="en-US" altLang="zh-CN" sz="2000" dirty="0"/>
              <a:t>(3)</a:t>
            </a:r>
            <a:r>
              <a:rPr lang="zh-CN" altLang="en-US" sz="2000" dirty="0"/>
              <a:t>降低血压；</a:t>
            </a:r>
            <a:r>
              <a:rPr lang="en-US" altLang="zh-CN" sz="2000" dirty="0"/>
              <a:t>(4)</a:t>
            </a:r>
            <a:r>
              <a:rPr lang="zh-CN" altLang="en-US" sz="2000" dirty="0"/>
              <a:t>增强免疫力。</a:t>
            </a:r>
          </a:p>
          <a:p>
            <a:pPr marL="0" indent="0">
              <a:buNone/>
            </a:pPr>
            <a:r>
              <a:rPr lang="zh-CN" altLang="en-US" sz="2000" dirty="0"/>
              <a:t>       </a:t>
            </a:r>
          </a:p>
        </p:txBody>
      </p:sp>
    </p:spTree>
    <p:extLst>
      <p:ext uri="{BB962C8B-B14F-4D97-AF65-F5344CB8AC3E}">
        <p14:creationId xmlns:p14="http://schemas.microsoft.com/office/powerpoint/2010/main" val="281926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BF22C5B-61A2-404B-BB9D-49038904E101}"/>
              </a:ext>
            </a:extLst>
          </p:cNvPr>
          <p:cNvSpPr>
            <a:spLocks noGrp="1"/>
          </p:cNvSpPr>
          <p:nvPr>
            <p:ph type="title"/>
          </p:nvPr>
        </p:nvSpPr>
        <p:spPr/>
        <p:txBody>
          <a:bodyPr/>
          <a:lstStyle/>
          <a:p>
            <a:r>
              <a:rPr lang="zh-CN" altLang="en-US" dirty="0"/>
              <a:t>灰树花多糖胶囊</a:t>
            </a:r>
          </a:p>
        </p:txBody>
      </p:sp>
      <p:sp>
        <p:nvSpPr>
          <p:cNvPr id="4" name="灯片编号占位符 3">
            <a:extLst>
              <a:ext uri="{FF2B5EF4-FFF2-40B4-BE49-F238E27FC236}">
                <a16:creationId xmlns:a16="http://schemas.microsoft.com/office/drawing/2014/main" id="{CE9F2C27-4314-4CE2-BF53-B2DCF788F864}"/>
              </a:ext>
            </a:extLst>
          </p:cNvPr>
          <p:cNvSpPr>
            <a:spLocks noGrp="1"/>
          </p:cNvSpPr>
          <p:nvPr>
            <p:ph type="sldNum" sz="quarter" idx="11"/>
          </p:nvPr>
        </p:nvSpPr>
        <p:spPr/>
        <p:txBody>
          <a:bodyPr/>
          <a:lstStyle/>
          <a:p>
            <a:pPr rtl="0"/>
            <a:fld id="{19B51A1E-902D-48AF-9020-955120F399B6}" type="slidenum">
              <a:rPr lang="en-US" altLang="zh-CN" noProof="0" smtClean="0"/>
              <a:pPr rtl="0"/>
              <a:t>9</a:t>
            </a:fld>
            <a:endParaRPr lang="zh-CN" altLang="en-US" noProof="0"/>
          </a:p>
        </p:txBody>
      </p:sp>
      <p:sp>
        <p:nvSpPr>
          <p:cNvPr id="5" name="图片占位符 4">
            <a:extLst>
              <a:ext uri="{FF2B5EF4-FFF2-40B4-BE49-F238E27FC236}">
                <a16:creationId xmlns:a16="http://schemas.microsoft.com/office/drawing/2014/main" id="{075E4B0F-F285-45DF-88F2-6D6CB8F4675C}"/>
              </a:ext>
            </a:extLst>
          </p:cNvPr>
          <p:cNvSpPr>
            <a:spLocks noGrp="1"/>
          </p:cNvSpPr>
          <p:nvPr>
            <p:ph type="pic" sz="quarter" idx="12"/>
          </p:nvPr>
        </p:nvSpPr>
        <p:spPr/>
      </p:sp>
      <p:sp>
        <p:nvSpPr>
          <p:cNvPr id="6" name="文本占位符 5">
            <a:extLst>
              <a:ext uri="{FF2B5EF4-FFF2-40B4-BE49-F238E27FC236}">
                <a16:creationId xmlns:a16="http://schemas.microsoft.com/office/drawing/2014/main" id="{B4C6B598-5F37-4129-ACB5-E398CD623985}"/>
              </a:ext>
            </a:extLst>
          </p:cNvPr>
          <p:cNvSpPr>
            <a:spLocks noGrp="1"/>
          </p:cNvSpPr>
          <p:nvPr>
            <p:ph type="body" sz="quarter" idx="13"/>
          </p:nvPr>
        </p:nvSpPr>
        <p:spPr>
          <a:xfrm>
            <a:off x="263631" y="1186715"/>
            <a:ext cx="3212548" cy="4968475"/>
          </a:xfrm>
        </p:spPr>
        <p:txBody>
          <a:bodyPr/>
          <a:lstStyle/>
          <a:p>
            <a:r>
              <a:rPr lang="zh-CN" altLang="en-US" sz="2000" dirty="0"/>
              <a:t>灰树花多糖胶囊富含灰树花（舞茸）</a:t>
            </a:r>
            <a:r>
              <a:rPr lang="en-US" altLang="zh-CN" sz="2000" dirty="0"/>
              <a:t>D-fraction</a:t>
            </a:r>
            <a:r>
              <a:rPr lang="zh-CN" altLang="en-US" sz="2000" dirty="0"/>
              <a:t>，是从舞茸的子实体中提取，经分离、精制得到的蛋白多糖再加工胶囊包装而成。它的保健效能主要归结于灰树花多糖中包括葡聚糖与奇果菌素在内的多聚糖，以及其他与金属成分有关的蛋白质和外源凝集素。</a:t>
            </a:r>
          </a:p>
          <a:p>
            <a:r>
              <a:rPr lang="zh-CN" altLang="en-US" sz="2000" dirty="0"/>
              <a:t>灰树花多糖胶囊是一种有效的生物免疫调节剂，其不同组分均含有</a:t>
            </a:r>
            <a:r>
              <a:rPr lang="en-US" altLang="zh-CN" sz="2000" dirty="0"/>
              <a:t>β-1</a:t>
            </a:r>
            <a:r>
              <a:rPr lang="zh-CN" altLang="en-US" sz="2000" dirty="0"/>
              <a:t>，</a:t>
            </a:r>
            <a:r>
              <a:rPr lang="en-US" altLang="zh-CN" sz="2000" dirty="0"/>
              <a:t>3-</a:t>
            </a:r>
            <a:r>
              <a:rPr lang="zh-CN" altLang="en-US" sz="2000" dirty="0"/>
              <a:t>，</a:t>
            </a:r>
            <a:r>
              <a:rPr lang="en-US" altLang="zh-CN" sz="2000" dirty="0"/>
              <a:t>β-1</a:t>
            </a:r>
            <a:r>
              <a:rPr lang="zh-CN" altLang="en-US" sz="2000" dirty="0"/>
              <a:t>，</a:t>
            </a:r>
            <a:r>
              <a:rPr lang="en-US" altLang="zh-CN" sz="2000" dirty="0"/>
              <a:t>6-</a:t>
            </a:r>
            <a:r>
              <a:rPr lang="zh-CN" altLang="en-US" sz="2000" dirty="0"/>
              <a:t>葡聚糖的结构，能极大地激活细胞免疫功能，从而提高机体免疫力。</a:t>
            </a:r>
          </a:p>
          <a:p>
            <a:endParaRPr lang="zh-CN" altLang="en-US" dirty="0"/>
          </a:p>
        </p:txBody>
      </p:sp>
      <p:pic>
        <p:nvPicPr>
          <p:cNvPr id="7" name="图片 6">
            <a:extLst>
              <a:ext uri="{FF2B5EF4-FFF2-40B4-BE49-F238E27FC236}">
                <a16:creationId xmlns:a16="http://schemas.microsoft.com/office/drawing/2014/main" id="{82965C46-99B0-4814-8B9B-5743A5C90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796" y="1376357"/>
            <a:ext cx="6333545" cy="4379625"/>
          </a:xfrm>
          <a:prstGeom prst="rect">
            <a:avLst/>
          </a:prstGeom>
        </p:spPr>
      </p:pic>
    </p:spTree>
    <p:extLst>
      <p:ext uri="{BB962C8B-B14F-4D97-AF65-F5344CB8AC3E}">
        <p14:creationId xmlns:p14="http://schemas.microsoft.com/office/powerpoint/2010/main" val="834443404"/>
      </p:ext>
    </p:extLst>
  </p:cSld>
  <p:clrMapOvr>
    <a:masterClrMapping/>
  </p:clrMapOvr>
</p:sld>
</file>

<file path=ppt/theme/theme1.xml><?xml version="1.0" encoding="utf-8"?>
<a:theme xmlns:a="http://schemas.openxmlformats.org/drawingml/2006/main" name="Office 主题">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469_TF16411174.potx" id="{FDEDBEB7-E520-48F0-8561-3023B3512D11}" vid="{2CF4F23A-16B5-454E-B0F9-7C2C872B8E3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融资演讲稿</Template>
  <TotalTime>0</TotalTime>
  <Words>1474</Words>
  <Application>Microsoft Office PowerPoint</Application>
  <PresentationFormat>宽屏</PresentationFormat>
  <Paragraphs>79</Paragraphs>
  <Slides>15</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Microsoft YaHei UI</vt:lpstr>
      <vt:lpstr>Microsoft YaHei UI Light</vt:lpstr>
      <vt:lpstr>Arial</vt:lpstr>
      <vt:lpstr>Calibri Light</vt:lpstr>
      <vt:lpstr>Times New Roman</vt:lpstr>
      <vt:lpstr>Office 主题</vt:lpstr>
      <vt:lpstr>设计并开发食药用真菌的功能食品</vt:lpstr>
      <vt:lpstr>PowerPoint 演示文稿</vt:lpstr>
      <vt:lpstr>食用真菌</vt:lpstr>
      <vt:lpstr>药用真菌</vt:lpstr>
      <vt:lpstr>灵芝啤酒的设计开发</vt:lpstr>
      <vt:lpstr>灵芝啤酒的设计开发</vt:lpstr>
      <vt:lpstr>灰树花</vt:lpstr>
      <vt:lpstr>灰树花药用价值</vt:lpstr>
      <vt:lpstr>灰树花多糖胶囊</vt:lpstr>
      <vt:lpstr>江中猴姑米稀</vt:lpstr>
      <vt:lpstr>江中猴姑米稀</vt:lpstr>
      <vt:lpstr>黑木耳</vt:lpstr>
      <vt:lpstr>黑木耳药用价值</vt:lpstr>
      <vt:lpstr>总结</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2018-10-29T11:24:14Z</dcterms:created>
  <dcterms:modified xsi:type="dcterms:W3CDTF">2018-10-29T12:55:43Z</dcterms:modified>
</cp:coreProperties>
</file>