
<file path=[Content_Types].xml><?xml version="1.0" encoding="utf-8"?>
<Types xmlns="http://schemas.openxmlformats.org/package/2006/content-types">
  <Default Extension="jpeg" ContentType="image/jpeg"/>
  <Default Extension="wdp" ContentType="image/vnd.ms-photo"/>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70" r:id="rId4"/>
  </p:sldMasterIdLst>
  <p:notesMasterIdLst>
    <p:notesMasterId r:id="rId6"/>
  </p:notesMasterIdLst>
  <p:sldIdLst>
    <p:sldId id="257" r:id="rId5"/>
    <p:sldId id="262" r:id="rId7"/>
    <p:sldId id="264" r:id="rId8"/>
    <p:sldId id="270" r:id="rId9"/>
    <p:sldId id="271" r:id="rId10"/>
    <p:sldId id="272" r:id="rId11"/>
    <p:sldId id="273" r:id="rId12"/>
    <p:sldId id="274" r:id="rId13"/>
    <p:sldId id="268" r:id="rId1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4F188C-B85C-4C52-94F4-80F55BD90F8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6D39656-FF73-417F-83D3-6A1298FE12C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6.png"/><Relationship Id="rId8" Type="http://schemas.microsoft.com/office/2007/relationships/hdphoto" Target="../media/hdphoto2.wdp"/><Relationship Id="rId7" Type="http://schemas.openxmlformats.org/officeDocument/2006/relationships/image" Target="../media/image5.png"/><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0" Type="http://schemas.microsoft.com/office/2007/relationships/hdphoto" Target="../media/hdphoto3.wd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6.png"/><Relationship Id="rId8" Type="http://schemas.microsoft.com/office/2007/relationships/hdphoto" Target="../media/hdphoto5.wdp"/><Relationship Id="rId7" Type="http://schemas.openxmlformats.org/officeDocument/2006/relationships/image" Target="../media/image11.png"/><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4" Type="http://schemas.microsoft.com/office/2007/relationships/hdphoto" Target="../media/hdphoto7.wdp"/><Relationship Id="rId13" Type="http://schemas.openxmlformats.org/officeDocument/2006/relationships/image" Target="../media/image13.png"/><Relationship Id="rId12" Type="http://schemas.microsoft.com/office/2007/relationships/hdphoto" Target="../media/hdphoto6.wdp"/><Relationship Id="rId11" Type="http://schemas.openxmlformats.org/officeDocument/2006/relationships/image" Target="../media/image12.png"/><Relationship Id="rId10" Type="http://schemas.microsoft.com/office/2007/relationships/hdphoto" Target="../media/hdphoto3.wdp"/><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image" Target="../media/image6.png"/><Relationship Id="rId8" Type="http://schemas.microsoft.com/office/2007/relationships/hdphoto" Target="../media/hdphoto8.wdp"/><Relationship Id="rId7" Type="http://schemas.openxmlformats.org/officeDocument/2006/relationships/image" Target="../media/image17.png"/><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2" Type="http://schemas.microsoft.com/office/2007/relationships/hdphoto" Target="../media/hdphoto7.wdp"/><Relationship Id="rId11" Type="http://schemas.openxmlformats.org/officeDocument/2006/relationships/image" Target="../media/image13.png"/><Relationship Id="rId10" Type="http://schemas.microsoft.com/office/2007/relationships/hdphoto" Target="../media/hdphoto3.wd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cxnSp>
        <p:nvCxnSpPr>
          <p:cNvPr id="13" name="直接连接符 12"/>
          <p:cNvCxnSpPr/>
          <p:nvPr/>
        </p:nvCxnSpPr>
        <p:spPr>
          <a:xfrm flipH="1">
            <a:off x="5380868" y="2382308"/>
            <a:ext cx="1751998" cy="349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9191876" y="3782499"/>
            <a:ext cx="1066701" cy="1630531"/>
          </a:xfrm>
          <a:prstGeom prst="rect">
            <a:avLst/>
          </a:prstGeom>
        </p:spPr>
      </p:pic>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50453" y="3746105"/>
            <a:ext cx="1014107" cy="1666925"/>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0519" y="3498883"/>
            <a:ext cx="1263618" cy="1948398"/>
          </a:xfrm>
          <a:prstGeom prst="rect">
            <a:avLst/>
          </a:prstGeom>
        </p:spPr>
      </p:pic>
      <p:pic>
        <p:nvPicPr>
          <p:cNvPr id="10" name="图片 9"/>
          <p:cNvPicPr>
            <a:picLocks noChangeAspect="1"/>
          </p:cNvPicPr>
          <p:nvPr/>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a:xfrm flipH="1">
            <a:off x="2269272" y="3498883"/>
            <a:ext cx="819092" cy="1912247"/>
          </a:xfrm>
          <a:prstGeom prst="rect">
            <a:avLst/>
          </a:prstGeom>
        </p:spPr>
      </p:pic>
      <p:pic>
        <p:nvPicPr>
          <p:cNvPr id="11" name="图片 10"/>
          <p:cNvPicPr>
            <a:picLocks noChangeAspect="1"/>
          </p:cNvPicPr>
          <p:nvPr/>
        </p:nvPicPr>
        <p:blipFill>
          <a:blip r:embed="rId7" cstate="print">
            <a:duotone>
              <a:prstClr val="black"/>
              <a:schemeClr val="accent4">
                <a:tint val="45000"/>
                <a:satMod val="400000"/>
              </a:schemeClr>
            </a:duotone>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tretch>
            <a:fillRect/>
          </a:stretch>
        </p:blipFill>
        <p:spPr>
          <a:xfrm>
            <a:off x="5132073" y="4023165"/>
            <a:ext cx="904750" cy="1382978"/>
          </a:xfrm>
          <a:prstGeom prst="rect">
            <a:avLst/>
          </a:prstGeom>
        </p:spPr>
      </p:pic>
      <p:pic>
        <p:nvPicPr>
          <p:cNvPr id="12" name="图片 11"/>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100000" l="1481" r="100000"/>
                    </a14:imgEffect>
                  </a14:imgLayer>
                </a14:imgProps>
              </a:ext>
              <a:ext uri="{28A0092B-C50C-407E-A947-70E740481C1C}">
                <a14:useLocalDpi xmlns:a14="http://schemas.microsoft.com/office/drawing/2010/main" val="0"/>
              </a:ext>
            </a:extLst>
          </a:blip>
          <a:srcRect/>
          <a:stretch>
            <a:fillRect/>
          </a:stretch>
        </p:blipFill>
        <p:spPr>
          <a:xfrm flipV="1">
            <a:off x="6459970" y="3624465"/>
            <a:ext cx="906073" cy="1866511"/>
          </a:xfrm>
          <a:prstGeom prst="rect">
            <a:avLst/>
          </a:prstGeom>
        </p:spPr>
      </p:pic>
      <p:sp>
        <p:nvSpPr>
          <p:cNvPr id="2" name="标题 1"/>
          <p:cNvSpPr>
            <a:spLocks noGrp="1"/>
          </p:cNvSpPr>
          <p:nvPr>
            <p:ph type="ctrTitle" hasCustomPrompt="1"/>
          </p:nvPr>
        </p:nvSpPr>
        <p:spPr>
          <a:xfrm>
            <a:off x="3455459" y="1143000"/>
            <a:ext cx="5602816" cy="1124382"/>
          </a:xfrm>
        </p:spPr>
        <p:txBody>
          <a:bodyPr anchor="b">
            <a:normAutofit/>
          </a:bodyPr>
          <a:lstStyle>
            <a:lvl1pPr algn="ctr">
              <a:defRPr sz="4400" b="1">
                <a:solidFill>
                  <a:schemeClr val="tx1"/>
                </a:solidFill>
              </a:defRPr>
            </a:lvl1pPr>
          </a:lstStyle>
          <a:p>
            <a:r>
              <a:rPr lang="zh-CN" altLang="en-US" dirty="0"/>
              <a:t>编辑标题</a:t>
            </a:r>
            <a:endParaRPr lang="zh-CN" altLang="en-US" dirty="0"/>
          </a:p>
        </p:txBody>
      </p:sp>
      <p:sp>
        <p:nvSpPr>
          <p:cNvPr id="3" name="副标题 2"/>
          <p:cNvSpPr>
            <a:spLocks noGrp="1"/>
          </p:cNvSpPr>
          <p:nvPr>
            <p:ph type="subTitle" idx="1"/>
          </p:nvPr>
        </p:nvSpPr>
        <p:spPr>
          <a:xfrm>
            <a:off x="3455459" y="2482001"/>
            <a:ext cx="5602816" cy="686050"/>
          </a:xfrm>
        </p:spPr>
        <p:txBody>
          <a:bodyP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1085" b="91038" l="0" r="32384"/>
                    </a14:imgEffect>
                  </a14:imgLayer>
                </a14:imgProps>
              </a:ext>
              <a:ext uri="{28A0092B-C50C-407E-A947-70E740481C1C}">
                <a14:useLocalDpi xmlns:a14="http://schemas.microsoft.com/office/drawing/2010/main" val="0"/>
              </a:ext>
            </a:extLst>
          </a:blip>
          <a:srcRect t="31828" r="70284" b="37031"/>
          <a:stretch>
            <a:fillRect/>
          </a:stretch>
        </p:blipFill>
        <p:spPr>
          <a:xfrm rot="2657483">
            <a:off x="147772" y="739072"/>
            <a:ext cx="824220" cy="548640"/>
          </a:xfrm>
          <a:prstGeom prst="rect">
            <a:avLst/>
          </a:prstGeom>
        </p:spPr>
      </p:pic>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7" name="Picture 2" descr="D:\1稻壳模板\ppt\2016.4\小清新水彩花卉毕业答辩模板\小清新水彩花卉毕业答辩模板.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696" y="0"/>
            <a:ext cx="9806608" cy="182625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ctrTitle"/>
          </p:nvPr>
        </p:nvSpPr>
        <p:spPr>
          <a:xfrm>
            <a:off x="1607501" y="2731567"/>
            <a:ext cx="8976998" cy="871001"/>
          </a:xfrm>
        </p:spPr>
        <p:txBody>
          <a:bodyPr lIns="90000" rIns="90000" anchor="ctr">
            <a:normAutofit/>
          </a:bodyPr>
          <a:lstStyle>
            <a:lvl1pPr algn="ctr">
              <a:defRPr sz="4400"/>
            </a:lvl1p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2159562" y="3813043"/>
            <a:ext cx="7872875" cy="369332"/>
          </a:xfrm>
          <a:ln>
            <a:solidFill>
              <a:schemeClr val="bg1">
                <a:lumMod val="50000"/>
              </a:schemeClr>
            </a:solidFill>
          </a:ln>
        </p:spPr>
        <p:txBody>
          <a:bodyPr>
            <a:normAutofit/>
          </a:bodyPr>
          <a:lstStyle>
            <a:lvl1pPr marL="0" indent="0" algn="dist">
              <a:buNone/>
              <a:defRPr sz="1800"/>
            </a:lvl1pPr>
            <a:lvl2pPr marL="609600" indent="0" algn="ctr">
              <a:buNone/>
              <a:defRPr sz="2665"/>
            </a:lvl2pPr>
            <a:lvl3pPr marL="1219200" indent="0" algn="ctr">
              <a:buNone/>
              <a:defRPr sz="2400"/>
            </a:lvl3pPr>
            <a:lvl4pPr marL="1828800" indent="0" algn="ctr">
              <a:buNone/>
              <a:defRPr sz="2135"/>
            </a:lvl4pPr>
            <a:lvl5pPr marL="2438400" indent="0" algn="ctr">
              <a:buNone/>
              <a:defRPr sz="2135"/>
            </a:lvl5pPr>
            <a:lvl6pPr marL="3048000" indent="0" algn="ctr">
              <a:buNone/>
              <a:defRPr sz="2135"/>
            </a:lvl6pPr>
            <a:lvl7pPr marL="3657600" indent="0" algn="ctr">
              <a:buNone/>
              <a:defRPr sz="2135"/>
            </a:lvl7pPr>
            <a:lvl8pPr marL="4267200" indent="0" algn="ctr">
              <a:buNone/>
              <a:defRPr sz="2135"/>
            </a:lvl8pPr>
            <a:lvl9pPr marL="4876800" indent="0" algn="ctr">
              <a:buNone/>
              <a:defRPr sz="2135"/>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p>
            <a:fld id="{EB697DE3-EC27-416B-8016-CCEB5D44AD1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6993C1-2E5F-4D3D-BD96-92099E489C75}"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EB697DE3-EC27-416B-8016-CCEB5D44AD1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6993C1-2E5F-4D3D-BD96-92099E489C75}"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Picture 3" descr="D:\1稻壳模板\ppt\2016.4\小清新水彩花卉毕业答辩模板\未标题-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 y="617008"/>
            <a:ext cx="1648883" cy="56239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D:\1稻壳模板\ppt\2016.4\小清新水彩花卉毕业答辩模板\未标题-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1234" y="502708"/>
            <a:ext cx="1900767" cy="5852584"/>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hasCustomPrompt="1"/>
          </p:nvPr>
        </p:nvSpPr>
        <p:spPr>
          <a:xfrm>
            <a:off x="6095999" y="2340170"/>
            <a:ext cx="4195235" cy="583716"/>
          </a:xfrm>
        </p:spPr>
        <p:txBody>
          <a:bodyPr anchor="b">
            <a:normAutofit/>
          </a:bodyPr>
          <a:lstStyle>
            <a:lvl1pPr>
              <a:defRPr sz="3200">
                <a:solidFill>
                  <a:schemeClr val="accent1"/>
                </a:solidFill>
              </a:defRPr>
            </a:lvl1pPr>
          </a:lstStyle>
          <a:p>
            <a:r>
              <a:rPr lang="zh-CN" altLang="en-US" dirty="0" smtClean="0"/>
              <a:t>编辑标题</a:t>
            </a:r>
            <a:endParaRPr lang="zh-CN" altLang="en-US" dirty="0"/>
          </a:p>
        </p:txBody>
      </p:sp>
      <p:sp>
        <p:nvSpPr>
          <p:cNvPr id="3" name="文本占位符 2"/>
          <p:cNvSpPr>
            <a:spLocks noGrp="1"/>
          </p:cNvSpPr>
          <p:nvPr>
            <p:ph type="body" idx="1"/>
          </p:nvPr>
        </p:nvSpPr>
        <p:spPr>
          <a:xfrm>
            <a:off x="6095999" y="2923886"/>
            <a:ext cx="4195235" cy="2665354"/>
          </a:xfrm>
        </p:spPr>
        <p:txBody>
          <a:bodyPr>
            <a:normAutofit/>
          </a:bodyPr>
          <a:lstStyle>
            <a:lvl1pPr marL="0" indent="0">
              <a:buNone/>
              <a:defRPr sz="1800">
                <a:solidFill>
                  <a:schemeClr val="tx1">
                    <a:tint val="75000"/>
                  </a:schemeClr>
                </a:solidFill>
              </a:defRPr>
            </a:lvl1pPr>
            <a:lvl2pPr marL="609600" indent="0">
              <a:buNone/>
              <a:defRPr sz="2665">
                <a:solidFill>
                  <a:schemeClr val="tx1">
                    <a:tint val="75000"/>
                  </a:schemeClr>
                </a:solidFill>
              </a:defRPr>
            </a:lvl2pPr>
            <a:lvl3pPr marL="1219200" indent="0">
              <a:buNone/>
              <a:defRPr sz="2400">
                <a:solidFill>
                  <a:schemeClr val="tx1">
                    <a:tint val="75000"/>
                  </a:schemeClr>
                </a:solidFill>
              </a:defRPr>
            </a:lvl3pPr>
            <a:lvl4pPr marL="1828800" indent="0">
              <a:buNone/>
              <a:defRPr sz="2135">
                <a:solidFill>
                  <a:schemeClr val="tx1">
                    <a:tint val="75000"/>
                  </a:schemeClr>
                </a:solidFill>
              </a:defRPr>
            </a:lvl4pPr>
            <a:lvl5pPr marL="2438400" indent="0">
              <a:buNone/>
              <a:defRPr sz="2135">
                <a:solidFill>
                  <a:schemeClr val="tx1">
                    <a:tint val="75000"/>
                  </a:schemeClr>
                </a:solidFill>
              </a:defRPr>
            </a:lvl5pPr>
            <a:lvl6pPr marL="3048000" indent="0">
              <a:buNone/>
              <a:defRPr sz="2135">
                <a:solidFill>
                  <a:schemeClr val="tx1">
                    <a:tint val="75000"/>
                  </a:schemeClr>
                </a:solidFill>
              </a:defRPr>
            </a:lvl6pPr>
            <a:lvl7pPr marL="3657600" indent="0">
              <a:buNone/>
              <a:defRPr sz="2135">
                <a:solidFill>
                  <a:schemeClr val="tx1">
                    <a:tint val="75000"/>
                  </a:schemeClr>
                </a:solidFill>
              </a:defRPr>
            </a:lvl7pPr>
            <a:lvl8pPr marL="4267200" indent="0">
              <a:buNone/>
              <a:defRPr sz="2135">
                <a:solidFill>
                  <a:schemeClr val="tx1">
                    <a:tint val="75000"/>
                  </a:schemeClr>
                </a:solidFill>
              </a:defRPr>
            </a:lvl8pPr>
            <a:lvl9pPr marL="4876800" indent="0">
              <a:buNone/>
              <a:defRPr sz="2135">
                <a:solidFill>
                  <a:schemeClr val="tx1">
                    <a:tint val="75000"/>
                  </a:schemeClr>
                </a:solidFill>
              </a:defRPr>
            </a:lvl9pPr>
          </a:lstStyle>
          <a:p>
            <a:pPr lvl="0"/>
            <a:r>
              <a:rPr lang="zh-CN" altLang="en-US" dirty="0" smtClean="0"/>
              <a:t>单击此处编辑母版文本样式</a:t>
            </a:r>
            <a:endParaRPr lang="zh-CN" altLang="en-US" dirty="0" smtClean="0"/>
          </a:p>
        </p:txBody>
      </p:sp>
      <p:sp>
        <p:nvSpPr>
          <p:cNvPr id="4" name="日期占位符 3"/>
          <p:cNvSpPr>
            <a:spLocks noGrp="1"/>
          </p:cNvSpPr>
          <p:nvPr>
            <p:ph type="dt" sz="half" idx="10"/>
          </p:nvPr>
        </p:nvSpPr>
        <p:spPr/>
        <p:txBody>
          <a:bodyPr/>
          <a:lstStyle/>
          <a:p>
            <a:fld id="{EB697DE3-EC27-416B-8016-CCEB5D44AD1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6993C1-2E5F-4D3D-BD96-92099E489C75}"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6684"/>
            <a:ext cx="5156200" cy="434974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826684"/>
            <a:ext cx="5156200" cy="4349749"/>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B697DE3-EC27-416B-8016-CCEB5D44AD1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6993C1-2E5F-4D3D-BD96-92099E489C75}"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6185"/>
            <a:ext cx="10515600" cy="132503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0634"/>
            <a:ext cx="5158316" cy="825500"/>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40318" y="2506133"/>
            <a:ext cx="5158316" cy="368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0634"/>
            <a:ext cx="5183717" cy="825500"/>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6133"/>
            <a:ext cx="5183717" cy="36830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B697DE3-EC27-416B-8016-CCEB5D44AD1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16993C1-2E5F-4D3D-BD96-92099E489C75}"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8" name="Picture 2" descr="D:\1稻壳模板\ppt\2016.4\小清新水彩花卉毕业答辩模板\小清新水彩花卉毕业答辩模板.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1192696" y="5031741"/>
            <a:ext cx="9806608" cy="1826259"/>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a:xfrm>
            <a:off x="2159562" y="2348881"/>
            <a:ext cx="7872875" cy="769440"/>
          </a:xfrm>
        </p:spPr>
        <p:txBody>
          <a:bodyPr anchor="ctr">
            <a:normAutofit/>
          </a:bodyPr>
          <a:lstStyle>
            <a:lvl1pPr algn="dist">
              <a:defRPr sz="4400">
                <a:solidFill>
                  <a:schemeClr val="bg1">
                    <a:lumMod val="50000"/>
                  </a:schemeClr>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B697DE3-EC27-416B-8016-CCEB5D44AD1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6993C1-2E5F-4D3D-BD96-92099E489C75}" type="slidenum">
              <a:rPr lang="zh-CN" altLang="en-US" smtClean="0"/>
            </a:fld>
            <a:endParaRPr lang="zh-CN" altLang="en-US"/>
          </a:p>
        </p:txBody>
      </p:sp>
      <p:sp>
        <p:nvSpPr>
          <p:cNvPr id="10" name="内容占位符 9"/>
          <p:cNvSpPr>
            <a:spLocks noGrp="1"/>
          </p:cNvSpPr>
          <p:nvPr>
            <p:ph sz="quarter" idx="13"/>
          </p:nvPr>
        </p:nvSpPr>
        <p:spPr>
          <a:xfrm>
            <a:off x="2159000" y="3422651"/>
            <a:ext cx="7873437" cy="369874"/>
          </a:xfrm>
          <a:ln>
            <a:solidFill>
              <a:schemeClr val="bg1">
                <a:lumMod val="50000"/>
              </a:schemeClr>
            </a:solidFill>
          </a:ln>
        </p:spPr>
        <p:txBody>
          <a:bodyPr/>
          <a:lstStyle>
            <a:lvl1pPr marL="0" indent="0" algn="dist">
              <a:buNone/>
              <a:defRPr>
                <a:solidFill>
                  <a:schemeClr val="bg1">
                    <a:lumMod val="50000"/>
                  </a:schemeClr>
                </a:solidFill>
              </a:defRPr>
            </a:lvl1pPr>
            <a:lvl2pPr marL="609600" indent="0">
              <a:buNone/>
              <a:defRPr/>
            </a:lvl2pPr>
            <a:lvl3pPr marL="1219200" indent="0">
              <a:buNone/>
              <a:defRPr/>
            </a:lvl3pPr>
            <a:lvl4pPr marL="1828800" indent="0">
              <a:buNone/>
              <a:defRPr/>
            </a:lvl4pPr>
            <a:lvl5pPr marL="2438400" indent="0">
              <a:buNone/>
              <a:defRPr/>
            </a:lvl5pPr>
          </a:lstStyle>
          <a:p>
            <a:pPr lvl="0"/>
            <a:r>
              <a:rPr lang="zh-CN" altLang="en-US" dirty="0" smtClean="0"/>
              <a:t>单击此处编辑母版文本样式</a:t>
            </a:r>
            <a:endParaRPr lang="zh-CN" altLang="en-US" dirty="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B697DE3-EC27-416B-8016-CCEB5D44AD13}"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16993C1-2E5F-4D3D-BD96-92099E489C75}"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t">
            <a:normAutofit/>
          </a:bodyPr>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457201"/>
            <a:ext cx="6172200" cy="5403852"/>
          </a:xfrm>
        </p:spPr>
        <p:txBody>
          <a:bodyPr>
            <a:normAutofit/>
          </a:bodyPr>
          <a:lstStyle>
            <a:lvl1pPr marL="0" indent="0">
              <a:buNone/>
              <a:defRPr sz="3600"/>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840318" y="2057400"/>
            <a:ext cx="3932767" cy="3812117"/>
          </a:xfrm>
        </p:spPr>
        <p:txBody>
          <a:bodyPr>
            <a:normAutofit/>
          </a:bodyPr>
          <a:lstStyle>
            <a:lvl1pPr marL="0" indent="0">
              <a:buNone/>
              <a:defRPr sz="1800"/>
            </a:lvl1pPr>
            <a:lvl2pPr marL="609600" indent="0">
              <a:buNone/>
              <a:defRPr sz="1865"/>
            </a:lvl2pPr>
            <a:lvl3pPr marL="1219200" indent="0">
              <a:buNone/>
              <a:defRPr sz="1600"/>
            </a:lvl3pPr>
            <a:lvl4pPr marL="1828800" indent="0">
              <a:buNone/>
              <a:defRPr sz="1335"/>
            </a:lvl4pPr>
            <a:lvl5pPr marL="2438400" indent="0">
              <a:buNone/>
              <a:defRPr sz="1335"/>
            </a:lvl5pPr>
            <a:lvl6pPr marL="3048000" indent="0">
              <a:buNone/>
              <a:defRPr sz="1335"/>
            </a:lvl6pPr>
            <a:lvl7pPr marL="3657600" indent="0">
              <a:buNone/>
              <a:defRPr sz="1335"/>
            </a:lvl7pPr>
            <a:lvl8pPr marL="4267200" indent="0">
              <a:buNone/>
              <a:defRPr sz="1335"/>
            </a:lvl8pPr>
            <a:lvl9pPr marL="4876800" indent="0">
              <a:buNone/>
              <a:defRPr sz="133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EB697DE3-EC27-416B-8016-CCEB5D44AD1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16993C1-2E5F-4D3D-BD96-92099E489C75}"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480375" y="366185"/>
            <a:ext cx="1873425" cy="581024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6185"/>
            <a:ext cx="8498159" cy="581024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B697DE3-EC27-416B-8016-CCEB5D44AD1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16993C1-2E5F-4D3D-BD96-92099E489C75}"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1085" b="91038" l="0" r="32384"/>
                    </a14:imgEffect>
                  </a14:imgLayer>
                </a14:imgProps>
              </a:ext>
              <a:ext uri="{28A0092B-C50C-407E-A947-70E740481C1C}">
                <a14:useLocalDpi xmlns:a14="http://schemas.microsoft.com/office/drawing/2010/main" val="0"/>
              </a:ext>
            </a:extLst>
          </a:blip>
          <a:srcRect t="31828" r="70284" b="37031"/>
          <a:stretch>
            <a:fillRect/>
          </a:stretch>
        </p:blipFill>
        <p:spPr>
          <a:xfrm rot="2657483">
            <a:off x="147772" y="739072"/>
            <a:ext cx="824220" cy="548640"/>
          </a:xfrm>
          <a:prstGeom prst="rect">
            <a:avLst/>
          </a:prstGeom>
        </p:spPr>
      </p:pic>
      <p:sp>
        <p:nvSpPr>
          <p:cNvPr id="2" name="标题 1"/>
          <p:cNvSpPr>
            <a:spLocks noGrp="1"/>
          </p:cNvSpPr>
          <p:nvPr>
            <p:ph type="title"/>
          </p:nvPr>
        </p:nvSpPr>
        <p:spPr/>
        <p:txBody>
          <a:bodyPr anchor="ctr">
            <a:normAutofit/>
          </a:bodyPr>
          <a:lstStyle>
            <a:lvl1pPr algn="l">
              <a:defRPr sz="4400"/>
            </a:lvl1p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EB697DE3-EC27-416B-8016-CCEB5D44AD1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16993C1-2E5F-4D3D-BD96-92099E489C75}" type="slidenum">
              <a:rPr lang="zh-CN" altLang="en-US" smtClean="0"/>
            </a:fld>
            <a:endParaRPr lang="zh-CN" altLang="en-US"/>
          </a:p>
        </p:txBody>
      </p:sp>
      <p:sp>
        <p:nvSpPr>
          <p:cNvPr id="7" name="内容占位符 6"/>
          <p:cNvSpPr>
            <a:spLocks noGrp="1"/>
          </p:cNvSpPr>
          <p:nvPr>
            <p:ph sz="quarter" idx="13"/>
          </p:nvPr>
        </p:nvSpPr>
        <p:spPr>
          <a:xfrm>
            <a:off x="838200" y="692696"/>
            <a:ext cx="10515600" cy="5472112"/>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493" y="654081"/>
            <a:ext cx="5243016" cy="5135794"/>
          </a:xfrm>
          <a:prstGeom prst="rect">
            <a:avLst/>
          </a:prstGeom>
        </p:spPr>
      </p:pic>
      <p:sp>
        <p:nvSpPr>
          <p:cNvPr id="10" name="矩形 9"/>
          <p:cNvSpPr/>
          <p:nvPr/>
        </p:nvSpPr>
        <p:spPr>
          <a:xfrm>
            <a:off x="5248275" y="4030025"/>
            <a:ext cx="1695450" cy="366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algn="dist"/>
            <a:endParaRPr lang="zh-CN" altLang="en-US" dirty="0">
              <a:solidFill>
                <a:schemeClr val="bg1"/>
              </a:solidFill>
            </a:endParaRPr>
          </a:p>
        </p:txBody>
      </p:sp>
      <p:sp>
        <p:nvSpPr>
          <p:cNvPr id="2" name="标题 1"/>
          <p:cNvSpPr>
            <a:spLocks noGrp="1"/>
          </p:cNvSpPr>
          <p:nvPr>
            <p:ph type="ctrTitle" hasCustomPrompt="1"/>
          </p:nvPr>
        </p:nvSpPr>
        <p:spPr>
          <a:xfrm>
            <a:off x="4362450" y="2066925"/>
            <a:ext cx="3467100" cy="1492780"/>
          </a:xfrm>
        </p:spPr>
        <p:txBody>
          <a:bodyPr anchor="b">
            <a:normAutofit/>
          </a:bodyPr>
          <a:lstStyle>
            <a:lvl1pPr algn="ctr">
              <a:defRPr sz="4400" b="1">
                <a:solidFill>
                  <a:schemeClr val="bg2"/>
                </a:solidFill>
              </a:defRPr>
            </a:lvl1pPr>
          </a:lstStyle>
          <a:p>
            <a:r>
              <a:rPr lang="zh-CN" altLang="en-US" dirty="0"/>
              <a:t>编辑标题</a:t>
            </a:r>
            <a:endParaRPr lang="zh-CN" altLang="en-US" dirty="0"/>
          </a:p>
        </p:txBody>
      </p:sp>
      <p:sp>
        <p:nvSpPr>
          <p:cNvPr id="3" name="副标题 2"/>
          <p:cNvSpPr>
            <a:spLocks noGrp="1"/>
          </p:cNvSpPr>
          <p:nvPr>
            <p:ph type="subTitle" idx="1" hasCustomPrompt="1"/>
          </p:nvPr>
        </p:nvSpPr>
        <p:spPr>
          <a:xfrm>
            <a:off x="5248275" y="4030025"/>
            <a:ext cx="1695450" cy="366715"/>
          </a:xfrm>
        </p:spPr>
        <p:txBody>
          <a:bodyPr anchor="ct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编辑副标题</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419100"/>
            <a:ext cx="10515600" cy="1271588"/>
          </a:xfrm>
        </p:spPr>
        <p:txBody>
          <a:bodyPr/>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b="-1522"/>
          <a:stretch>
            <a:fillRect/>
          </a:stretch>
        </p:blipFill>
        <p:spPr>
          <a:xfrm>
            <a:off x="0" y="0"/>
            <a:ext cx="12179300" cy="419100"/>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b="-1522"/>
          <a:stretch>
            <a:fillRect/>
          </a:stretch>
        </p:blipFill>
        <p:spPr>
          <a:xfrm flipV="1">
            <a:off x="0" y="6438900"/>
            <a:ext cx="12179300" cy="419100"/>
          </a:xfrm>
          <a:prstGeom prst="rect">
            <a:avLst/>
          </a:prstGeom>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672" name="图片 67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9484" y="1421003"/>
            <a:ext cx="3220320" cy="3164474"/>
          </a:xfrm>
          <a:prstGeom prst="rect">
            <a:avLst/>
          </a:prstGeom>
        </p:spPr>
      </p:pic>
      <p:sp>
        <p:nvSpPr>
          <p:cNvPr id="2" name="标题 1"/>
          <p:cNvSpPr>
            <a:spLocks noGrp="1"/>
          </p:cNvSpPr>
          <p:nvPr>
            <p:ph type="title" hasCustomPrompt="1"/>
          </p:nvPr>
        </p:nvSpPr>
        <p:spPr>
          <a:xfrm>
            <a:off x="4888141" y="2551144"/>
            <a:ext cx="2311400" cy="1084263"/>
          </a:xfrm>
        </p:spPr>
        <p:txBody>
          <a:bodyPr anchor="b">
            <a:normAutofit/>
          </a:bodyPr>
          <a:lstStyle>
            <a:lvl1pPr algn="ctr">
              <a:defRPr sz="3600" b="1">
                <a:solidFill>
                  <a:schemeClr val="bg2"/>
                </a:solidFill>
              </a:defRPr>
            </a:lvl1pPr>
          </a:lstStyle>
          <a:p>
            <a:r>
              <a:rPr lang="zh-CN" altLang="en-US" dirty="0"/>
              <a:t>编辑标题</a:t>
            </a:r>
            <a:endParaRPr lang="zh-CN" altLang="en-US" dirty="0"/>
          </a:p>
        </p:txBody>
      </p:sp>
      <p:sp>
        <p:nvSpPr>
          <p:cNvPr id="3" name="文本占位符 2"/>
          <p:cNvSpPr>
            <a:spLocks noGrp="1"/>
          </p:cNvSpPr>
          <p:nvPr>
            <p:ph type="body" idx="1"/>
          </p:nvPr>
        </p:nvSpPr>
        <p:spPr>
          <a:xfrm>
            <a:off x="3873500" y="4740245"/>
            <a:ext cx="4340682" cy="879505"/>
          </a:xfrm>
        </p:spPr>
        <p:txBody>
          <a:bodyPr>
            <a:normAutofit/>
          </a:bodyPr>
          <a:lstStyle>
            <a:lvl1pPr marL="0" indent="0" algn="ct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b="-1522"/>
          <a:stretch>
            <a:fillRect/>
          </a:stretch>
        </p:blipFill>
        <p:spPr>
          <a:xfrm>
            <a:off x="0" y="0"/>
            <a:ext cx="12179300" cy="419100"/>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b="-1522"/>
          <a:stretch>
            <a:fillRect/>
          </a:stretch>
        </p:blipFill>
        <p:spPr>
          <a:xfrm flipV="1">
            <a:off x="0" y="6438900"/>
            <a:ext cx="12179300" cy="419100"/>
          </a:xfrm>
          <a:prstGeom prst="rect">
            <a:avLst/>
          </a:prstGeom>
        </p:spPr>
      </p:pic>
      <p:sp>
        <p:nvSpPr>
          <p:cNvPr id="2" name="标题 1"/>
          <p:cNvSpPr>
            <a:spLocks noGrp="1"/>
          </p:cNvSpPr>
          <p:nvPr>
            <p:ph type="title"/>
          </p:nvPr>
        </p:nvSpPr>
        <p:spPr>
          <a:xfrm>
            <a:off x="838200" y="419100"/>
            <a:ext cx="10515600" cy="1271588"/>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4493" y="654081"/>
            <a:ext cx="5243016" cy="5135794"/>
          </a:xfrm>
          <a:prstGeom prst="rect">
            <a:avLst/>
          </a:prstGeom>
        </p:spPr>
      </p:pic>
      <p:sp>
        <p:nvSpPr>
          <p:cNvPr id="3" name="日期占位符 2"/>
          <p:cNvSpPr>
            <a:spLocks noGrp="1"/>
          </p:cNvSpPr>
          <p:nvPr>
            <p:ph type="dt" sz="half" idx="10"/>
          </p:nvPr>
        </p:nvSpPr>
        <p:spPr/>
        <p:txBody>
          <a:bodyPr>
            <a:normAutofit/>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normAutofit/>
          </a:bodyPr>
          <a:lstStyle/>
          <a:p>
            <a:endParaRPr lang="zh-CN" altLang="en-US"/>
          </a:p>
        </p:txBody>
      </p:sp>
      <p:sp>
        <p:nvSpPr>
          <p:cNvPr id="5" name="灯片编号占位符 4"/>
          <p:cNvSpPr>
            <a:spLocks noGrp="1"/>
          </p:cNvSpPr>
          <p:nvPr>
            <p:ph type="sldNum" sz="quarter" idx="12"/>
          </p:nvPr>
        </p:nvSpPr>
        <p:spPr/>
        <p:txBody>
          <a:bodyPr>
            <a:normAutofit/>
          </a:bodyPr>
          <a:lstStyle/>
          <a:p>
            <a:fld id="{565CE74E-AB26-4998-AD42-012C4C1AD076}" type="slidenum">
              <a:rPr lang="zh-CN" altLang="en-US" smtClean="0"/>
            </a:fld>
            <a:endParaRPr lang="zh-CN" altLang="en-US"/>
          </a:p>
        </p:txBody>
      </p:sp>
      <p:sp>
        <p:nvSpPr>
          <p:cNvPr id="8" name="矩形 7"/>
          <p:cNvSpPr/>
          <p:nvPr/>
        </p:nvSpPr>
        <p:spPr>
          <a:xfrm>
            <a:off x="5248275" y="4030025"/>
            <a:ext cx="1695450" cy="3667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dist"/>
            <a:endParaRPr lang="zh-CN" altLang="en-US" dirty="0">
              <a:solidFill>
                <a:schemeClr val="accent1"/>
              </a:solidFill>
            </a:endParaRPr>
          </a:p>
        </p:txBody>
      </p:sp>
      <p:sp>
        <p:nvSpPr>
          <p:cNvPr id="9" name="副标题 2"/>
          <p:cNvSpPr>
            <a:spLocks noGrp="1"/>
          </p:cNvSpPr>
          <p:nvPr>
            <p:ph type="subTitle" idx="1" hasCustomPrompt="1"/>
          </p:nvPr>
        </p:nvSpPr>
        <p:spPr>
          <a:xfrm>
            <a:off x="5248275" y="4030024"/>
            <a:ext cx="1695450" cy="366715"/>
          </a:xfrm>
        </p:spPr>
        <p:txBody>
          <a:bodyPr anchor="ctr">
            <a:normAutofit/>
          </a:bodyPr>
          <a:lstStyle>
            <a:lvl1pPr marL="0" indent="0" algn="ctr">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编辑副标题</a:t>
            </a:r>
            <a:endParaRPr lang="zh-CN" altLang="en-US" dirty="0"/>
          </a:p>
        </p:txBody>
      </p:sp>
      <p:sp>
        <p:nvSpPr>
          <p:cNvPr id="2" name="标题 1"/>
          <p:cNvSpPr>
            <a:spLocks noGrp="1"/>
          </p:cNvSpPr>
          <p:nvPr>
            <p:ph type="title" hasCustomPrompt="1"/>
          </p:nvPr>
        </p:nvSpPr>
        <p:spPr>
          <a:xfrm>
            <a:off x="4363200" y="2066400"/>
            <a:ext cx="3466800" cy="1494000"/>
          </a:xfrm>
        </p:spPr>
        <p:txBody>
          <a:bodyPr anchor="b"/>
          <a:lstStyle>
            <a:lvl1pPr algn="ctr">
              <a:defRPr b="1">
                <a:solidFill>
                  <a:schemeClr val="bg2"/>
                </a:solidFill>
              </a:defRPr>
            </a:lvl1pPr>
          </a:lstStyle>
          <a:p>
            <a:r>
              <a:rPr lang="zh-CN" altLang="en-US" dirty="0"/>
              <a:t>编辑标题</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2">
            <a:extLst>
              <a:ext uri="{28A0092B-C50C-407E-A947-70E740481C1C}">
                <a14:useLocalDpi xmlns:a14="http://schemas.microsoft.com/office/drawing/2010/main" val="0"/>
              </a:ext>
            </a:extLst>
          </a:blip>
          <a:srcRect b="-1522"/>
          <a:stretch>
            <a:fillRect/>
          </a:stretch>
        </p:blipFill>
        <p:spPr>
          <a:xfrm>
            <a:off x="0" y="0"/>
            <a:ext cx="12179300" cy="419100"/>
          </a:xfrm>
          <a:prstGeom prst="rect">
            <a:avLst/>
          </a:prstGeom>
        </p:spPr>
      </p:pic>
      <p:pic>
        <p:nvPicPr>
          <p:cNvPr id="20" name="图片 19"/>
          <p:cNvPicPr>
            <a:picLocks noChangeAspect="1"/>
          </p:cNvPicPr>
          <p:nvPr/>
        </p:nvPicPr>
        <p:blipFill rotWithShape="1">
          <a:blip r:embed="rId2">
            <a:extLst>
              <a:ext uri="{28A0092B-C50C-407E-A947-70E740481C1C}">
                <a14:useLocalDpi xmlns:a14="http://schemas.microsoft.com/office/drawing/2010/main" val="0"/>
              </a:ext>
            </a:extLst>
          </a:blip>
          <a:srcRect b="-1522"/>
          <a:stretch>
            <a:fillRect/>
          </a:stretch>
        </p:blipFill>
        <p:spPr>
          <a:xfrm flipV="1">
            <a:off x="0" y="6438900"/>
            <a:ext cx="12179300" cy="419100"/>
          </a:xfrm>
          <a:prstGeom prst="rect">
            <a:avLst/>
          </a:prstGeom>
        </p:spPr>
      </p:pic>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b="-1522"/>
          <a:stretch>
            <a:fillRect/>
          </a:stretch>
        </p:blipFill>
        <p:spPr>
          <a:xfrm>
            <a:off x="0" y="0"/>
            <a:ext cx="12179300" cy="419100"/>
          </a:xfrm>
          <a:prstGeom prst="rect">
            <a:avLst/>
          </a:prstGeom>
        </p:spPr>
      </p:pic>
      <p:pic>
        <p:nvPicPr>
          <p:cNvPr id="9" name="图片 8"/>
          <p:cNvPicPr>
            <a:picLocks noChangeAspect="1"/>
          </p:cNvPicPr>
          <p:nvPr/>
        </p:nvPicPr>
        <p:blipFill rotWithShape="1">
          <a:blip r:embed="rId2">
            <a:extLst>
              <a:ext uri="{28A0092B-C50C-407E-A947-70E740481C1C}">
                <a14:useLocalDpi xmlns:a14="http://schemas.microsoft.com/office/drawing/2010/main" val="0"/>
              </a:ext>
            </a:extLst>
          </a:blip>
          <a:srcRect b="-1522"/>
          <a:stretch>
            <a:fillRect/>
          </a:stretch>
        </p:blipFill>
        <p:spPr>
          <a:xfrm flipV="1">
            <a:off x="0" y="6438900"/>
            <a:ext cx="12179300" cy="419100"/>
          </a:xfrm>
          <a:prstGeom prst="rect">
            <a:avLst/>
          </a:prstGeom>
        </p:spPr>
      </p:pic>
      <p:sp>
        <p:nvSpPr>
          <p:cNvPr id="2" name="标题 1"/>
          <p:cNvSpPr>
            <a:spLocks noGrp="1"/>
          </p:cNvSpPr>
          <p:nvPr>
            <p:ph type="title"/>
          </p:nvPr>
        </p:nvSpPr>
        <p:spPr>
          <a:xfrm>
            <a:off x="839787" y="643467"/>
            <a:ext cx="4165200" cy="1600200"/>
          </a:xfrm>
        </p:spPr>
        <p:txBody>
          <a:bodyPr anchor="t" anchorCtr="0">
            <a:normAutofit/>
          </a:bodyPr>
          <a:lstStyle>
            <a:lvl1pPr>
              <a:defRPr sz="3600">
                <a:solidFill>
                  <a:schemeClr val="tx1"/>
                </a:solidFill>
              </a:defRPr>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184000" y="643467"/>
            <a:ext cx="6170400" cy="5479524"/>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311403"/>
            <a:ext cx="4165200" cy="3811588"/>
          </a:xfrm>
        </p:spPr>
        <p:txBody>
          <a:bodyPr>
            <a:normAutofit/>
          </a:bodyPr>
          <a:lstStyle>
            <a:lvl1pPr marL="0" indent="0">
              <a:buNone/>
              <a:defRPr sz="20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9824484" y="365125"/>
            <a:ext cx="1529316"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9" name="组合 8"/>
          <p:cNvGrpSpPr/>
          <p:nvPr/>
        </p:nvGrpSpPr>
        <p:grpSpPr>
          <a:xfrm>
            <a:off x="5570806" y="5039045"/>
            <a:ext cx="6234345" cy="1502860"/>
            <a:chOff x="440471" y="4929145"/>
            <a:chExt cx="7650431" cy="1664781"/>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189078" y="5179270"/>
              <a:ext cx="901824" cy="1378505"/>
            </a:xfrm>
            <a:prstGeom prst="rect">
              <a:avLst/>
            </a:prstGeom>
          </p:spPr>
        </p:pic>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1441" y="5017442"/>
              <a:ext cx="938248" cy="1542234"/>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1719" y="5017442"/>
              <a:ext cx="1022416" cy="1576484"/>
            </a:xfrm>
            <a:prstGeom prst="rect">
              <a:avLst/>
            </a:prstGeom>
          </p:spPr>
        </p:pic>
        <p:pic>
          <p:nvPicPr>
            <p:cNvPr id="13" name="图片 12"/>
            <p:cNvPicPr>
              <a:picLocks noChangeAspect="1"/>
            </p:cNvPicPr>
            <p:nvPr/>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a:xfrm flipH="1">
              <a:off x="440471" y="4929145"/>
              <a:ext cx="697608" cy="1628631"/>
            </a:xfrm>
            <a:prstGeom prst="rect">
              <a:avLst/>
            </a:prstGeom>
          </p:spPr>
        </p:pic>
        <p:pic>
          <p:nvPicPr>
            <p:cNvPr id="14" name="图片 13"/>
            <p:cNvPicPr>
              <a:picLocks noChangeAspect="1"/>
            </p:cNvPicPr>
            <p:nvPr/>
          </p:nvPicPr>
          <p:blipFill>
            <a:blip r:embed="rId7" cstate="print">
              <a:duotone>
                <a:prstClr val="black"/>
                <a:schemeClr val="accent4">
                  <a:tint val="45000"/>
                  <a:satMod val="400000"/>
                </a:schemeClr>
              </a:duotone>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tretch>
              <a:fillRect/>
            </a:stretch>
          </p:blipFill>
          <p:spPr>
            <a:xfrm>
              <a:off x="2991451" y="5181171"/>
              <a:ext cx="900581" cy="1376605"/>
            </a:xfrm>
            <a:prstGeom prst="rect">
              <a:avLst/>
            </a:prstGeom>
          </p:spPr>
        </p:pic>
        <p:pic>
          <p:nvPicPr>
            <p:cNvPr id="15" name="图片 14"/>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100000" l="1481" r="100000"/>
                      </a14:imgEffect>
                    </a14:imgLayer>
                  </a14:imgProps>
                </a:ext>
                <a:ext uri="{28A0092B-C50C-407E-A947-70E740481C1C}">
                  <a14:useLocalDpi xmlns:a14="http://schemas.microsoft.com/office/drawing/2010/main" val="0"/>
                </a:ext>
              </a:extLst>
            </a:blip>
            <a:srcRect/>
            <a:stretch>
              <a:fillRect/>
            </a:stretch>
          </p:blipFill>
          <p:spPr>
            <a:xfrm flipV="1">
              <a:off x="4435125" y="5006136"/>
              <a:ext cx="753222" cy="1551639"/>
            </a:xfrm>
            <a:prstGeom prst="rect">
              <a:avLst/>
            </a:prstGeom>
          </p:spPr>
        </p:pic>
      </p:grpSp>
      <p:sp>
        <p:nvSpPr>
          <p:cNvPr id="7" name="文本框 6"/>
          <p:cNvSpPr txBox="1"/>
          <p:nvPr/>
        </p:nvSpPr>
        <p:spPr>
          <a:xfrm>
            <a:off x="307972" y="2067381"/>
            <a:ext cx="1103818" cy="830997"/>
          </a:xfrm>
          <a:prstGeom prst="rect">
            <a:avLst/>
          </a:prstGeom>
          <a:noFill/>
        </p:spPr>
        <p:txBody>
          <a:bodyPr wrap="square" rtlCol="0">
            <a:normAutofit/>
          </a:bodyPr>
          <a:lstStyle/>
          <a:p>
            <a:pPr algn="r"/>
            <a:r>
              <a:rPr lang="en-US" altLang="zh-CN" sz="4800" dirty="0">
                <a:solidFill>
                  <a:schemeClr val="tx1"/>
                </a:solidFill>
                <a:latin typeface="+mn-lt"/>
                <a:ea typeface="方正兰亭超细黑简体" panose="03000509000000000000" pitchFamily="2" charset="-122"/>
              </a:rPr>
              <a:t>01</a:t>
            </a:r>
            <a:endParaRPr lang="zh-CN" altLang="en-US" sz="4800" spc="300" dirty="0">
              <a:solidFill>
                <a:schemeClr val="tx1"/>
              </a:solidFill>
              <a:latin typeface="+mn-lt"/>
              <a:ea typeface="方正兰亭超细黑简体" panose="03000509000000000000" pitchFamily="2" charset="-122"/>
            </a:endParaRPr>
          </a:p>
        </p:txBody>
      </p:sp>
      <p:cxnSp>
        <p:nvCxnSpPr>
          <p:cNvPr id="8" name="直接连接符 7"/>
          <p:cNvCxnSpPr/>
          <p:nvPr/>
        </p:nvCxnSpPr>
        <p:spPr>
          <a:xfrm flipH="1">
            <a:off x="1411790" y="2043935"/>
            <a:ext cx="720087" cy="108949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a:xfrm rot="7723922">
            <a:off x="7453837" y="1766848"/>
            <a:ext cx="836994" cy="557143"/>
          </a:xfrm>
          <a:prstGeom prst="rect">
            <a:avLst/>
          </a:prstGeom>
        </p:spPr>
      </p:pic>
      <p:pic>
        <p:nvPicPr>
          <p:cNvPr id="17" name="图片 16"/>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a:xfrm>
            <a:off x="7679807" y="2588683"/>
            <a:ext cx="824220" cy="548640"/>
          </a:xfrm>
          <a:prstGeom prst="rect">
            <a:avLst/>
          </a:prstGeom>
        </p:spPr>
      </p:pic>
      <p:sp>
        <p:nvSpPr>
          <p:cNvPr id="2" name="标题 1"/>
          <p:cNvSpPr>
            <a:spLocks noGrp="1"/>
          </p:cNvSpPr>
          <p:nvPr>
            <p:ph type="title" hasCustomPrompt="1"/>
          </p:nvPr>
        </p:nvSpPr>
        <p:spPr>
          <a:xfrm>
            <a:off x="2316881" y="2168975"/>
            <a:ext cx="4567917" cy="933461"/>
          </a:xfrm>
        </p:spPr>
        <p:txBody>
          <a:bodyPr anchor="ctr">
            <a:normAutofit/>
          </a:bodyPr>
          <a:lstStyle>
            <a:lvl1pPr>
              <a:defRPr sz="4400" b="1">
                <a:solidFill>
                  <a:schemeClr val="tx1"/>
                </a:solidFill>
              </a:defRPr>
            </a:lvl1pPr>
          </a:lstStyle>
          <a:p>
            <a:r>
              <a:rPr lang="zh-CN" altLang="en-US" dirty="0"/>
              <a:t>编辑标题</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642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b="-1522"/>
          <a:stretch>
            <a:fillRect/>
          </a:stretch>
        </p:blipFill>
        <p:spPr>
          <a:xfrm>
            <a:off x="0" y="0"/>
            <a:ext cx="12179300" cy="419100"/>
          </a:xfrm>
          <a:prstGeom prst="rect">
            <a:avLst/>
          </a:prstGeom>
        </p:spPr>
      </p:pic>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b="-1522"/>
          <a:stretch>
            <a:fillRect/>
          </a:stretch>
        </p:blipFill>
        <p:spPr>
          <a:xfrm flipV="1">
            <a:off x="0" y="6438900"/>
            <a:ext cx="12179300" cy="4191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1085" b="91038" l="0" r="32384"/>
                    </a14:imgEffect>
                  </a14:imgLayer>
                </a14:imgProps>
              </a:ext>
              <a:ext uri="{28A0092B-C50C-407E-A947-70E740481C1C}">
                <a14:useLocalDpi xmlns:a14="http://schemas.microsoft.com/office/drawing/2010/main" val="0"/>
              </a:ext>
            </a:extLst>
          </a:blip>
          <a:srcRect t="31828" r="70284" b="37031"/>
          <a:stretch>
            <a:fillRect/>
          </a:stretch>
        </p:blipFill>
        <p:spPr>
          <a:xfrm rot="2657483">
            <a:off x="147772" y="739072"/>
            <a:ext cx="824220" cy="548640"/>
          </a:xfrm>
          <a:prstGeom prst="rect">
            <a:avLst/>
          </a:prstGeom>
        </p:spPr>
      </p:pic>
      <p:sp>
        <p:nvSpPr>
          <p:cNvPr id="2" name="标题 1"/>
          <p:cNvSpPr>
            <a:spLocks noGrp="1"/>
          </p:cNvSpPr>
          <p:nvPr>
            <p:ph type="title"/>
          </p:nvPr>
        </p:nvSpPr>
        <p:spPr/>
        <p:txBody>
          <a:bodyPr>
            <a:normAutofit/>
          </a:bodyPr>
          <a:lstStyle>
            <a:lvl1pPr>
              <a:defRPr sz="4400"/>
            </a:lvl1p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ormAutofit/>
          </a:bodyPr>
          <a:lstStyle>
            <a:lvl1pPr>
              <a:defRPr sz="44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36494"/>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36494"/>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cxnSp>
        <p:nvCxnSpPr>
          <p:cNvPr id="17" name="直接连接符 16"/>
          <p:cNvCxnSpPr/>
          <p:nvPr/>
        </p:nvCxnSpPr>
        <p:spPr>
          <a:xfrm flipH="1">
            <a:off x="4710134" y="2339880"/>
            <a:ext cx="720087" cy="108949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449392" y="4946932"/>
            <a:ext cx="5513644" cy="1459275"/>
            <a:chOff x="449392" y="4820323"/>
            <a:chExt cx="5513644" cy="1459275"/>
          </a:xfrm>
        </p:grpSpPr>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106371" y="4930405"/>
              <a:ext cx="856665" cy="1309475"/>
            </a:xfrm>
            <a:prstGeom prst="rect">
              <a:avLst/>
            </a:prstGeom>
          </p:spPr>
        </p:pic>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1180" y="4882666"/>
              <a:ext cx="825688" cy="1357214"/>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5940" y="4820323"/>
              <a:ext cx="923599" cy="1424116"/>
            </a:xfrm>
            <a:prstGeom prst="rect">
              <a:avLst/>
            </a:prstGeom>
          </p:spPr>
        </p:pic>
        <p:pic>
          <p:nvPicPr>
            <p:cNvPr id="11" name="图片 10"/>
            <p:cNvPicPr>
              <a:picLocks noChangeAspect="1"/>
            </p:cNvPicPr>
            <p:nvPr/>
          </p:nvPicPr>
          <p:blipFill rotWithShape="1">
            <a:blip r:embed="rId5" cstate="print">
              <a:duotone>
                <a:prstClr val="black"/>
                <a:schemeClr val="accent5">
                  <a:tint val="45000"/>
                  <a:satMod val="400000"/>
                </a:schemeClr>
              </a:duotone>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a:xfrm flipH="1">
              <a:off x="449392" y="4820323"/>
              <a:ext cx="625066" cy="1459275"/>
            </a:xfrm>
            <a:prstGeom prst="rect">
              <a:avLst/>
            </a:prstGeom>
          </p:spPr>
        </p:pic>
        <p:pic>
          <p:nvPicPr>
            <p:cNvPr id="12" name="图片 11"/>
            <p:cNvPicPr>
              <a:picLocks noChangeAspect="1"/>
            </p:cNvPicPr>
            <p:nvPr/>
          </p:nvPicPr>
          <p:blipFill>
            <a:blip r:embed="rId7" cstate="print">
              <a:duotone>
                <a:prstClr val="black"/>
                <a:schemeClr val="accent4">
                  <a:tint val="45000"/>
                  <a:satMod val="400000"/>
                </a:schemeClr>
              </a:duotone>
              <a:extLst>
                <a:ext uri="{BEBA8EAE-BF5A-486C-A8C5-ECC9F3942E4B}">
                  <a14:imgProps xmlns:a14="http://schemas.microsoft.com/office/drawing/2010/main">
                    <a14:imgLayer r:embed="rId8">
                      <a14:imgEffect>
                        <a14:saturation sat="300000"/>
                      </a14:imgEffect>
                    </a14:imgLayer>
                  </a14:imgProps>
                </a:ext>
                <a:ext uri="{28A0092B-C50C-407E-A947-70E740481C1C}">
                  <a14:useLocalDpi xmlns:a14="http://schemas.microsoft.com/office/drawing/2010/main" val="0"/>
                </a:ext>
              </a:extLst>
            </a:blip>
            <a:stretch>
              <a:fillRect/>
            </a:stretch>
          </p:blipFill>
          <p:spPr>
            <a:xfrm>
              <a:off x="2451399" y="5116115"/>
              <a:ext cx="738154" cy="1128324"/>
            </a:xfrm>
            <a:prstGeom prst="rect">
              <a:avLst/>
            </a:prstGeom>
          </p:spPr>
        </p:pic>
        <p:pic>
          <p:nvPicPr>
            <p:cNvPr id="13" name="图片 12"/>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0" b="100000" l="1481" r="100000"/>
                      </a14:imgEffect>
                    </a14:imgLayer>
                  </a14:imgProps>
                </a:ext>
                <a:ext uri="{28A0092B-C50C-407E-A947-70E740481C1C}">
                  <a14:useLocalDpi xmlns:a14="http://schemas.microsoft.com/office/drawing/2010/main" val="0"/>
                </a:ext>
              </a:extLst>
            </a:blip>
            <a:srcRect/>
            <a:stretch>
              <a:fillRect/>
            </a:stretch>
          </p:blipFill>
          <p:spPr>
            <a:xfrm flipV="1">
              <a:off x="3428943" y="4899805"/>
              <a:ext cx="652734" cy="1344634"/>
            </a:xfrm>
            <a:prstGeom prst="rect">
              <a:avLst/>
            </a:prstGeom>
          </p:spPr>
        </p:pic>
      </p:grpSp>
      <p:pic>
        <p:nvPicPr>
          <p:cNvPr id="14" name="图片 13"/>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a:xfrm rot="14595662">
            <a:off x="6298107" y="1177176"/>
            <a:ext cx="824220" cy="548640"/>
          </a:xfrm>
          <a:prstGeom prst="rect">
            <a:avLst/>
          </a:prstGeom>
        </p:spPr>
      </p:pic>
      <p:pic>
        <p:nvPicPr>
          <p:cNvPr id="15" name="图片 14"/>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a:xfrm>
            <a:off x="9232384" y="3253738"/>
            <a:ext cx="824220" cy="548640"/>
          </a:xfrm>
          <a:prstGeom prst="rect">
            <a:avLst/>
          </a:prstGeom>
        </p:spPr>
      </p:pic>
      <p:sp>
        <p:nvSpPr>
          <p:cNvPr id="2" name="标题 1"/>
          <p:cNvSpPr>
            <a:spLocks noGrp="1"/>
          </p:cNvSpPr>
          <p:nvPr>
            <p:ph type="title" hasCustomPrompt="1"/>
          </p:nvPr>
        </p:nvSpPr>
        <p:spPr>
          <a:xfrm>
            <a:off x="1334990" y="1933049"/>
            <a:ext cx="4411015" cy="1099412"/>
          </a:xfrm>
        </p:spPr>
        <p:txBody>
          <a:bodyPr>
            <a:normAutofit/>
          </a:bodyPr>
          <a:lstStyle>
            <a:lvl1pPr>
              <a:defRPr sz="4400" b="1">
                <a:solidFill>
                  <a:schemeClr val="tx1"/>
                </a:solidFill>
              </a:defRPr>
            </a:lvl1pPr>
          </a:lstStyle>
          <a:p>
            <a:r>
              <a:rPr lang="zh-CN" altLang="en-US" dirty="0"/>
              <a:t>编辑标题</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16" name="副标题 2"/>
          <p:cNvSpPr>
            <a:spLocks noGrp="1"/>
          </p:cNvSpPr>
          <p:nvPr>
            <p:ph type="subTitle" idx="1"/>
          </p:nvPr>
        </p:nvSpPr>
        <p:spPr>
          <a:xfrm>
            <a:off x="7140622" y="3988770"/>
            <a:ext cx="4603703" cy="573170"/>
          </a:xfrm>
        </p:spPr>
        <p:txBody>
          <a:bodyPr anchor="t">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pic>
        <p:nvPicPr>
          <p:cNvPr id="10" name="图片 9"/>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1085" b="91038" l="0" r="32384"/>
                    </a14:imgEffect>
                  </a14:imgLayer>
                </a14:imgProps>
              </a:ext>
              <a:ext uri="{28A0092B-C50C-407E-A947-70E740481C1C}">
                <a14:useLocalDpi xmlns:a14="http://schemas.microsoft.com/office/drawing/2010/main" val="0"/>
              </a:ext>
            </a:extLst>
          </a:blip>
          <a:srcRect t="31828" r="70284" b="37031"/>
          <a:stretch>
            <a:fillRect/>
          </a:stretch>
        </p:blipFill>
        <p:spPr>
          <a:xfrm rot="2657483">
            <a:off x="147772" y="739072"/>
            <a:ext cx="824220" cy="548640"/>
          </a:xfrm>
          <a:prstGeom prst="rect">
            <a:avLst/>
          </a:prstGeom>
        </p:spPr>
      </p:pic>
      <p:sp>
        <p:nvSpPr>
          <p:cNvPr id="2" name="标题 1"/>
          <p:cNvSpPr>
            <a:spLocks noGrp="1"/>
          </p:cNvSpPr>
          <p:nvPr>
            <p:ph type="title"/>
          </p:nvPr>
        </p:nvSpPr>
        <p:spPr>
          <a:xfrm>
            <a:off x="839787" y="703942"/>
            <a:ext cx="4165200" cy="1600200"/>
          </a:xfrm>
        </p:spPr>
        <p:txBody>
          <a:bodyPr anchor="t" anchorCtr="0">
            <a:normAutofit/>
          </a:bodyPr>
          <a:lstStyle>
            <a:lvl1pPr>
              <a:defRPr sz="4400"/>
            </a:lvl1pPr>
          </a:lstStyle>
          <a:p>
            <a:r>
              <a:rPr lang="zh-CN" altLang="en-US" dirty="0"/>
              <a:t>单击此处编辑母版标题样式</a:t>
            </a:r>
            <a:endParaRPr lang="zh-CN" altLang="en-US" dirty="0"/>
          </a:p>
        </p:txBody>
      </p:sp>
      <p:sp>
        <p:nvSpPr>
          <p:cNvPr id="3" name="图片占位符 2"/>
          <p:cNvSpPr>
            <a:spLocks noGrp="1" noChangeAspect="1"/>
          </p:cNvSpPr>
          <p:nvPr>
            <p:ph type="pic" idx="1"/>
          </p:nvPr>
        </p:nvSpPr>
        <p:spPr>
          <a:xfrm>
            <a:off x="5184000" y="703942"/>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372224"/>
            <a:ext cx="4165200" cy="3735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9824484" y="365125"/>
            <a:ext cx="1529316"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3" Type="http://schemas.openxmlformats.org/officeDocument/2006/relationships/theme" Target="../theme/theme2.xml"/><Relationship Id="rId12" Type="http://schemas.openxmlformats.org/officeDocument/2006/relationships/tags" Target="../tags/tag5.xml"/><Relationship Id="rId11" Type="http://schemas.openxmlformats.org/officeDocument/2006/relationships/tags" Target="../tags/tag4.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 Type="http://schemas.openxmlformats.org/officeDocument/2006/relationships/slideLayout" Target="../slideLayouts/slideLayout22.xml"/><Relationship Id="rId14" Type="http://schemas.openxmlformats.org/officeDocument/2006/relationships/theme" Target="../theme/theme3.xml"/><Relationship Id="rId13" Type="http://schemas.openxmlformats.org/officeDocument/2006/relationships/tags" Target="../tags/tag8.xml"/><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bg1">
                    <a:lumMod val="60000"/>
                    <a:lumOff val="40000"/>
                  </a:schemeClr>
                </a:solidFill>
              </a:defRPr>
            </a:lvl1pPr>
          </a:lstStyle>
          <a:p>
            <a:fld id="{A9F3F80E-78B2-4E79-835E-CDEE3E24B68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60000"/>
                    <a:lumOff val="40000"/>
                  </a:schemeClr>
                </a:solidFill>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bg1">
                    <a:lumMod val="60000"/>
                    <a:lumOff val="40000"/>
                  </a:schemeClr>
                </a:solidFill>
              </a:defRPr>
            </a:lvl1pPr>
          </a:lstStyle>
          <a:p>
            <a:fld id="{3C8BFF0E-0E6B-47A9-8893-1F6D04526E11}" type="slidenum">
              <a:rPr lang="zh-CN" altLang="en-US" smtClean="0"/>
            </a:fld>
            <a:endParaRPr lang="zh-CN" altLang="en-US"/>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838200" y="366185"/>
            <a:ext cx="10515600" cy="132503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12"/>
            </p:custDataLst>
          </p:nvPr>
        </p:nvSpPr>
        <p:spPr>
          <a:xfrm>
            <a:off x="838200" y="1826684"/>
            <a:ext cx="10515600" cy="4349749"/>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200">
                <a:solidFill>
                  <a:schemeClr val="tx1">
                    <a:tint val="75000"/>
                  </a:schemeClr>
                </a:solidFill>
              </a:defRPr>
            </a:lvl1pPr>
          </a:lstStyle>
          <a:p>
            <a:fld id="{EB697DE3-EC27-416B-8016-CCEB5D44AD13}" type="datetimeFigureOut">
              <a:rPr lang="zh-CN" altLang="en-US" smtClean="0"/>
            </a:fld>
            <a:endParaRPr lang="zh-CN" altLang="en-US"/>
          </a:p>
        </p:txBody>
      </p:sp>
      <p:sp>
        <p:nvSpPr>
          <p:cNvPr id="5" name="页脚占位符 4"/>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E16993C1-2E5F-4D3D-BD96-92099E489C7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xStyles>
    <p:titleStyle>
      <a:lvl1pPr algn="l" defTabSz="1218565"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800" indent="-304800" algn="l" defTabSz="1218565" rtl="0" eaLnBrk="1" latinLnBrk="0" hangingPunct="1">
        <a:lnSpc>
          <a:spcPct val="90000"/>
        </a:lnSpc>
        <a:spcBef>
          <a:spcPts val="1335"/>
        </a:spcBef>
        <a:buFont typeface="Arial" panose="020B0604020202020204" pitchFamily="34" charset="0"/>
        <a:buChar char="•"/>
        <a:defRPr sz="2400" kern="1200">
          <a:solidFill>
            <a:schemeClr val="tx1"/>
          </a:solidFill>
          <a:latin typeface="+mn-lt"/>
          <a:ea typeface="+mn-ea"/>
          <a:cs typeface="+mn-cs"/>
        </a:defRPr>
      </a:lvl1pPr>
      <a:lvl2pPr marL="914400" indent="-304800" algn="l" defTabSz="1218565" rtl="0" eaLnBrk="1" latinLnBrk="0" hangingPunct="1">
        <a:lnSpc>
          <a:spcPct val="90000"/>
        </a:lnSpc>
        <a:spcBef>
          <a:spcPts val="665"/>
        </a:spcBef>
        <a:buFont typeface="Arial" panose="020B0604020202020204" pitchFamily="34" charset="0"/>
        <a:buChar char="•"/>
        <a:defRPr sz="2000" kern="1200">
          <a:solidFill>
            <a:schemeClr val="tx1"/>
          </a:solidFill>
          <a:latin typeface="+mn-lt"/>
          <a:ea typeface="+mn-ea"/>
          <a:cs typeface="+mn-cs"/>
        </a:defRPr>
      </a:lvl2pPr>
      <a:lvl3pPr marL="1524000" indent="-304800" algn="l" defTabSz="1218565" rtl="0" eaLnBrk="1" latinLnBrk="0" hangingPunct="1">
        <a:lnSpc>
          <a:spcPct val="90000"/>
        </a:lnSpc>
        <a:spcBef>
          <a:spcPts val="665"/>
        </a:spcBef>
        <a:buFont typeface="Arial" panose="020B0604020202020204" pitchFamily="34" charset="0"/>
        <a:buChar char="•"/>
        <a:defRPr sz="1800" kern="1200">
          <a:solidFill>
            <a:schemeClr val="tx1"/>
          </a:solidFill>
          <a:latin typeface="+mn-lt"/>
          <a:ea typeface="+mn-ea"/>
          <a:cs typeface="+mn-cs"/>
        </a:defRPr>
      </a:lvl3pPr>
      <a:lvl4pPr marL="2133600" indent="-304800" algn="l" defTabSz="1218565" rtl="0" eaLnBrk="1" latinLnBrk="0" hangingPunct="1">
        <a:lnSpc>
          <a:spcPct val="90000"/>
        </a:lnSpc>
        <a:spcBef>
          <a:spcPts val="665"/>
        </a:spcBef>
        <a:buFont typeface="Arial" panose="020B0604020202020204" pitchFamily="34" charset="0"/>
        <a:buChar char="•"/>
        <a:defRPr sz="1800" kern="1200">
          <a:solidFill>
            <a:schemeClr val="tx1"/>
          </a:solidFill>
          <a:latin typeface="+mn-lt"/>
          <a:ea typeface="+mn-ea"/>
          <a:cs typeface="+mn-cs"/>
        </a:defRPr>
      </a:lvl4pPr>
      <a:lvl5pPr marL="2743200" indent="-304800" algn="l" defTabSz="1218565" rtl="0" eaLnBrk="1" latinLnBrk="0" hangingPunct="1">
        <a:lnSpc>
          <a:spcPct val="90000"/>
        </a:lnSpc>
        <a:spcBef>
          <a:spcPts val="665"/>
        </a:spcBef>
        <a:buFont typeface="Arial" panose="020B0604020202020204" pitchFamily="34" charset="0"/>
        <a:buChar char="•"/>
        <a:defRPr sz="1800" kern="1200">
          <a:solidFill>
            <a:schemeClr val="tx1"/>
          </a:solidFill>
          <a:latin typeface="+mn-lt"/>
          <a:ea typeface="+mn-ea"/>
          <a:cs typeface="+mn-cs"/>
        </a:defRPr>
      </a:lvl5pPr>
      <a:lvl6pPr marL="3352800" indent="-304800" algn="l" defTabSz="1218565"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6pPr>
      <a:lvl7pPr marL="3962400" indent="-304800" algn="l" defTabSz="1218565"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7pPr>
      <a:lvl8pPr marL="4572000" indent="-304800" algn="l" defTabSz="1218565"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8pPr>
      <a:lvl9pPr marL="5181600" indent="-304800" algn="l" defTabSz="1218565" rtl="0" eaLnBrk="1" latinLnBrk="0" hangingPunct="1">
        <a:lnSpc>
          <a:spcPct val="90000"/>
        </a:lnSpc>
        <a:spcBef>
          <a:spcPts val="665"/>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bg1">
                    <a:lumMod val="6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6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bg1">
                    <a:lumMod val="65000"/>
                  </a:schemeClr>
                </a:solidFill>
              </a:defRPr>
            </a:lvl1pPr>
          </a:lstStyle>
          <a:p>
            <a:fld id="{565CE74E-AB26-4998-AD42-012C4C1AD076}" type="slidenum">
              <a:rPr lang="zh-CN" altLang="en-US" smtClean="0"/>
            </a:fld>
            <a:endParaRPr lang="zh-CN" altLang="en-US"/>
          </a:p>
        </p:txBody>
      </p:sp>
      <p:sp>
        <p:nvSpPr>
          <p:cNvPr id="7" name="KSO_TEMPLATE" hidden="1"/>
          <p:cNvSpPr/>
          <p:nvPr>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hemeOverride" Target="../theme/themeOverride1.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6.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6.xml"/><Relationship Id="rId4" Type="http://schemas.openxmlformats.org/officeDocument/2006/relationships/themeOverride" Target="../theme/themeOverride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5090" y="311785"/>
            <a:ext cx="11622405" cy="1124585"/>
          </a:xfrm>
        </p:spPr>
        <p:txBody>
          <a:bodyPr>
            <a:normAutofit fontScale="90000"/>
          </a:bodyPr>
          <a:lstStyle/>
          <a:p>
            <a:r>
              <a:rPr lang="zh-CN" sz="6000" b="0" dirty="0">
                <a:solidFill>
                  <a:srgbClr val="0070C0"/>
                </a:solidFill>
                <a:latin typeface="华文隶书" panose="02010800040101010101" charset="-122"/>
                <a:ea typeface="华文隶书" panose="02010800040101010101" charset="-122"/>
              </a:rPr>
              <a:t>食药用真菌的主要成分之一   </a:t>
            </a:r>
            <a:r>
              <a:rPr lang="en-US" altLang="zh-CN" sz="6000" b="0" dirty="0">
                <a:solidFill>
                  <a:srgbClr val="0070C0"/>
                </a:solidFill>
                <a:latin typeface="华文隶书" panose="02010800040101010101" charset="-122"/>
                <a:ea typeface="华文隶书" panose="02010800040101010101" charset="-122"/>
              </a:rPr>
              <a:t>—  </a:t>
            </a:r>
            <a:r>
              <a:rPr lang="zh-CN" altLang="en-US" sz="6000" b="0" dirty="0">
                <a:solidFill>
                  <a:srgbClr val="0070C0"/>
                </a:solidFill>
                <a:latin typeface="华文隶书" panose="02010800040101010101" charset="-122"/>
                <a:ea typeface="华文隶书" panose="02010800040101010101" charset="-122"/>
              </a:rPr>
              <a:t>多糖</a:t>
            </a:r>
            <a:endParaRPr lang="zh-CN" altLang="en-US" sz="6000" b="0" dirty="0">
              <a:solidFill>
                <a:srgbClr val="0070C0"/>
              </a:solidFill>
              <a:latin typeface="华文隶书" panose="02010800040101010101" charset="-122"/>
              <a:ea typeface="华文隶书" panose="02010800040101010101" charset="-122"/>
            </a:endParaRPr>
          </a:p>
        </p:txBody>
      </p:sp>
      <p:sp>
        <p:nvSpPr>
          <p:cNvPr id="6" name="副标题 5"/>
          <p:cNvSpPr>
            <a:spLocks noGrp="1"/>
          </p:cNvSpPr>
          <p:nvPr>
            <p:ph type="subTitle" idx="1"/>
            <p:custDataLst>
              <p:tags r:id="rId2"/>
            </p:custDataLst>
          </p:nvPr>
        </p:nvSpPr>
        <p:spPr>
          <a:xfrm>
            <a:off x="6543675" y="2065020"/>
            <a:ext cx="6673850" cy="1633220"/>
          </a:xfrm>
        </p:spPr>
        <p:txBody>
          <a:bodyPr>
            <a:normAutofit fontScale="70000"/>
          </a:bodyPr>
          <a:lstStyle/>
          <a:p>
            <a:pPr algn="l"/>
            <a:r>
              <a:rPr lang="en-US" altLang="zh-CN" sz="4000" dirty="0">
                <a:solidFill>
                  <a:srgbClr val="00B050"/>
                </a:solidFill>
                <a:latin typeface="华文新魏" panose="02010800040101010101" charset="-122"/>
                <a:ea typeface="华文新魏" panose="02010800040101010101" charset="-122"/>
              </a:rPr>
              <a:t>*</a:t>
            </a:r>
            <a:endParaRPr lang="en-US" altLang="zh-CN" sz="4000" dirty="0">
              <a:solidFill>
                <a:srgbClr val="00B050"/>
              </a:solidFill>
              <a:latin typeface="华文新魏" panose="02010800040101010101" charset="-122"/>
              <a:ea typeface="华文新魏" panose="02010800040101010101" charset="-122"/>
            </a:endParaRPr>
          </a:p>
          <a:p>
            <a:r>
              <a:rPr lang="zh-CN" altLang="en-US" sz="4000" dirty="0">
                <a:solidFill>
                  <a:srgbClr val="00B050"/>
                </a:solidFill>
                <a:latin typeface="华文新魏" panose="02010800040101010101" charset="-122"/>
                <a:ea typeface="华文新魏" panose="02010800040101010101" charset="-122"/>
              </a:rPr>
              <a:t>生理功能</a:t>
            </a:r>
            <a:endParaRPr lang="zh-CN" altLang="en-US" sz="4000" dirty="0">
              <a:solidFill>
                <a:srgbClr val="00B050"/>
              </a:solidFill>
              <a:latin typeface="华文新魏" panose="02010800040101010101" charset="-122"/>
              <a:ea typeface="华文新魏" panose="02010800040101010101" charset="-122"/>
            </a:endParaRPr>
          </a:p>
          <a:p>
            <a:r>
              <a:rPr lang="zh-CN" altLang="en-US" sz="4000" dirty="0">
                <a:solidFill>
                  <a:srgbClr val="00B050"/>
                </a:solidFill>
                <a:latin typeface="华文新魏" panose="02010800040101010101" charset="-122"/>
                <a:ea typeface="华文新魏" panose="02010800040101010101" charset="-122"/>
              </a:rPr>
              <a:t>功效研究进展</a:t>
            </a:r>
            <a:endParaRPr lang="zh-CN" altLang="en-US" sz="4000" dirty="0">
              <a:solidFill>
                <a:srgbClr val="00B050"/>
              </a:solidFill>
              <a:latin typeface="华文新魏" panose="02010800040101010101" charset="-122"/>
              <a:ea typeface="华文新魏" panose="02010800040101010101" charset="-122"/>
            </a:endParaRPr>
          </a:p>
        </p:txBody>
      </p:sp>
      <p:sp>
        <p:nvSpPr>
          <p:cNvPr id="3" name="文本框 2"/>
          <p:cNvSpPr txBox="1"/>
          <p:nvPr/>
        </p:nvSpPr>
        <p:spPr>
          <a:xfrm>
            <a:off x="8503285" y="5732145"/>
            <a:ext cx="309880" cy="368300"/>
          </a:xfrm>
          <a:prstGeom prst="rect">
            <a:avLst/>
          </a:prstGeom>
          <a:noFill/>
        </p:spPr>
        <p:txBody>
          <a:bodyPr wrap="none" rtlCol="0">
            <a:spAutoFit/>
          </a:bodyPr>
          <a:p>
            <a:endParaRPr lang="zh-CN" altLang="en-US"/>
          </a:p>
        </p:txBody>
      </p:sp>
      <p:sp>
        <p:nvSpPr>
          <p:cNvPr id="4" name="文本框 3"/>
          <p:cNvSpPr txBox="1"/>
          <p:nvPr/>
        </p:nvSpPr>
        <p:spPr>
          <a:xfrm>
            <a:off x="10075545" y="5842635"/>
            <a:ext cx="1784985" cy="706755"/>
          </a:xfrm>
          <a:prstGeom prst="rect">
            <a:avLst/>
          </a:prstGeom>
          <a:noFill/>
        </p:spPr>
        <p:txBody>
          <a:bodyPr wrap="square" rtlCol="0">
            <a:spAutoFit/>
          </a:bodyPr>
          <a:p>
            <a:r>
              <a:rPr lang="en-US" altLang="zh-CN" sz="2000">
                <a:solidFill>
                  <a:srgbClr val="0070C0"/>
                </a:solidFill>
                <a:latin typeface="华文行楷" panose="02010800040101010101" charset="-122"/>
                <a:ea typeface="华文行楷" panose="02010800040101010101" charset="-122"/>
              </a:rPr>
              <a:t>     </a:t>
            </a:r>
            <a:r>
              <a:rPr lang="zh-CN" altLang="en-US" sz="2000">
                <a:solidFill>
                  <a:srgbClr val="0070C0"/>
                </a:solidFill>
                <a:latin typeface="华文行楷" panose="02010800040101010101" charset="-122"/>
                <a:ea typeface="华文行楷" panose="02010800040101010101" charset="-122"/>
              </a:rPr>
              <a:t>第四组</a:t>
            </a:r>
            <a:endParaRPr lang="zh-CN" altLang="en-US" sz="2000">
              <a:solidFill>
                <a:srgbClr val="0070C0"/>
              </a:solidFill>
              <a:latin typeface="华文行楷" panose="02010800040101010101" charset="-122"/>
              <a:ea typeface="华文行楷" panose="02010800040101010101" charset="-122"/>
            </a:endParaRPr>
          </a:p>
          <a:p>
            <a:r>
              <a:rPr lang="zh-CN" altLang="en-US" sz="2000">
                <a:solidFill>
                  <a:srgbClr val="0070C0"/>
                </a:solidFill>
                <a:latin typeface="华文行楷" panose="02010800040101010101" charset="-122"/>
                <a:ea typeface="华文行楷" panose="02010800040101010101" charset="-122"/>
              </a:rPr>
              <a:t>生物科学一班</a:t>
            </a:r>
            <a:endParaRPr lang="zh-CN" altLang="en-US" sz="2000">
              <a:solidFill>
                <a:srgbClr val="0070C0"/>
              </a:solidFill>
              <a:latin typeface="华文行楷" panose="02010800040101010101" charset="-122"/>
              <a:ea typeface="华文行楷" panose="02010800040101010101"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588010" y="2957830"/>
            <a:ext cx="11016615" cy="1676400"/>
          </a:xfrm>
        </p:spPr>
        <p:txBody>
          <a:bodyPr>
            <a:normAutofit/>
          </a:bodyPr>
          <a:lstStyle/>
          <a:p>
            <a:r>
              <a:rPr sz="2800" b="1" dirty="0">
                <a:ln w="6350">
                  <a:noFill/>
                </a:ln>
                <a:solidFill>
                  <a:srgbClr val="7030A0"/>
                </a:solidFill>
                <a:latin typeface="楷体" panose="02010609060101010101" charset="-122"/>
                <a:ea typeface="楷体" panose="02010609060101010101" charset="-122"/>
                <a:cs typeface="楷体" panose="02010609060101010101" charset="-122"/>
              </a:rPr>
              <a:t>真菌多糖具有抗病毒、抗凝血、 降血脂、抗肿瘤、免疫调节、延缓衰老等多 种生物活性，已被开发成多种药物和功能性 食品添加剂</a:t>
            </a:r>
            <a:r>
              <a:rPr sz="4800" b="1" dirty="0">
                <a:ln w="6350">
                  <a:noFill/>
                </a:ln>
                <a:solidFill>
                  <a:srgbClr val="7030A0"/>
                </a:solidFill>
                <a:latin typeface="楷体" panose="02010609060101010101" charset="-122"/>
                <a:ea typeface="楷体" panose="02010609060101010101" charset="-122"/>
                <a:cs typeface="楷体" panose="02010609060101010101" charset="-122"/>
              </a:rPr>
              <a:t>。</a:t>
            </a:r>
            <a:endParaRPr sz="4800" b="1" dirty="0">
              <a:ln w="6350">
                <a:noFill/>
              </a:ln>
              <a:solidFill>
                <a:srgbClr val="7030A0"/>
              </a:solidFill>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442595" y="762000"/>
            <a:ext cx="11306810" cy="5676900"/>
          </a:xfrm>
        </p:spPr>
        <p:txBody>
          <a:bodyPr>
            <a:noAutofit/>
          </a:bodyPr>
          <a:lstStyle/>
          <a:p>
            <a:pPr algn="l"/>
            <a:r>
              <a:rPr sz="3200" dirty="0">
                <a:ln w="6350">
                  <a:noFill/>
                </a:ln>
                <a:solidFill>
                  <a:schemeClr val="tx1"/>
                </a:solidFill>
                <a:latin typeface="华文行楷" panose="02010800040101010101" charset="-122"/>
                <a:ea typeface="华文行楷" panose="02010800040101010101" charset="-122"/>
                <a:cs typeface="华文行楷" panose="02010800040101010101" charset="-122"/>
              </a:rPr>
              <a:t>抗肿瘤</a:t>
            </a:r>
            <a:br>
              <a:rPr sz="2400" dirty="0">
                <a:ln w="6350">
                  <a:noFill/>
                </a:ln>
                <a:solidFill>
                  <a:schemeClr val="tx1"/>
                </a:solidFill>
                <a:latin typeface="华文行楷" panose="02010800040101010101" charset="-122"/>
                <a:ea typeface="华文行楷" panose="02010800040101010101" charset="-122"/>
                <a:cs typeface="华文行楷" panose="02010800040101010101" charset="-122"/>
              </a:rPr>
            </a:br>
            <a:br>
              <a:rPr sz="2400" dirty="0">
                <a:ln w="6350">
                  <a:noFill/>
                </a:ln>
                <a:solidFill>
                  <a:schemeClr val="tx1"/>
                </a:solidFill>
                <a:latin typeface="华文行楷" panose="02010800040101010101" charset="-122"/>
                <a:ea typeface="华文行楷" panose="02010800040101010101" charset="-122"/>
                <a:cs typeface="华文行楷" panose="02010800040101010101" charset="-122"/>
              </a:rPr>
            </a:br>
            <a:br>
              <a:rPr sz="2400" dirty="0">
                <a:ln w="6350">
                  <a:noFill/>
                </a:ln>
                <a:solidFill>
                  <a:schemeClr val="tx1"/>
                </a:solidFill>
                <a:latin typeface="华文行楷" panose="02010800040101010101" charset="-122"/>
                <a:ea typeface="华文行楷" panose="02010800040101010101" charset="-122"/>
                <a:cs typeface="华文行楷" panose="02010800040101010101" charset="-122"/>
              </a:rPr>
            </a:br>
            <a:r>
              <a:rPr sz="2400" b="1" dirty="0">
                <a:ln w="6350">
                  <a:noFill/>
                </a:ln>
                <a:solidFill>
                  <a:schemeClr val="tx1"/>
                </a:solidFill>
                <a:latin typeface="华文楷体" panose="02010600040101010101" charset="-122"/>
                <a:ea typeface="华文楷体" panose="02010600040101010101" charset="-122"/>
                <a:cs typeface="华文楷体" panose="02010600040101010101" charset="-122"/>
              </a:rPr>
              <a:t>原理：</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t>        多糖的抗肿瘤功能一般表现为多糖能提高机体免疫力或能够激活和提高网状内皮细胞、巨噬细胞的吞噬能力， 直接杀灭肿瘤细胞， 能促进干扰素和白细胞介素的产生而抑制肿瘤的生长。</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b="1" dirty="0">
                <a:ln w="6350">
                  <a:noFill/>
                </a:ln>
                <a:solidFill>
                  <a:schemeClr val="tx1"/>
                </a:solidFill>
                <a:latin typeface="华文楷体" panose="02010600040101010101" charset="-122"/>
                <a:ea typeface="华文楷体" panose="02010600040101010101" charset="-122"/>
                <a:cs typeface="华文楷体" panose="02010600040101010101" charset="-122"/>
              </a:rPr>
              <a:t>优点：</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t>        真菌多糖作为抗癌剂的最大优点是毒副作用小，与化疗药物联用有协同效应的特点，还可对抗化疗药的骨髓抑制等不良反应。</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b="1" dirty="0">
                <a:ln w="6350">
                  <a:noFill/>
                </a:ln>
                <a:solidFill>
                  <a:schemeClr val="tx1"/>
                </a:solidFill>
                <a:latin typeface="华文楷体" panose="02010600040101010101" charset="-122"/>
                <a:ea typeface="华文楷体" panose="02010600040101010101" charset="-122"/>
                <a:cs typeface="华文楷体" panose="02010600040101010101" charset="-122"/>
              </a:rPr>
              <a:t>例子：</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t>        显著抑制肿瘤生长的多糖有香菇多糖、猪苓多糖、裂褶菌多糖、茯苓多糖、云芝菌丝体多糖等。</a:t>
            </a:r>
            <a:endParaRPr sz="2400" dirty="0">
              <a:ln w="6350">
                <a:noFill/>
              </a:ln>
              <a:solidFill>
                <a:schemeClr val="tx1"/>
              </a:solidFill>
              <a:latin typeface="华文楷体" panose="02010600040101010101" charset="-122"/>
              <a:ea typeface="华文楷体" panose="02010600040101010101" charset="-122"/>
              <a:cs typeface="华文楷体" panose="020106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442595" y="762000"/>
            <a:ext cx="11306810" cy="5676900"/>
          </a:xfrm>
        </p:spPr>
        <p:txBody>
          <a:bodyPr>
            <a:noAutofit/>
          </a:bodyPr>
          <a:lstStyle/>
          <a:p>
            <a:pPr algn="l"/>
            <a:r>
              <a:rPr dirty="0">
                <a:ln w="6350">
                  <a:noFill/>
                </a:ln>
                <a:solidFill>
                  <a:schemeClr val="tx1"/>
                </a:solidFill>
                <a:latin typeface="华文行楷" panose="02010800040101010101" charset="-122"/>
                <a:ea typeface="华文行楷" panose="02010800040101010101" charset="-122"/>
                <a:cs typeface="华文行楷" panose="02010800040101010101" charset="-122"/>
              </a:rPr>
              <a:t>免疫调节</a:t>
            </a:r>
            <a:br>
              <a:rPr sz="2400" dirty="0">
                <a:ln w="6350">
                  <a:noFill/>
                </a:ln>
                <a:solidFill>
                  <a:schemeClr val="tx1"/>
                </a:solidFill>
                <a:latin typeface="华文行楷" panose="02010800040101010101" charset="-122"/>
                <a:ea typeface="华文行楷" panose="02010800040101010101" charset="-122"/>
                <a:cs typeface="华文行楷" panose="02010800040101010101" charset="-122"/>
              </a:rPr>
            </a:br>
            <a:br>
              <a:rPr sz="2400" dirty="0">
                <a:ln w="6350">
                  <a:noFill/>
                </a:ln>
                <a:solidFill>
                  <a:schemeClr val="tx1"/>
                </a:solidFill>
                <a:latin typeface="华文行楷" panose="02010800040101010101" charset="-122"/>
                <a:ea typeface="华文行楷" panose="02010800040101010101" charset="-122"/>
                <a:cs typeface="华文行楷" panose="02010800040101010101" charset="-122"/>
              </a:rPr>
            </a:br>
            <a:r>
              <a:rPr sz="2400" b="1" dirty="0">
                <a:ln w="6350">
                  <a:noFill/>
                </a:ln>
                <a:solidFill>
                  <a:schemeClr val="tx1"/>
                </a:solidFill>
                <a:latin typeface="华文楷体" panose="02010600040101010101" charset="-122"/>
                <a:ea typeface="华文楷体" panose="02010600040101010101" charset="-122"/>
                <a:cs typeface="华文楷体" panose="02010600040101010101" charset="-122"/>
              </a:rPr>
              <a:t>原理：</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t>        真菌多糖不仅能激活T、B 淋巴细胞、巨噬细胞和自然杀伤细胞(NK) 等免疫细胞，还能活化补体，促进细胞因子的生成，对免疫系统发挥多方面的调节作用。</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b="1" dirty="0">
                <a:ln w="6350">
                  <a:noFill/>
                </a:ln>
                <a:solidFill>
                  <a:schemeClr val="tx1"/>
                </a:solidFill>
                <a:latin typeface="华文楷体" panose="02010600040101010101" charset="-122"/>
                <a:ea typeface="华文楷体" panose="02010600040101010101" charset="-122"/>
                <a:cs typeface="华文楷体" panose="02010600040101010101" charset="-122"/>
              </a:rPr>
              <a:t>优点：</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t>        绝大多数的多糖均具有免疫调节功能，具有激活或提高网状内皮细胞和巨噬细胞的吞噬能力、活化 T 淋巴细胞和 B淋巴细胞、激活补体、促进干扰素的产生、促进白细胞介素的产生等作用。</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b="1" dirty="0">
                <a:ln w="6350">
                  <a:noFill/>
                </a:ln>
                <a:solidFill>
                  <a:schemeClr val="tx1"/>
                </a:solidFill>
                <a:latin typeface="华文楷体" panose="02010600040101010101" charset="-122"/>
                <a:ea typeface="华文楷体" panose="02010600040101010101" charset="-122"/>
                <a:cs typeface="华文楷体" panose="02010600040101010101" charset="-122"/>
              </a:rPr>
              <a:t>例子：</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t>      如香菇多糖、猴头菌多糖、雷丸多糖、裂褶菌多糖、猪苓多糖、云芝胞内多糖等。</a:t>
            </a:r>
            <a:endParaRPr sz="2400" dirty="0">
              <a:ln w="6350">
                <a:noFill/>
              </a:ln>
              <a:solidFill>
                <a:schemeClr val="tx1"/>
              </a:solidFill>
              <a:latin typeface="华文楷体" panose="02010600040101010101" charset="-122"/>
              <a:ea typeface="华文楷体" panose="02010600040101010101" charset="-122"/>
              <a:cs typeface="华文楷体" panose="020106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442595" y="762000"/>
            <a:ext cx="11306810" cy="5676900"/>
          </a:xfrm>
        </p:spPr>
        <p:txBody>
          <a:bodyPr>
            <a:noAutofit/>
          </a:bodyPr>
          <a:lstStyle/>
          <a:p>
            <a:pPr algn="l"/>
            <a:r>
              <a:rPr dirty="0">
                <a:ln w="6350">
                  <a:noFill/>
                </a:ln>
                <a:solidFill>
                  <a:schemeClr val="tx1"/>
                </a:solidFill>
                <a:latin typeface="华文行楷" panose="02010800040101010101" charset="-122"/>
                <a:ea typeface="华文行楷" panose="02010800040101010101" charset="-122"/>
                <a:cs typeface="华文行楷" panose="02010800040101010101" charset="-122"/>
              </a:rPr>
              <a:t>降血压、降血脂、降血糖</a:t>
            </a:r>
            <a:br>
              <a:rPr sz="2400" dirty="0">
                <a:ln w="6350">
                  <a:noFill/>
                </a:ln>
                <a:solidFill>
                  <a:schemeClr val="tx1"/>
                </a:solidFill>
                <a:latin typeface="华文行楷" panose="02010800040101010101" charset="-122"/>
                <a:ea typeface="华文行楷" panose="02010800040101010101" charset="-122"/>
                <a:cs typeface="华文行楷" panose="02010800040101010101" charset="-122"/>
              </a:rPr>
            </a:br>
            <a:r>
              <a:rPr sz="2400" b="1" dirty="0">
                <a:ln w="6350">
                  <a:noFill/>
                </a:ln>
                <a:solidFill>
                  <a:schemeClr val="tx1"/>
                </a:solidFill>
                <a:latin typeface="华文楷体" panose="02010600040101010101" charset="-122"/>
                <a:ea typeface="华文楷体" panose="02010600040101010101" charset="-122"/>
                <a:cs typeface="华文楷体" panose="02010600040101010101" charset="-122"/>
              </a:rPr>
              <a:t>优点：</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t>        真菌多糖能有效增强冠状动脉机能、扩大冠体流量，增强心肌供氧能力，降低血脂，降低胆固醇，预防动脉硬化，改善血液循环。</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b="1" dirty="0">
                <a:ln w="6350">
                  <a:noFill/>
                </a:ln>
                <a:solidFill>
                  <a:schemeClr val="tx1"/>
                </a:solidFill>
                <a:latin typeface="华文楷体" panose="02010600040101010101" charset="-122"/>
                <a:ea typeface="华文楷体" panose="02010600040101010101" charset="-122"/>
                <a:cs typeface="华文楷体" panose="02010600040101010101" charset="-122"/>
              </a:rPr>
              <a:t>例子：</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t>        虫草多糖能增强血管弹性，调节心律失常；</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t>        竹荪多糖能降低血压，减小心脏和血管压力；</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t>        姬松茸多糖能降低血脂、提高耐缺氧能力；</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t>        香菇多糖可促进胆固醇代谢而降低其在血清中的含量，有助于预防贫血症、毛细血管破裂；</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t>        芝多糖对心血管系统具调节作用，可强心、降血压、降胆固醇、降血糖等。</a:t>
            </a:r>
            <a:endParaRPr sz="2400" dirty="0">
              <a:ln w="6350">
                <a:noFill/>
              </a:ln>
              <a:solidFill>
                <a:schemeClr val="tx1"/>
              </a:solidFill>
              <a:latin typeface="华文楷体" panose="02010600040101010101" charset="-122"/>
              <a:ea typeface="华文楷体" panose="02010600040101010101" charset="-122"/>
              <a:cs typeface="华文楷体" panose="020106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442595" y="762000"/>
            <a:ext cx="11306810" cy="5676900"/>
          </a:xfrm>
        </p:spPr>
        <p:txBody>
          <a:bodyPr>
            <a:noAutofit/>
          </a:bodyPr>
          <a:lstStyle/>
          <a:p>
            <a:pPr algn="l"/>
            <a:r>
              <a:rPr dirty="0">
                <a:ln w="6350">
                  <a:noFill/>
                </a:ln>
                <a:solidFill>
                  <a:schemeClr val="tx1"/>
                </a:solidFill>
                <a:latin typeface="华文行楷" panose="02010800040101010101" charset="-122"/>
                <a:ea typeface="华文行楷" panose="02010800040101010101" charset="-122"/>
                <a:cs typeface="华文行楷" panose="02010800040101010101" charset="-122"/>
              </a:rPr>
              <a:t>健胃护肝</a:t>
            </a:r>
            <a:br>
              <a:rPr sz="2400" dirty="0">
                <a:ln w="6350">
                  <a:noFill/>
                </a:ln>
                <a:solidFill>
                  <a:schemeClr val="tx1"/>
                </a:solidFill>
                <a:latin typeface="华文行楷" panose="02010800040101010101" charset="-122"/>
                <a:ea typeface="华文行楷" panose="02010800040101010101" charset="-122"/>
                <a:cs typeface="华文行楷" panose="02010800040101010101" charset="-122"/>
              </a:rPr>
            </a:br>
            <a:r>
              <a:rPr sz="2400" b="1" dirty="0">
                <a:ln w="6350">
                  <a:noFill/>
                </a:ln>
                <a:solidFill>
                  <a:schemeClr val="tx1"/>
                </a:solidFill>
                <a:latin typeface="华文楷体" panose="02010600040101010101" charset="-122"/>
                <a:ea typeface="华文楷体" panose="02010600040101010101" charset="-122"/>
                <a:cs typeface="华文楷体" panose="02010600040101010101" charset="-122"/>
              </a:rPr>
              <a:t>原理：</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t>         通过改善机体细胞的免疫功能,加快有害物质的清除而减轻肝细胞的损伤。</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b="1" dirty="0">
                <a:ln w="6350">
                  <a:noFill/>
                </a:ln>
                <a:solidFill>
                  <a:schemeClr val="tx1"/>
                </a:solidFill>
                <a:latin typeface="华文楷体" panose="02010600040101010101" charset="-122"/>
                <a:ea typeface="华文楷体" panose="02010600040101010101" charset="-122"/>
                <a:cs typeface="华文楷体" panose="02010600040101010101" charset="-122"/>
              </a:rPr>
              <a:t>例子：</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t>         茯苓多糖含有茯苓酸、层孔酸等有护肝解毒作用；</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t>         云芝多糖、灵芝多糖对慢性肝炎、乙型肝炎有防治作用；</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t>        猴头菌多糖可增加骨液分泌、稀释胃酸、保护溃疡面、促进粘膜再生，对胃癌、           慢性萎缩性胃炎、食道癌、十二指肠溃疡有显著疗效；</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t>        冬虫夏草多糖在治疗慢性乙型肝炎、丙型肝炎方面取得较好疗效；</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t>        香菇多糖提取物有保肝、增强排毒能力以及增强对洋地黄毒素毒性的抵抗能力。</a:t>
            </a:r>
            <a:endParaRPr sz="2400" dirty="0">
              <a:ln w="6350">
                <a:noFill/>
              </a:ln>
              <a:solidFill>
                <a:schemeClr val="tx1"/>
              </a:solidFill>
              <a:latin typeface="华文楷体" panose="02010600040101010101" charset="-122"/>
              <a:ea typeface="华文楷体" panose="02010600040101010101" charset="-122"/>
              <a:cs typeface="华文楷体" panose="020106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442595" y="762000"/>
            <a:ext cx="11306810" cy="5676900"/>
          </a:xfrm>
        </p:spPr>
        <p:txBody>
          <a:bodyPr>
            <a:noAutofit/>
          </a:bodyPr>
          <a:lstStyle/>
          <a:p>
            <a:pPr algn="l"/>
            <a:r>
              <a:rPr dirty="0">
                <a:ln w="6350">
                  <a:noFill/>
                </a:ln>
                <a:solidFill>
                  <a:schemeClr val="tx1"/>
                </a:solidFill>
                <a:latin typeface="华文行楷" panose="02010800040101010101" charset="-122"/>
                <a:ea typeface="华文行楷" panose="02010800040101010101" charset="-122"/>
                <a:cs typeface="华文行楷" panose="02010800040101010101" charset="-122"/>
              </a:rPr>
              <a:t>抗细菌、抗病毒</a:t>
            </a:r>
            <a:br>
              <a:rPr dirty="0">
                <a:ln w="6350">
                  <a:noFill/>
                </a:ln>
                <a:solidFill>
                  <a:schemeClr val="tx1"/>
                </a:solidFill>
                <a:latin typeface="华文行楷" panose="02010800040101010101" charset="-122"/>
                <a:ea typeface="华文行楷" panose="02010800040101010101" charset="-122"/>
                <a:cs typeface="华文行楷" panose="02010800040101010101" charset="-122"/>
              </a:rPr>
            </a:br>
            <a:r>
              <a:rPr sz="2400" b="1" dirty="0">
                <a:ln w="6350">
                  <a:noFill/>
                </a:ln>
                <a:solidFill>
                  <a:schemeClr val="tx1"/>
                </a:solidFill>
                <a:latin typeface="华文楷体" panose="02010600040101010101" charset="-122"/>
                <a:ea typeface="华文楷体" panose="02010600040101010101" charset="-122"/>
                <a:cs typeface="华文楷体" panose="02010600040101010101" charset="-122"/>
              </a:rPr>
              <a:t>原理：</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t>         主要是通过提高宿主免疫功能，以及激活或提高网状内皮细胞和巨噬细胞的吞噬能力，而发挥直接杀菌、抗病毒作用。</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b="1" dirty="0">
                <a:ln w="6350">
                  <a:noFill/>
                </a:ln>
                <a:solidFill>
                  <a:schemeClr val="tx1"/>
                </a:solidFill>
                <a:latin typeface="华文楷体" panose="02010600040101010101" charset="-122"/>
                <a:ea typeface="华文楷体" panose="02010600040101010101" charset="-122"/>
                <a:cs typeface="华文楷体" panose="02010600040101010101" charset="-122"/>
              </a:rPr>
              <a:t>优点：</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t>        大多数多糖对各种病毒有抑制作用，如艾滋病毒(HIV-1)、单纯疱疹病毒、巨细胞病毒、流感病毒等。</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b="1" dirty="0">
                <a:ln w="6350">
                  <a:noFill/>
                </a:ln>
                <a:solidFill>
                  <a:schemeClr val="tx1"/>
                </a:solidFill>
                <a:latin typeface="华文楷体" panose="02010600040101010101" charset="-122"/>
                <a:ea typeface="华文楷体" panose="02010600040101010101" charset="-122"/>
                <a:cs typeface="华文楷体" panose="02010600040101010101" charset="-122"/>
              </a:rPr>
              <a:t>例子：</a:t>
            </a:r>
            <a:b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br>
            <a:r>
              <a:rPr sz="2400" dirty="0">
                <a:ln w="6350">
                  <a:noFill/>
                </a:ln>
                <a:solidFill>
                  <a:schemeClr val="tx1"/>
                </a:solidFill>
                <a:latin typeface="华文楷体" panose="02010600040101010101" charset="-122"/>
                <a:ea typeface="华文楷体" panose="02010600040101010101" charset="-122"/>
                <a:cs typeface="华文楷体" panose="02010600040101010101" charset="-122"/>
              </a:rPr>
              <a:t>        鹿角炭角菌、香栓菌、茶树菇的三种多糖对HIV逆转录酶的活性有抑制作用，三种多糖的抑制率分别为(80.4±1.2)%、(90.6±1.7)%和(84.5±1.1)%。</a:t>
            </a:r>
            <a:endParaRPr sz="2400" dirty="0">
              <a:ln w="6350">
                <a:noFill/>
              </a:ln>
              <a:solidFill>
                <a:schemeClr val="tx1"/>
              </a:solidFill>
              <a:latin typeface="华文楷体" panose="02010600040101010101" charset="-122"/>
              <a:ea typeface="华文楷体" panose="02010600040101010101" charset="-122"/>
              <a:cs typeface="华文楷体" panose="0201060004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693420" y="390525"/>
            <a:ext cx="11016615" cy="5309235"/>
          </a:xfrm>
        </p:spPr>
        <p:txBody>
          <a:bodyPr>
            <a:noAutofit/>
          </a:bodyPr>
          <a:lstStyle/>
          <a:p>
            <a:pPr algn="just">
              <a:lnSpc>
                <a:spcPct val="150000"/>
              </a:lnSpc>
            </a:pPr>
            <a:br>
              <a:rPr sz="2400" b="1" dirty="0">
                <a:ln w="6350">
                  <a:noFill/>
                </a:ln>
                <a:solidFill>
                  <a:srgbClr val="7030A0"/>
                </a:solidFill>
                <a:latin typeface="楷体" panose="02010609060101010101" charset="-122"/>
                <a:ea typeface="楷体" panose="02010609060101010101" charset="-122"/>
                <a:cs typeface="楷体" panose="02010609060101010101" charset="-122"/>
              </a:rPr>
            </a:br>
            <a:r>
              <a:rPr sz="2400" b="1" dirty="0">
                <a:ln w="6350">
                  <a:noFill/>
                </a:ln>
                <a:solidFill>
                  <a:srgbClr val="7030A0"/>
                </a:solidFill>
                <a:latin typeface="楷体" panose="02010609060101010101" charset="-122"/>
                <a:ea typeface="楷体" panose="02010609060101010101" charset="-122"/>
                <a:cs typeface="楷体" panose="02010609060101010101" charset="-122"/>
              </a:rPr>
              <a:t> </a:t>
            </a:r>
            <a:br>
              <a:rPr sz="2400" b="1" dirty="0">
                <a:ln w="6350">
                  <a:noFill/>
                </a:ln>
                <a:solidFill>
                  <a:srgbClr val="7030A0"/>
                </a:solidFill>
                <a:latin typeface="楷体" panose="02010609060101010101" charset="-122"/>
                <a:ea typeface="楷体" panose="02010609060101010101" charset="-122"/>
                <a:cs typeface="楷体" panose="02010609060101010101" charset="-122"/>
              </a:rPr>
            </a:br>
            <a:br>
              <a:rPr sz="2400" b="1" dirty="0">
                <a:ln w="6350">
                  <a:noFill/>
                </a:ln>
                <a:solidFill>
                  <a:srgbClr val="7030A0"/>
                </a:solidFill>
                <a:latin typeface="楷体" panose="02010609060101010101" charset="-122"/>
                <a:ea typeface="楷体" panose="02010609060101010101" charset="-122"/>
                <a:cs typeface="楷体" panose="02010609060101010101" charset="-122"/>
              </a:rPr>
            </a:br>
            <a:r>
              <a:rPr sz="2400" b="1" dirty="0">
                <a:ln w="6350">
                  <a:noFill/>
                </a:ln>
                <a:solidFill>
                  <a:srgbClr val="7030A0"/>
                </a:solidFill>
                <a:latin typeface="楷体" panose="02010609060101010101" charset="-122"/>
                <a:ea typeface="楷体" panose="02010609060101010101" charset="-122"/>
                <a:cs typeface="楷体" panose="02010609060101010101" charset="-122"/>
              </a:rPr>
              <a:t>   </a:t>
            </a:r>
            <a:r>
              <a:rPr sz="2000" b="1" dirty="0">
                <a:ln w="6350">
                  <a:noFill/>
                </a:ln>
                <a:solidFill>
                  <a:srgbClr val="7030A0"/>
                </a:solidFill>
                <a:latin typeface="楷体" panose="02010609060101010101" charset="-122"/>
                <a:ea typeface="楷体" panose="02010609060101010101" charset="-122"/>
                <a:cs typeface="楷体" panose="02010609060101010101" charset="-122"/>
              </a:rPr>
              <a:t>体内许多物质代谢过程中均会产生活性氧，正常生理情况下，活性氧的生成与清除处于动态平衡状态，当各种因素打破这一平衡，导致过量产生活性氧超过生理限度，使生物膜中不饱和脂类发生过氧化，形成过氧化脂质，与蛋白质、核酸等形成难溶性物质，导致生物膜硬化，降低其通透性，影响细胞物质交换，引起氧化应激反应，破坏细胞功能及完整性，促进真皮内各种细胞产生大量细胞外基质，导致弹性纤维类皮肤病发生，甚至皮肤肿瘤发生。皮肤老化、多形性日光疹、白癜风、银屑病、天疱疮、斑秃、特应性皮炎、痤疮等皮肤病的发生发展均在一定程度上，直接或间接与氧化应激损伤有关。</a:t>
            </a:r>
            <a:br>
              <a:rPr sz="2000" b="1" dirty="0">
                <a:ln w="6350">
                  <a:noFill/>
                </a:ln>
                <a:solidFill>
                  <a:srgbClr val="7030A0"/>
                </a:solidFill>
                <a:latin typeface="楷体" panose="02010609060101010101" charset="-122"/>
                <a:ea typeface="楷体" panose="02010609060101010101" charset="-122"/>
                <a:cs typeface="楷体" panose="02010609060101010101" charset="-122"/>
              </a:rPr>
            </a:br>
            <a:r>
              <a:rPr sz="2000" b="1" dirty="0">
                <a:ln w="6350">
                  <a:noFill/>
                </a:ln>
                <a:solidFill>
                  <a:srgbClr val="7030A0"/>
                </a:solidFill>
                <a:latin typeface="楷体" panose="02010609060101010101" charset="-122"/>
                <a:ea typeface="楷体" panose="02010609060101010101" charset="-122"/>
                <a:cs typeface="楷体" panose="02010609060101010101" charset="-122"/>
              </a:rPr>
              <a:t>    </a:t>
            </a:r>
            <a:br>
              <a:rPr sz="2000" b="1" dirty="0">
                <a:ln w="6350">
                  <a:noFill/>
                </a:ln>
                <a:solidFill>
                  <a:srgbClr val="7030A0"/>
                </a:solidFill>
                <a:latin typeface="楷体" panose="02010609060101010101" charset="-122"/>
                <a:ea typeface="楷体" panose="02010609060101010101" charset="-122"/>
                <a:cs typeface="楷体" panose="02010609060101010101" charset="-122"/>
              </a:rPr>
            </a:br>
            <a:r>
              <a:rPr sz="2000" b="1" dirty="0">
                <a:ln w="6350">
                  <a:noFill/>
                </a:ln>
                <a:solidFill>
                  <a:srgbClr val="7030A0"/>
                </a:solidFill>
                <a:latin typeface="楷体" panose="02010609060101010101" charset="-122"/>
                <a:ea typeface="楷体" panose="02010609060101010101" charset="-122"/>
                <a:cs typeface="楷体" panose="02010609060101010101" charset="-122"/>
              </a:rPr>
              <a:t>    已证实，LBP是一种活性较强的天然抗氧化剂，其抗氧化机制主要表现在：①清除自由基；②激活抗氧化应激通路；③增强抗氧化酶的活性，抑制脂质过氧化；④减轻氧化应激损伤；⑤络合金属离子。</a:t>
            </a:r>
            <a:endParaRPr sz="2000" b="1" dirty="0">
              <a:ln w="6350">
                <a:noFill/>
              </a:ln>
              <a:solidFill>
                <a:srgbClr val="7030A0"/>
              </a:solidFill>
              <a:latin typeface="楷体" panose="02010609060101010101" charset="-122"/>
              <a:ea typeface="楷体" panose="02010609060101010101" charset="-122"/>
              <a:cs typeface="楷体" panose="02010609060101010101"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wipe dir="r"/>
      </p:transition>
    </mc:Choice>
    <mc:Fallback>
      <p:transition spd="med">
        <p:wipe dir="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副标题 5"/>
          <p:cNvSpPr>
            <a:spLocks noGrp="1"/>
          </p:cNvSpPr>
          <p:nvPr>
            <p:ph type="subTitle" idx="1"/>
            <p:custDataLst>
              <p:tags r:id="rId1"/>
            </p:custDataLst>
          </p:nvPr>
        </p:nvSpPr>
        <p:spPr/>
        <p:txBody>
          <a:bodyPr>
            <a:normAutofit/>
          </a:bodyPr>
          <a:lstStyle/>
          <a:p>
            <a:r>
              <a:rPr lang="en-US" altLang="zh-CN" dirty="0" err="1"/>
              <a:t>Lorem</a:t>
            </a:r>
            <a:r>
              <a:rPr lang="en-US" altLang="zh-CN" dirty="0"/>
              <a:t> </a:t>
            </a:r>
            <a:r>
              <a:rPr lang="en-US" altLang="zh-CN" dirty="0" err="1"/>
              <a:t>ipsum</a:t>
            </a:r>
            <a:r>
              <a:rPr lang="en-US" altLang="zh-CN" dirty="0"/>
              <a:t> </a:t>
            </a:r>
            <a:endParaRPr lang="zh-CN" altLang="en-US" dirty="0"/>
          </a:p>
        </p:txBody>
      </p:sp>
      <p:sp>
        <p:nvSpPr>
          <p:cNvPr id="2" name="标题 1"/>
          <p:cNvSpPr>
            <a:spLocks noGrp="1"/>
          </p:cNvSpPr>
          <p:nvPr>
            <p:ph type="title"/>
            <p:custDataLst>
              <p:tags r:id="rId2"/>
            </p:custDataLst>
          </p:nvPr>
        </p:nvSpPr>
        <p:spPr/>
        <p:txBody>
          <a:bodyPr/>
          <a:lstStyle/>
          <a:p>
            <a:r>
              <a:rPr lang="en-US" altLang="zh-CN"/>
              <a:t>THANK</a:t>
            </a:r>
            <a:br>
              <a:rPr lang="en-US" altLang="zh-CN"/>
            </a:br>
            <a:r>
              <a:rPr lang="en-US" altLang="zh-CN"/>
              <a:t>YOU</a:t>
            </a:r>
            <a:endParaRPr lang="en-US" altLang="zh-CN"/>
          </a:p>
        </p:txBody>
      </p:sp>
    </p:spTree>
    <p:custDataLst>
      <p:tags r:id="rId3"/>
    </p:custDataLst>
  </p:cSld>
  <p:clrMapOvr>
    <a:masterClrMapping/>
  </p:clrMapOvr>
  <p:transition>
    <p:fade thruBlk="1"/>
  </p:transition>
</p:sld>
</file>

<file path=ppt/tags/tag1.xml><?xml version="1.0" encoding="utf-8"?>
<p:tagLst xmlns:p="http://schemas.openxmlformats.org/presentationml/2006/main">
  <p:tag name="KSO_WM_TAG_VERSION" val="1.0"/>
  <p:tag name="KSO_WM_TEMPLATE_CATEGORY" val="custom"/>
  <p:tag name="KSO_WM_TEMPLATE_INDEX" val="20180350"/>
</p:tagLst>
</file>

<file path=ppt/tags/tag10.xml><?xml version="1.0" encoding="utf-8"?>
<p:tagLst xmlns:p="http://schemas.openxmlformats.org/presentationml/2006/main">
  <p:tag name="KSO_WM_TAG_VERSION" val="1.0"/>
  <p:tag name="KSO_WM_BEAUTIFY_FLAG" val="#wm#"/>
  <p:tag name="KSO_WM_UNIT_TYPE" val="b"/>
  <p:tag name="KSO_WM_UNIT_INDEX" val="1"/>
  <p:tag name="KSO_WM_UNIT_LAYERLEVEL" val="1"/>
  <p:tag name="KSO_WM_UNIT_VALUE" val="46"/>
  <p:tag name="KSO_WM_UNIT_ISCONTENTSTITLE" val="0"/>
  <p:tag name="KSO_WM_UNIT_HIGHLIGHT" val="0"/>
  <p:tag name="KSO_WM_UNIT_COMPATIBLE" val="0"/>
  <p:tag name="KSO_WM_UNIT_CLEAR" val="0"/>
  <p:tag name="KSO_WM_UNIT_PRESET_TEXT_INDEX" val="4"/>
  <p:tag name="KSO_WM_UNIT_PRESET_TEXT_LEN" val="83"/>
  <p:tag name="KSO_WM_TEMPLATE_CATEGORY" val="custom"/>
  <p:tag name="KSO_WM_TEMPLATE_INDEX" val="20180350"/>
  <p:tag name="KSO_WM_DIAGRAM_GROUP_CODE" val="_1"/>
  <p:tag name="KSO_WM_UNIT_ID" val="custom20180350_1*b*1"/>
  <p:tag name="KSO_WM_UNIT_TEXT_FILL_FORE_SCHEMECOLOR_INDEX" val="14"/>
  <p:tag name="KSO_WM_UNIT_TEXT_FILL_TYPE" val="1"/>
  <p:tag name="KSO_WM_UNIT_USESOURCEFORMAT_APPLY" val="1"/>
</p:tagLst>
</file>

<file path=ppt/tags/tag11.xml><?xml version="1.0" encoding="utf-8"?>
<p:tagLst xmlns:p="http://schemas.openxmlformats.org/presentationml/2006/main">
  <p:tag name="KSO_WM_TAG_VERSION" val="1.0"/>
  <p:tag name="KSO_WM_SLIDE_ITEM_CNT" val="2"/>
  <p:tag name="KSO_WM_SLIDE_LAYOUT" val="a_b"/>
  <p:tag name="KSO_WM_SLIDE_LAYOUT_CNT" val="1_1"/>
  <p:tag name="KSO_WM_SLIDE_TYPE" val="title"/>
  <p:tag name="KSO_WM_BEAUTIFY_FLAG" val="#wm#"/>
  <p:tag name="KSO_WM_COMBINE_RELATE_SLIDE_ID" val="background20177582_1"/>
  <p:tag name="KSO_WM_TEMPLATE_CATEGORY" val="custom"/>
  <p:tag name="KSO_WM_TEMPLATE_INDEX" val="20180350"/>
  <p:tag name="KSO_WM_SLIDE_ID" val="custom20180350_1"/>
  <p:tag name="KSO_WM_SLIDE_INDEX" val="1"/>
  <p:tag name="KSO_WM_TEMPLATE_SUBCATEGORY" val="combine"/>
  <p:tag name="KSO_WM_TEMPLATE_THUMBS_INDEX" val="1、3、6、11、12、16、21、29、30、31、"/>
  <p:tag name="KSO_WM_DIAGRAM_GROUP_CODE" val="-1"/>
</p:tagLst>
</file>

<file path=ppt/tags/tag12.xml><?xml version="1.0" encoding="utf-8"?>
<p:tagLst xmlns:p="http://schemas.openxmlformats.org/presentationml/2006/main">
  <p:tag name="KSO_WM_TEMPLATE_CATEGORY" val="basetag"/>
  <p:tag name="KSO_WM_TEMPLATE_INDEX" val="20163330"/>
  <p:tag name="KSO_WM_TAG_VERSION" val="1.0"/>
  <p:tag name="KSO_WM_SLIDE_ID" val="basetag20163330_1"/>
  <p:tag name="KSO_WM_SLIDE_INDEX" val="1"/>
  <p:tag name="KSO_WM_SLIDE_ITEM_CNT" val="0"/>
  <p:tag name="KSO_WM_SLIDE_TYPE" val="title"/>
  <p:tag name="KSO_WM_TEMPLATE_THUMBS_INDEX" val="1、2、3、5、8、10、11、12、13、16、17、28、29、32、33"/>
  <p:tag name="KSO_WM_BEAUTIFY_FLAG" val="#wm#"/>
</p:tagLst>
</file>

<file path=ppt/tags/tag13.xml><?xml version="1.0" encoding="utf-8"?>
<p:tagLst xmlns:p="http://schemas.openxmlformats.org/presentationml/2006/main">
  <p:tag name="KSO_WM_TEMPLATE_CATEGORY" val="basetag"/>
  <p:tag name="KSO_WM_TEMPLATE_INDEX" val="20163330"/>
  <p:tag name="KSO_WM_TAG_VERSION" val="1.0"/>
  <p:tag name="KSO_WM_SLIDE_ID" val="basetag20163330_1"/>
  <p:tag name="KSO_WM_SLIDE_INDEX" val="1"/>
  <p:tag name="KSO_WM_SLIDE_ITEM_CNT" val="0"/>
  <p:tag name="KSO_WM_SLIDE_TYPE" val="title"/>
  <p:tag name="KSO_WM_TEMPLATE_THUMBS_INDEX" val="1、2、3、5、8、10、11、12、13、16、17、28、29、32、33"/>
  <p:tag name="KSO_WM_BEAUTIFY_FLAG" val="#wm#"/>
</p:tagLst>
</file>

<file path=ppt/tags/tag14.xml><?xml version="1.0" encoding="utf-8"?>
<p:tagLst xmlns:p="http://schemas.openxmlformats.org/presentationml/2006/main">
  <p:tag name="KSO_WM_TEMPLATE_CATEGORY" val="basetag"/>
  <p:tag name="KSO_WM_TEMPLATE_INDEX" val="20163330"/>
  <p:tag name="KSO_WM_TAG_VERSION" val="1.0"/>
  <p:tag name="KSO_WM_SLIDE_ID" val="basetag20163330_1"/>
  <p:tag name="KSO_WM_SLIDE_INDEX" val="1"/>
  <p:tag name="KSO_WM_SLIDE_ITEM_CNT" val="0"/>
  <p:tag name="KSO_WM_SLIDE_TYPE" val="title"/>
  <p:tag name="KSO_WM_TEMPLATE_THUMBS_INDEX" val="1、2、3、5、8、10、11、12、13、16、17、28、29、32、33"/>
  <p:tag name="KSO_WM_BEAUTIFY_FLAG" val="#wm#"/>
</p:tagLst>
</file>

<file path=ppt/tags/tag15.xml><?xml version="1.0" encoding="utf-8"?>
<p:tagLst xmlns:p="http://schemas.openxmlformats.org/presentationml/2006/main">
  <p:tag name="KSO_WM_TEMPLATE_CATEGORY" val="basetag"/>
  <p:tag name="KSO_WM_TEMPLATE_INDEX" val="20163330"/>
  <p:tag name="KSO_WM_TAG_VERSION" val="1.0"/>
  <p:tag name="KSO_WM_SLIDE_ID" val="basetag20163330_1"/>
  <p:tag name="KSO_WM_SLIDE_INDEX" val="1"/>
  <p:tag name="KSO_WM_SLIDE_ITEM_CNT" val="0"/>
  <p:tag name="KSO_WM_SLIDE_TYPE" val="title"/>
  <p:tag name="KSO_WM_TEMPLATE_THUMBS_INDEX" val="1、2、3、5、8、10、11、12、13、16、17、28、29、32、33"/>
  <p:tag name="KSO_WM_BEAUTIFY_FLAG" val="#wm#"/>
</p:tagLst>
</file>

<file path=ppt/tags/tag16.xml><?xml version="1.0" encoding="utf-8"?>
<p:tagLst xmlns:p="http://schemas.openxmlformats.org/presentationml/2006/main">
  <p:tag name="KSO_WM_TEMPLATE_CATEGORY" val="basetag"/>
  <p:tag name="KSO_WM_TEMPLATE_INDEX" val="20163330"/>
  <p:tag name="KSO_WM_TAG_VERSION" val="1.0"/>
  <p:tag name="KSO_WM_SLIDE_ID" val="basetag20163330_1"/>
  <p:tag name="KSO_WM_SLIDE_INDEX" val="1"/>
  <p:tag name="KSO_WM_SLIDE_ITEM_CNT" val="0"/>
  <p:tag name="KSO_WM_SLIDE_TYPE" val="title"/>
  <p:tag name="KSO_WM_TEMPLATE_THUMBS_INDEX" val="1、2、3、5、8、10、11、12、13、16、17、28、29、32、33"/>
  <p:tag name="KSO_WM_BEAUTIFY_FLAG" val="#wm#"/>
</p:tagLst>
</file>

<file path=ppt/tags/tag17.xml><?xml version="1.0" encoding="utf-8"?>
<p:tagLst xmlns:p="http://schemas.openxmlformats.org/presentationml/2006/main">
  <p:tag name="KSO_WM_TEMPLATE_CATEGORY" val="basetag"/>
  <p:tag name="KSO_WM_TEMPLATE_INDEX" val="20163330"/>
  <p:tag name="KSO_WM_TAG_VERSION" val="1.0"/>
  <p:tag name="KSO_WM_SLIDE_ID" val="basetag20163330_1"/>
  <p:tag name="KSO_WM_SLIDE_INDEX" val="1"/>
  <p:tag name="KSO_WM_SLIDE_ITEM_CNT" val="0"/>
  <p:tag name="KSO_WM_SLIDE_TYPE" val="title"/>
  <p:tag name="KSO_WM_TEMPLATE_THUMBS_INDEX" val="1、2、3、5、8、10、11、12、13、16、17、28、29、32、33"/>
  <p:tag name="KSO_WM_BEAUTIFY_FLAG" val="#wm#"/>
</p:tagLst>
</file>

<file path=ppt/tags/tag18.xml><?xml version="1.0" encoding="utf-8"?>
<p:tagLst xmlns:p="http://schemas.openxmlformats.org/presentationml/2006/main">
  <p:tag name="KSO_WM_TEMPLATE_CATEGORY" val="basetag"/>
  <p:tag name="KSO_WM_TEMPLATE_INDEX" val="20163330"/>
  <p:tag name="KSO_WM_TAG_VERSION" val="1.0"/>
  <p:tag name="KSO_WM_SLIDE_ID" val="basetag20163330_1"/>
  <p:tag name="KSO_WM_SLIDE_INDEX" val="1"/>
  <p:tag name="KSO_WM_SLIDE_ITEM_CNT" val="0"/>
  <p:tag name="KSO_WM_SLIDE_TYPE" val="title"/>
  <p:tag name="KSO_WM_TEMPLATE_THUMBS_INDEX" val="1、2、3、5、8、10、11、12、13、16、17、28、29、32、33"/>
  <p:tag name="KSO_WM_BEAUTIFY_FLAG" val="#wm#"/>
</p:tagLst>
</file>

<file path=ppt/tags/tag19.xml><?xml version="1.0" encoding="utf-8"?>
<p:tagLst xmlns:p="http://schemas.openxmlformats.org/presentationml/2006/main">
  <p:tag name="KSO_WM_TAG_VERSION" val="1.0"/>
  <p:tag name="KSO_WM_BEAUTIFY_FLAG" val="#wm#"/>
  <p:tag name="KSO_WM_TEMPLATE_CATEGORY" val="custom"/>
  <p:tag name="KSO_WM_TEMPLATE_INDEX" val="20176692"/>
  <p:tag name="KSO_WM_UNIT_TYPE" val="b"/>
  <p:tag name="KSO_WM_UNIT_INDEX" val="1"/>
  <p:tag name="KSO_WM_UNIT_LAYERLEVEL" val="1"/>
  <p:tag name="KSO_WM_UNIT_VALUE" val="6"/>
  <p:tag name="KSO_WM_UNIT_ISCONTENTSTITLE" val="0"/>
  <p:tag name="KSO_WM_UNIT_HIGHLIGHT" val="0"/>
  <p:tag name="KSO_WM_UNIT_COMPATIBLE" val="0"/>
  <p:tag name="KSO_WM_UNIT_CLEAR" val="0"/>
  <p:tag name="KSO_WM_UNIT_PRESET_TEXT_INDEX" val="4"/>
  <p:tag name="KSO_WM_UNIT_PRESET_TEXT_LEN" val="12"/>
  <p:tag name="KSO_WM_UNIT_ID" val="custom20176692_27*b*1"/>
</p:tagLst>
</file>

<file path=ppt/tags/tag2.xml><?xml version="1.0" encoding="utf-8"?>
<p:tagLst xmlns:p="http://schemas.openxmlformats.org/presentationml/2006/main">
  <p:tag name="KSO_WM_TAG_VERSION" val="1.0"/>
  <p:tag name="KSO_WM_TEMPLATE_CATEGORY" val="custom"/>
  <p:tag name="KSO_WM_TEMPLATE_INDEX" val="20180350"/>
</p:tagLst>
</file>

<file path=ppt/tags/tag20.xml><?xml version="1.0" encoding="utf-8"?>
<p:tagLst xmlns:p="http://schemas.openxmlformats.org/presentationml/2006/main">
  <p:tag name="KSO_WM_TAG_VERSION" val="1.0"/>
  <p:tag name="KSO_WM_BEAUTIFY_FLAG" val="#wm#"/>
  <p:tag name="KSO_WM_TEMPLATE_CATEGORY" val="custom"/>
  <p:tag name="KSO_WM_TEMPLATE_INDEX" val="20176692"/>
  <p:tag name="KSO_WM_UNIT_TYPE" val="a"/>
  <p:tag name="KSO_WM_UNIT_INDEX" val="1"/>
  <p:tag name="KSO_WM_UNIT_LAYERLEVEL" val="1"/>
  <p:tag name="KSO_WM_UNIT_VALUE" val="12"/>
  <p:tag name="KSO_WM_UNIT_ISCONTENTSTITLE" val="0"/>
  <p:tag name="KSO_WM_UNIT_HIGHLIGHT" val="0"/>
  <p:tag name="KSO_WM_UNIT_COMPATIBLE" val="0"/>
  <p:tag name="KSO_WM_UNIT_CLEAR" val="0"/>
  <p:tag name="KSO_WM_UNIT_ID" val="custom20176692_27*a*1"/>
  <p:tag name="KSO_WM_UNIT_PRESET_TEXT" val="THANK_x000B_YOU"/>
</p:tagLst>
</file>

<file path=ppt/tags/tag21.xml><?xml version="1.0" encoding="utf-8"?>
<p:tagLst xmlns:p="http://schemas.openxmlformats.org/presentationml/2006/main">
  <p:tag name="KSO_WM_TAG_VERSION" val="1.0"/>
  <p:tag name="KSO_WM_SLIDE_ITEM_CNT" val="2"/>
  <p:tag name="KSO_WM_SLIDE_LAYOUT" val="a_b"/>
  <p:tag name="KSO_WM_SLIDE_LAYOUT_CNT" val="1_1"/>
  <p:tag name="KSO_WM_SLIDE_TYPE" val="endPage"/>
  <p:tag name="KSO_WM_BEAUTIFY_FLAG" val="#wm#"/>
  <p:tag name="KSO_WM_COMBINE_RELATE_SLIDE_ID" val="background20176284_13"/>
  <p:tag name="KSO_WM_TEMPLATE_CATEGORY" val="custom"/>
  <p:tag name="KSO_WM_TEMPLATE_INDEX" val="20176692"/>
  <p:tag name="KSO_WM_SLIDE_ID" val="custom20176692_27"/>
  <p:tag name="KSO_WM_SLIDE_INDEX" val="27"/>
  <p:tag name="KSO_WM_TEMPLATE_SUBCATEGORY" val="combine"/>
  <p:tag name="KSO_WM_DIAGRAM_GROUP_CODE" val="-1"/>
</p:tagLst>
</file>

<file path=ppt/tags/tag3.xml><?xml version="1.0" encoding="utf-8"?>
<p:tagLst xmlns:p="http://schemas.openxmlformats.org/presentationml/2006/main">
  <p:tag name="KSO_WM_TAG_VERSION" val="1.0"/>
  <p:tag name="KSO_WM_BEAUTIFY_FLAG" val="#wm#"/>
  <p:tag name="KSO_WM_COMBINE_RELATE_SLIDE_ID" val="background20177582_1"/>
  <p:tag name="KSO_WM_TEMPLATE_CATEGORY" val="custom"/>
  <p:tag name="KSO_WM_TEMPLATE_INDEX" val="20180350"/>
  <p:tag name="KSO_WM_TEMPLATE_SUBCATEGORY" val="combine"/>
  <p:tag name="KSO_WM_TEMPLATE_THUMBS_INDEX" val="1、3、6、11、12、16、21、29、30、31"/>
</p:tagLst>
</file>

<file path=ppt/tags/tag4.xml><?xml version="1.0" encoding="utf-8"?>
<p:tagLst xmlns:p="http://schemas.openxmlformats.org/presentationml/2006/main">
  <p:tag name="KSO_WM_TAG_VERSION" val="1.0"/>
  <p:tag name="KSO_WM_TEMPLATE_CATEGORY" val="basetag"/>
  <p:tag name="KSO_WM_TEMPLATE_INDEX" val="20163330"/>
</p:tagLst>
</file>

<file path=ppt/tags/tag5.xml><?xml version="1.0" encoding="utf-8"?>
<p:tagLst xmlns:p="http://schemas.openxmlformats.org/presentationml/2006/main">
  <p:tag name="KSO_WM_TAG_VERSION" val="1.0"/>
  <p:tag name="KSO_WM_TEMPLATE_CATEGORY" val="basetag"/>
  <p:tag name="KSO_WM_TEMPLATE_INDEX" val="20163330"/>
</p:tagLst>
</file>

<file path=ppt/tags/tag6.xml><?xml version="1.0" encoding="utf-8"?>
<p:tagLst xmlns:p="http://schemas.openxmlformats.org/presentationml/2006/main">
  <p:tag name="KSO_WM_TAG_VERSION" val="1.0"/>
  <p:tag name="KSO_WM_TEMPLATE_CATEGORY" val="custom"/>
  <p:tag name="KSO_WM_TEMPLATE_INDEX" val="20176692"/>
</p:tagLst>
</file>

<file path=ppt/tags/tag7.xml><?xml version="1.0" encoding="utf-8"?>
<p:tagLst xmlns:p="http://schemas.openxmlformats.org/presentationml/2006/main">
  <p:tag name="KSO_WM_TAG_VERSION" val="1.0"/>
  <p:tag name="KSO_WM_TEMPLATE_CATEGORY" val="custom"/>
  <p:tag name="KSO_WM_TEMPLATE_INDEX" val="20176692"/>
</p:tagLst>
</file>

<file path=ppt/tags/tag8.xml><?xml version="1.0" encoding="utf-8"?>
<p:tagLst xmlns:p="http://schemas.openxmlformats.org/presentationml/2006/main">
  <p:tag name="KSO_WM_TAG_VERSION" val="1.0"/>
  <p:tag name="KSO_WM_BEAUTIFY_FLAG" val="#wm#"/>
  <p:tag name="KSO_WM_COMBINE_RELATE_SLIDE_ID" val="background20176284_1"/>
  <p:tag name="KSO_WM_TEMPLATE_CATEGORY" val="custom"/>
  <p:tag name="KSO_WM_TEMPLATE_INDEX" val="20176692"/>
  <p:tag name="KSO_WM_TEMPLATE_SUBCATEGORY" val="combine"/>
  <p:tag name="KSO_WM_TEMPLATE_THUMBS_INDEX" val="1、4、6、12、13、17、21、24、26、27"/>
</p:tagLst>
</file>

<file path=ppt/tags/tag9.xml><?xml version="1.0" encoding="utf-8"?>
<p:tagLst xmlns:p="http://schemas.openxmlformats.org/presentationml/2006/main">
  <p:tag name="KSO_WM_TAG_VERSION" val="1.0"/>
  <p:tag name="KSO_WM_BEAUTIFY_FLAG" val="#wm#"/>
  <p:tag name="KSO_WM_UNIT_TYPE" val="a"/>
  <p:tag name="KSO_WM_UNIT_INDEX" val="1"/>
  <p:tag name="KSO_WM_UNIT_LAYERLEVEL" val="1"/>
  <p:tag name="KSO_WM_UNIT_VALUE" val="10"/>
  <p:tag name="KSO_WM_UNIT_ISCONTENTSTITLE" val="0"/>
  <p:tag name="KSO_WM_UNIT_HIGHLIGHT" val="0"/>
  <p:tag name="KSO_WM_UNIT_COMPATIBLE" val="0"/>
  <p:tag name="KSO_WM_UNIT_CLEAR" val="0"/>
  <p:tag name="KSO_WM_UNIT_PRESET_TEXT" val="一叶之秋答辩通用"/>
  <p:tag name="KSO_WM_TEMPLATE_CATEGORY" val="custom"/>
  <p:tag name="KSO_WM_TEMPLATE_INDEX" val="20180350"/>
  <p:tag name="KSO_WM_DIAGRAM_GROUP_CODE" val="_1"/>
  <p:tag name="KSO_WM_UNIT_ID" val="custom20180350_1*a*1"/>
  <p:tag name="KSO_WM_UNIT_TEXT_FILL_FORE_SCHEMECOLOR_INDEX" val="13"/>
  <p:tag name="KSO_WM_UNIT_TEXT_FILL_TYPE" val="1"/>
  <p:tag name="KSO_WM_UNIT_USESOURCEFORMAT_APPLY" val="1"/>
</p:tagLst>
</file>

<file path=ppt/theme/theme1.xml><?xml version="1.0" encoding="utf-8"?>
<a:theme xmlns:a="http://schemas.openxmlformats.org/drawingml/2006/main" name="1_Office 主题">
  <a:themeElements>
    <a:clrScheme name="自定义 78">
      <a:dk1>
        <a:srgbClr val="000000"/>
      </a:dk1>
      <a:lt1>
        <a:srgbClr val="3C6495"/>
      </a:lt1>
      <a:dk2>
        <a:srgbClr val="44546A"/>
      </a:dk2>
      <a:lt2>
        <a:srgbClr val="F2F2F2"/>
      </a:lt2>
      <a:accent1>
        <a:srgbClr val="A9D18E"/>
      </a:accent1>
      <a:accent2>
        <a:srgbClr val="F2F2F2"/>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2">
      <a:dk1>
        <a:srgbClr val="000000"/>
      </a:dk1>
      <a:lt1>
        <a:srgbClr val="FFFFFF"/>
      </a:lt1>
      <a:dk2>
        <a:srgbClr val="FFFFFF"/>
      </a:dk2>
      <a:lt2>
        <a:srgbClr val="000000"/>
      </a:lt2>
      <a:accent1>
        <a:srgbClr val="B386BA"/>
      </a:accent1>
      <a:accent2>
        <a:srgbClr val="EF93A4"/>
      </a:accent2>
      <a:accent3>
        <a:srgbClr val="A8D2C7"/>
      </a:accent3>
      <a:accent4>
        <a:srgbClr val="9EBBE2"/>
      </a:accent4>
      <a:accent5>
        <a:srgbClr val="AB7D89"/>
      </a:accent5>
      <a:accent6>
        <a:srgbClr val="DCAFC1"/>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自定义 6">
      <a:dk1>
        <a:srgbClr val="000000"/>
      </a:dk1>
      <a:lt1>
        <a:srgbClr val="FFFFFF"/>
      </a:lt1>
      <a:dk2>
        <a:srgbClr val="44546A"/>
      </a:dk2>
      <a:lt2>
        <a:srgbClr val="FFADAD"/>
      </a:lt2>
      <a:accent1>
        <a:srgbClr val="A8C090"/>
      </a:accent1>
      <a:accent2>
        <a:srgbClr val="262626"/>
      </a:accent2>
      <a:accent3>
        <a:srgbClr val="FFADAD"/>
      </a:accent3>
      <a:accent4>
        <a:srgbClr val="609078"/>
      </a:accent4>
      <a:accent5>
        <a:srgbClr val="ECEBD6"/>
      </a:accent5>
      <a:accent6>
        <a:srgbClr val="FFDDD4"/>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78">
    <a:dk1>
      <a:srgbClr val="000000"/>
    </a:dk1>
    <a:lt1>
      <a:srgbClr val="3C6495"/>
    </a:lt1>
    <a:dk2>
      <a:srgbClr val="44546A"/>
    </a:dk2>
    <a:lt2>
      <a:srgbClr val="F2F2F2"/>
    </a:lt2>
    <a:accent1>
      <a:srgbClr val="A9D18E"/>
    </a:accent1>
    <a:accent2>
      <a:srgbClr val="F2F2F2"/>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自定义 6">
    <a:dk1>
      <a:srgbClr val="000000"/>
    </a:dk1>
    <a:lt1>
      <a:srgbClr val="FFFFFF"/>
    </a:lt1>
    <a:dk2>
      <a:srgbClr val="44546A"/>
    </a:dk2>
    <a:lt2>
      <a:srgbClr val="FFADAD"/>
    </a:lt2>
    <a:accent1>
      <a:srgbClr val="A8C090"/>
    </a:accent1>
    <a:accent2>
      <a:srgbClr val="262626"/>
    </a:accent2>
    <a:accent3>
      <a:srgbClr val="FFADAD"/>
    </a:accent3>
    <a:accent4>
      <a:srgbClr val="609078"/>
    </a:accent4>
    <a:accent5>
      <a:srgbClr val="ECEBD6"/>
    </a:accent5>
    <a:accent6>
      <a:srgbClr val="FFDDD4"/>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1740</Words>
  <Application>WPS 演示</Application>
  <PresentationFormat>宽屏</PresentationFormat>
  <Paragraphs>27</Paragraphs>
  <Slides>9</Slides>
  <Notes>0</Notes>
  <HiddenSlides>0</HiddenSlides>
  <MMClips>0</MMClips>
  <ScaleCrop>false</ScaleCrop>
  <HeadingPairs>
    <vt:vector size="6" baseType="variant">
      <vt:variant>
        <vt:lpstr>已用的字体</vt:lpstr>
      </vt:variant>
      <vt:variant>
        <vt:i4>19</vt:i4>
      </vt:variant>
      <vt:variant>
        <vt:lpstr>主题</vt:lpstr>
      </vt:variant>
      <vt:variant>
        <vt:i4>3</vt:i4>
      </vt:variant>
      <vt:variant>
        <vt:lpstr>幻灯片标题</vt:lpstr>
      </vt:variant>
      <vt:variant>
        <vt:i4>9</vt:i4>
      </vt:variant>
    </vt:vector>
  </HeadingPairs>
  <TitlesOfParts>
    <vt:vector size="31" baseType="lpstr">
      <vt:lpstr>Arial</vt:lpstr>
      <vt:lpstr>宋体</vt:lpstr>
      <vt:lpstr>Wingdings</vt:lpstr>
      <vt:lpstr>方正兰亭超细黑简体</vt:lpstr>
      <vt:lpstr>Calibri</vt:lpstr>
      <vt:lpstr>Calibri Light</vt:lpstr>
      <vt:lpstr>华文隶书</vt:lpstr>
      <vt:lpstr>华文新魏</vt:lpstr>
      <vt:lpstr>华文行楷</vt:lpstr>
      <vt:lpstr>Arial</vt:lpstr>
      <vt:lpstr>黑体</vt:lpstr>
      <vt:lpstr>微软雅黑</vt:lpstr>
      <vt:lpstr>华文楷体</vt:lpstr>
      <vt:lpstr>Arial Unicode MS</vt:lpstr>
      <vt:lpstr>楷体</vt:lpstr>
      <vt:lpstr>华文中宋</vt:lpstr>
      <vt:lpstr>华文仿宋</vt:lpstr>
      <vt:lpstr>仿宋</vt:lpstr>
      <vt:lpstr>华文细黑</vt:lpstr>
      <vt:lpstr>1_Office 主题</vt:lpstr>
      <vt:lpstr>自定义设计方案</vt:lpstr>
      <vt:lpstr>3_Office 主题</vt:lpstr>
      <vt:lpstr>DNA是主要的遗传物质</vt:lpstr>
      <vt:lpstr>DNA才是主要的遗传物质！</vt:lpstr>
      <vt:lpstr>格里菲恩：     “转化因子”——将R型活细菌转化为有毒的S型活细菌！</vt:lpstr>
      <vt:lpstr>抗肿瘤   原理：         多糖的抗肿瘤功能一般表现为多糖能提高机体免疫力或能够激活和提高网状内皮细胞、巨噬细胞的吞噬能力， 直接杀灭肿瘤细胞， 能促进干扰素和白细胞介素的产生而抑制肿瘤的生长。  优点：         真菌多糖作为抗癌剂的最大优点是毒副作用小，与化疗药物联用有协同效应的特点，还可对抗化疗药的骨髓抑制等不良反应。  例子：         显著抑制肿瘤生长的多糖有香菇多糖、猪苓多糖、裂褶菌多糖、茯苓多糖、云芝菌丝体多糖等。</vt:lpstr>
      <vt:lpstr>免疫调节  原理：         真菌多糖不仅能激活T、B 淋巴细胞、巨噬细胞和自然杀伤细胞(NK) 等免疫细胞，还能活化补体，促进细胞因子的生成，对免疫系统发挥多方面的调节作用。  优点：         绝大多数的多糖均具有免疫调节功能，具有激活或提高网状内皮细胞和巨噬细胞的吞噬能力、活化 T 淋巴细胞和 B淋巴细胞、激活补体、促进干扰素的产生、促进白细胞介素的产生等作用。  例子：       如香菇多糖、猴头菌多糖、雷丸多糖、裂褶菌多糖、猪苓多糖、云芝胞内多糖等。</vt:lpstr>
      <vt:lpstr>免疫调节  原理：         真菌多糖不仅能激活T、B 淋巴细胞、巨噬细胞和自然杀伤细胞(NK) 等免疫细胞，还能活化补体，促进细胞因子的生成，对免疫系统发挥多方面的调节作用。  优点：         绝大多数的多糖均具有免疫调节功能，具有激活或提高网状内皮细胞和巨噬细胞的吞噬能力、活化 T 淋巴细胞和 B淋巴细胞、激活补体、促进干扰素的产生、促进白细胞介素的产生等作用。  例子：       如香菇多糖、猴头菌多糖、雷丸多糖、裂褶菌多糖、猪苓多糖、云芝胞内多糖等。</vt:lpstr>
      <vt:lpstr>健胃护肝 原理：          通过改善机体细胞的免疫功能,加快有害物质的清除而减轻肝细胞的损伤。  例子：          茯苓多糖含有茯苓酸、层孔酸等有护肝解毒作用；          云芝多糖、灵芝多糖对慢性肝炎、乙型肝炎有防治作用；         猴头菌多糖可增加骨液分泌、稀释胃酸、保护溃疡面、促进粘膜再生，对胃癌、           慢性萎缩性胃炎、食道癌、十二指肠溃疡有显著疗效；         冬虫夏草多糖在治疗慢性乙型肝炎、丙型肝炎方面取得较好疗效；         香菇多糖提取物有保肝、增强排毒能力以及增强对洋地黄毒素毒性的抵抗能力。</vt:lpstr>
      <vt:lpstr>真菌多糖具有抗病毒、抗凝血、 降血脂、抗肿瘤、免疫调节、延缓衰老等多 种生物活性，已被开发成多种药物和功能性 食品添加剂。</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Anne</cp:lastModifiedBy>
  <cp:revision>5</cp:revision>
  <dcterms:created xsi:type="dcterms:W3CDTF">2018-02-25T08:12:00Z</dcterms:created>
  <dcterms:modified xsi:type="dcterms:W3CDTF">2018-10-29T14:57:44Z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2052-10.1.0.7566</vt:lpwstr>
  </property>
</Properties>
</file>