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27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67EB33-1C68-4263-8FF7-375C3D777BC0}" type="datetimeFigureOut">
              <a:rPr lang="zh-CN" altLang="en-US" smtClean="0"/>
              <a:t>2017/5/17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86EE9F-50C6-4951-9AA1-000ABC3B1995}" type="slidenum">
              <a:rPr lang="zh-CN" altLang="en-US" smtClean="0"/>
              <a:t>‹#›</a:t>
            </a:fld>
            <a:endParaRPr lang="zh-CN" altLang="en-US"/>
          </a:p>
        </p:txBody>
      </p:sp>
    </p:spTree>
    <p:extLst>
      <p:ext uri="{BB962C8B-B14F-4D97-AF65-F5344CB8AC3E}">
        <p14:creationId xmlns:p14="http://schemas.microsoft.com/office/powerpoint/2010/main" val="1102815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Rectangle 6"/>
          <p:cNvSpPr>
            <a:spLocks noChangeAspect="1"/>
          </p:cNvSpPr>
          <p:nvPr/>
        </p:nvSpPr>
        <p:spPr>
          <a:xfrm>
            <a:off x="231140" y="243843"/>
            <a:ext cx="11724640" cy="6377938"/>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1" cy="2926081"/>
          </a:xfrm>
        </p:spPr>
        <p:txBody>
          <a:bodyPr anchor="b">
            <a:normAutofit/>
          </a:bodyPr>
          <a:lstStyle>
            <a:lvl1pPr algn="ctr">
              <a:lnSpc>
                <a:spcPct val="85000"/>
              </a:lnSpc>
              <a:defRPr sz="7200" b="1" cap="all" baseline="0">
                <a:solidFill>
                  <a:srgbClr val="FFFFFF"/>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709532" y="3869636"/>
            <a:ext cx="8767861" cy="1388165"/>
          </a:xfrm>
        </p:spPr>
        <p:txBody>
          <a:bodyPr>
            <a:normAutofit/>
          </a:bodyPr>
          <a:lstStyle>
            <a:lvl1pPr marL="0" indent="0" algn="ctr">
              <a:buNone/>
              <a:defRPr sz="2201">
                <a:solidFill>
                  <a:srgbClr val="FFFFFF"/>
                </a:solidFill>
              </a:defRPr>
            </a:lvl1pPr>
            <a:lvl2pPr marL="457167" indent="0" algn="ctr">
              <a:buNone/>
              <a:defRPr sz="2201"/>
            </a:lvl2pPr>
            <a:lvl3pPr marL="914333" indent="0" algn="ctr">
              <a:buNone/>
              <a:defRPr sz="2201"/>
            </a:lvl3pPr>
            <a:lvl4pPr marL="1371500" indent="0" algn="ctr">
              <a:buNone/>
              <a:defRPr sz="2000"/>
            </a:lvl4pPr>
            <a:lvl5pPr marL="1828665" indent="0" algn="ctr">
              <a:buNone/>
              <a:defRPr sz="2000"/>
            </a:lvl5pPr>
            <a:lvl6pPr marL="2285833" indent="0" algn="ctr">
              <a:buNone/>
              <a:defRPr sz="2000"/>
            </a:lvl6pPr>
            <a:lvl7pPr marL="2742998" indent="0" algn="ctr">
              <a:buNone/>
              <a:defRPr sz="2000"/>
            </a:lvl7pPr>
            <a:lvl8pPr marL="3200165" indent="0" algn="ctr">
              <a:buNone/>
              <a:defRPr sz="2000"/>
            </a:lvl8pPr>
            <a:lvl9pPr marL="3657333" indent="0" algn="ctr">
              <a:buNone/>
              <a:defRPr sz="20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pPr>
              <a:defRPr/>
            </a:pPr>
            <a:fld id="{C22E6E05-74C1-4005-B7E7-92E82C367E8C}" type="datetimeFigureOut">
              <a:rPr lang="zh-CN" altLang="en-US" smtClean="0"/>
              <a:pPr>
                <a:defRPr/>
              </a:pPr>
              <a:t>2017/5/17</a:t>
            </a:fld>
            <a:endParaRPr lang="zh-CN" altLang="en-US"/>
          </a:p>
        </p:txBody>
      </p:sp>
      <p:sp>
        <p:nvSpPr>
          <p:cNvPr id="5" name="Footer Placeholder 4"/>
          <p:cNvSpPr>
            <a:spLocks noGrp="1"/>
          </p:cNvSpPr>
          <p:nvPr>
            <p:ph type="ftr" sz="quarter" idx="11"/>
          </p:nvPr>
        </p:nvSpPr>
        <p:spPr/>
        <p:txBody>
          <a:bodyPr/>
          <a:lstStyle>
            <a:lvl1pPr>
              <a:defRPr>
                <a:solidFill>
                  <a:srgbClr val="FFFFFF"/>
                </a:solidFill>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3A747025-D081-4F1D-A12E-B1034CD08A7D}" type="slidenum">
              <a:rPr lang="zh-CN" altLang="en-US" smtClean="0"/>
              <a:pPr>
                <a:defRPr/>
              </a:pPr>
              <a:t>‹#›</a:t>
            </a:fld>
            <a:endParaRPr lang="zh-CN" altLang="en-US"/>
          </a:p>
        </p:txBody>
      </p:sp>
      <p:cxnSp>
        <p:nvCxnSpPr>
          <p:cNvPr id="8" name="Straight Connector 7"/>
          <p:cNvCxnSpPr/>
          <p:nvPr/>
        </p:nvCxnSpPr>
        <p:spPr>
          <a:xfrm>
            <a:off x="1978662"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0598113"/>
      </p:ext>
    </p:extLst>
  </p:cSld>
  <p:clrMapOvr>
    <a:masterClrMapping/>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ED843EB7-DF16-4EA2-96B2-C83EA2B6AFA1}" type="datetimeFigureOut">
              <a:rPr lang="zh-CN" altLang="en-US" smtClean="0">
                <a:solidFill>
                  <a:srgbClr val="A6B727"/>
                </a:solidFill>
              </a:rPr>
              <a:pPr>
                <a:defRPr/>
              </a:pPr>
              <a:t>2017/5/17</a:t>
            </a:fld>
            <a:endParaRPr lang="zh-CN" altLang="en-US">
              <a:solidFill>
                <a:srgbClr val="A6B727"/>
              </a:solidFill>
            </a:endParaRPr>
          </a:p>
        </p:txBody>
      </p:sp>
      <p:sp>
        <p:nvSpPr>
          <p:cNvPr id="5" name="Footer Placeholder 4"/>
          <p:cNvSpPr>
            <a:spLocks noGrp="1"/>
          </p:cNvSpPr>
          <p:nvPr>
            <p:ph type="ftr" sz="quarter" idx="11"/>
          </p:nvPr>
        </p:nvSpPr>
        <p:spPr/>
        <p:txBody>
          <a:bodyPr/>
          <a:lstStyle/>
          <a:p>
            <a:pPr>
              <a:defRPr/>
            </a:pPr>
            <a:endParaRPr lang="zh-CN" altLang="en-US">
              <a:solidFill>
                <a:srgbClr val="A6B727"/>
              </a:solidFill>
            </a:endParaRPr>
          </a:p>
        </p:txBody>
      </p:sp>
      <p:sp>
        <p:nvSpPr>
          <p:cNvPr id="6" name="Slide Number Placeholder 5"/>
          <p:cNvSpPr>
            <a:spLocks noGrp="1"/>
          </p:cNvSpPr>
          <p:nvPr>
            <p:ph type="sldNum" sz="quarter" idx="12"/>
          </p:nvPr>
        </p:nvSpPr>
        <p:spPr/>
        <p:txBody>
          <a:bodyPr/>
          <a:lstStyle/>
          <a:p>
            <a:pPr>
              <a:defRPr/>
            </a:pPr>
            <a:fld id="{747F3339-EF4D-4AC3-9019-453FC2F2E499}" type="slidenum">
              <a:rPr lang="zh-CN" altLang="en-US" smtClean="0">
                <a:solidFill>
                  <a:srgbClr val="A6B727"/>
                </a:solidFill>
              </a:rPr>
              <a:pPr>
                <a:defRPr/>
              </a:pPr>
              <a:t>‹#›</a:t>
            </a:fld>
            <a:endParaRPr lang="zh-CN" altLang="en-US">
              <a:solidFill>
                <a:srgbClr val="A6B727"/>
              </a:solidFill>
            </a:endParaRPr>
          </a:p>
        </p:txBody>
      </p:sp>
    </p:spTree>
    <p:extLst>
      <p:ext uri="{BB962C8B-B14F-4D97-AF65-F5344CB8AC3E}">
        <p14:creationId xmlns:p14="http://schemas.microsoft.com/office/powerpoint/2010/main" val="2285500041"/>
      </p:ext>
    </p:extLst>
  </p:cSld>
  <p:clrMapOvr>
    <a:masterClrMapping/>
  </p:clrMapOvr>
  <p:transition spd="med">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2"/>
            <a:ext cx="2324100" cy="541019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1143003" y="762002"/>
            <a:ext cx="7429501" cy="541019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384DB1BF-A3AA-4058-A2C2-85F670779580}" type="datetimeFigureOut">
              <a:rPr lang="zh-CN" altLang="en-US" smtClean="0">
                <a:solidFill>
                  <a:srgbClr val="A6B727"/>
                </a:solidFill>
              </a:rPr>
              <a:pPr>
                <a:defRPr/>
              </a:pPr>
              <a:t>2017/5/17</a:t>
            </a:fld>
            <a:endParaRPr lang="zh-CN" altLang="en-US">
              <a:solidFill>
                <a:srgbClr val="A6B727"/>
              </a:solidFill>
            </a:endParaRPr>
          </a:p>
        </p:txBody>
      </p:sp>
      <p:sp>
        <p:nvSpPr>
          <p:cNvPr id="5" name="Footer Placeholder 4"/>
          <p:cNvSpPr>
            <a:spLocks noGrp="1"/>
          </p:cNvSpPr>
          <p:nvPr>
            <p:ph type="ftr" sz="quarter" idx="11"/>
          </p:nvPr>
        </p:nvSpPr>
        <p:spPr/>
        <p:txBody>
          <a:bodyPr/>
          <a:lstStyle/>
          <a:p>
            <a:pPr>
              <a:defRPr/>
            </a:pPr>
            <a:endParaRPr lang="zh-CN" altLang="en-US">
              <a:solidFill>
                <a:srgbClr val="A6B727"/>
              </a:solidFill>
            </a:endParaRPr>
          </a:p>
        </p:txBody>
      </p:sp>
      <p:sp>
        <p:nvSpPr>
          <p:cNvPr id="6" name="Slide Number Placeholder 5"/>
          <p:cNvSpPr>
            <a:spLocks noGrp="1"/>
          </p:cNvSpPr>
          <p:nvPr>
            <p:ph type="sldNum" sz="quarter" idx="12"/>
          </p:nvPr>
        </p:nvSpPr>
        <p:spPr/>
        <p:txBody>
          <a:bodyPr/>
          <a:lstStyle/>
          <a:p>
            <a:pPr>
              <a:defRPr/>
            </a:pPr>
            <a:fld id="{7C827891-B5A1-4B0D-8E1B-F86F8306B946}" type="slidenum">
              <a:rPr lang="zh-CN" altLang="en-US" smtClean="0">
                <a:solidFill>
                  <a:srgbClr val="A6B727"/>
                </a:solidFill>
              </a:rPr>
              <a:pPr>
                <a:defRPr/>
              </a:pPr>
              <a:t>‹#›</a:t>
            </a:fld>
            <a:endParaRPr lang="zh-CN" altLang="en-US">
              <a:solidFill>
                <a:srgbClr val="A6B727"/>
              </a:solidFill>
            </a:endParaRPr>
          </a:p>
        </p:txBody>
      </p:sp>
    </p:spTree>
    <p:extLst>
      <p:ext uri="{BB962C8B-B14F-4D97-AF65-F5344CB8AC3E}">
        <p14:creationId xmlns:p14="http://schemas.microsoft.com/office/powerpoint/2010/main" val="3949372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8E134E3C-2E0E-4C80-ACA9-40DFE7A8B253}" type="datetimeFigureOut">
              <a:rPr lang="zh-CN" altLang="en-US" smtClean="0">
                <a:solidFill>
                  <a:srgbClr val="A6B727"/>
                </a:solidFill>
              </a:rPr>
              <a:pPr>
                <a:defRPr/>
              </a:pPr>
              <a:t>2017/5/17</a:t>
            </a:fld>
            <a:endParaRPr lang="zh-CN" altLang="en-US">
              <a:solidFill>
                <a:srgbClr val="A6B727"/>
              </a:solidFill>
            </a:endParaRPr>
          </a:p>
        </p:txBody>
      </p:sp>
      <p:sp>
        <p:nvSpPr>
          <p:cNvPr id="5" name="Footer Placeholder 4"/>
          <p:cNvSpPr>
            <a:spLocks noGrp="1"/>
          </p:cNvSpPr>
          <p:nvPr>
            <p:ph type="ftr" sz="quarter" idx="11"/>
          </p:nvPr>
        </p:nvSpPr>
        <p:spPr/>
        <p:txBody>
          <a:bodyPr/>
          <a:lstStyle/>
          <a:p>
            <a:pPr>
              <a:defRPr/>
            </a:pPr>
            <a:endParaRPr lang="zh-CN" altLang="en-US">
              <a:solidFill>
                <a:srgbClr val="A6B727"/>
              </a:solidFill>
            </a:endParaRPr>
          </a:p>
        </p:txBody>
      </p:sp>
      <p:sp>
        <p:nvSpPr>
          <p:cNvPr id="6" name="Slide Number Placeholder 5"/>
          <p:cNvSpPr>
            <a:spLocks noGrp="1"/>
          </p:cNvSpPr>
          <p:nvPr>
            <p:ph type="sldNum" sz="quarter" idx="12"/>
          </p:nvPr>
        </p:nvSpPr>
        <p:spPr/>
        <p:txBody>
          <a:bodyPr/>
          <a:lstStyle/>
          <a:p>
            <a:pPr>
              <a:defRPr/>
            </a:pPr>
            <a:fld id="{4F63B16A-906F-4A35-AA73-17E50D6F3808}" type="slidenum">
              <a:rPr lang="zh-CN" altLang="en-US" smtClean="0">
                <a:solidFill>
                  <a:srgbClr val="A6B727"/>
                </a:solidFill>
              </a:rPr>
              <a:pPr>
                <a:defRPr/>
              </a:pPr>
              <a:t>‹#›</a:t>
            </a:fld>
            <a:endParaRPr lang="zh-CN" altLang="en-US">
              <a:solidFill>
                <a:srgbClr val="A6B727"/>
              </a:solidFill>
            </a:endParaRPr>
          </a:p>
        </p:txBody>
      </p:sp>
    </p:spTree>
    <p:extLst>
      <p:ext uri="{BB962C8B-B14F-4D97-AF65-F5344CB8AC3E}">
        <p14:creationId xmlns:p14="http://schemas.microsoft.com/office/powerpoint/2010/main" val="861781484"/>
      </p:ext>
    </p:extLst>
  </p:cSld>
  <p:clrMapOvr>
    <a:masterClrMapping/>
  </p:clrMapOvr>
  <p:transition spd="med">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106425" y="1173575"/>
            <a:ext cx="9966961" cy="2926081"/>
          </a:xfrm>
        </p:spPr>
        <p:txBody>
          <a:bodyPr anchor="b">
            <a:noAutofit/>
          </a:bodyPr>
          <a:lstStyle>
            <a:lvl1pPr algn="ctr">
              <a:lnSpc>
                <a:spcPct val="85000"/>
              </a:lnSpc>
              <a:defRPr sz="7200" b="0" cap="all" baseline="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709928" y="4154521"/>
            <a:ext cx="8769097" cy="1363807"/>
          </a:xfrm>
        </p:spPr>
        <p:txBody>
          <a:bodyPr anchor="t">
            <a:normAutofit/>
          </a:bodyPr>
          <a:lstStyle>
            <a:lvl1pPr marL="0" indent="0" algn="ctr">
              <a:buNone/>
              <a:defRPr sz="2201">
                <a:solidFill>
                  <a:schemeClr val="accent1"/>
                </a:solidFill>
              </a:defRPr>
            </a:lvl1pPr>
            <a:lvl2pPr marL="457167" indent="0">
              <a:buNone/>
              <a:defRPr sz="1801">
                <a:solidFill>
                  <a:schemeClr val="tx1">
                    <a:tint val="75000"/>
                  </a:schemeClr>
                </a:solidFill>
              </a:defRPr>
            </a:lvl2pPr>
            <a:lvl3pPr marL="914333" indent="0">
              <a:buNone/>
              <a:defRPr sz="1600">
                <a:solidFill>
                  <a:schemeClr val="tx1">
                    <a:tint val="75000"/>
                  </a:schemeClr>
                </a:solidFill>
              </a:defRPr>
            </a:lvl3pPr>
            <a:lvl4pPr marL="1371500" indent="0">
              <a:buNone/>
              <a:defRPr sz="1401">
                <a:solidFill>
                  <a:schemeClr val="tx1">
                    <a:tint val="75000"/>
                  </a:schemeClr>
                </a:solidFill>
              </a:defRPr>
            </a:lvl4pPr>
            <a:lvl5pPr marL="1828665" indent="0">
              <a:buNone/>
              <a:defRPr sz="1401">
                <a:solidFill>
                  <a:schemeClr val="tx1">
                    <a:tint val="75000"/>
                  </a:schemeClr>
                </a:solidFill>
              </a:defRPr>
            </a:lvl5pPr>
            <a:lvl6pPr marL="2285833" indent="0">
              <a:buNone/>
              <a:defRPr sz="1401">
                <a:solidFill>
                  <a:schemeClr val="tx1">
                    <a:tint val="75000"/>
                  </a:schemeClr>
                </a:solidFill>
              </a:defRPr>
            </a:lvl6pPr>
            <a:lvl7pPr marL="2742998" indent="0">
              <a:buNone/>
              <a:defRPr sz="1401">
                <a:solidFill>
                  <a:schemeClr val="tx1">
                    <a:tint val="75000"/>
                  </a:schemeClr>
                </a:solidFill>
              </a:defRPr>
            </a:lvl7pPr>
            <a:lvl8pPr marL="3200165" indent="0">
              <a:buNone/>
              <a:defRPr sz="1401">
                <a:solidFill>
                  <a:schemeClr val="tx1">
                    <a:tint val="75000"/>
                  </a:schemeClr>
                </a:solidFill>
              </a:defRPr>
            </a:lvl8pPr>
            <a:lvl9pPr marL="3657333" indent="0">
              <a:buNone/>
              <a:defRPr sz="1401">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3F7EE5F0-AC50-4F0F-A991-9A1ADF2BBE0C}" type="datetimeFigureOut">
              <a:rPr lang="zh-CN" altLang="en-US" smtClean="0">
                <a:solidFill>
                  <a:srgbClr val="A6B727"/>
                </a:solidFill>
              </a:rPr>
              <a:pPr>
                <a:defRPr/>
              </a:pPr>
              <a:t>2017/5/17</a:t>
            </a:fld>
            <a:endParaRPr lang="zh-CN" altLang="en-US">
              <a:solidFill>
                <a:srgbClr val="A6B727"/>
              </a:solidFill>
            </a:endParaRPr>
          </a:p>
        </p:txBody>
      </p:sp>
      <p:sp>
        <p:nvSpPr>
          <p:cNvPr id="5" name="Footer Placeholder 4"/>
          <p:cNvSpPr>
            <a:spLocks noGrp="1"/>
          </p:cNvSpPr>
          <p:nvPr>
            <p:ph type="ftr" sz="quarter" idx="11"/>
          </p:nvPr>
        </p:nvSpPr>
        <p:spPr/>
        <p:txBody>
          <a:bodyPr/>
          <a:lstStyle/>
          <a:p>
            <a:pPr>
              <a:defRPr/>
            </a:pPr>
            <a:endParaRPr lang="zh-CN" altLang="en-US">
              <a:solidFill>
                <a:srgbClr val="A6B727"/>
              </a:solidFill>
            </a:endParaRPr>
          </a:p>
        </p:txBody>
      </p:sp>
      <p:sp>
        <p:nvSpPr>
          <p:cNvPr id="6" name="Slide Number Placeholder 5"/>
          <p:cNvSpPr>
            <a:spLocks noGrp="1"/>
          </p:cNvSpPr>
          <p:nvPr>
            <p:ph type="sldNum" sz="quarter" idx="12"/>
          </p:nvPr>
        </p:nvSpPr>
        <p:spPr/>
        <p:txBody>
          <a:bodyPr/>
          <a:lstStyle/>
          <a:p>
            <a:pPr>
              <a:defRPr/>
            </a:pPr>
            <a:fld id="{C06C1F63-EDB1-4330-835D-A764DE889C93}" type="slidenum">
              <a:rPr lang="zh-CN" altLang="en-US" smtClean="0">
                <a:solidFill>
                  <a:srgbClr val="A6B727"/>
                </a:solidFill>
              </a:rPr>
              <a:pPr>
                <a:defRPr/>
              </a:pPr>
              <a:t>‹#›</a:t>
            </a:fld>
            <a:endParaRPr lang="zh-CN" altLang="en-US">
              <a:solidFill>
                <a:srgbClr val="A6B727"/>
              </a:solidFill>
            </a:endParaRPr>
          </a:p>
        </p:txBody>
      </p:sp>
      <p:cxnSp>
        <p:nvCxnSpPr>
          <p:cNvPr id="7" name="Straight Connector 6"/>
          <p:cNvCxnSpPr/>
          <p:nvPr/>
        </p:nvCxnSpPr>
        <p:spPr>
          <a:xfrm>
            <a:off x="1981202"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5531523"/>
      </p:ext>
    </p:extLst>
  </p:cSld>
  <p:clrMapOvr>
    <a:masterClrMapping/>
  </p:clrMapOvr>
  <p:transition spd="med">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1143001" y="2057399"/>
            <a:ext cx="4754880" cy="4023361"/>
          </a:xfrm>
        </p:spPr>
        <p:txBody>
          <a:bodyPr/>
          <a:lstStyle>
            <a:lvl1pPr>
              <a:defRPr sz="2201"/>
            </a:lvl1pPr>
            <a:lvl2pPr>
              <a:defRPr sz="2000"/>
            </a:lvl2pPr>
            <a:lvl3pPr>
              <a:defRPr sz="1801"/>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267613" y="2057399"/>
            <a:ext cx="4754880" cy="4023361"/>
          </a:xfrm>
        </p:spPr>
        <p:txBody>
          <a:bodyPr/>
          <a:lstStyle>
            <a:lvl1pPr>
              <a:defRPr sz="2201"/>
            </a:lvl1pPr>
            <a:lvl2pPr>
              <a:defRPr sz="2000"/>
            </a:lvl2pPr>
            <a:lvl3pPr>
              <a:defRPr sz="1801"/>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DAF95017-C7FE-435B-A3F8-B34E16C8F2D9}" type="datetimeFigureOut">
              <a:rPr lang="zh-CN" altLang="en-US" smtClean="0">
                <a:solidFill>
                  <a:srgbClr val="A6B727"/>
                </a:solidFill>
              </a:rPr>
              <a:pPr>
                <a:defRPr/>
              </a:pPr>
              <a:t>2017/5/17</a:t>
            </a:fld>
            <a:endParaRPr lang="zh-CN" altLang="en-US">
              <a:solidFill>
                <a:srgbClr val="A6B727"/>
              </a:solidFill>
            </a:endParaRPr>
          </a:p>
        </p:txBody>
      </p:sp>
      <p:sp>
        <p:nvSpPr>
          <p:cNvPr id="6" name="Footer Placeholder 5"/>
          <p:cNvSpPr>
            <a:spLocks noGrp="1"/>
          </p:cNvSpPr>
          <p:nvPr>
            <p:ph type="ftr" sz="quarter" idx="11"/>
          </p:nvPr>
        </p:nvSpPr>
        <p:spPr/>
        <p:txBody>
          <a:bodyPr/>
          <a:lstStyle/>
          <a:p>
            <a:pPr>
              <a:defRPr/>
            </a:pPr>
            <a:endParaRPr lang="zh-CN" altLang="en-US">
              <a:solidFill>
                <a:srgbClr val="A6B727"/>
              </a:solidFill>
            </a:endParaRPr>
          </a:p>
        </p:txBody>
      </p:sp>
      <p:sp>
        <p:nvSpPr>
          <p:cNvPr id="7" name="Slide Number Placeholder 6"/>
          <p:cNvSpPr>
            <a:spLocks noGrp="1"/>
          </p:cNvSpPr>
          <p:nvPr>
            <p:ph type="sldNum" sz="quarter" idx="12"/>
          </p:nvPr>
        </p:nvSpPr>
        <p:spPr/>
        <p:txBody>
          <a:bodyPr/>
          <a:lstStyle/>
          <a:p>
            <a:pPr>
              <a:defRPr/>
            </a:pPr>
            <a:fld id="{057990DA-298C-41D8-B285-5F589AF56FE9}" type="slidenum">
              <a:rPr lang="zh-CN" altLang="en-US" smtClean="0">
                <a:solidFill>
                  <a:srgbClr val="A6B727"/>
                </a:solidFill>
              </a:rPr>
              <a:pPr>
                <a:defRPr/>
              </a:pPr>
              <a:t>‹#›</a:t>
            </a:fld>
            <a:endParaRPr lang="zh-CN" altLang="en-US">
              <a:solidFill>
                <a:srgbClr val="A6B727"/>
              </a:solidFill>
            </a:endParaRPr>
          </a:p>
        </p:txBody>
      </p:sp>
    </p:spTree>
    <p:extLst>
      <p:ext uri="{BB962C8B-B14F-4D97-AF65-F5344CB8AC3E}">
        <p14:creationId xmlns:p14="http://schemas.microsoft.com/office/powerpoint/2010/main" val="607054518"/>
      </p:ext>
    </p:extLst>
  </p:cSld>
  <p:clrMapOvr>
    <a:masterClrMapping/>
  </p:clrMapOvr>
  <p:transition spd="med">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143001" y="2001510"/>
            <a:ext cx="4754880" cy="777240"/>
          </a:xfrm>
        </p:spPr>
        <p:txBody>
          <a:bodyPr anchor="ctr"/>
          <a:lstStyle>
            <a:lvl1pPr marL="0" indent="0">
              <a:spcBef>
                <a:spcPts val="0"/>
              </a:spcBef>
              <a:buNone/>
              <a:defRPr sz="2400" b="1"/>
            </a:lvl1pPr>
            <a:lvl2pPr marL="457167" indent="0">
              <a:buNone/>
              <a:defRPr sz="2000" b="1"/>
            </a:lvl2pPr>
            <a:lvl3pPr marL="914333" indent="0">
              <a:buNone/>
              <a:defRPr sz="1801" b="1"/>
            </a:lvl3pPr>
            <a:lvl4pPr marL="1371500" indent="0">
              <a:buNone/>
              <a:defRPr sz="1600" b="1"/>
            </a:lvl4pPr>
            <a:lvl5pPr marL="1828665" indent="0">
              <a:buNone/>
              <a:defRPr sz="1600" b="1"/>
            </a:lvl5pPr>
            <a:lvl6pPr marL="2285833" indent="0">
              <a:buNone/>
              <a:defRPr sz="1600" b="1"/>
            </a:lvl6pPr>
            <a:lvl7pPr marL="2742998" indent="0">
              <a:buNone/>
              <a:defRPr sz="1600" b="1"/>
            </a:lvl7pPr>
            <a:lvl8pPr marL="3200165" indent="0">
              <a:buNone/>
              <a:defRPr sz="1600" b="1"/>
            </a:lvl8pPr>
            <a:lvl9pPr marL="3657333"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1143001" y="2721484"/>
            <a:ext cx="4754880" cy="3383279"/>
          </a:xfrm>
        </p:spPr>
        <p:txBody>
          <a:bodyPr/>
          <a:lstStyle>
            <a:lvl1pPr>
              <a:defRPr sz="2201"/>
            </a:lvl1pPr>
            <a:lvl2pPr>
              <a:defRPr sz="2000"/>
            </a:lvl2pPr>
            <a:lvl3pPr>
              <a:defRPr sz="1801"/>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269175" y="1999032"/>
            <a:ext cx="4754880" cy="777240"/>
          </a:xfrm>
        </p:spPr>
        <p:txBody>
          <a:bodyPr anchor="ctr"/>
          <a:lstStyle>
            <a:lvl1pPr marL="0" indent="0">
              <a:spcBef>
                <a:spcPts val="0"/>
              </a:spcBef>
              <a:buNone/>
              <a:defRPr sz="2400" b="1"/>
            </a:lvl1pPr>
            <a:lvl2pPr marL="457167" indent="0">
              <a:buNone/>
              <a:defRPr sz="2000" b="1"/>
            </a:lvl2pPr>
            <a:lvl3pPr marL="914333" indent="0">
              <a:buNone/>
              <a:defRPr sz="1801" b="1"/>
            </a:lvl3pPr>
            <a:lvl4pPr marL="1371500" indent="0">
              <a:buNone/>
              <a:defRPr sz="1600" b="1"/>
            </a:lvl4pPr>
            <a:lvl5pPr marL="1828665" indent="0">
              <a:buNone/>
              <a:defRPr sz="1600" b="1"/>
            </a:lvl5pPr>
            <a:lvl6pPr marL="2285833" indent="0">
              <a:buNone/>
              <a:defRPr sz="1600" b="1"/>
            </a:lvl6pPr>
            <a:lvl7pPr marL="2742998" indent="0">
              <a:buNone/>
              <a:defRPr sz="1600" b="1"/>
            </a:lvl7pPr>
            <a:lvl8pPr marL="3200165" indent="0">
              <a:buNone/>
              <a:defRPr sz="1600" b="1"/>
            </a:lvl8pPr>
            <a:lvl9pPr marL="3657333"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269175" y="2719325"/>
            <a:ext cx="4754880" cy="3383279"/>
          </a:xfrm>
        </p:spPr>
        <p:txBody>
          <a:bodyPr/>
          <a:lstStyle>
            <a:lvl1pPr>
              <a:defRPr sz="2201"/>
            </a:lvl1pPr>
            <a:lvl2pPr>
              <a:defRPr sz="2000"/>
            </a:lvl2pPr>
            <a:lvl3pPr>
              <a:defRPr sz="1801"/>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DF64072A-87FB-41E7-8B2E-5EA35616F153}" type="datetimeFigureOut">
              <a:rPr lang="zh-CN" altLang="en-US" smtClean="0">
                <a:solidFill>
                  <a:srgbClr val="A6B727"/>
                </a:solidFill>
              </a:rPr>
              <a:pPr>
                <a:defRPr/>
              </a:pPr>
              <a:t>2017/5/17</a:t>
            </a:fld>
            <a:endParaRPr lang="zh-CN" altLang="en-US">
              <a:solidFill>
                <a:srgbClr val="A6B727"/>
              </a:solidFill>
            </a:endParaRPr>
          </a:p>
        </p:txBody>
      </p:sp>
      <p:sp>
        <p:nvSpPr>
          <p:cNvPr id="8" name="Footer Placeholder 7"/>
          <p:cNvSpPr>
            <a:spLocks noGrp="1"/>
          </p:cNvSpPr>
          <p:nvPr>
            <p:ph type="ftr" sz="quarter" idx="11"/>
          </p:nvPr>
        </p:nvSpPr>
        <p:spPr/>
        <p:txBody>
          <a:bodyPr/>
          <a:lstStyle/>
          <a:p>
            <a:pPr>
              <a:defRPr/>
            </a:pPr>
            <a:endParaRPr lang="zh-CN" altLang="en-US">
              <a:solidFill>
                <a:srgbClr val="A6B727"/>
              </a:solidFill>
            </a:endParaRPr>
          </a:p>
        </p:txBody>
      </p:sp>
      <p:sp>
        <p:nvSpPr>
          <p:cNvPr id="9" name="Slide Number Placeholder 8"/>
          <p:cNvSpPr>
            <a:spLocks noGrp="1"/>
          </p:cNvSpPr>
          <p:nvPr>
            <p:ph type="sldNum" sz="quarter" idx="12"/>
          </p:nvPr>
        </p:nvSpPr>
        <p:spPr/>
        <p:txBody>
          <a:bodyPr/>
          <a:lstStyle/>
          <a:p>
            <a:pPr>
              <a:defRPr/>
            </a:pPr>
            <a:fld id="{DC7483DD-2797-4786-8443-02A059147295}" type="slidenum">
              <a:rPr lang="zh-CN" altLang="en-US" smtClean="0">
                <a:solidFill>
                  <a:srgbClr val="A6B727"/>
                </a:solidFill>
              </a:rPr>
              <a:pPr>
                <a:defRPr/>
              </a:pPr>
              <a:t>‹#›</a:t>
            </a:fld>
            <a:endParaRPr lang="zh-CN" altLang="en-US">
              <a:solidFill>
                <a:srgbClr val="A6B727"/>
              </a:solidFill>
            </a:endParaRPr>
          </a:p>
        </p:txBody>
      </p:sp>
    </p:spTree>
    <p:extLst>
      <p:ext uri="{BB962C8B-B14F-4D97-AF65-F5344CB8AC3E}">
        <p14:creationId xmlns:p14="http://schemas.microsoft.com/office/powerpoint/2010/main" val="2887688239"/>
      </p:ext>
    </p:extLst>
  </p:cSld>
  <p:clrMapOvr>
    <a:masterClrMapping/>
  </p:clrMapOvr>
  <p:transition spd="med">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94AE58CA-E8B6-485B-9900-EBE507112733}" type="datetimeFigureOut">
              <a:rPr lang="zh-CN" altLang="en-US" smtClean="0">
                <a:solidFill>
                  <a:srgbClr val="A6B727"/>
                </a:solidFill>
              </a:rPr>
              <a:pPr>
                <a:defRPr/>
              </a:pPr>
              <a:t>2017/5/17</a:t>
            </a:fld>
            <a:endParaRPr lang="zh-CN" altLang="en-US">
              <a:solidFill>
                <a:srgbClr val="A6B727"/>
              </a:solidFill>
            </a:endParaRPr>
          </a:p>
        </p:txBody>
      </p:sp>
      <p:sp>
        <p:nvSpPr>
          <p:cNvPr id="4" name="Footer Placeholder 3"/>
          <p:cNvSpPr>
            <a:spLocks noGrp="1"/>
          </p:cNvSpPr>
          <p:nvPr>
            <p:ph type="ftr" sz="quarter" idx="11"/>
          </p:nvPr>
        </p:nvSpPr>
        <p:spPr/>
        <p:txBody>
          <a:bodyPr/>
          <a:lstStyle/>
          <a:p>
            <a:pPr>
              <a:defRPr/>
            </a:pPr>
            <a:endParaRPr lang="zh-CN" altLang="en-US">
              <a:solidFill>
                <a:srgbClr val="A6B727"/>
              </a:solidFill>
            </a:endParaRPr>
          </a:p>
        </p:txBody>
      </p:sp>
      <p:sp>
        <p:nvSpPr>
          <p:cNvPr id="5" name="Slide Number Placeholder 4"/>
          <p:cNvSpPr>
            <a:spLocks noGrp="1"/>
          </p:cNvSpPr>
          <p:nvPr>
            <p:ph type="sldNum" sz="quarter" idx="12"/>
          </p:nvPr>
        </p:nvSpPr>
        <p:spPr/>
        <p:txBody>
          <a:bodyPr/>
          <a:lstStyle/>
          <a:p>
            <a:pPr>
              <a:defRPr/>
            </a:pPr>
            <a:fld id="{14901114-1C17-4804-9C52-420C2FFFD450}" type="slidenum">
              <a:rPr lang="zh-CN" altLang="en-US" smtClean="0">
                <a:solidFill>
                  <a:srgbClr val="A6B727"/>
                </a:solidFill>
              </a:rPr>
              <a:pPr>
                <a:defRPr/>
              </a:pPr>
              <a:t>‹#›</a:t>
            </a:fld>
            <a:endParaRPr lang="zh-CN" altLang="en-US">
              <a:solidFill>
                <a:srgbClr val="A6B727"/>
              </a:solidFill>
            </a:endParaRPr>
          </a:p>
        </p:txBody>
      </p:sp>
    </p:spTree>
    <p:extLst>
      <p:ext uri="{BB962C8B-B14F-4D97-AF65-F5344CB8AC3E}">
        <p14:creationId xmlns:p14="http://schemas.microsoft.com/office/powerpoint/2010/main" val="1669115851"/>
      </p:ext>
    </p:extLst>
  </p:cSld>
  <p:clrMapOvr>
    <a:masterClrMapping/>
  </p:clrMapOvr>
  <p:transition spd="med">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B40445E-4D9B-42BC-8289-8F9E62F7FF32}" type="datetimeFigureOut">
              <a:rPr lang="zh-CN" altLang="en-US" smtClean="0">
                <a:solidFill>
                  <a:srgbClr val="A6B727"/>
                </a:solidFill>
              </a:rPr>
              <a:pPr>
                <a:defRPr/>
              </a:pPr>
              <a:t>2017/5/17</a:t>
            </a:fld>
            <a:endParaRPr lang="zh-CN" altLang="en-US">
              <a:solidFill>
                <a:srgbClr val="A6B727"/>
              </a:solidFill>
            </a:endParaRPr>
          </a:p>
        </p:txBody>
      </p:sp>
      <p:sp>
        <p:nvSpPr>
          <p:cNvPr id="3" name="Footer Placeholder 2"/>
          <p:cNvSpPr>
            <a:spLocks noGrp="1"/>
          </p:cNvSpPr>
          <p:nvPr>
            <p:ph type="ftr" sz="quarter" idx="11"/>
          </p:nvPr>
        </p:nvSpPr>
        <p:spPr/>
        <p:txBody>
          <a:bodyPr/>
          <a:lstStyle/>
          <a:p>
            <a:pPr>
              <a:defRPr/>
            </a:pPr>
            <a:endParaRPr lang="zh-CN" altLang="en-US">
              <a:solidFill>
                <a:srgbClr val="A6B727"/>
              </a:solidFill>
            </a:endParaRPr>
          </a:p>
        </p:txBody>
      </p:sp>
      <p:sp>
        <p:nvSpPr>
          <p:cNvPr id="4" name="Slide Number Placeholder 3"/>
          <p:cNvSpPr>
            <a:spLocks noGrp="1"/>
          </p:cNvSpPr>
          <p:nvPr>
            <p:ph type="sldNum" sz="quarter" idx="12"/>
          </p:nvPr>
        </p:nvSpPr>
        <p:spPr/>
        <p:txBody>
          <a:bodyPr/>
          <a:lstStyle/>
          <a:p>
            <a:pPr>
              <a:defRPr/>
            </a:pPr>
            <a:fld id="{7F3E51D1-08DC-4F20-AC14-8C191B573FD4}" type="slidenum">
              <a:rPr lang="zh-CN" altLang="en-US" smtClean="0">
                <a:solidFill>
                  <a:srgbClr val="A6B727"/>
                </a:solidFill>
              </a:rPr>
              <a:pPr>
                <a:defRPr/>
              </a:pPr>
              <a:t>‹#›</a:t>
            </a:fld>
            <a:endParaRPr lang="zh-CN" altLang="en-US">
              <a:solidFill>
                <a:srgbClr val="A6B727"/>
              </a:solidFill>
            </a:endParaRPr>
          </a:p>
        </p:txBody>
      </p:sp>
    </p:spTree>
    <p:extLst>
      <p:ext uri="{BB962C8B-B14F-4D97-AF65-F5344CB8AC3E}">
        <p14:creationId xmlns:p14="http://schemas.microsoft.com/office/powerpoint/2010/main" val="8469220"/>
      </p:ext>
    </p:extLst>
  </p:cSld>
  <p:clrMapOvr>
    <a:masterClrMapping/>
  </p:clrMapOvr>
  <p:transition spd="med">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1" cy="1737359"/>
          </a:xfrm>
        </p:spPr>
        <p:txBody>
          <a:bodyPr anchor="b">
            <a:noAutofit/>
          </a:bodyPr>
          <a:lstStyle>
            <a:lvl1pPr>
              <a:lnSpc>
                <a:spcPct val="90000"/>
              </a:lnSpc>
              <a:defRPr sz="4000" b="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852159" y="1097280"/>
            <a:ext cx="5212081"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1143000" y="2834640"/>
            <a:ext cx="3931921" cy="3017521"/>
          </a:xfrm>
        </p:spPr>
        <p:txBody>
          <a:bodyPr>
            <a:normAutofit/>
          </a:bodyPr>
          <a:lstStyle>
            <a:lvl1pPr marL="0" indent="0">
              <a:lnSpc>
                <a:spcPct val="100000"/>
              </a:lnSpc>
              <a:spcBef>
                <a:spcPts val="999"/>
              </a:spcBef>
              <a:buNone/>
              <a:defRPr sz="1699"/>
            </a:lvl1pPr>
            <a:lvl2pPr marL="457167" indent="0">
              <a:buNone/>
              <a:defRPr sz="1200"/>
            </a:lvl2pPr>
            <a:lvl3pPr marL="914333" indent="0">
              <a:buNone/>
              <a:defRPr sz="999"/>
            </a:lvl3pPr>
            <a:lvl4pPr marL="1371500" indent="0">
              <a:buNone/>
              <a:defRPr sz="899"/>
            </a:lvl4pPr>
            <a:lvl5pPr marL="1828665" indent="0">
              <a:buNone/>
              <a:defRPr sz="899"/>
            </a:lvl5pPr>
            <a:lvl6pPr marL="2285833" indent="0">
              <a:buNone/>
              <a:defRPr sz="899"/>
            </a:lvl6pPr>
            <a:lvl7pPr marL="2742998" indent="0">
              <a:buNone/>
              <a:defRPr sz="899"/>
            </a:lvl7pPr>
            <a:lvl8pPr marL="3200165" indent="0">
              <a:buNone/>
              <a:defRPr sz="899"/>
            </a:lvl8pPr>
            <a:lvl9pPr marL="3657333" indent="0">
              <a:buNone/>
              <a:defRPr sz="899"/>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13F6ABC8-3C4B-481F-94E8-C6E8D49DA3F6}" type="datetimeFigureOut">
              <a:rPr lang="zh-CN" altLang="en-US" smtClean="0">
                <a:solidFill>
                  <a:srgbClr val="A6B727"/>
                </a:solidFill>
              </a:rPr>
              <a:pPr>
                <a:defRPr/>
              </a:pPr>
              <a:t>2017/5/17</a:t>
            </a:fld>
            <a:endParaRPr lang="zh-CN" altLang="en-US">
              <a:solidFill>
                <a:srgbClr val="A6B727"/>
              </a:solidFill>
            </a:endParaRPr>
          </a:p>
        </p:txBody>
      </p:sp>
      <p:sp>
        <p:nvSpPr>
          <p:cNvPr id="6" name="Footer Placeholder 5"/>
          <p:cNvSpPr>
            <a:spLocks noGrp="1"/>
          </p:cNvSpPr>
          <p:nvPr>
            <p:ph type="ftr" sz="quarter" idx="11"/>
          </p:nvPr>
        </p:nvSpPr>
        <p:spPr/>
        <p:txBody>
          <a:bodyPr/>
          <a:lstStyle/>
          <a:p>
            <a:pPr>
              <a:defRPr/>
            </a:pPr>
            <a:endParaRPr lang="zh-CN" altLang="en-US">
              <a:solidFill>
                <a:srgbClr val="A6B727"/>
              </a:solidFill>
            </a:endParaRPr>
          </a:p>
        </p:txBody>
      </p:sp>
      <p:sp>
        <p:nvSpPr>
          <p:cNvPr id="7" name="Slide Number Placeholder 6"/>
          <p:cNvSpPr>
            <a:spLocks noGrp="1"/>
          </p:cNvSpPr>
          <p:nvPr>
            <p:ph type="sldNum" sz="quarter" idx="12"/>
          </p:nvPr>
        </p:nvSpPr>
        <p:spPr/>
        <p:txBody>
          <a:bodyPr/>
          <a:lstStyle/>
          <a:p>
            <a:pPr>
              <a:defRPr/>
            </a:pPr>
            <a:fld id="{A847B5E6-B187-45D2-8543-AF31BAAE1D30}" type="slidenum">
              <a:rPr lang="zh-CN" altLang="en-US" smtClean="0">
                <a:solidFill>
                  <a:srgbClr val="A6B727"/>
                </a:solidFill>
              </a:rPr>
              <a:pPr>
                <a:defRPr/>
              </a:pPr>
              <a:t>‹#›</a:t>
            </a:fld>
            <a:endParaRPr lang="zh-CN" altLang="en-US">
              <a:solidFill>
                <a:srgbClr val="A6B727"/>
              </a:solidFill>
            </a:endParaRPr>
          </a:p>
        </p:txBody>
      </p:sp>
    </p:spTree>
    <p:extLst>
      <p:ext uri="{BB962C8B-B14F-4D97-AF65-F5344CB8AC3E}">
        <p14:creationId xmlns:p14="http://schemas.microsoft.com/office/powerpoint/2010/main" val="4192361489"/>
      </p:ext>
    </p:extLst>
  </p:cSld>
  <p:clrMapOvr>
    <a:masterClrMapping/>
  </p:clrMapOvr>
  <p:transition spd="med">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1" cy="1737359"/>
          </a:xfrm>
        </p:spPr>
        <p:txBody>
          <a:bodyPr anchor="b">
            <a:noAutofit/>
          </a:bodyPr>
          <a:lstStyle>
            <a:lvl1pPr>
              <a:lnSpc>
                <a:spcPct val="90000"/>
              </a:lnSpc>
              <a:defRPr sz="4000" b="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413250" y="1069846"/>
            <a:ext cx="6099047" cy="4800601"/>
          </a:xfrm>
        </p:spPr>
        <p:txBody>
          <a:bodyPr lIns="274320" tIns="182880" anchor="t">
            <a:normAutofit/>
          </a:bodyPr>
          <a:lstStyle>
            <a:lvl1pPr marL="0" indent="0">
              <a:buNone/>
              <a:defRPr sz="2800"/>
            </a:lvl1pPr>
            <a:lvl2pPr marL="457167" indent="0">
              <a:buNone/>
              <a:defRPr sz="2800"/>
            </a:lvl2pPr>
            <a:lvl3pPr marL="914333" indent="0">
              <a:buNone/>
              <a:defRPr sz="2400"/>
            </a:lvl3pPr>
            <a:lvl4pPr marL="1371500" indent="0">
              <a:buNone/>
              <a:defRPr sz="2000"/>
            </a:lvl4pPr>
            <a:lvl5pPr marL="1828665" indent="0">
              <a:buNone/>
              <a:defRPr sz="2000"/>
            </a:lvl5pPr>
            <a:lvl6pPr marL="2285833" indent="0">
              <a:buNone/>
              <a:defRPr sz="2000"/>
            </a:lvl6pPr>
            <a:lvl7pPr marL="2742998" indent="0">
              <a:buNone/>
              <a:defRPr sz="2000"/>
            </a:lvl7pPr>
            <a:lvl8pPr marL="3200165" indent="0">
              <a:buNone/>
              <a:defRPr sz="2000"/>
            </a:lvl8pPr>
            <a:lvl9pPr marL="3657333"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1143000" y="2834640"/>
            <a:ext cx="3931921" cy="2880360"/>
          </a:xfrm>
        </p:spPr>
        <p:txBody>
          <a:bodyPr>
            <a:normAutofit/>
          </a:bodyPr>
          <a:lstStyle>
            <a:lvl1pPr marL="0" indent="0">
              <a:lnSpc>
                <a:spcPct val="100000"/>
              </a:lnSpc>
              <a:spcBef>
                <a:spcPts val="999"/>
              </a:spcBef>
              <a:buNone/>
              <a:defRPr sz="1699"/>
            </a:lvl1pPr>
            <a:lvl2pPr marL="457167" indent="0">
              <a:buNone/>
              <a:defRPr sz="1200"/>
            </a:lvl2pPr>
            <a:lvl3pPr marL="914333" indent="0">
              <a:buNone/>
              <a:defRPr sz="999"/>
            </a:lvl3pPr>
            <a:lvl4pPr marL="1371500" indent="0">
              <a:buNone/>
              <a:defRPr sz="899"/>
            </a:lvl4pPr>
            <a:lvl5pPr marL="1828665" indent="0">
              <a:buNone/>
              <a:defRPr sz="899"/>
            </a:lvl5pPr>
            <a:lvl6pPr marL="2285833" indent="0">
              <a:buNone/>
              <a:defRPr sz="899"/>
            </a:lvl6pPr>
            <a:lvl7pPr marL="2742998" indent="0">
              <a:buNone/>
              <a:defRPr sz="899"/>
            </a:lvl7pPr>
            <a:lvl8pPr marL="3200165" indent="0">
              <a:buNone/>
              <a:defRPr sz="899"/>
            </a:lvl8pPr>
            <a:lvl9pPr marL="3657333" indent="0">
              <a:buNone/>
              <a:defRPr sz="899"/>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253914D6-994F-4862-8541-D2459CBFEFBA}" type="datetimeFigureOut">
              <a:rPr lang="zh-CN" altLang="en-US" smtClean="0">
                <a:solidFill>
                  <a:srgbClr val="A6B727"/>
                </a:solidFill>
              </a:rPr>
              <a:pPr>
                <a:defRPr/>
              </a:pPr>
              <a:t>2017/5/17</a:t>
            </a:fld>
            <a:endParaRPr lang="zh-CN" altLang="en-US">
              <a:solidFill>
                <a:srgbClr val="A6B727"/>
              </a:solidFill>
            </a:endParaRPr>
          </a:p>
        </p:txBody>
      </p:sp>
      <p:sp>
        <p:nvSpPr>
          <p:cNvPr id="6" name="Footer Placeholder 5"/>
          <p:cNvSpPr>
            <a:spLocks noGrp="1"/>
          </p:cNvSpPr>
          <p:nvPr>
            <p:ph type="ftr" sz="quarter" idx="11"/>
          </p:nvPr>
        </p:nvSpPr>
        <p:spPr/>
        <p:txBody>
          <a:bodyPr/>
          <a:lstStyle/>
          <a:p>
            <a:pPr>
              <a:defRPr/>
            </a:pPr>
            <a:endParaRPr lang="zh-CN" altLang="en-US">
              <a:solidFill>
                <a:srgbClr val="A6B727"/>
              </a:solidFill>
            </a:endParaRPr>
          </a:p>
        </p:txBody>
      </p:sp>
      <p:sp>
        <p:nvSpPr>
          <p:cNvPr id="7" name="Slide Number Placeholder 6"/>
          <p:cNvSpPr>
            <a:spLocks noGrp="1"/>
          </p:cNvSpPr>
          <p:nvPr>
            <p:ph type="sldNum" sz="quarter" idx="12"/>
          </p:nvPr>
        </p:nvSpPr>
        <p:spPr/>
        <p:txBody>
          <a:bodyPr/>
          <a:lstStyle/>
          <a:p>
            <a:pPr>
              <a:defRPr/>
            </a:pPr>
            <a:fld id="{EC3058B7-A3AC-4AC0-AC5F-A9A38E02C5F5}" type="slidenum">
              <a:rPr lang="zh-CN" altLang="en-US" smtClean="0">
                <a:solidFill>
                  <a:srgbClr val="A6B727"/>
                </a:solidFill>
              </a:rPr>
              <a:pPr>
                <a:defRPr/>
              </a:pPr>
              <a:t>‹#›</a:t>
            </a:fld>
            <a:endParaRPr lang="zh-CN" altLang="en-US">
              <a:solidFill>
                <a:srgbClr val="A6B727"/>
              </a:solidFill>
            </a:endParaRPr>
          </a:p>
        </p:txBody>
      </p:sp>
    </p:spTree>
    <p:extLst>
      <p:ext uri="{BB962C8B-B14F-4D97-AF65-F5344CB8AC3E}">
        <p14:creationId xmlns:p14="http://schemas.microsoft.com/office/powerpoint/2010/main" val="2937001608"/>
      </p:ext>
    </p:extLst>
  </p:cSld>
  <p:clrMapOvr>
    <a:masterClrMapping/>
  </p:clrMapOvr>
  <p:transition spd="med">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3"/>
            <a:ext cx="11724640" cy="6377938"/>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1" y="609602"/>
            <a:ext cx="9875520" cy="1356359"/>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143005" y="2057399"/>
            <a:ext cx="9872871" cy="40386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1142998" y="6223829"/>
            <a:ext cx="2329076" cy="365126"/>
          </a:xfrm>
          <a:prstGeom prst="rect">
            <a:avLst/>
          </a:prstGeom>
        </p:spPr>
        <p:txBody>
          <a:bodyPr vert="horz" lIns="91440" tIns="45720" rIns="91440" bIns="45720" rtlCol="0" anchor="ctr"/>
          <a:lstStyle>
            <a:lvl1pPr algn="l">
              <a:defRPr sz="1200">
                <a:solidFill>
                  <a:schemeClr val="accent1"/>
                </a:solidFill>
              </a:defRPr>
            </a:lvl1pPr>
          </a:lstStyle>
          <a:p>
            <a:pPr eaLnBrk="0" fontAlgn="base" hangingPunct="0">
              <a:spcBef>
                <a:spcPct val="0"/>
              </a:spcBef>
              <a:spcAft>
                <a:spcPct val="0"/>
              </a:spcAft>
              <a:defRPr/>
            </a:pPr>
            <a:fld id="{384DB1BF-A3AA-4058-A2C2-85F670779580}" type="datetimeFigureOut">
              <a:rPr lang="zh-CN" altLang="en-US" smtClean="0">
                <a:solidFill>
                  <a:srgbClr val="A6B727"/>
                </a:solidFill>
                <a:latin typeface="Calibri" panose="020F0502020204030204" pitchFamily="34" charset="0"/>
              </a:rPr>
              <a:pPr eaLnBrk="0" fontAlgn="base" hangingPunct="0">
                <a:spcBef>
                  <a:spcPct val="0"/>
                </a:spcBef>
                <a:spcAft>
                  <a:spcPct val="0"/>
                </a:spcAft>
                <a:defRPr/>
              </a:pPr>
              <a:t>2017/5/17</a:t>
            </a:fld>
            <a:endParaRPr lang="zh-CN" altLang="en-US">
              <a:solidFill>
                <a:srgbClr val="A6B727"/>
              </a:solidFill>
              <a:latin typeface="Calibri" panose="020F0502020204030204" pitchFamily="34" charset="0"/>
            </a:endParaRPr>
          </a:p>
        </p:txBody>
      </p:sp>
      <p:sp>
        <p:nvSpPr>
          <p:cNvPr id="5" name="Footer Placeholder 4"/>
          <p:cNvSpPr>
            <a:spLocks noGrp="1"/>
          </p:cNvSpPr>
          <p:nvPr>
            <p:ph type="ftr" sz="quarter" idx="3"/>
          </p:nvPr>
        </p:nvSpPr>
        <p:spPr>
          <a:xfrm>
            <a:off x="3949149" y="6223829"/>
            <a:ext cx="4717776" cy="365126"/>
          </a:xfrm>
          <a:prstGeom prst="rect">
            <a:avLst/>
          </a:prstGeom>
        </p:spPr>
        <p:txBody>
          <a:bodyPr vert="horz" lIns="91440" tIns="45720" rIns="91440" bIns="45720" rtlCol="0" anchor="ctr"/>
          <a:lstStyle>
            <a:lvl1pPr algn="ctr">
              <a:defRPr sz="1200">
                <a:solidFill>
                  <a:schemeClr val="accent1"/>
                </a:solidFill>
              </a:defRPr>
            </a:lvl1pPr>
          </a:lstStyle>
          <a:p>
            <a:pPr eaLnBrk="0" fontAlgn="base" hangingPunct="0">
              <a:spcBef>
                <a:spcPct val="0"/>
              </a:spcBef>
              <a:spcAft>
                <a:spcPct val="0"/>
              </a:spcAft>
              <a:defRPr/>
            </a:pPr>
            <a:endParaRPr lang="zh-CN" altLang="en-US">
              <a:solidFill>
                <a:srgbClr val="A6B727"/>
              </a:solidFill>
              <a:latin typeface="Calibri" panose="020F0502020204030204" pitchFamily="34" charset="0"/>
            </a:endParaRPr>
          </a:p>
        </p:txBody>
      </p:sp>
      <p:sp>
        <p:nvSpPr>
          <p:cNvPr id="6" name="Slide Number Placeholder 5"/>
          <p:cNvSpPr>
            <a:spLocks noGrp="1"/>
          </p:cNvSpPr>
          <p:nvPr>
            <p:ph type="sldNum" sz="quarter" idx="4"/>
          </p:nvPr>
        </p:nvSpPr>
        <p:spPr>
          <a:xfrm>
            <a:off x="9329532" y="6223829"/>
            <a:ext cx="1706217" cy="365126"/>
          </a:xfrm>
          <a:prstGeom prst="rect">
            <a:avLst/>
          </a:prstGeom>
        </p:spPr>
        <p:txBody>
          <a:bodyPr vert="horz" lIns="91440" tIns="45720" rIns="91440" bIns="45720" rtlCol="0" anchor="ctr"/>
          <a:lstStyle>
            <a:lvl1pPr algn="r">
              <a:defRPr sz="1200">
                <a:solidFill>
                  <a:schemeClr val="accent1"/>
                </a:solidFill>
              </a:defRPr>
            </a:lvl1pPr>
          </a:lstStyle>
          <a:p>
            <a:pPr eaLnBrk="0" fontAlgn="base" hangingPunct="0">
              <a:spcBef>
                <a:spcPct val="0"/>
              </a:spcBef>
              <a:spcAft>
                <a:spcPct val="0"/>
              </a:spcAft>
              <a:defRPr/>
            </a:pPr>
            <a:fld id="{7C827891-B5A1-4B0D-8E1B-F86F8306B946}" type="slidenum">
              <a:rPr lang="zh-CN" altLang="en-US" smtClean="0">
                <a:solidFill>
                  <a:srgbClr val="A6B727"/>
                </a:solidFill>
                <a:latin typeface="Calibri" panose="020F0502020204030204" pitchFamily="34" charset="0"/>
              </a:rPr>
              <a:pPr eaLnBrk="0" fontAlgn="base" hangingPunct="0">
                <a:spcBef>
                  <a:spcPct val="0"/>
                </a:spcBef>
                <a:spcAft>
                  <a:spcPct val="0"/>
                </a:spcAft>
                <a:defRPr/>
              </a:pPr>
              <a:t>‹#›</a:t>
            </a:fld>
            <a:endParaRPr lang="zh-CN" altLang="en-US">
              <a:solidFill>
                <a:srgbClr val="A6B727"/>
              </a:solidFill>
              <a:latin typeface="Calibri" panose="020F0502020204030204" pitchFamily="34" charset="0"/>
            </a:endParaRPr>
          </a:p>
        </p:txBody>
      </p:sp>
    </p:spTree>
    <p:extLst>
      <p:ext uri="{BB962C8B-B14F-4D97-AF65-F5344CB8AC3E}">
        <p14:creationId xmlns:p14="http://schemas.microsoft.com/office/powerpoint/2010/main" val="35937351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fade/>
  </p:transition>
  <p:timing>
    <p:tnLst>
      <p:par>
        <p:cTn id="1" dur="indefinite" restart="never" nodeType="tmRoot"/>
      </p:par>
    </p:tnLst>
  </p:timing>
  <p:txStyles>
    <p:titleStyle>
      <a:lvl1pPr algn="l" defTabSz="914333"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584" indent="-182865" algn="l" defTabSz="914333" rtl="0" eaLnBrk="1" latinLnBrk="0" hangingPunct="1">
        <a:lnSpc>
          <a:spcPct val="90000"/>
        </a:lnSpc>
        <a:spcBef>
          <a:spcPts val="1401"/>
        </a:spcBef>
        <a:buClr>
          <a:schemeClr val="accent1"/>
        </a:buClr>
        <a:buSzPct val="80000"/>
        <a:buFont typeface="Corbel" pitchFamily="34" charset="0"/>
        <a:buChar char="•"/>
        <a:defRPr sz="2201" kern="1200">
          <a:solidFill>
            <a:schemeClr val="accent1"/>
          </a:solidFill>
          <a:latin typeface="+mn-lt"/>
          <a:ea typeface="+mn-ea"/>
          <a:cs typeface="+mn-cs"/>
        </a:defRPr>
      </a:lvl1pPr>
      <a:lvl2pPr marL="457167" indent="-182865" algn="l" defTabSz="914333" rtl="0" eaLnBrk="1" latinLnBrk="0" hangingPunct="1">
        <a:lnSpc>
          <a:spcPct val="90000"/>
        </a:lnSpc>
        <a:spcBef>
          <a:spcPts val="201"/>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467" indent="-182865" algn="l" defTabSz="914333" rtl="0" eaLnBrk="1" latinLnBrk="0" hangingPunct="1">
        <a:lnSpc>
          <a:spcPct val="90000"/>
        </a:lnSpc>
        <a:spcBef>
          <a:spcPts val="201"/>
        </a:spcBef>
        <a:spcAft>
          <a:spcPts val="400"/>
        </a:spcAft>
        <a:buClr>
          <a:schemeClr val="accent1"/>
        </a:buClr>
        <a:buSzPct val="80000"/>
        <a:buFont typeface="Corbel" pitchFamily="34" charset="0"/>
        <a:buChar char="•"/>
        <a:defRPr sz="1801" kern="1200">
          <a:solidFill>
            <a:schemeClr val="accent1"/>
          </a:solidFill>
          <a:latin typeface="+mn-lt"/>
          <a:ea typeface="+mn-ea"/>
          <a:cs typeface="+mn-cs"/>
        </a:defRPr>
      </a:lvl3pPr>
      <a:lvl4pPr marL="1005767" indent="-182865" algn="l" defTabSz="914333" rtl="0" eaLnBrk="1" latinLnBrk="0" hangingPunct="1">
        <a:lnSpc>
          <a:spcPct val="90000"/>
        </a:lnSpc>
        <a:spcBef>
          <a:spcPts val="201"/>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065" indent="-182865" algn="l" defTabSz="914333" rtl="0" eaLnBrk="1" latinLnBrk="0" hangingPunct="1">
        <a:lnSpc>
          <a:spcPct val="90000"/>
        </a:lnSpc>
        <a:spcBef>
          <a:spcPts val="201"/>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599883" indent="-228584" algn="l" defTabSz="914333" rtl="0" eaLnBrk="1" latinLnBrk="0" hangingPunct="1">
        <a:lnSpc>
          <a:spcPct val="90000"/>
        </a:lnSpc>
        <a:spcBef>
          <a:spcPts val="201"/>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899862" indent="-228584" algn="l" defTabSz="914333" rtl="0" eaLnBrk="1" latinLnBrk="0" hangingPunct="1">
        <a:lnSpc>
          <a:spcPct val="90000"/>
        </a:lnSpc>
        <a:spcBef>
          <a:spcPts val="201"/>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199839" indent="-228584" algn="l" defTabSz="914333" rtl="0" eaLnBrk="1" latinLnBrk="0" hangingPunct="1">
        <a:lnSpc>
          <a:spcPct val="90000"/>
        </a:lnSpc>
        <a:spcBef>
          <a:spcPts val="201"/>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499818" indent="-228584" algn="l" defTabSz="914333" rtl="0" eaLnBrk="1" latinLnBrk="0" hangingPunct="1">
        <a:lnSpc>
          <a:spcPct val="90000"/>
        </a:lnSpc>
        <a:spcBef>
          <a:spcPts val="201"/>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333" rtl="0" eaLnBrk="1" latinLnBrk="0" hangingPunct="1">
        <a:defRPr sz="1801" kern="1200">
          <a:solidFill>
            <a:schemeClr val="tx1"/>
          </a:solidFill>
          <a:latin typeface="+mn-lt"/>
          <a:ea typeface="+mn-ea"/>
          <a:cs typeface="+mn-cs"/>
        </a:defRPr>
      </a:lvl1pPr>
      <a:lvl2pPr marL="457167" algn="l" defTabSz="914333" rtl="0" eaLnBrk="1" latinLnBrk="0" hangingPunct="1">
        <a:defRPr sz="1801" kern="1200">
          <a:solidFill>
            <a:schemeClr val="tx1"/>
          </a:solidFill>
          <a:latin typeface="+mn-lt"/>
          <a:ea typeface="+mn-ea"/>
          <a:cs typeface="+mn-cs"/>
        </a:defRPr>
      </a:lvl2pPr>
      <a:lvl3pPr marL="914333" algn="l" defTabSz="914333" rtl="0" eaLnBrk="1" latinLnBrk="0" hangingPunct="1">
        <a:defRPr sz="1801" kern="1200">
          <a:solidFill>
            <a:schemeClr val="tx1"/>
          </a:solidFill>
          <a:latin typeface="+mn-lt"/>
          <a:ea typeface="+mn-ea"/>
          <a:cs typeface="+mn-cs"/>
        </a:defRPr>
      </a:lvl3pPr>
      <a:lvl4pPr marL="1371500" algn="l" defTabSz="914333" rtl="0" eaLnBrk="1" latinLnBrk="0" hangingPunct="1">
        <a:defRPr sz="1801" kern="1200">
          <a:solidFill>
            <a:schemeClr val="tx1"/>
          </a:solidFill>
          <a:latin typeface="+mn-lt"/>
          <a:ea typeface="+mn-ea"/>
          <a:cs typeface="+mn-cs"/>
        </a:defRPr>
      </a:lvl4pPr>
      <a:lvl5pPr marL="1828665" algn="l" defTabSz="914333" rtl="0" eaLnBrk="1" latinLnBrk="0" hangingPunct="1">
        <a:defRPr sz="1801" kern="1200">
          <a:solidFill>
            <a:schemeClr val="tx1"/>
          </a:solidFill>
          <a:latin typeface="+mn-lt"/>
          <a:ea typeface="+mn-ea"/>
          <a:cs typeface="+mn-cs"/>
        </a:defRPr>
      </a:lvl5pPr>
      <a:lvl6pPr marL="2285833" algn="l" defTabSz="914333" rtl="0" eaLnBrk="1" latinLnBrk="0" hangingPunct="1">
        <a:defRPr sz="1801" kern="1200">
          <a:solidFill>
            <a:schemeClr val="tx1"/>
          </a:solidFill>
          <a:latin typeface="+mn-lt"/>
          <a:ea typeface="+mn-ea"/>
          <a:cs typeface="+mn-cs"/>
        </a:defRPr>
      </a:lvl6pPr>
      <a:lvl7pPr marL="2742998" algn="l" defTabSz="914333" rtl="0" eaLnBrk="1" latinLnBrk="0" hangingPunct="1">
        <a:defRPr sz="1801" kern="1200">
          <a:solidFill>
            <a:schemeClr val="tx1"/>
          </a:solidFill>
          <a:latin typeface="+mn-lt"/>
          <a:ea typeface="+mn-ea"/>
          <a:cs typeface="+mn-cs"/>
        </a:defRPr>
      </a:lvl7pPr>
      <a:lvl8pPr marL="3200165" algn="l" defTabSz="914333" rtl="0" eaLnBrk="1" latinLnBrk="0" hangingPunct="1">
        <a:defRPr sz="1801" kern="1200">
          <a:solidFill>
            <a:schemeClr val="tx1"/>
          </a:solidFill>
          <a:latin typeface="+mn-lt"/>
          <a:ea typeface="+mn-ea"/>
          <a:cs typeface="+mn-cs"/>
        </a:defRPr>
      </a:lvl8pPr>
      <a:lvl9pPr marL="3657333" algn="l" defTabSz="914333"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0.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1919677" y="1169349"/>
            <a:ext cx="11341999"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800">
                <a:solidFill>
                  <a:srgbClr val="FF3300"/>
                </a:solidFill>
                <a:latin typeface="楷体" panose="02010609060101010101" pitchFamily="49" charset="-122"/>
                <a:ea typeface="楷体" panose="02010609060101010101" pitchFamily="49" charset="-122"/>
              </a:defRPr>
            </a:lvl1pPr>
            <a:lvl2pPr marL="742950" indent="-285750">
              <a:defRPr sz="2800">
                <a:solidFill>
                  <a:srgbClr val="FF3300"/>
                </a:solidFill>
                <a:latin typeface="楷体" panose="02010609060101010101" pitchFamily="49" charset="-122"/>
                <a:ea typeface="楷体" panose="02010609060101010101" pitchFamily="49" charset="-122"/>
              </a:defRPr>
            </a:lvl2pPr>
            <a:lvl3pPr marL="1143000" indent="-228600">
              <a:defRPr sz="2800">
                <a:solidFill>
                  <a:srgbClr val="FF3300"/>
                </a:solidFill>
                <a:latin typeface="楷体" panose="02010609060101010101" pitchFamily="49" charset="-122"/>
                <a:ea typeface="楷体" panose="02010609060101010101" pitchFamily="49" charset="-122"/>
              </a:defRPr>
            </a:lvl3pPr>
            <a:lvl4pPr marL="1600200" indent="-228600">
              <a:defRPr sz="2800">
                <a:solidFill>
                  <a:srgbClr val="FF3300"/>
                </a:solidFill>
                <a:latin typeface="楷体" panose="02010609060101010101" pitchFamily="49" charset="-122"/>
                <a:ea typeface="楷体" panose="02010609060101010101" pitchFamily="49" charset="-122"/>
              </a:defRPr>
            </a:lvl4pPr>
            <a:lvl5pPr marL="2057400" indent="-228600">
              <a:defRPr sz="2800">
                <a:solidFill>
                  <a:srgbClr val="FF3300"/>
                </a:solidFill>
                <a:latin typeface="楷体" panose="02010609060101010101" pitchFamily="49" charset="-122"/>
                <a:ea typeface="楷体" panose="02010609060101010101" pitchFamily="49" charset="-122"/>
              </a:defRPr>
            </a:lvl5pPr>
            <a:lvl6pPr marL="2514600" indent="-228600" eaLnBrk="0" fontAlgn="base" hangingPunct="0">
              <a:spcBef>
                <a:spcPct val="0"/>
              </a:spcBef>
              <a:spcAft>
                <a:spcPct val="0"/>
              </a:spcAft>
              <a:defRPr sz="2800">
                <a:solidFill>
                  <a:srgbClr val="FF3300"/>
                </a:solidFill>
                <a:latin typeface="楷体" panose="02010609060101010101" pitchFamily="49" charset="-122"/>
                <a:ea typeface="楷体" panose="02010609060101010101" pitchFamily="49" charset="-122"/>
              </a:defRPr>
            </a:lvl6pPr>
            <a:lvl7pPr marL="2971800" indent="-228600" eaLnBrk="0" fontAlgn="base" hangingPunct="0">
              <a:spcBef>
                <a:spcPct val="0"/>
              </a:spcBef>
              <a:spcAft>
                <a:spcPct val="0"/>
              </a:spcAft>
              <a:defRPr sz="2800">
                <a:solidFill>
                  <a:srgbClr val="FF3300"/>
                </a:solidFill>
                <a:latin typeface="楷体" panose="02010609060101010101" pitchFamily="49" charset="-122"/>
                <a:ea typeface="楷体" panose="02010609060101010101" pitchFamily="49" charset="-122"/>
              </a:defRPr>
            </a:lvl7pPr>
            <a:lvl8pPr marL="3429000" indent="-228600" eaLnBrk="0" fontAlgn="base" hangingPunct="0">
              <a:spcBef>
                <a:spcPct val="0"/>
              </a:spcBef>
              <a:spcAft>
                <a:spcPct val="0"/>
              </a:spcAft>
              <a:defRPr sz="2800">
                <a:solidFill>
                  <a:srgbClr val="FF3300"/>
                </a:solidFill>
                <a:latin typeface="楷体" panose="02010609060101010101" pitchFamily="49" charset="-122"/>
                <a:ea typeface="楷体" panose="02010609060101010101" pitchFamily="49" charset="-122"/>
              </a:defRPr>
            </a:lvl8pPr>
            <a:lvl9pPr marL="3886200" indent="-228600" eaLnBrk="0" fontAlgn="base" hangingPunct="0">
              <a:spcBef>
                <a:spcPct val="0"/>
              </a:spcBef>
              <a:spcAft>
                <a:spcPct val="0"/>
              </a:spcAft>
              <a:defRPr sz="2800">
                <a:solidFill>
                  <a:srgbClr val="FF3300"/>
                </a:solidFill>
                <a:latin typeface="楷体" panose="02010609060101010101" pitchFamily="49" charset="-122"/>
                <a:ea typeface="楷体" panose="02010609060101010101" pitchFamily="49" charset="-122"/>
              </a:defRPr>
            </a:lvl9pPr>
          </a:lstStyle>
          <a:p>
            <a:pPr eaLnBrk="0" fontAlgn="base" hangingPunct="0">
              <a:lnSpc>
                <a:spcPct val="144000"/>
              </a:lnSpc>
              <a:spcBef>
                <a:spcPct val="0"/>
              </a:spcBef>
              <a:spcAft>
                <a:spcPct val="0"/>
              </a:spcAft>
            </a:pPr>
            <a:r>
              <a:rPr kumimoji="1" lang="zh-CN" altLang="zh-CN" sz="4000" b="1" dirty="0">
                <a:solidFill>
                  <a:srgbClr val="0033CC"/>
                </a:solidFill>
              </a:rPr>
              <a:t>课程名称：《微生物学》</a:t>
            </a:r>
          </a:p>
          <a:p>
            <a:pPr eaLnBrk="0" fontAlgn="base" hangingPunct="0">
              <a:lnSpc>
                <a:spcPct val="144000"/>
              </a:lnSpc>
              <a:spcBef>
                <a:spcPct val="0"/>
              </a:spcBef>
              <a:spcAft>
                <a:spcPct val="0"/>
              </a:spcAft>
            </a:pPr>
            <a:r>
              <a:rPr kumimoji="1" lang="zh-CN" altLang="zh-CN" sz="4000" b="1" dirty="0">
                <a:solidFill>
                  <a:srgbClr val="0033CC"/>
                </a:solidFill>
              </a:rPr>
              <a:t>讲授内容：第</a:t>
            </a:r>
            <a:r>
              <a:rPr kumimoji="1" lang="zh-CN" altLang="en-US" sz="4000" b="1" dirty="0">
                <a:solidFill>
                  <a:srgbClr val="0033CC"/>
                </a:solidFill>
              </a:rPr>
              <a:t>六</a:t>
            </a:r>
            <a:r>
              <a:rPr kumimoji="1" lang="zh-CN" altLang="zh-CN" sz="4000" b="1" dirty="0">
                <a:solidFill>
                  <a:srgbClr val="0033CC"/>
                </a:solidFill>
              </a:rPr>
              <a:t>章 </a:t>
            </a:r>
            <a:r>
              <a:rPr kumimoji="1" lang="zh-CN" altLang="en-US" sz="4000" b="1" dirty="0">
                <a:solidFill>
                  <a:srgbClr val="0033CC"/>
                </a:solidFill>
              </a:rPr>
              <a:t>微生物的代谢             </a:t>
            </a:r>
            <a:endParaRPr kumimoji="1" lang="en-US" altLang="zh-CN" sz="4000" b="1" dirty="0">
              <a:solidFill>
                <a:srgbClr val="0033CC"/>
              </a:solidFill>
            </a:endParaRPr>
          </a:p>
          <a:p>
            <a:pPr>
              <a:lnSpc>
                <a:spcPct val="144000"/>
              </a:lnSpc>
            </a:pPr>
            <a:r>
              <a:rPr kumimoji="1" lang="en-US" altLang="zh-CN" sz="4000" b="1" dirty="0">
                <a:solidFill>
                  <a:srgbClr val="0033CC"/>
                </a:solidFill>
              </a:rPr>
              <a:t>          </a:t>
            </a:r>
            <a:r>
              <a:rPr kumimoji="1" lang="zh-CN" altLang="zh-CN" sz="4000" b="1" dirty="0" smtClean="0">
                <a:solidFill>
                  <a:srgbClr val="0033CC"/>
                </a:solidFill>
              </a:rPr>
              <a:t>第</a:t>
            </a:r>
            <a:r>
              <a:rPr kumimoji="1" lang="zh-CN" altLang="en-US" sz="4000" b="1" dirty="0" smtClean="0">
                <a:solidFill>
                  <a:srgbClr val="0033CC"/>
                </a:solidFill>
              </a:rPr>
              <a:t>四</a:t>
            </a:r>
            <a:r>
              <a:rPr kumimoji="1" lang="zh-CN" altLang="zh-CN" sz="4000" b="1" dirty="0" smtClean="0">
                <a:solidFill>
                  <a:srgbClr val="0033CC"/>
                </a:solidFill>
              </a:rPr>
              <a:t>节</a:t>
            </a:r>
            <a:r>
              <a:rPr kumimoji="1" lang="en-US" altLang="zh-CN" sz="4000" b="1" dirty="0" smtClean="0">
                <a:solidFill>
                  <a:srgbClr val="0033CC"/>
                </a:solidFill>
              </a:rPr>
              <a:t> </a:t>
            </a:r>
            <a:r>
              <a:rPr kumimoji="1" lang="zh-CN" altLang="en-US" sz="4000" b="1" dirty="0" smtClean="0">
                <a:solidFill>
                  <a:srgbClr val="0033CC"/>
                </a:solidFill>
              </a:rPr>
              <a:t>肽聚糖的生物合成</a:t>
            </a:r>
            <a:endParaRPr kumimoji="1" lang="en-US" altLang="zh-CN" sz="4000" b="1" dirty="0">
              <a:solidFill>
                <a:srgbClr val="0033CC"/>
              </a:solidFill>
            </a:endParaRPr>
          </a:p>
          <a:p>
            <a:pPr eaLnBrk="0" fontAlgn="base" hangingPunct="0">
              <a:lnSpc>
                <a:spcPct val="144000"/>
              </a:lnSpc>
              <a:spcBef>
                <a:spcPct val="0"/>
              </a:spcBef>
              <a:spcAft>
                <a:spcPct val="0"/>
              </a:spcAft>
            </a:pPr>
            <a:r>
              <a:rPr kumimoji="1" lang="zh-CN" altLang="zh-CN" sz="4000" b="1" dirty="0">
                <a:solidFill>
                  <a:srgbClr val="0033CC"/>
                </a:solidFill>
              </a:rPr>
              <a:t>授课教师：</a:t>
            </a:r>
            <a:r>
              <a:rPr kumimoji="1" lang="zh-CN" altLang="en-US" sz="4000" b="1" dirty="0">
                <a:solidFill>
                  <a:srgbClr val="0033CC"/>
                </a:solidFill>
              </a:rPr>
              <a:t>谷竣 副</a:t>
            </a:r>
            <a:r>
              <a:rPr kumimoji="1" lang="zh-CN" altLang="zh-CN" sz="4000" b="1" dirty="0">
                <a:solidFill>
                  <a:srgbClr val="0033CC"/>
                </a:solidFill>
              </a:rPr>
              <a:t>教授</a:t>
            </a:r>
          </a:p>
          <a:p>
            <a:pPr eaLnBrk="0" fontAlgn="base" hangingPunct="0">
              <a:lnSpc>
                <a:spcPct val="144000"/>
              </a:lnSpc>
              <a:spcBef>
                <a:spcPct val="0"/>
              </a:spcBef>
              <a:spcAft>
                <a:spcPct val="0"/>
              </a:spcAft>
            </a:pPr>
            <a:r>
              <a:rPr kumimoji="1" lang="zh-CN" altLang="zh-CN" sz="4000" b="1" dirty="0">
                <a:solidFill>
                  <a:srgbClr val="0033CC"/>
                </a:solidFill>
              </a:rPr>
              <a:t>华南师范大学</a:t>
            </a:r>
            <a:endParaRPr kumimoji="1" lang="zh-CN" altLang="en-US" sz="4000" b="1" dirty="0">
              <a:solidFill>
                <a:srgbClr val="0033CC"/>
              </a:solidFill>
            </a:endParaRPr>
          </a:p>
        </p:txBody>
      </p:sp>
    </p:spTree>
    <p:extLst>
      <p:ext uri="{BB962C8B-B14F-4D97-AF65-F5344CB8AC3E}">
        <p14:creationId xmlns:p14="http://schemas.microsoft.com/office/powerpoint/2010/main" val="1987304702"/>
      </p:ext>
    </p:ext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标题 1"/>
          <p:cNvSpPr>
            <a:spLocks noGrp="1"/>
          </p:cNvSpPr>
          <p:nvPr>
            <p:ph type="title"/>
          </p:nvPr>
        </p:nvSpPr>
        <p:spPr>
          <a:xfrm>
            <a:off x="305726" y="228977"/>
            <a:ext cx="11214355" cy="1142265"/>
          </a:xfrm>
          <a:solidFill>
            <a:schemeClr val="accent6">
              <a:lumMod val="40000"/>
              <a:lumOff val="60000"/>
            </a:schemeClr>
          </a:solidFill>
          <a:ln w="12700">
            <a:solidFill>
              <a:schemeClr val="tx1"/>
            </a:solidFill>
            <a:miter lim="800000"/>
            <a:headEnd/>
            <a:tailEnd/>
          </a:ln>
          <a:extLst/>
        </p:spPr>
        <p:txBody>
          <a:bodyPr>
            <a:normAutofit/>
          </a:bodyPr>
          <a:lstStyle/>
          <a:p>
            <a:pPr defTabSz="914356">
              <a:defRPr/>
            </a:pPr>
            <a:r>
              <a:rPr lang="zh-CN" altLang="en-US" sz="3809" dirty="0">
                <a:solidFill>
                  <a:schemeClr val="tx1"/>
                </a:solidFill>
                <a:latin typeface="微软雅黑" pitchFamily="34" charset="-122"/>
                <a:ea typeface="微软雅黑" pitchFamily="34" charset="-122"/>
              </a:rPr>
              <a:t>万古霉素与</a:t>
            </a:r>
            <a:r>
              <a:rPr lang="zh-CN" altLang="en-US" sz="3809" dirty="0">
                <a:solidFill>
                  <a:srgbClr val="C00000"/>
                </a:solidFill>
                <a:latin typeface="微软雅黑" pitchFamily="34" charset="-122"/>
                <a:ea typeface="微软雅黑" pitchFamily="34" charset="-122"/>
              </a:rPr>
              <a:t>肽聚糖前体的末端二肽结合</a:t>
            </a:r>
            <a:r>
              <a:rPr lang="zh-CN" altLang="en-US" sz="3809" dirty="0">
                <a:solidFill>
                  <a:schemeClr val="tx1"/>
                </a:solidFill>
                <a:latin typeface="微软雅黑" pitchFamily="34" charset="-122"/>
                <a:ea typeface="微软雅黑" pitchFamily="34" charset="-122"/>
              </a:rPr>
              <a:t>，或</a:t>
            </a:r>
            <a:r>
              <a:rPr lang="zh-CN" altLang="en-US" sz="3809" dirty="0">
                <a:solidFill>
                  <a:srgbClr val="C00000"/>
                </a:solidFill>
                <a:latin typeface="微软雅黑" pitchFamily="34" charset="-122"/>
                <a:ea typeface="微软雅黑" pitchFamily="34" charset="-122"/>
              </a:rPr>
              <a:t>直接抑制转糖基</a:t>
            </a:r>
            <a:r>
              <a:rPr lang="zh-CN" altLang="en-US" sz="3809" dirty="0">
                <a:solidFill>
                  <a:schemeClr val="tx1"/>
                </a:solidFill>
                <a:latin typeface="微软雅黑" pitchFamily="34" charset="-122"/>
                <a:ea typeface="微软雅黑" pitchFamily="34" charset="-122"/>
              </a:rPr>
              <a:t>作用，抑制细菌细胞壁合成</a:t>
            </a:r>
          </a:p>
        </p:txBody>
      </p:sp>
      <p:pic>
        <p:nvPicPr>
          <p:cNvPr id="5632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726" y="1448515"/>
            <a:ext cx="11681339" cy="5009167"/>
          </a:xfrm>
          <a:prstGeom prst="rect">
            <a:avLst/>
          </a:prstGeom>
          <a:solidFill>
            <a:srgbClr val="FFFF00"/>
          </a:solidFill>
          <a:ln w="12700">
            <a:solidFill>
              <a:schemeClr val="tx1"/>
            </a:solidFill>
            <a:miter lim="800000"/>
            <a:headEnd/>
            <a:tailEnd/>
          </a:ln>
        </p:spPr>
      </p:pic>
    </p:spTree>
    <p:extLst>
      <p:ext uri="{BB962C8B-B14F-4D97-AF65-F5344CB8AC3E}">
        <p14:creationId xmlns:p14="http://schemas.microsoft.com/office/powerpoint/2010/main" val="1007306052"/>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标题 1"/>
          <p:cNvSpPr>
            <a:spLocks noGrp="1"/>
          </p:cNvSpPr>
          <p:nvPr>
            <p:ph type="title"/>
          </p:nvPr>
        </p:nvSpPr>
        <p:spPr>
          <a:xfrm>
            <a:off x="608089" y="151708"/>
            <a:ext cx="10975823" cy="1219535"/>
          </a:xfrm>
          <a:solidFill>
            <a:schemeClr val="accent6">
              <a:lumMod val="40000"/>
              <a:lumOff val="60000"/>
            </a:schemeClr>
          </a:solidFill>
          <a:ln w="12700">
            <a:miter lim="800000"/>
            <a:headEnd/>
            <a:tailEnd/>
          </a:ln>
          <a:extLst/>
        </p:spPr>
        <p:txBody>
          <a:bodyPr/>
          <a:lstStyle/>
          <a:p>
            <a:pPr defTabSz="914356">
              <a:defRPr/>
            </a:pPr>
            <a:r>
              <a:rPr lang="en-US" altLang="zh-CN" sz="3386" dirty="0">
                <a:solidFill>
                  <a:schemeClr val="tx1"/>
                </a:solidFill>
                <a:latin typeface="微软雅黑" panose="020B0503020204020204" pitchFamily="34" charset="-122"/>
                <a:ea typeface="微软雅黑" panose="020B0503020204020204" pitchFamily="34" charset="-122"/>
              </a:rPr>
              <a:t>β-</a:t>
            </a:r>
            <a:r>
              <a:rPr lang="zh-CN" altLang="en-US" sz="3386" dirty="0">
                <a:solidFill>
                  <a:schemeClr val="tx1"/>
                </a:solidFill>
                <a:latin typeface="微软雅黑" panose="020B0503020204020204" pitchFamily="34" charset="-122"/>
                <a:ea typeface="微软雅黑" panose="020B0503020204020204" pitchFamily="34" charset="-122"/>
              </a:rPr>
              <a:t>内酰胺类抗生素抑制肽聚糖合成的</a:t>
            </a:r>
            <a:r>
              <a:rPr lang="zh-CN" altLang="en-US" sz="3386" dirty="0">
                <a:solidFill>
                  <a:srgbClr val="C00000"/>
                </a:solidFill>
                <a:latin typeface="微软雅黑" panose="020B0503020204020204" pitchFamily="34" charset="-122"/>
                <a:ea typeface="微软雅黑" panose="020B0503020204020204" pitchFamily="34" charset="-122"/>
              </a:rPr>
              <a:t>转肽反应</a:t>
            </a:r>
            <a:r>
              <a:rPr lang="zh-CN" altLang="en-US" sz="3386" dirty="0">
                <a:solidFill>
                  <a:schemeClr val="tx1"/>
                </a:solidFill>
                <a:latin typeface="微软雅黑" panose="020B0503020204020204" pitchFamily="34" charset="-122"/>
                <a:ea typeface="微软雅黑" panose="020B0503020204020204" pitchFamily="34" charset="-122"/>
              </a:rPr>
              <a:t>而使两条聚糖链不能连接成交链结构</a:t>
            </a:r>
            <a:r>
              <a:rPr lang="en-US" altLang="zh-CN" sz="3386" dirty="0">
                <a:solidFill>
                  <a:schemeClr val="tx1"/>
                </a:solidFill>
                <a:latin typeface="微软雅黑" panose="020B0503020204020204" pitchFamily="34" charset="-122"/>
                <a:ea typeface="微软雅黑" panose="020B0503020204020204" pitchFamily="34" charset="-122"/>
              </a:rPr>
              <a:t>—</a:t>
            </a:r>
            <a:r>
              <a:rPr lang="zh-CN" altLang="en-US" sz="3386" dirty="0">
                <a:solidFill>
                  <a:schemeClr val="tx1"/>
                </a:solidFill>
                <a:latin typeface="微软雅黑" panose="020B0503020204020204" pitchFamily="34" charset="-122"/>
                <a:ea typeface="微软雅黑" panose="020B0503020204020204" pitchFamily="34" charset="-122"/>
              </a:rPr>
              <a:t>竞争性抑制</a:t>
            </a:r>
          </a:p>
        </p:txBody>
      </p:sp>
      <p:graphicFrame>
        <p:nvGraphicFramePr>
          <p:cNvPr id="57347" name="Object 4"/>
          <p:cNvGraphicFramePr>
            <a:graphicFrameLocks noChangeAspect="1"/>
          </p:cNvGraphicFramePr>
          <p:nvPr/>
        </p:nvGraphicFramePr>
        <p:xfrm>
          <a:off x="608089" y="1754238"/>
          <a:ext cx="10670100" cy="3806431"/>
        </p:xfrm>
        <a:graphic>
          <a:graphicData uri="http://schemas.openxmlformats.org/presentationml/2006/ole">
            <mc:AlternateContent xmlns:mc="http://schemas.openxmlformats.org/markup-compatibility/2006">
              <mc:Choice xmlns:v="urn:schemas-microsoft-com:vml" Requires="v">
                <p:oleObj spid="_x0000_s1026" r:id="rId3" imgW="2408634" imgH="1004649" progId="ChemDraw.Document.6.0">
                  <p:embed/>
                </p:oleObj>
              </mc:Choice>
              <mc:Fallback>
                <p:oleObj r:id="rId3" imgW="2408634" imgH="1004649" progId="ChemDraw.Document.6.0">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089" y="1754238"/>
                        <a:ext cx="10670100" cy="3806431"/>
                      </a:xfrm>
                      <a:prstGeom prst="rect">
                        <a:avLst/>
                      </a:prstGeom>
                      <a:solidFill>
                        <a:srgbClr val="B7DEE8"/>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0180" name="TextBox 3"/>
          <p:cNvSpPr txBox="1">
            <a:spLocks noChangeArrowheads="1"/>
          </p:cNvSpPr>
          <p:nvPr/>
        </p:nvSpPr>
        <p:spPr bwMode="auto">
          <a:xfrm>
            <a:off x="2439073" y="5648020"/>
            <a:ext cx="1421113" cy="500793"/>
          </a:xfrm>
          <a:prstGeom prst="rect">
            <a:avLst/>
          </a:prstGeom>
          <a:solidFill>
            <a:schemeClr val="accent2">
              <a:lumMod val="20000"/>
              <a:lumOff val="80000"/>
            </a:schemeClr>
          </a:solidFill>
          <a:ln w="25400">
            <a:noFill/>
            <a:miter lim="800000"/>
            <a:headEnd/>
            <a:tailEnd/>
          </a:ln>
        </p:spPr>
        <p:txBody>
          <a:bodyPr lIns="108851" tIns="54427" rIns="108851" bIns="54427">
            <a:spAutoFit/>
          </a:bodyPr>
          <a:lstStyle>
            <a:lvl1pPr>
              <a:lnSpc>
                <a:spcPct val="120000"/>
              </a:lnSpc>
              <a:spcBef>
                <a:spcPct val="20000"/>
              </a:spcBef>
              <a:buFont typeface="Arial" pitchFamily="34" charset="0"/>
              <a:buChar char="•"/>
              <a:defRPr sz="2000" b="1">
                <a:solidFill>
                  <a:schemeClr val="tx1"/>
                </a:solidFill>
                <a:latin typeface="微软雅黑" pitchFamily="34" charset="-122"/>
                <a:ea typeface="微软雅黑" pitchFamily="34" charset="-122"/>
              </a:defRPr>
            </a:lvl1pPr>
            <a:lvl2pPr marL="742950" indent="-285750">
              <a:lnSpc>
                <a:spcPct val="120000"/>
              </a:lnSpc>
              <a:spcBef>
                <a:spcPct val="20000"/>
              </a:spcBef>
              <a:buFont typeface="Arial" pitchFamily="34" charset="0"/>
              <a:buChar char="–"/>
              <a:defRPr b="1">
                <a:solidFill>
                  <a:schemeClr val="tx1"/>
                </a:solidFill>
                <a:latin typeface="微软雅黑" pitchFamily="34" charset="-122"/>
                <a:ea typeface="微软雅黑" pitchFamily="34" charset="-122"/>
              </a:defRPr>
            </a:lvl2pPr>
            <a:lvl3pPr marL="1143000" indent="-228600">
              <a:lnSpc>
                <a:spcPct val="120000"/>
              </a:lnSpc>
              <a:spcBef>
                <a:spcPct val="20000"/>
              </a:spcBef>
              <a:buFont typeface="Arial" pitchFamily="34" charset="0"/>
              <a:buChar char="•"/>
              <a:defRPr sz="1500" b="1">
                <a:solidFill>
                  <a:schemeClr val="tx1"/>
                </a:solidFill>
                <a:latin typeface="微软雅黑" pitchFamily="34" charset="-122"/>
                <a:ea typeface="微软雅黑" pitchFamily="34" charset="-122"/>
              </a:defRPr>
            </a:lvl3pPr>
            <a:lvl4pPr marL="16002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4pPr>
            <a:lvl5pPr marL="20574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5pPr>
            <a:lvl6pPr marL="25146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6pPr>
            <a:lvl7pPr marL="29718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7pPr>
            <a:lvl8pPr marL="34290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8pPr>
            <a:lvl9pPr marL="38862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9pPr>
          </a:lstStyle>
          <a:p>
            <a:pPr eaLnBrk="1" hangingPunct="1">
              <a:lnSpc>
                <a:spcPct val="100000"/>
              </a:lnSpc>
              <a:spcBef>
                <a:spcPct val="0"/>
              </a:spcBef>
              <a:buFontTx/>
              <a:buNone/>
              <a:defRPr/>
            </a:pPr>
            <a:r>
              <a:rPr lang="zh-CN" altLang="en-US" sz="2540" dirty="0"/>
              <a:t>青霉素</a:t>
            </a:r>
          </a:p>
        </p:txBody>
      </p:sp>
      <p:sp>
        <p:nvSpPr>
          <p:cNvPr id="50181" name="TextBox 4"/>
          <p:cNvSpPr txBox="1">
            <a:spLocks noChangeArrowheads="1"/>
          </p:cNvSpPr>
          <p:nvPr/>
        </p:nvSpPr>
        <p:spPr bwMode="auto">
          <a:xfrm>
            <a:off x="8026094" y="5614424"/>
            <a:ext cx="2946371" cy="500793"/>
          </a:xfrm>
          <a:prstGeom prst="rect">
            <a:avLst/>
          </a:prstGeom>
          <a:solidFill>
            <a:schemeClr val="accent2">
              <a:lumMod val="20000"/>
              <a:lumOff val="80000"/>
            </a:schemeClr>
          </a:solidFill>
          <a:ln w="25400">
            <a:noFill/>
            <a:miter lim="800000"/>
            <a:headEnd/>
            <a:tailEnd/>
          </a:ln>
        </p:spPr>
        <p:txBody>
          <a:bodyPr lIns="108851" tIns="54427" rIns="108851" bIns="54427">
            <a:spAutoFit/>
          </a:bodyPr>
          <a:lstStyle>
            <a:lvl1pPr>
              <a:lnSpc>
                <a:spcPct val="120000"/>
              </a:lnSpc>
              <a:spcBef>
                <a:spcPct val="20000"/>
              </a:spcBef>
              <a:buFont typeface="Arial" pitchFamily="34" charset="0"/>
              <a:buChar char="•"/>
              <a:defRPr sz="2000" b="1">
                <a:solidFill>
                  <a:schemeClr val="tx1"/>
                </a:solidFill>
                <a:latin typeface="微软雅黑" pitchFamily="34" charset="-122"/>
                <a:ea typeface="微软雅黑" pitchFamily="34" charset="-122"/>
              </a:defRPr>
            </a:lvl1pPr>
            <a:lvl2pPr marL="742950" indent="-285750">
              <a:lnSpc>
                <a:spcPct val="120000"/>
              </a:lnSpc>
              <a:spcBef>
                <a:spcPct val="20000"/>
              </a:spcBef>
              <a:buFont typeface="Arial" pitchFamily="34" charset="0"/>
              <a:buChar char="–"/>
              <a:defRPr b="1">
                <a:solidFill>
                  <a:schemeClr val="tx1"/>
                </a:solidFill>
                <a:latin typeface="微软雅黑" pitchFamily="34" charset="-122"/>
                <a:ea typeface="微软雅黑" pitchFamily="34" charset="-122"/>
              </a:defRPr>
            </a:lvl2pPr>
            <a:lvl3pPr marL="1143000" indent="-228600">
              <a:lnSpc>
                <a:spcPct val="120000"/>
              </a:lnSpc>
              <a:spcBef>
                <a:spcPct val="20000"/>
              </a:spcBef>
              <a:buFont typeface="Arial" pitchFamily="34" charset="0"/>
              <a:buChar char="•"/>
              <a:defRPr sz="1500" b="1">
                <a:solidFill>
                  <a:schemeClr val="tx1"/>
                </a:solidFill>
                <a:latin typeface="微软雅黑" pitchFamily="34" charset="-122"/>
                <a:ea typeface="微软雅黑" pitchFamily="34" charset="-122"/>
              </a:defRPr>
            </a:lvl3pPr>
            <a:lvl4pPr marL="16002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4pPr>
            <a:lvl5pPr marL="20574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5pPr>
            <a:lvl6pPr marL="25146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6pPr>
            <a:lvl7pPr marL="29718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7pPr>
            <a:lvl8pPr marL="34290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8pPr>
            <a:lvl9pPr marL="38862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9pPr>
          </a:lstStyle>
          <a:p>
            <a:pPr eaLnBrk="1" hangingPunct="1">
              <a:lnSpc>
                <a:spcPct val="100000"/>
              </a:lnSpc>
              <a:spcBef>
                <a:spcPct val="0"/>
              </a:spcBef>
              <a:buFontTx/>
              <a:buNone/>
              <a:defRPr/>
            </a:pPr>
            <a:r>
              <a:rPr lang="en-US" altLang="zh-CN" sz="2540" dirty="0"/>
              <a:t>D-</a:t>
            </a:r>
            <a:r>
              <a:rPr lang="zh-CN" altLang="en-US" sz="2540" dirty="0"/>
              <a:t>丙氨酰</a:t>
            </a:r>
            <a:r>
              <a:rPr lang="en-US" altLang="zh-CN" sz="2540" dirty="0"/>
              <a:t>-D</a:t>
            </a:r>
            <a:r>
              <a:rPr lang="zh-CN" altLang="en-US" sz="2540" dirty="0"/>
              <a:t>丙氨酸</a:t>
            </a:r>
          </a:p>
        </p:txBody>
      </p:sp>
    </p:spTree>
    <p:extLst>
      <p:ext uri="{BB962C8B-B14F-4D97-AF65-F5344CB8AC3E}">
        <p14:creationId xmlns:p14="http://schemas.microsoft.com/office/powerpoint/2010/main" val="908778502"/>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TextBox 4"/>
          <p:cNvSpPr txBox="1">
            <a:spLocks noChangeArrowheads="1"/>
          </p:cNvSpPr>
          <p:nvPr/>
        </p:nvSpPr>
        <p:spPr bwMode="auto">
          <a:xfrm>
            <a:off x="406514" y="306249"/>
            <a:ext cx="2032559" cy="858905"/>
          </a:xfrm>
          <a:prstGeom prst="rect">
            <a:avLst/>
          </a:prstGeom>
          <a:solidFill>
            <a:schemeClr val="accent2">
              <a:lumMod val="20000"/>
              <a:lumOff val="80000"/>
            </a:schemeClr>
          </a:solidFill>
          <a:ln w="12700">
            <a:noFill/>
            <a:miter lim="800000"/>
            <a:headEnd/>
            <a:tailEnd/>
          </a:ln>
        </p:spPr>
        <p:txBody>
          <a:bodyPr lIns="108851" tIns="54427" rIns="108851" bIns="54427">
            <a:spAutoFit/>
          </a:bodyPr>
          <a:lstStyle>
            <a:lvl1pPr>
              <a:lnSpc>
                <a:spcPct val="120000"/>
              </a:lnSpc>
              <a:spcBef>
                <a:spcPct val="20000"/>
              </a:spcBef>
              <a:buFont typeface="Arial" pitchFamily="34" charset="0"/>
              <a:buChar char="•"/>
              <a:defRPr sz="2000" b="1">
                <a:solidFill>
                  <a:schemeClr val="tx1"/>
                </a:solidFill>
                <a:latin typeface="微软雅黑" pitchFamily="34" charset="-122"/>
                <a:ea typeface="微软雅黑" pitchFamily="34" charset="-122"/>
              </a:defRPr>
            </a:lvl1pPr>
            <a:lvl2pPr marL="742950" indent="-285750">
              <a:lnSpc>
                <a:spcPct val="120000"/>
              </a:lnSpc>
              <a:spcBef>
                <a:spcPct val="20000"/>
              </a:spcBef>
              <a:buFont typeface="Arial" pitchFamily="34" charset="0"/>
              <a:buChar char="–"/>
              <a:defRPr b="1">
                <a:solidFill>
                  <a:schemeClr val="tx1"/>
                </a:solidFill>
                <a:latin typeface="微软雅黑" pitchFamily="34" charset="-122"/>
                <a:ea typeface="微软雅黑" pitchFamily="34" charset="-122"/>
              </a:defRPr>
            </a:lvl2pPr>
            <a:lvl3pPr marL="1143000" indent="-228600">
              <a:lnSpc>
                <a:spcPct val="120000"/>
              </a:lnSpc>
              <a:spcBef>
                <a:spcPct val="20000"/>
              </a:spcBef>
              <a:buFont typeface="Arial" pitchFamily="34" charset="0"/>
              <a:buChar char="•"/>
              <a:defRPr sz="1500" b="1">
                <a:solidFill>
                  <a:schemeClr val="tx1"/>
                </a:solidFill>
                <a:latin typeface="微软雅黑" pitchFamily="34" charset="-122"/>
                <a:ea typeface="微软雅黑" pitchFamily="34" charset="-122"/>
              </a:defRPr>
            </a:lvl3pPr>
            <a:lvl4pPr marL="16002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4pPr>
            <a:lvl5pPr marL="20574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5pPr>
            <a:lvl6pPr marL="25146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6pPr>
            <a:lvl7pPr marL="29718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7pPr>
            <a:lvl8pPr marL="34290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8pPr>
            <a:lvl9pPr marL="38862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9pPr>
          </a:lstStyle>
          <a:p>
            <a:pPr eaLnBrk="1" hangingPunct="1">
              <a:lnSpc>
                <a:spcPct val="100000"/>
              </a:lnSpc>
              <a:spcBef>
                <a:spcPct val="0"/>
              </a:spcBef>
              <a:buFontTx/>
              <a:buNone/>
              <a:defRPr/>
            </a:pPr>
            <a:r>
              <a:rPr lang="zh-CN" altLang="en-US" sz="4867" dirty="0"/>
              <a:t>总 结</a:t>
            </a:r>
          </a:p>
        </p:txBody>
      </p:sp>
      <p:sp>
        <p:nvSpPr>
          <p:cNvPr id="2" name="TextBox 1"/>
          <p:cNvSpPr txBox="1"/>
          <p:nvPr/>
        </p:nvSpPr>
        <p:spPr>
          <a:xfrm>
            <a:off x="151184" y="1599695"/>
            <a:ext cx="11429370" cy="1264705"/>
          </a:xfrm>
          <a:prstGeom prst="rect">
            <a:avLst/>
          </a:prstGeom>
          <a:solidFill>
            <a:schemeClr val="accent5">
              <a:lumMod val="40000"/>
              <a:lumOff val="60000"/>
            </a:schemeClr>
          </a:solidFill>
        </p:spPr>
        <p:txBody>
          <a:bodyPr>
            <a:spAutoFit/>
          </a:bodyPr>
          <a:lstStyle/>
          <a:p>
            <a:pPr marL="604733" indent="-604733">
              <a:buFont typeface="Wingdings" panose="05000000000000000000" pitchFamily="2" charset="2"/>
              <a:buChar char="Ø"/>
              <a:defRPr/>
            </a:pPr>
            <a:r>
              <a:rPr lang="zh-CN" altLang="en-US" sz="3809" b="1" dirty="0">
                <a:latin typeface="微软雅黑" panose="020B0503020204020204" pitchFamily="34" charset="-122"/>
                <a:ea typeface="微软雅黑" panose="020B0503020204020204" pitchFamily="34" charset="-122"/>
              </a:rPr>
              <a:t>以金黄色葡萄球菌为例，肽聚糖生物合成的过程</a:t>
            </a:r>
            <a:endParaRPr lang="en-US" altLang="zh-CN" sz="3809" b="1" dirty="0">
              <a:latin typeface="微软雅黑" panose="020B0503020204020204" pitchFamily="34" charset="-122"/>
              <a:ea typeface="微软雅黑" panose="020B0503020204020204" pitchFamily="34" charset="-122"/>
            </a:endParaRPr>
          </a:p>
          <a:p>
            <a:pPr marL="604733" indent="-604733">
              <a:buFont typeface="Wingdings" panose="05000000000000000000" pitchFamily="2" charset="2"/>
              <a:buChar char="Ø"/>
              <a:defRPr/>
            </a:pPr>
            <a:r>
              <a:rPr lang="zh-CN" altLang="en-US" sz="3809" b="1" dirty="0">
                <a:latin typeface="微软雅黑" panose="020B0503020204020204" pitchFamily="34" charset="-122"/>
                <a:ea typeface="微软雅黑" panose="020B0503020204020204" pitchFamily="34" charset="-122"/>
              </a:rPr>
              <a:t>不同抗生素对肽聚糖生物合成过程的影响</a:t>
            </a:r>
          </a:p>
        </p:txBody>
      </p:sp>
    </p:spTree>
    <p:extLst>
      <p:ext uri="{BB962C8B-B14F-4D97-AF65-F5344CB8AC3E}">
        <p14:creationId xmlns:p14="http://schemas.microsoft.com/office/powerpoint/2010/main" val="1298468834"/>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标题 1"/>
          <p:cNvSpPr>
            <a:spLocks noGrp="1"/>
          </p:cNvSpPr>
          <p:nvPr>
            <p:ph type="title"/>
          </p:nvPr>
        </p:nvSpPr>
        <p:spPr>
          <a:xfrm>
            <a:off x="712236" y="2133874"/>
            <a:ext cx="10972464" cy="1142265"/>
          </a:xfrm>
          <a:solidFill>
            <a:schemeClr val="accent5">
              <a:lumMod val="40000"/>
              <a:lumOff val="60000"/>
            </a:schemeClr>
          </a:solidFill>
          <a:extLst/>
        </p:spPr>
        <p:txBody>
          <a:bodyPr/>
          <a:lstStyle/>
          <a:p>
            <a:pPr defTabSz="914356">
              <a:defRPr/>
            </a:pPr>
            <a:r>
              <a:rPr lang="zh-CN" altLang="en-US" dirty="0">
                <a:solidFill>
                  <a:schemeClr val="tx1"/>
                </a:solidFill>
                <a:latin typeface="微软雅黑" panose="020B0503020204020204" pitchFamily="34" charset="-122"/>
                <a:ea typeface="微软雅黑" panose="020B0503020204020204" pitchFamily="34" charset="-122"/>
              </a:rPr>
              <a:t>（四）肽聚糖的生物合成</a:t>
            </a:r>
          </a:p>
        </p:txBody>
      </p:sp>
    </p:spTree>
    <p:extLst>
      <p:ext uri="{BB962C8B-B14F-4D97-AF65-F5344CB8AC3E}">
        <p14:creationId xmlns:p14="http://schemas.microsoft.com/office/powerpoint/2010/main" val="2387857826"/>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 y="534703"/>
            <a:ext cx="10972464" cy="4525384"/>
          </a:xfrm>
          <a:solidFill>
            <a:schemeClr val="accent5">
              <a:lumMod val="40000"/>
              <a:lumOff val="60000"/>
            </a:schemeClr>
          </a:solidFill>
        </p:spPr>
        <p:txBody>
          <a:bodyPr/>
          <a:lstStyle/>
          <a:p>
            <a:pPr marL="228590" indent="-182872" defTabSz="914356">
              <a:defRPr/>
            </a:pPr>
            <a:r>
              <a:rPr lang="zh-CN" altLang="en-US" dirty="0"/>
              <a:t>肽聚糖单体由哪几部分构成？</a:t>
            </a:r>
            <a:endParaRPr lang="en-US" altLang="zh-CN" dirty="0"/>
          </a:p>
          <a:p>
            <a:pPr marL="0" indent="0" defTabSz="914356">
              <a:buNone/>
              <a:defRPr/>
            </a:pPr>
            <a:r>
              <a:rPr lang="en-US" altLang="zh-CN" dirty="0"/>
              <a:t>1</a:t>
            </a:r>
            <a:r>
              <a:rPr lang="zh-CN" altLang="en-US" dirty="0"/>
              <a:t>、双糖单位</a:t>
            </a:r>
            <a:endParaRPr lang="en-US" altLang="zh-CN" dirty="0"/>
          </a:p>
          <a:p>
            <a:pPr marL="0" indent="0" defTabSz="914356">
              <a:buNone/>
              <a:defRPr/>
            </a:pPr>
            <a:r>
              <a:rPr lang="en-US" altLang="zh-CN" dirty="0"/>
              <a:t>2</a:t>
            </a:r>
            <a:r>
              <a:rPr lang="zh-CN" altLang="en-US" dirty="0"/>
              <a:t>、四肽尾</a:t>
            </a:r>
            <a:endParaRPr lang="en-US" altLang="zh-CN" dirty="0"/>
          </a:p>
          <a:p>
            <a:pPr marL="0" indent="0" defTabSz="914356">
              <a:buNone/>
              <a:defRPr/>
            </a:pPr>
            <a:r>
              <a:rPr lang="en-US" altLang="zh-CN" dirty="0"/>
              <a:t>3</a:t>
            </a:r>
            <a:r>
              <a:rPr lang="zh-CN" altLang="en-US" dirty="0"/>
              <a:t>、肽桥</a:t>
            </a:r>
          </a:p>
        </p:txBody>
      </p:sp>
      <p:pic>
        <p:nvPicPr>
          <p:cNvPr id="49155" name="图片 1"/>
          <p:cNvPicPr>
            <a:picLocks noChangeAspect="1"/>
          </p:cNvPicPr>
          <p:nvPr/>
        </p:nvPicPr>
        <p:blipFill>
          <a:blip r:embed="rId2">
            <a:extLst>
              <a:ext uri="{28A0092B-C50C-407E-A947-70E740481C1C}">
                <a14:useLocalDpi xmlns:a14="http://schemas.microsoft.com/office/drawing/2010/main" val="0"/>
              </a:ext>
            </a:extLst>
          </a:blip>
          <a:srcRect l="8751" r="6755"/>
          <a:stretch>
            <a:fillRect/>
          </a:stretch>
        </p:blipFill>
        <p:spPr bwMode="auto">
          <a:xfrm>
            <a:off x="6987974" y="1448516"/>
            <a:ext cx="4182707" cy="495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75811435"/>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标题 1"/>
          <p:cNvSpPr>
            <a:spLocks noGrp="1"/>
          </p:cNvSpPr>
          <p:nvPr>
            <p:ph type="title"/>
          </p:nvPr>
        </p:nvSpPr>
        <p:spPr>
          <a:xfrm>
            <a:off x="406514" y="228977"/>
            <a:ext cx="10972464" cy="685359"/>
          </a:xfrm>
          <a:solidFill>
            <a:schemeClr val="accent6">
              <a:lumMod val="40000"/>
              <a:lumOff val="60000"/>
            </a:schemeClr>
          </a:solidFill>
          <a:extLst/>
        </p:spPr>
        <p:txBody>
          <a:bodyPr>
            <a:normAutofit fontScale="90000"/>
          </a:bodyPr>
          <a:lstStyle/>
          <a:p>
            <a:pPr defTabSz="914356">
              <a:defRPr/>
            </a:pPr>
            <a:r>
              <a:rPr lang="zh-CN" altLang="en-US" dirty="0">
                <a:solidFill>
                  <a:schemeClr val="tx1"/>
                </a:solidFill>
                <a:latin typeface="微软雅黑" pitchFamily="34" charset="-122"/>
                <a:ea typeface="微软雅黑" pitchFamily="34" charset="-122"/>
              </a:rPr>
              <a:t>肽聚糖的生物合成</a:t>
            </a:r>
          </a:p>
        </p:txBody>
      </p:sp>
      <p:pic>
        <p:nvPicPr>
          <p:cNvPr id="50179" name="图片 2" descr="肽聚糖合成全过程.TIF"/>
          <p:cNvPicPr>
            <a:picLocks noChangeAspect="1"/>
          </p:cNvPicPr>
          <p:nvPr/>
        </p:nvPicPr>
        <p:blipFill>
          <a:blip r:embed="rId2">
            <a:extLst>
              <a:ext uri="{28A0092B-C50C-407E-A947-70E740481C1C}">
                <a14:useLocalDpi xmlns:a14="http://schemas.microsoft.com/office/drawing/2010/main" val="0"/>
              </a:ext>
            </a:extLst>
          </a:blip>
          <a:srcRect r="16545" b="10294"/>
          <a:stretch>
            <a:fillRect/>
          </a:stretch>
        </p:blipFill>
        <p:spPr bwMode="auto">
          <a:xfrm>
            <a:off x="2825428" y="1220063"/>
            <a:ext cx="9225470" cy="472360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43012" name="TextBox 3"/>
          <p:cNvSpPr txBox="1">
            <a:spLocks noChangeArrowheads="1"/>
          </p:cNvSpPr>
          <p:nvPr/>
        </p:nvSpPr>
        <p:spPr bwMode="auto">
          <a:xfrm>
            <a:off x="201576" y="1371242"/>
            <a:ext cx="2529782" cy="4115052"/>
          </a:xfrm>
          <a:prstGeom prst="rect">
            <a:avLst/>
          </a:prstGeom>
          <a:solidFill>
            <a:schemeClr val="accent5">
              <a:lumMod val="40000"/>
              <a:lumOff val="60000"/>
            </a:schemeClr>
          </a:solidFill>
          <a:ln w="12700">
            <a:solidFill>
              <a:schemeClr val="tx1"/>
            </a:solidFill>
            <a:miter lim="800000"/>
            <a:headEnd/>
            <a:tailEnd/>
          </a:ln>
        </p:spPr>
        <p:txBody>
          <a:bodyPr lIns="108851" tIns="54427" rIns="108851" bIns="54427">
            <a:spAutoFit/>
          </a:bodyPr>
          <a:lstStyle>
            <a:lvl1pPr>
              <a:lnSpc>
                <a:spcPct val="120000"/>
              </a:lnSpc>
              <a:spcBef>
                <a:spcPct val="20000"/>
              </a:spcBef>
              <a:buFont typeface="Arial" pitchFamily="34" charset="0"/>
              <a:buChar char="•"/>
              <a:defRPr sz="2000" b="1">
                <a:solidFill>
                  <a:schemeClr val="tx1"/>
                </a:solidFill>
                <a:latin typeface="微软雅黑" pitchFamily="34" charset="-122"/>
                <a:ea typeface="微软雅黑" pitchFamily="34" charset="-122"/>
              </a:defRPr>
            </a:lvl1pPr>
            <a:lvl2pPr marL="742950" indent="-285750">
              <a:lnSpc>
                <a:spcPct val="120000"/>
              </a:lnSpc>
              <a:spcBef>
                <a:spcPct val="20000"/>
              </a:spcBef>
              <a:buFont typeface="Arial" pitchFamily="34" charset="0"/>
              <a:buChar char="–"/>
              <a:defRPr b="1">
                <a:solidFill>
                  <a:schemeClr val="tx1"/>
                </a:solidFill>
                <a:latin typeface="微软雅黑" pitchFamily="34" charset="-122"/>
                <a:ea typeface="微软雅黑" pitchFamily="34" charset="-122"/>
              </a:defRPr>
            </a:lvl2pPr>
            <a:lvl3pPr marL="1143000" indent="-228600">
              <a:lnSpc>
                <a:spcPct val="120000"/>
              </a:lnSpc>
              <a:spcBef>
                <a:spcPct val="20000"/>
              </a:spcBef>
              <a:buFont typeface="Arial" pitchFamily="34" charset="0"/>
              <a:buChar char="•"/>
              <a:defRPr sz="1500" b="1">
                <a:solidFill>
                  <a:schemeClr val="tx1"/>
                </a:solidFill>
                <a:latin typeface="微软雅黑" pitchFamily="34" charset="-122"/>
                <a:ea typeface="微软雅黑" pitchFamily="34" charset="-122"/>
              </a:defRPr>
            </a:lvl3pPr>
            <a:lvl4pPr marL="16002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4pPr>
            <a:lvl5pPr marL="20574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5pPr>
            <a:lvl6pPr marL="25146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6pPr>
            <a:lvl7pPr marL="29718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7pPr>
            <a:lvl8pPr marL="34290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8pPr>
            <a:lvl9pPr marL="38862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9pPr>
          </a:lstStyle>
          <a:p>
            <a:pPr algn="ctr" eaLnBrk="1" hangingPunct="1">
              <a:lnSpc>
                <a:spcPct val="100000"/>
              </a:lnSpc>
              <a:spcBef>
                <a:spcPct val="0"/>
              </a:spcBef>
              <a:buFontTx/>
              <a:buNone/>
              <a:defRPr/>
            </a:pPr>
            <a:r>
              <a:rPr lang="zh-CN" altLang="en-US" sz="2328" u="sng" dirty="0"/>
              <a:t>两种载体：</a:t>
            </a:r>
            <a:endParaRPr lang="en-US" altLang="zh-CN" sz="2328" u="sng" dirty="0"/>
          </a:p>
          <a:p>
            <a:pPr algn="ctr" eaLnBrk="1" hangingPunct="1">
              <a:lnSpc>
                <a:spcPct val="100000"/>
              </a:lnSpc>
              <a:spcBef>
                <a:spcPct val="0"/>
              </a:spcBef>
              <a:buFontTx/>
              <a:buNone/>
              <a:defRPr/>
            </a:pPr>
            <a:r>
              <a:rPr lang="zh-CN" altLang="en-US" sz="2116" dirty="0">
                <a:solidFill>
                  <a:srgbClr val="C00000"/>
                </a:solidFill>
              </a:rPr>
              <a:t>尿苷二磷酸</a:t>
            </a:r>
            <a:endParaRPr lang="en-US" altLang="zh-CN" sz="2116" dirty="0">
              <a:solidFill>
                <a:srgbClr val="C00000"/>
              </a:solidFill>
            </a:endParaRPr>
          </a:p>
          <a:p>
            <a:pPr algn="ctr" eaLnBrk="1" hangingPunct="1">
              <a:lnSpc>
                <a:spcPct val="100000"/>
              </a:lnSpc>
              <a:spcBef>
                <a:spcPct val="0"/>
              </a:spcBef>
              <a:buFontTx/>
              <a:buNone/>
              <a:defRPr/>
            </a:pPr>
            <a:r>
              <a:rPr lang="zh-CN" altLang="en-US" sz="2116" dirty="0">
                <a:solidFill>
                  <a:srgbClr val="C00000"/>
                </a:solidFill>
              </a:rPr>
              <a:t>细菌萜醇</a:t>
            </a:r>
            <a:endParaRPr lang="en-US" altLang="zh-CN" sz="2116" dirty="0">
              <a:solidFill>
                <a:srgbClr val="C00000"/>
              </a:solidFill>
            </a:endParaRPr>
          </a:p>
          <a:p>
            <a:pPr algn="ctr" eaLnBrk="1" hangingPunct="1">
              <a:lnSpc>
                <a:spcPct val="100000"/>
              </a:lnSpc>
              <a:spcBef>
                <a:spcPct val="0"/>
              </a:spcBef>
              <a:buFontTx/>
              <a:buNone/>
              <a:defRPr/>
            </a:pPr>
            <a:r>
              <a:rPr lang="zh-CN" altLang="en-US" sz="2328" u="sng" dirty="0"/>
              <a:t>三个阶段和合成部位：</a:t>
            </a:r>
            <a:endParaRPr lang="en-US" altLang="zh-CN" sz="2328" u="sng" dirty="0"/>
          </a:p>
          <a:p>
            <a:pPr algn="ctr" eaLnBrk="1" hangingPunct="1">
              <a:lnSpc>
                <a:spcPct val="100000"/>
              </a:lnSpc>
              <a:spcBef>
                <a:spcPct val="0"/>
              </a:spcBef>
              <a:buFontTx/>
              <a:buNone/>
              <a:defRPr/>
            </a:pPr>
            <a:r>
              <a:rPr lang="en-US" altLang="zh-CN" sz="2116" dirty="0">
                <a:solidFill>
                  <a:srgbClr val="0000CC"/>
                </a:solidFill>
              </a:rPr>
              <a:t>1</a:t>
            </a:r>
            <a:r>
              <a:rPr lang="zh-CN" altLang="en-US" sz="2116" dirty="0">
                <a:solidFill>
                  <a:srgbClr val="0000CC"/>
                </a:solidFill>
              </a:rPr>
              <a:t>、胞壁酸五肽（细胞质）</a:t>
            </a:r>
            <a:endParaRPr lang="en-US" altLang="zh-CN" sz="2116" dirty="0">
              <a:solidFill>
                <a:srgbClr val="0000CC"/>
              </a:solidFill>
            </a:endParaRPr>
          </a:p>
          <a:p>
            <a:pPr algn="ctr" eaLnBrk="1" hangingPunct="1">
              <a:lnSpc>
                <a:spcPct val="100000"/>
              </a:lnSpc>
              <a:spcBef>
                <a:spcPct val="0"/>
              </a:spcBef>
              <a:buFontTx/>
              <a:buNone/>
              <a:defRPr/>
            </a:pPr>
            <a:r>
              <a:rPr lang="en-US" altLang="zh-CN" sz="2116" dirty="0">
                <a:solidFill>
                  <a:srgbClr val="0000CC"/>
                </a:solidFill>
              </a:rPr>
              <a:t>2</a:t>
            </a:r>
            <a:r>
              <a:rPr lang="zh-CN" altLang="en-US" sz="2116" dirty="0">
                <a:solidFill>
                  <a:srgbClr val="0000CC"/>
                </a:solidFill>
              </a:rPr>
              <a:t>、肽聚糖单体（细胞膜）</a:t>
            </a:r>
            <a:endParaRPr lang="en-US" altLang="zh-CN" sz="2116" dirty="0">
              <a:solidFill>
                <a:srgbClr val="0000CC"/>
              </a:solidFill>
            </a:endParaRPr>
          </a:p>
          <a:p>
            <a:pPr algn="ctr" eaLnBrk="1" hangingPunct="1">
              <a:lnSpc>
                <a:spcPct val="100000"/>
              </a:lnSpc>
              <a:spcBef>
                <a:spcPct val="0"/>
              </a:spcBef>
              <a:buFontTx/>
              <a:buNone/>
              <a:defRPr/>
            </a:pPr>
            <a:r>
              <a:rPr lang="en-US" altLang="zh-CN" sz="2116" dirty="0">
                <a:solidFill>
                  <a:srgbClr val="0000CC"/>
                </a:solidFill>
              </a:rPr>
              <a:t>3</a:t>
            </a:r>
            <a:r>
              <a:rPr lang="zh-CN" altLang="en-US" sz="2116" dirty="0">
                <a:solidFill>
                  <a:srgbClr val="0000CC"/>
                </a:solidFill>
              </a:rPr>
              <a:t>、交联肽聚糖（细胞壁生长点）</a:t>
            </a:r>
            <a:endParaRPr lang="en-US" altLang="zh-CN" sz="2116" dirty="0">
              <a:solidFill>
                <a:srgbClr val="0000CC"/>
              </a:solidFill>
            </a:endParaRPr>
          </a:p>
          <a:p>
            <a:pPr eaLnBrk="1" hangingPunct="1">
              <a:lnSpc>
                <a:spcPct val="100000"/>
              </a:lnSpc>
              <a:spcBef>
                <a:spcPct val="0"/>
              </a:spcBef>
              <a:buFontTx/>
              <a:buNone/>
              <a:defRPr/>
            </a:pPr>
            <a:endParaRPr lang="zh-CN" altLang="en-US" sz="2116" b="0" dirty="0"/>
          </a:p>
        </p:txBody>
      </p:sp>
      <p:sp>
        <p:nvSpPr>
          <p:cNvPr id="5" name="圆角矩形 4"/>
          <p:cNvSpPr/>
          <p:nvPr/>
        </p:nvSpPr>
        <p:spPr>
          <a:xfrm>
            <a:off x="2845585" y="3353409"/>
            <a:ext cx="7518792" cy="2667525"/>
          </a:xfrm>
          <a:prstGeom prst="roundRect">
            <a:avLst/>
          </a:prstGeom>
          <a:noFill/>
          <a:ln w="38100">
            <a:solidFill>
              <a:srgbClr val="C0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lIns="108851" tIns="54427" rIns="108851" bIns="54427" anchor="ctr"/>
          <a:lstStyle/>
          <a:p>
            <a:pPr algn="ctr">
              <a:defRPr/>
            </a:pPr>
            <a:endParaRPr lang="zh-CN" altLang="en-US" sz="3809"/>
          </a:p>
        </p:txBody>
      </p:sp>
      <p:sp>
        <p:nvSpPr>
          <p:cNvPr id="6" name="圆角矩形 5"/>
          <p:cNvSpPr/>
          <p:nvPr/>
        </p:nvSpPr>
        <p:spPr>
          <a:xfrm>
            <a:off x="3772836" y="2513508"/>
            <a:ext cx="8227667" cy="685359"/>
          </a:xfrm>
          <a:prstGeom prst="roundRect">
            <a:avLst/>
          </a:prstGeom>
          <a:noFill/>
          <a:ln w="38100">
            <a:solidFill>
              <a:srgbClr val="0000C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08851" tIns="54427" rIns="108851" bIns="54427" anchor="ctr"/>
          <a:lstStyle/>
          <a:p>
            <a:pPr algn="ctr">
              <a:defRPr/>
            </a:pPr>
            <a:endParaRPr lang="zh-CN" altLang="en-US" sz="3809"/>
          </a:p>
        </p:txBody>
      </p:sp>
      <p:sp>
        <p:nvSpPr>
          <p:cNvPr id="7" name="圆角矩形 6"/>
          <p:cNvSpPr/>
          <p:nvPr/>
        </p:nvSpPr>
        <p:spPr>
          <a:xfrm>
            <a:off x="3759397" y="1220061"/>
            <a:ext cx="8231028" cy="1219535"/>
          </a:xfrm>
          <a:prstGeom prst="roundRect">
            <a:avLst/>
          </a:prstGeom>
          <a:no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108851" tIns="54427" rIns="108851" bIns="54427" anchor="ctr"/>
          <a:lstStyle/>
          <a:p>
            <a:pPr algn="ctr">
              <a:defRPr/>
            </a:pPr>
            <a:endParaRPr lang="zh-CN" altLang="en-US" sz="3809"/>
          </a:p>
        </p:txBody>
      </p:sp>
    </p:spTree>
    <p:extLst>
      <p:ext uri="{BB962C8B-B14F-4D97-AF65-F5344CB8AC3E}">
        <p14:creationId xmlns:p14="http://schemas.microsoft.com/office/powerpoint/2010/main" val="1111849985"/>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par>
                          <p:cTn id="8" fill="hold" nodeType="afterGroup">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down)">
                                      <p:cBhvr>
                                        <p:cTn id="11" dur="500"/>
                                        <p:tgtEl>
                                          <p:spTgt spid="6"/>
                                        </p:tgtEl>
                                      </p:cBhvr>
                                    </p:animEffect>
                                  </p:childTnLst>
                                </p:cTn>
                              </p:par>
                            </p:childTnLst>
                          </p:cTn>
                        </p:par>
                        <p:par>
                          <p:cTn id="12" fill="hold" nodeType="afterGroup">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内容占位符 2"/>
          <p:cNvSpPr>
            <a:spLocks noGrp="1"/>
          </p:cNvSpPr>
          <p:nvPr>
            <p:ph idx="1"/>
          </p:nvPr>
        </p:nvSpPr>
        <p:spPr>
          <a:xfrm>
            <a:off x="-36957" y="-63309"/>
            <a:ext cx="10972466" cy="2210621"/>
          </a:xfrm>
          <a:solidFill>
            <a:schemeClr val="accent6">
              <a:lumMod val="40000"/>
              <a:lumOff val="60000"/>
            </a:schemeClr>
          </a:solidFill>
        </p:spPr>
        <p:txBody>
          <a:bodyPr/>
          <a:lstStyle/>
          <a:p>
            <a:pPr marL="228590" indent="-182872" defTabSz="914356">
              <a:defRPr/>
            </a:pPr>
            <a:r>
              <a:rPr lang="zh-CN" altLang="en-US" sz="3386" u="sng" dirty="0"/>
              <a:t>第一阶段（细胞质）</a:t>
            </a:r>
            <a:endParaRPr lang="en-US" altLang="zh-CN" sz="3386" u="sng" dirty="0"/>
          </a:p>
          <a:p>
            <a:pPr marL="228590" indent="-182872" defTabSz="914356">
              <a:buNone/>
              <a:defRPr/>
            </a:pPr>
            <a:r>
              <a:rPr lang="zh-CN" altLang="en-US" sz="2963" dirty="0">
                <a:solidFill>
                  <a:srgbClr val="0000CC"/>
                </a:solidFill>
              </a:rPr>
              <a:t>由葡萄糖分别合成</a:t>
            </a:r>
            <a:r>
              <a:rPr lang="en-US" altLang="zh-CN" sz="2963" dirty="0">
                <a:solidFill>
                  <a:srgbClr val="0000CC"/>
                </a:solidFill>
              </a:rPr>
              <a:t>NAG</a:t>
            </a:r>
            <a:r>
              <a:rPr lang="zh-CN" altLang="en-US" sz="2963" dirty="0">
                <a:solidFill>
                  <a:srgbClr val="0000CC"/>
                </a:solidFill>
              </a:rPr>
              <a:t>，</a:t>
            </a:r>
            <a:r>
              <a:rPr lang="en-US" altLang="zh-CN" sz="2963" dirty="0">
                <a:solidFill>
                  <a:srgbClr val="0000CC"/>
                </a:solidFill>
              </a:rPr>
              <a:t>NAM;</a:t>
            </a:r>
          </a:p>
          <a:p>
            <a:pPr marL="228590" indent="-182872" defTabSz="914356">
              <a:buNone/>
              <a:defRPr/>
            </a:pPr>
            <a:r>
              <a:rPr lang="zh-CN" altLang="en-US" sz="2963" dirty="0">
                <a:solidFill>
                  <a:srgbClr val="0000CC"/>
                </a:solidFill>
              </a:rPr>
              <a:t>“</a:t>
            </a:r>
            <a:r>
              <a:rPr lang="en-US" altLang="zh-CN" sz="2963" dirty="0">
                <a:solidFill>
                  <a:srgbClr val="0000CC"/>
                </a:solidFill>
              </a:rPr>
              <a:t>Park</a:t>
            </a:r>
            <a:r>
              <a:rPr lang="zh-CN" altLang="en-US" sz="2963" dirty="0">
                <a:solidFill>
                  <a:srgbClr val="0000CC"/>
                </a:solidFill>
              </a:rPr>
              <a:t>”核苷酸合成</a:t>
            </a:r>
            <a:r>
              <a:rPr lang="en-US" altLang="zh-CN" sz="2963" dirty="0">
                <a:solidFill>
                  <a:srgbClr val="0000CC"/>
                </a:solidFill>
              </a:rPr>
              <a:t>,</a:t>
            </a:r>
            <a:r>
              <a:rPr lang="zh-CN" altLang="en-US" sz="2963" dirty="0">
                <a:solidFill>
                  <a:srgbClr val="0000CC"/>
                </a:solidFill>
              </a:rPr>
              <a:t>即</a:t>
            </a:r>
            <a:r>
              <a:rPr lang="en-US" altLang="zh-CN" sz="2963" dirty="0">
                <a:solidFill>
                  <a:srgbClr val="0000CC"/>
                </a:solidFill>
              </a:rPr>
              <a:t>UDP-N-</a:t>
            </a:r>
            <a:r>
              <a:rPr lang="zh-CN" altLang="en-US" sz="2963" dirty="0">
                <a:solidFill>
                  <a:srgbClr val="0000CC"/>
                </a:solidFill>
              </a:rPr>
              <a:t>乙酰胞壁酸五肽</a:t>
            </a:r>
          </a:p>
        </p:txBody>
      </p:sp>
      <p:grpSp>
        <p:nvGrpSpPr>
          <p:cNvPr id="4" name="组合 3"/>
          <p:cNvGrpSpPr>
            <a:grpSpLocks/>
          </p:cNvGrpSpPr>
          <p:nvPr/>
        </p:nvGrpSpPr>
        <p:grpSpPr bwMode="auto">
          <a:xfrm>
            <a:off x="167980" y="1341008"/>
            <a:ext cx="11072686" cy="5103236"/>
            <a:chOff x="59924" y="443706"/>
            <a:chExt cx="5232400" cy="2411413"/>
          </a:xfrm>
        </p:grpSpPr>
        <p:pic>
          <p:nvPicPr>
            <p:cNvPr id="51210" name="图片 3" descr="肽聚糖合成的第一步.TIF"/>
            <p:cNvPicPr>
              <a:picLocks noChangeAspect="1"/>
            </p:cNvPicPr>
            <p:nvPr/>
          </p:nvPicPr>
          <p:blipFill>
            <a:blip r:embed="rId2">
              <a:extLst>
                <a:ext uri="{28A0092B-C50C-407E-A947-70E740481C1C}">
                  <a14:useLocalDpi xmlns:a14="http://schemas.microsoft.com/office/drawing/2010/main" val="0"/>
                </a:ext>
              </a:extLst>
            </a:blip>
            <a:srcRect l="8749" t="16000" r="17500" b="32001"/>
            <a:stretch>
              <a:fillRect/>
            </a:stretch>
          </p:blipFill>
          <p:spPr bwMode="auto">
            <a:xfrm>
              <a:off x="59924" y="443706"/>
              <a:ext cx="5232400" cy="2411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211" name="组合 2"/>
            <p:cNvGrpSpPr>
              <a:grpSpLocks/>
            </p:cNvGrpSpPr>
            <p:nvPr/>
          </p:nvGrpSpPr>
          <p:grpSpPr bwMode="auto">
            <a:xfrm>
              <a:off x="2644506" y="643731"/>
              <a:ext cx="2632774" cy="2106556"/>
              <a:chOff x="2644506" y="643731"/>
              <a:chExt cx="2632774" cy="2106556"/>
            </a:xfrm>
          </p:grpSpPr>
          <p:sp>
            <p:nvSpPr>
              <p:cNvPr id="11" name="圆角矩形 10"/>
              <p:cNvSpPr/>
              <p:nvPr/>
            </p:nvSpPr>
            <p:spPr>
              <a:xfrm>
                <a:off x="2644506" y="643731"/>
                <a:ext cx="1411360" cy="2873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108851" tIns="54427" rIns="108851" bIns="54427" anchor="ctr"/>
              <a:lstStyle/>
              <a:p>
                <a:pPr algn="ctr">
                  <a:defRPr/>
                </a:pPr>
                <a:r>
                  <a:rPr lang="en-US" altLang="zh-CN" sz="1905" b="1" dirty="0">
                    <a:solidFill>
                      <a:srgbClr val="FFFF00"/>
                    </a:solidFill>
                    <a:latin typeface="微软雅黑" panose="020B0503020204020204" pitchFamily="34" charset="-122"/>
                    <a:ea typeface="微软雅黑" panose="020B0503020204020204" pitchFamily="34" charset="-122"/>
                  </a:rPr>
                  <a:t>N-</a:t>
                </a:r>
                <a:r>
                  <a:rPr lang="zh-CN" altLang="en-US" sz="1905" b="1" dirty="0">
                    <a:solidFill>
                      <a:srgbClr val="FFFF00"/>
                    </a:solidFill>
                    <a:latin typeface="微软雅黑" panose="020B0503020204020204" pitchFamily="34" charset="-122"/>
                    <a:ea typeface="微软雅黑" panose="020B0503020204020204" pitchFamily="34" charset="-122"/>
                  </a:rPr>
                  <a:t>乙酰葡糖胺</a:t>
                </a:r>
                <a:r>
                  <a:rPr lang="en-US" altLang="zh-CN" sz="1905" b="1" dirty="0">
                    <a:solidFill>
                      <a:srgbClr val="FFFF00"/>
                    </a:solidFill>
                    <a:latin typeface="微软雅黑" panose="020B0503020204020204" pitchFamily="34" charset="-122"/>
                    <a:ea typeface="微软雅黑" panose="020B0503020204020204" pitchFamily="34" charset="-122"/>
                  </a:rPr>
                  <a:t>-1-</a:t>
                </a:r>
                <a:r>
                  <a:rPr lang="zh-CN" altLang="en-US" sz="1905" b="1" dirty="0">
                    <a:solidFill>
                      <a:srgbClr val="FFFF00"/>
                    </a:solidFill>
                    <a:latin typeface="微软雅黑" panose="020B0503020204020204" pitchFamily="34" charset="-122"/>
                    <a:ea typeface="微软雅黑" panose="020B0503020204020204" pitchFamily="34" charset="-122"/>
                  </a:rPr>
                  <a:t>磷酸</a:t>
                </a:r>
              </a:p>
            </p:txBody>
          </p:sp>
          <p:sp>
            <p:nvSpPr>
              <p:cNvPr id="12" name="圆角矩形 11"/>
              <p:cNvSpPr/>
              <p:nvPr/>
            </p:nvSpPr>
            <p:spPr>
              <a:xfrm>
                <a:off x="3697073" y="964406"/>
                <a:ext cx="1103369" cy="2889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108851" tIns="54427" rIns="108851" bIns="54427" anchor="ctr"/>
              <a:lstStyle/>
              <a:p>
                <a:pPr algn="ctr">
                  <a:defRPr/>
                </a:pPr>
                <a:r>
                  <a:rPr lang="en-US" altLang="zh-CN" sz="2116" b="1" dirty="0">
                    <a:solidFill>
                      <a:srgbClr val="FFFF00"/>
                    </a:solidFill>
                    <a:latin typeface="微软雅黑" panose="020B0503020204020204" pitchFamily="34" charset="-122"/>
                    <a:ea typeface="微软雅黑" panose="020B0503020204020204" pitchFamily="34" charset="-122"/>
                  </a:rPr>
                  <a:t>N-</a:t>
                </a:r>
                <a:r>
                  <a:rPr lang="zh-CN" altLang="en-US" sz="2116" b="1" dirty="0">
                    <a:solidFill>
                      <a:srgbClr val="FFFF00"/>
                    </a:solidFill>
                    <a:latin typeface="微软雅黑" panose="020B0503020204020204" pitchFamily="34" charset="-122"/>
                    <a:ea typeface="微软雅黑" panose="020B0503020204020204" pitchFamily="34" charset="-122"/>
                  </a:rPr>
                  <a:t>乙酰葡糖胺</a:t>
                </a:r>
                <a:r>
                  <a:rPr lang="en-US" altLang="zh-CN" sz="2116" b="1" dirty="0">
                    <a:solidFill>
                      <a:srgbClr val="FFFF00"/>
                    </a:solidFill>
                    <a:latin typeface="微软雅黑" panose="020B0503020204020204" pitchFamily="34" charset="-122"/>
                    <a:ea typeface="微软雅黑" panose="020B0503020204020204" pitchFamily="34" charset="-122"/>
                  </a:rPr>
                  <a:t>-UDP</a:t>
                </a:r>
                <a:endParaRPr lang="zh-CN" altLang="en-US" sz="2116" b="1" dirty="0">
                  <a:solidFill>
                    <a:srgbClr val="FFFF00"/>
                  </a:solidFill>
                  <a:latin typeface="微软雅黑" panose="020B0503020204020204" pitchFamily="34" charset="-122"/>
                  <a:ea typeface="微软雅黑" panose="020B0503020204020204" pitchFamily="34" charset="-122"/>
                </a:endParaRPr>
              </a:p>
            </p:txBody>
          </p:sp>
          <p:sp>
            <p:nvSpPr>
              <p:cNvPr id="13" name="圆角矩形 12"/>
              <p:cNvSpPr/>
              <p:nvPr/>
            </p:nvSpPr>
            <p:spPr>
              <a:xfrm>
                <a:off x="3697073" y="1378743"/>
                <a:ext cx="1343094" cy="2714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108851" tIns="54427" rIns="108851" bIns="54427" anchor="ctr"/>
              <a:lstStyle/>
              <a:p>
                <a:pPr algn="ctr">
                  <a:defRPr/>
                </a:pPr>
                <a:r>
                  <a:rPr lang="en-US" altLang="zh-CN" sz="2116" b="1" dirty="0">
                    <a:solidFill>
                      <a:srgbClr val="FFFF00"/>
                    </a:solidFill>
                    <a:latin typeface="微软雅黑" panose="020B0503020204020204" pitchFamily="34" charset="-122"/>
                    <a:ea typeface="微软雅黑" panose="020B0503020204020204" pitchFamily="34" charset="-122"/>
                  </a:rPr>
                  <a:t>N-</a:t>
                </a:r>
                <a:r>
                  <a:rPr lang="zh-CN" altLang="en-US" sz="2116" b="1" dirty="0">
                    <a:solidFill>
                      <a:srgbClr val="FFFF00"/>
                    </a:solidFill>
                    <a:latin typeface="微软雅黑" panose="020B0503020204020204" pitchFamily="34" charset="-122"/>
                    <a:ea typeface="微软雅黑" panose="020B0503020204020204" pitchFamily="34" charset="-122"/>
                  </a:rPr>
                  <a:t>乙酰胞壁酸</a:t>
                </a:r>
                <a:r>
                  <a:rPr lang="en-US" altLang="zh-CN" sz="2116" b="1" dirty="0">
                    <a:solidFill>
                      <a:srgbClr val="FFFF00"/>
                    </a:solidFill>
                    <a:latin typeface="微软雅黑" panose="020B0503020204020204" pitchFamily="34" charset="-122"/>
                    <a:ea typeface="微软雅黑" panose="020B0503020204020204" pitchFamily="34" charset="-122"/>
                  </a:rPr>
                  <a:t>-UDP</a:t>
                </a:r>
                <a:endParaRPr lang="zh-CN" altLang="en-US" sz="2116" b="1" dirty="0">
                  <a:solidFill>
                    <a:srgbClr val="FFFF00"/>
                  </a:solidFill>
                  <a:latin typeface="微软雅黑" panose="020B0503020204020204" pitchFamily="34" charset="-122"/>
                  <a:ea typeface="微软雅黑" panose="020B0503020204020204" pitchFamily="34" charset="-122"/>
                </a:endParaRPr>
              </a:p>
            </p:txBody>
          </p:sp>
          <p:sp>
            <p:nvSpPr>
              <p:cNvPr id="2" name="矩形 1"/>
              <p:cNvSpPr/>
              <p:nvPr/>
            </p:nvSpPr>
            <p:spPr>
              <a:xfrm>
                <a:off x="3520851" y="2429669"/>
                <a:ext cx="1756429" cy="320618"/>
              </a:xfrm>
              <a:prstGeom prst="rect">
                <a:avLst/>
              </a:prstGeom>
              <a:solidFill>
                <a:schemeClr val="accent1">
                  <a:lumMod val="75000"/>
                </a:schemeClr>
              </a:solidFill>
            </p:spPr>
            <p:txBody>
              <a:bodyPr wrap="none">
                <a:spAutoFit/>
              </a:bodyPr>
              <a:lstStyle/>
              <a:p>
                <a:pPr>
                  <a:defRPr/>
                </a:pPr>
                <a:r>
                  <a:rPr lang="zh-CN" altLang="en-US" sz="3809" b="1" dirty="0">
                    <a:solidFill>
                      <a:srgbClr val="FFFF00"/>
                    </a:solidFill>
                    <a:latin typeface="微软雅黑" panose="020B0503020204020204" pitchFamily="34" charset="-122"/>
                    <a:ea typeface="微软雅黑" panose="020B0503020204020204" pitchFamily="34" charset="-122"/>
                  </a:rPr>
                  <a:t>“</a:t>
                </a:r>
                <a:r>
                  <a:rPr lang="en-US" altLang="zh-CN" sz="3809" b="1" dirty="0">
                    <a:solidFill>
                      <a:srgbClr val="FFFF00"/>
                    </a:solidFill>
                    <a:latin typeface="微软雅黑" panose="020B0503020204020204" pitchFamily="34" charset="-122"/>
                    <a:ea typeface="微软雅黑" panose="020B0503020204020204" pitchFamily="34" charset="-122"/>
                  </a:rPr>
                  <a:t>Park</a:t>
                </a:r>
                <a:r>
                  <a:rPr lang="zh-CN" altLang="en-US" sz="3809" b="1" dirty="0">
                    <a:solidFill>
                      <a:srgbClr val="FFFF00"/>
                    </a:solidFill>
                    <a:latin typeface="微软雅黑" panose="020B0503020204020204" pitchFamily="34" charset="-122"/>
                    <a:ea typeface="微软雅黑" panose="020B0503020204020204" pitchFamily="34" charset="-122"/>
                  </a:rPr>
                  <a:t>”核苷酸</a:t>
                </a:r>
                <a:endParaRPr lang="zh-CN" altLang="en-US" sz="3809" dirty="0">
                  <a:solidFill>
                    <a:srgbClr val="FFFF00"/>
                  </a:solidFill>
                  <a:latin typeface="微软雅黑" panose="020B0503020204020204" pitchFamily="34" charset="-122"/>
                  <a:ea typeface="微软雅黑" panose="020B0503020204020204" pitchFamily="34" charset="-122"/>
                </a:endParaRPr>
              </a:p>
            </p:txBody>
          </p:sp>
        </p:grpSp>
      </p:grpSp>
      <p:grpSp>
        <p:nvGrpSpPr>
          <p:cNvPr id="14" name="组合 13"/>
          <p:cNvGrpSpPr>
            <a:grpSpLocks/>
          </p:cNvGrpSpPr>
          <p:nvPr/>
        </p:nvGrpSpPr>
        <p:grpSpPr bwMode="auto">
          <a:xfrm>
            <a:off x="2738077" y="1791195"/>
            <a:ext cx="4780714" cy="4454834"/>
            <a:chOff x="1294358" y="846138"/>
            <a:chExt cx="2258467" cy="2105186"/>
          </a:xfrm>
        </p:grpSpPr>
        <p:sp>
          <p:nvSpPr>
            <p:cNvPr id="5" name="圆角矩形 4"/>
            <p:cNvSpPr/>
            <p:nvPr/>
          </p:nvSpPr>
          <p:spPr>
            <a:xfrm>
              <a:off x="1516554" y="2657614"/>
              <a:ext cx="1939457" cy="293710"/>
            </a:xfrm>
            <a:prstGeom prst="roundRect">
              <a:avLst/>
            </a:prstGeom>
            <a:noFill/>
            <a:ln w="38100">
              <a:solidFill>
                <a:srgbClr val="0000C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08851" tIns="54427" rIns="108851" bIns="54427" anchor="ctr"/>
            <a:lstStyle/>
            <a:p>
              <a:pPr algn="r">
                <a:defRPr/>
              </a:pPr>
              <a:r>
                <a:rPr lang="en-US" altLang="zh-CN" sz="3809" dirty="0"/>
                <a:t>         Park</a:t>
              </a:r>
              <a:endParaRPr lang="zh-CN" altLang="en-US" sz="3809" b="1" dirty="0">
                <a:solidFill>
                  <a:schemeClr val="tx1"/>
                </a:solidFill>
              </a:endParaRPr>
            </a:p>
          </p:txBody>
        </p:sp>
        <p:sp>
          <p:nvSpPr>
            <p:cNvPr id="6" name="流程图: 联系 5"/>
            <p:cNvSpPr/>
            <p:nvPr/>
          </p:nvSpPr>
          <p:spPr>
            <a:xfrm>
              <a:off x="1462592" y="846138"/>
              <a:ext cx="336469" cy="323875"/>
            </a:xfrm>
            <a:prstGeom prst="flowChartConnector">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108851" tIns="54427" rIns="108851" bIns="54427" anchor="ctr"/>
            <a:lstStyle/>
            <a:p>
              <a:pPr algn="ctr">
                <a:defRPr/>
              </a:pPr>
              <a:r>
                <a:rPr lang="en-US" altLang="zh-CN" sz="3809" dirty="0"/>
                <a:t>1</a:t>
              </a:r>
              <a:endParaRPr lang="zh-CN" altLang="en-US" sz="3809" dirty="0"/>
            </a:p>
          </p:txBody>
        </p:sp>
        <p:sp>
          <p:nvSpPr>
            <p:cNvPr id="8" name="流程图: 联系 7"/>
            <p:cNvSpPr/>
            <p:nvPr/>
          </p:nvSpPr>
          <p:spPr>
            <a:xfrm>
              <a:off x="3216356" y="1314486"/>
              <a:ext cx="336469" cy="325463"/>
            </a:xfrm>
            <a:prstGeom prst="flowChartConnector">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108851" tIns="54427" rIns="108851" bIns="54427" anchor="ctr"/>
            <a:lstStyle/>
            <a:p>
              <a:pPr algn="ctr">
                <a:defRPr/>
              </a:pPr>
              <a:r>
                <a:rPr lang="en-US" altLang="zh-CN" sz="3809" dirty="0"/>
                <a:t>2</a:t>
              </a:r>
              <a:endParaRPr lang="zh-CN" altLang="en-US" sz="3809" dirty="0"/>
            </a:p>
          </p:txBody>
        </p:sp>
        <p:sp>
          <p:nvSpPr>
            <p:cNvPr id="9" name="流程图: 联系 8"/>
            <p:cNvSpPr/>
            <p:nvPr/>
          </p:nvSpPr>
          <p:spPr>
            <a:xfrm>
              <a:off x="2151401" y="1962235"/>
              <a:ext cx="334881" cy="323875"/>
            </a:xfrm>
            <a:prstGeom prst="flowChartConnector">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108851" tIns="54427" rIns="108851" bIns="54427" anchor="ctr"/>
            <a:lstStyle/>
            <a:p>
              <a:pPr algn="ctr">
                <a:defRPr/>
              </a:pPr>
              <a:r>
                <a:rPr lang="en-US" altLang="zh-CN" sz="3809" dirty="0"/>
                <a:t>3</a:t>
              </a:r>
              <a:endParaRPr lang="zh-CN" altLang="en-US" sz="3809" dirty="0"/>
            </a:p>
          </p:txBody>
        </p:sp>
        <p:sp>
          <p:nvSpPr>
            <p:cNvPr id="10" name="流程图: 联系 9"/>
            <p:cNvSpPr/>
            <p:nvPr/>
          </p:nvSpPr>
          <p:spPr>
            <a:xfrm>
              <a:off x="1294358" y="2195616"/>
              <a:ext cx="336469" cy="252431"/>
            </a:xfrm>
            <a:prstGeom prst="flowChartConnector">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108851" tIns="54427" rIns="108851" bIns="54427" anchor="ctr"/>
            <a:lstStyle/>
            <a:p>
              <a:pPr algn="ctr">
                <a:defRPr/>
              </a:pPr>
              <a:r>
                <a:rPr lang="en-US" altLang="zh-CN" sz="3809" dirty="0"/>
                <a:t>4</a:t>
              </a:r>
              <a:endParaRPr lang="zh-CN" altLang="en-US" sz="3809" dirty="0"/>
            </a:p>
          </p:txBody>
        </p:sp>
      </p:grpSp>
    </p:spTree>
    <p:extLst>
      <p:ext uri="{BB962C8B-B14F-4D97-AF65-F5344CB8AC3E}">
        <p14:creationId xmlns:p14="http://schemas.microsoft.com/office/powerpoint/2010/main" val="4119874105"/>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内容占位符 2"/>
          <p:cNvSpPr>
            <a:spLocks noGrp="1"/>
          </p:cNvSpPr>
          <p:nvPr>
            <p:ph idx="1"/>
          </p:nvPr>
        </p:nvSpPr>
        <p:spPr>
          <a:xfrm>
            <a:off x="1" y="525"/>
            <a:ext cx="10972464" cy="1296807"/>
          </a:xfrm>
          <a:solidFill>
            <a:schemeClr val="accent6">
              <a:lumMod val="40000"/>
              <a:lumOff val="60000"/>
            </a:schemeClr>
          </a:solidFill>
        </p:spPr>
        <p:txBody>
          <a:bodyPr>
            <a:normAutofit/>
          </a:bodyPr>
          <a:lstStyle/>
          <a:p>
            <a:pPr marL="228590" indent="-182872" defTabSz="914356">
              <a:defRPr/>
            </a:pPr>
            <a:r>
              <a:rPr lang="zh-CN" altLang="en-US" sz="3386" u="sng" dirty="0"/>
              <a:t>第二阶段（细胞膜）</a:t>
            </a:r>
            <a:endParaRPr lang="en-US" altLang="zh-CN" sz="3386" u="sng" dirty="0"/>
          </a:p>
          <a:p>
            <a:pPr marL="228590" indent="-182872" defTabSz="914356">
              <a:buNone/>
              <a:defRPr/>
            </a:pPr>
            <a:r>
              <a:rPr lang="zh-CN" altLang="en-US" sz="3386" dirty="0">
                <a:solidFill>
                  <a:srgbClr val="0000CC"/>
                </a:solidFill>
              </a:rPr>
              <a:t>肽聚糖单体</a:t>
            </a:r>
            <a:r>
              <a:rPr lang="en-US" altLang="zh-CN" sz="3386" dirty="0">
                <a:solidFill>
                  <a:srgbClr val="0000CC"/>
                </a:solidFill>
              </a:rPr>
              <a:t>-</a:t>
            </a:r>
            <a:r>
              <a:rPr lang="zh-CN" altLang="en-US" sz="3386" dirty="0">
                <a:solidFill>
                  <a:srgbClr val="0000CC"/>
                </a:solidFill>
              </a:rPr>
              <a:t>双糖肽亚单位的合成</a:t>
            </a:r>
          </a:p>
        </p:txBody>
      </p:sp>
      <p:pic>
        <p:nvPicPr>
          <p:cNvPr id="45059" name="图片 3" descr="肽聚糖合成的第二步.TIF"/>
          <p:cNvPicPr>
            <a:picLocks noChangeAspect="1"/>
          </p:cNvPicPr>
          <p:nvPr/>
        </p:nvPicPr>
        <p:blipFill>
          <a:blip r:embed="rId2"/>
          <a:srcRect l="8929" r="15675"/>
          <a:stretch>
            <a:fillRect/>
          </a:stretch>
        </p:blipFill>
        <p:spPr bwMode="auto">
          <a:xfrm>
            <a:off x="507302" y="1142789"/>
            <a:ext cx="10364375" cy="5724764"/>
          </a:xfrm>
          <a:prstGeom prst="rect">
            <a:avLst/>
          </a:prstGeom>
          <a:solidFill>
            <a:schemeClr val="accent5">
              <a:lumMod val="40000"/>
              <a:lumOff val="60000"/>
            </a:schemeClr>
          </a:solidFill>
          <a:ln w="9525">
            <a:solidFill>
              <a:schemeClr val="bg1"/>
            </a:solidFill>
            <a:miter lim="800000"/>
            <a:headEnd/>
            <a:tailEnd/>
          </a:ln>
        </p:spPr>
      </p:pic>
      <p:sp>
        <p:nvSpPr>
          <p:cNvPr id="4" name="圆角矩形 3"/>
          <p:cNvSpPr/>
          <p:nvPr/>
        </p:nvSpPr>
        <p:spPr>
          <a:xfrm>
            <a:off x="5180508" y="3430680"/>
            <a:ext cx="3863544" cy="685359"/>
          </a:xfrm>
          <a:prstGeom prst="roundRect">
            <a:avLst/>
          </a:prstGeom>
          <a:noFill/>
          <a:ln w="38100">
            <a:solidFill>
              <a:srgbClr val="0000C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08851" tIns="54427" rIns="108851" bIns="54427" anchor="ctr"/>
          <a:lstStyle/>
          <a:p>
            <a:pPr algn="ctr">
              <a:defRPr/>
            </a:pPr>
            <a:endParaRPr lang="zh-CN" altLang="en-US" sz="3809"/>
          </a:p>
        </p:txBody>
      </p:sp>
      <p:sp>
        <p:nvSpPr>
          <p:cNvPr id="5" name="圆角矩形 4"/>
          <p:cNvSpPr/>
          <p:nvPr/>
        </p:nvSpPr>
        <p:spPr>
          <a:xfrm>
            <a:off x="5180508" y="4801398"/>
            <a:ext cx="3863544" cy="1904894"/>
          </a:xfrm>
          <a:prstGeom prst="roundRect">
            <a:avLst/>
          </a:prstGeom>
          <a:noFill/>
          <a:ln w="381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08851" tIns="54427" rIns="108851" bIns="54427" anchor="ctr"/>
          <a:lstStyle/>
          <a:p>
            <a:pPr algn="ctr">
              <a:defRPr/>
            </a:pPr>
            <a:endParaRPr lang="zh-CN" altLang="en-US" sz="3809"/>
          </a:p>
        </p:txBody>
      </p:sp>
      <p:sp>
        <p:nvSpPr>
          <p:cNvPr id="6" name="左箭头 5"/>
          <p:cNvSpPr/>
          <p:nvPr/>
        </p:nvSpPr>
        <p:spPr>
          <a:xfrm>
            <a:off x="9081008" y="2967056"/>
            <a:ext cx="2133347" cy="1834343"/>
          </a:xfrm>
          <a:prstGeom prst="leftArrow">
            <a:avLst/>
          </a:prstGeom>
          <a:solidFill>
            <a:schemeClr val="accent5">
              <a:lumMod val="40000"/>
              <a:lumOff val="6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108851" tIns="54427" rIns="108851" bIns="54427" anchor="ctr"/>
          <a:lstStyle/>
          <a:p>
            <a:pPr algn="ctr">
              <a:defRPr/>
            </a:pPr>
            <a:r>
              <a:rPr lang="zh-CN" altLang="en-US" sz="2963" b="1" dirty="0">
                <a:solidFill>
                  <a:srgbClr val="C00000"/>
                </a:solidFill>
                <a:latin typeface="微软雅黑" panose="020B0503020204020204" pitchFamily="34" charset="-122"/>
                <a:ea typeface="微软雅黑" panose="020B0503020204020204" pitchFamily="34" charset="-122"/>
              </a:rPr>
              <a:t>肽聚糖单体</a:t>
            </a:r>
          </a:p>
        </p:txBody>
      </p:sp>
      <p:sp>
        <p:nvSpPr>
          <p:cNvPr id="7" name="左箭头 6"/>
          <p:cNvSpPr/>
          <p:nvPr/>
        </p:nvSpPr>
        <p:spPr>
          <a:xfrm>
            <a:off x="9010456" y="5335574"/>
            <a:ext cx="2133349" cy="836542"/>
          </a:xfrm>
          <a:prstGeom prst="leftArrow">
            <a:avLst/>
          </a:prstGeom>
          <a:solidFill>
            <a:schemeClr val="accent5">
              <a:lumMod val="40000"/>
              <a:lumOff val="6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108851" tIns="54427" rIns="108851" bIns="54427" anchor="ctr"/>
          <a:lstStyle/>
          <a:p>
            <a:pPr algn="ctr">
              <a:defRPr/>
            </a:pPr>
            <a:r>
              <a:rPr lang="zh-CN" altLang="en-US" sz="2963" b="1" dirty="0">
                <a:solidFill>
                  <a:srgbClr val="C00000"/>
                </a:solidFill>
                <a:latin typeface="微软雅黑" panose="020B0503020204020204" pitchFamily="34" charset="-122"/>
                <a:ea typeface="微软雅黑" panose="020B0503020204020204" pitchFamily="34" charset="-122"/>
              </a:rPr>
              <a:t>肽尾</a:t>
            </a:r>
          </a:p>
        </p:txBody>
      </p:sp>
      <p:sp>
        <p:nvSpPr>
          <p:cNvPr id="45064" name="TextBox 1"/>
          <p:cNvSpPr txBox="1">
            <a:spLocks noChangeArrowheads="1"/>
          </p:cNvSpPr>
          <p:nvPr/>
        </p:nvSpPr>
        <p:spPr bwMode="auto">
          <a:xfrm>
            <a:off x="813024" y="2967055"/>
            <a:ext cx="3147949" cy="1086723"/>
          </a:xfrm>
          <a:prstGeom prst="rect">
            <a:avLst/>
          </a:prstGeom>
          <a:solidFill>
            <a:schemeClr val="accent6">
              <a:lumMod val="40000"/>
              <a:lumOff val="60000"/>
            </a:schemeClr>
          </a:solidFill>
          <a:ln>
            <a:noFill/>
          </a:ln>
        </p:spPr>
        <p:txBody>
          <a:bodyPr lIns="108851" tIns="54427" rIns="108851" bIns="54427">
            <a:spAutoFit/>
          </a:bodyPr>
          <a:lstStyle>
            <a:lvl1pPr>
              <a:lnSpc>
                <a:spcPct val="120000"/>
              </a:lnSpc>
              <a:spcBef>
                <a:spcPct val="20000"/>
              </a:spcBef>
              <a:buFont typeface="Arial" pitchFamily="34" charset="0"/>
              <a:buChar char="•"/>
              <a:defRPr sz="2000" b="1">
                <a:solidFill>
                  <a:schemeClr val="tx1"/>
                </a:solidFill>
                <a:latin typeface="微软雅黑" pitchFamily="34" charset="-122"/>
                <a:ea typeface="微软雅黑" pitchFamily="34" charset="-122"/>
              </a:defRPr>
            </a:lvl1pPr>
            <a:lvl2pPr marL="742950" indent="-285750">
              <a:lnSpc>
                <a:spcPct val="120000"/>
              </a:lnSpc>
              <a:spcBef>
                <a:spcPct val="20000"/>
              </a:spcBef>
              <a:buFont typeface="Arial" pitchFamily="34" charset="0"/>
              <a:buChar char="–"/>
              <a:defRPr b="1">
                <a:solidFill>
                  <a:schemeClr val="tx1"/>
                </a:solidFill>
                <a:latin typeface="微软雅黑" pitchFamily="34" charset="-122"/>
                <a:ea typeface="微软雅黑" pitchFamily="34" charset="-122"/>
              </a:defRPr>
            </a:lvl2pPr>
            <a:lvl3pPr marL="1143000" indent="-228600">
              <a:lnSpc>
                <a:spcPct val="120000"/>
              </a:lnSpc>
              <a:spcBef>
                <a:spcPct val="20000"/>
              </a:spcBef>
              <a:buFont typeface="Arial" pitchFamily="34" charset="0"/>
              <a:buChar char="•"/>
              <a:defRPr sz="1500" b="1">
                <a:solidFill>
                  <a:schemeClr val="tx1"/>
                </a:solidFill>
                <a:latin typeface="微软雅黑" pitchFamily="34" charset="-122"/>
                <a:ea typeface="微软雅黑" pitchFamily="34" charset="-122"/>
              </a:defRPr>
            </a:lvl3pPr>
            <a:lvl4pPr marL="16002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4pPr>
            <a:lvl5pPr marL="20574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5pPr>
            <a:lvl6pPr marL="25146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6pPr>
            <a:lvl7pPr marL="29718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7pPr>
            <a:lvl8pPr marL="34290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8pPr>
            <a:lvl9pPr marL="38862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9pPr>
          </a:lstStyle>
          <a:p>
            <a:pPr eaLnBrk="1" hangingPunct="1">
              <a:lnSpc>
                <a:spcPct val="100000"/>
              </a:lnSpc>
              <a:spcBef>
                <a:spcPct val="0"/>
              </a:spcBef>
              <a:buFontTx/>
              <a:buNone/>
              <a:defRPr/>
            </a:pPr>
            <a:r>
              <a:rPr lang="zh-CN" altLang="en-US" sz="2116" dirty="0">
                <a:solidFill>
                  <a:srgbClr val="0000CC"/>
                </a:solidFill>
              </a:rPr>
              <a:t>细菌萜醇</a:t>
            </a:r>
            <a:r>
              <a:rPr lang="en-US" altLang="zh-CN" sz="2116" dirty="0">
                <a:solidFill>
                  <a:srgbClr val="0000CC"/>
                </a:solidFill>
              </a:rPr>
              <a:t>-</a:t>
            </a:r>
            <a:r>
              <a:rPr lang="zh-CN" altLang="en-US" sz="2116" dirty="0">
                <a:solidFill>
                  <a:srgbClr val="0000CC"/>
                </a:solidFill>
              </a:rPr>
              <a:t>类脂载体，含</a:t>
            </a:r>
            <a:r>
              <a:rPr lang="en-US" altLang="zh-CN" sz="2116" dirty="0">
                <a:solidFill>
                  <a:srgbClr val="0000CC"/>
                </a:solidFill>
              </a:rPr>
              <a:t>11</a:t>
            </a:r>
            <a:r>
              <a:rPr lang="zh-CN" altLang="en-US" sz="2116" dirty="0">
                <a:solidFill>
                  <a:srgbClr val="0000CC"/>
                </a:solidFill>
              </a:rPr>
              <a:t>个异戊二烯单位的</a:t>
            </a:r>
            <a:r>
              <a:rPr lang="en-US" altLang="zh-CN" sz="2116" dirty="0">
                <a:solidFill>
                  <a:srgbClr val="0000CC"/>
                </a:solidFill>
              </a:rPr>
              <a:t>C55</a:t>
            </a:r>
            <a:r>
              <a:rPr lang="zh-CN" altLang="en-US" sz="2116" dirty="0">
                <a:solidFill>
                  <a:srgbClr val="0000CC"/>
                </a:solidFill>
              </a:rPr>
              <a:t>类异戊二烯醇</a:t>
            </a:r>
          </a:p>
        </p:txBody>
      </p:sp>
    </p:spTree>
    <p:extLst>
      <p:ext uri="{BB962C8B-B14F-4D97-AF65-F5344CB8AC3E}">
        <p14:creationId xmlns:p14="http://schemas.microsoft.com/office/powerpoint/2010/main" val="1449733984"/>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par>
                          <p:cTn id="8" fill="hold" nodeType="afterGroup">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内容占位符 2"/>
          <p:cNvSpPr>
            <a:spLocks noGrp="1"/>
          </p:cNvSpPr>
          <p:nvPr>
            <p:ph idx="1"/>
          </p:nvPr>
        </p:nvSpPr>
        <p:spPr>
          <a:xfrm>
            <a:off x="-1" y="525"/>
            <a:ext cx="11735095" cy="682001"/>
          </a:xfrm>
          <a:solidFill>
            <a:schemeClr val="accent5">
              <a:lumMod val="40000"/>
              <a:lumOff val="60000"/>
            </a:schemeClr>
          </a:solidFill>
        </p:spPr>
        <p:txBody>
          <a:bodyPr>
            <a:normAutofit/>
          </a:bodyPr>
          <a:lstStyle/>
          <a:p>
            <a:pPr marL="228590" indent="-182872" defTabSz="914356">
              <a:defRPr/>
            </a:pPr>
            <a:r>
              <a:rPr lang="zh-CN" altLang="en-US" sz="3809" u="sng" dirty="0"/>
              <a:t>第三阶段（胞外细胞壁生长点）</a:t>
            </a:r>
            <a:r>
              <a:rPr lang="en-US" altLang="zh-CN" sz="3809" u="sng" dirty="0"/>
              <a:t>--</a:t>
            </a:r>
            <a:r>
              <a:rPr lang="zh-CN" altLang="en-US" sz="3809" dirty="0"/>
              <a:t>交联形成肽聚糖</a:t>
            </a:r>
          </a:p>
        </p:txBody>
      </p:sp>
      <p:pic>
        <p:nvPicPr>
          <p:cNvPr id="46083" name="图片 3" descr="肽聚糖合成的第3步.TIF"/>
          <p:cNvPicPr>
            <a:picLocks noChangeAspect="1"/>
          </p:cNvPicPr>
          <p:nvPr/>
        </p:nvPicPr>
        <p:blipFill>
          <a:blip r:embed="rId2"/>
          <a:srcRect t="14578" b="3400"/>
          <a:stretch>
            <a:fillRect/>
          </a:stretch>
        </p:blipFill>
        <p:spPr bwMode="auto">
          <a:xfrm>
            <a:off x="0" y="685884"/>
            <a:ext cx="11919872" cy="4955416"/>
          </a:xfrm>
          <a:prstGeom prst="rect">
            <a:avLst/>
          </a:prstGeom>
          <a:noFill/>
          <a:ln w="9525">
            <a:solidFill>
              <a:schemeClr val="accent5">
                <a:lumMod val="20000"/>
                <a:lumOff val="80000"/>
              </a:schemeClr>
            </a:solidFill>
            <a:miter lim="800000"/>
            <a:headEnd/>
            <a:tailEnd/>
          </a:ln>
          <a:extLst>
            <a:ext uri="{909E8E84-426E-40DD-AFC4-6F175D3DCCD1}">
              <a14:hiddenFill xmlns:a14="http://schemas.microsoft.com/office/drawing/2010/main">
                <a:solidFill>
                  <a:srgbClr val="FFFFFF"/>
                </a:solidFill>
              </a14:hiddenFill>
            </a:ext>
          </a:extLst>
        </p:spPr>
      </p:pic>
      <p:sp>
        <p:nvSpPr>
          <p:cNvPr id="5" name="右箭头 4"/>
          <p:cNvSpPr/>
          <p:nvPr/>
        </p:nvSpPr>
        <p:spPr>
          <a:xfrm>
            <a:off x="3047161" y="1257017"/>
            <a:ext cx="4421238" cy="1219537"/>
          </a:xfrm>
          <a:prstGeom prst="rightArrow">
            <a:avLst/>
          </a:prstGeom>
          <a:solidFill>
            <a:schemeClr val="bg1">
              <a:lumMod val="85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108851" tIns="54427" rIns="108851" bIns="54427" anchor="ctr"/>
          <a:lstStyle/>
          <a:p>
            <a:pPr algn="ctr">
              <a:defRPr/>
            </a:pPr>
            <a:r>
              <a:rPr lang="zh-CN" altLang="en-US" sz="2328" b="1" dirty="0">
                <a:solidFill>
                  <a:srgbClr val="C00000"/>
                </a:solidFill>
                <a:latin typeface="微软雅黑" panose="020B0503020204020204" pitchFamily="34" charset="-122"/>
                <a:ea typeface="微软雅黑" panose="020B0503020204020204" pitchFamily="34" charset="-122"/>
              </a:rPr>
              <a:t>转糖基作用（横向）</a:t>
            </a:r>
          </a:p>
        </p:txBody>
      </p:sp>
      <p:sp>
        <p:nvSpPr>
          <p:cNvPr id="6" name="右箭头 5"/>
          <p:cNvSpPr/>
          <p:nvPr/>
        </p:nvSpPr>
        <p:spPr>
          <a:xfrm>
            <a:off x="3846747" y="3951418"/>
            <a:ext cx="3809790" cy="913812"/>
          </a:xfrm>
          <a:prstGeom prst="rightArrow">
            <a:avLst/>
          </a:prstGeom>
          <a:solidFill>
            <a:schemeClr val="bg1">
              <a:lumMod val="85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108851" tIns="54427" rIns="108851" bIns="54427" anchor="ctr"/>
          <a:lstStyle/>
          <a:p>
            <a:pPr algn="ctr">
              <a:defRPr/>
            </a:pPr>
            <a:r>
              <a:rPr lang="zh-CN" altLang="en-US" sz="2963" b="1" dirty="0">
                <a:solidFill>
                  <a:srgbClr val="C00000"/>
                </a:solidFill>
                <a:latin typeface="微软雅黑" panose="020B0503020204020204" pitchFamily="34" charset="-122"/>
                <a:ea typeface="微软雅黑" panose="020B0503020204020204" pitchFamily="34" charset="-122"/>
              </a:rPr>
              <a:t>转肽作用（纵向）</a:t>
            </a:r>
          </a:p>
        </p:txBody>
      </p:sp>
    </p:spTree>
    <p:extLst>
      <p:ext uri="{BB962C8B-B14F-4D97-AF65-F5344CB8AC3E}">
        <p14:creationId xmlns:p14="http://schemas.microsoft.com/office/powerpoint/2010/main" val="414202023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0-#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直接箭头连接符 12"/>
          <p:cNvCxnSpPr>
            <a:stCxn id="47106" idx="2"/>
            <a:endCxn id="47107" idx="0"/>
          </p:cNvCxnSpPr>
          <p:nvPr/>
        </p:nvCxnSpPr>
        <p:spPr>
          <a:xfrm>
            <a:off x="7061885" y="555072"/>
            <a:ext cx="95750" cy="44661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直接箭头连接符 13"/>
          <p:cNvCxnSpPr/>
          <p:nvPr/>
        </p:nvCxnSpPr>
        <p:spPr>
          <a:xfrm rot="5400000">
            <a:off x="6826713" y="1703844"/>
            <a:ext cx="47034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113" name="TextBox 15"/>
          <p:cNvSpPr txBox="1">
            <a:spLocks noChangeArrowheads="1"/>
          </p:cNvSpPr>
          <p:nvPr/>
        </p:nvSpPr>
        <p:spPr bwMode="auto">
          <a:xfrm>
            <a:off x="306725" y="255856"/>
            <a:ext cx="1782948" cy="6295896"/>
          </a:xfrm>
          <a:prstGeom prst="rect">
            <a:avLst/>
          </a:prstGeom>
          <a:solidFill>
            <a:schemeClr val="accent6">
              <a:lumMod val="40000"/>
              <a:lumOff val="60000"/>
            </a:schemeClr>
          </a:solidFill>
          <a:ln w="12700">
            <a:solidFill>
              <a:schemeClr val="tx1"/>
            </a:solidFill>
            <a:miter lim="800000"/>
            <a:headEnd/>
            <a:tailEnd/>
          </a:ln>
        </p:spPr>
        <p:txBody>
          <a:bodyPr vert="eaVert" lIns="108851" tIns="54427" rIns="108851" bIns="54427">
            <a:spAutoFit/>
          </a:bodyPr>
          <a:lstStyle>
            <a:lvl1pPr>
              <a:lnSpc>
                <a:spcPct val="120000"/>
              </a:lnSpc>
              <a:spcBef>
                <a:spcPct val="20000"/>
              </a:spcBef>
              <a:buFont typeface="Arial" pitchFamily="34" charset="0"/>
              <a:buChar char="•"/>
              <a:defRPr sz="2000" b="1">
                <a:solidFill>
                  <a:schemeClr val="tx1"/>
                </a:solidFill>
                <a:latin typeface="微软雅黑" pitchFamily="34" charset="-122"/>
                <a:ea typeface="微软雅黑" pitchFamily="34" charset="-122"/>
              </a:defRPr>
            </a:lvl1pPr>
            <a:lvl2pPr marL="742950" indent="-285750">
              <a:lnSpc>
                <a:spcPct val="120000"/>
              </a:lnSpc>
              <a:spcBef>
                <a:spcPct val="20000"/>
              </a:spcBef>
              <a:buFont typeface="Arial" pitchFamily="34" charset="0"/>
              <a:buChar char="–"/>
              <a:defRPr b="1">
                <a:solidFill>
                  <a:schemeClr val="tx1"/>
                </a:solidFill>
                <a:latin typeface="微软雅黑" pitchFamily="34" charset="-122"/>
                <a:ea typeface="微软雅黑" pitchFamily="34" charset="-122"/>
              </a:defRPr>
            </a:lvl2pPr>
            <a:lvl3pPr marL="1143000" indent="-228600">
              <a:lnSpc>
                <a:spcPct val="120000"/>
              </a:lnSpc>
              <a:spcBef>
                <a:spcPct val="20000"/>
              </a:spcBef>
              <a:buFont typeface="Arial" pitchFamily="34" charset="0"/>
              <a:buChar char="•"/>
              <a:defRPr sz="1500" b="1">
                <a:solidFill>
                  <a:schemeClr val="tx1"/>
                </a:solidFill>
                <a:latin typeface="微软雅黑" pitchFamily="34" charset="-122"/>
                <a:ea typeface="微软雅黑" pitchFamily="34" charset="-122"/>
              </a:defRPr>
            </a:lvl3pPr>
            <a:lvl4pPr marL="16002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4pPr>
            <a:lvl5pPr marL="20574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5pPr>
            <a:lvl6pPr marL="25146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6pPr>
            <a:lvl7pPr marL="29718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7pPr>
            <a:lvl8pPr marL="34290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8pPr>
            <a:lvl9pPr marL="38862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9pPr>
          </a:lstStyle>
          <a:p>
            <a:pPr algn="ctr" eaLnBrk="1" hangingPunct="1">
              <a:lnSpc>
                <a:spcPct val="100000"/>
              </a:lnSpc>
              <a:spcBef>
                <a:spcPct val="0"/>
              </a:spcBef>
              <a:buFont typeface="Arial" pitchFamily="34" charset="0"/>
              <a:buNone/>
              <a:defRPr/>
            </a:pPr>
            <a:r>
              <a:rPr lang="en-US" altLang="zh-CN" sz="3386" dirty="0">
                <a:solidFill>
                  <a:srgbClr val="0000CC"/>
                </a:solidFill>
              </a:rPr>
              <a:t>—</a:t>
            </a:r>
            <a:r>
              <a:rPr lang="zh-CN" altLang="en-US" sz="3386" dirty="0">
                <a:solidFill>
                  <a:srgbClr val="0000CC"/>
                </a:solidFill>
              </a:rPr>
              <a:t>不同类抗生素对其合成的影响</a:t>
            </a:r>
            <a:endParaRPr lang="en-US" altLang="zh-CN" sz="3386" dirty="0">
              <a:solidFill>
                <a:srgbClr val="0000CC"/>
              </a:solidFill>
            </a:endParaRPr>
          </a:p>
          <a:p>
            <a:pPr algn="ctr" eaLnBrk="1" hangingPunct="1">
              <a:lnSpc>
                <a:spcPct val="100000"/>
              </a:lnSpc>
              <a:spcBef>
                <a:spcPct val="0"/>
              </a:spcBef>
              <a:buFont typeface="Arial" pitchFamily="34" charset="0"/>
              <a:buNone/>
              <a:defRPr/>
            </a:pPr>
            <a:endParaRPr lang="en-US" altLang="zh-CN" sz="3386" dirty="0">
              <a:solidFill>
                <a:srgbClr val="0000CC"/>
              </a:solidFill>
            </a:endParaRPr>
          </a:p>
          <a:p>
            <a:pPr algn="ctr" eaLnBrk="1" hangingPunct="1">
              <a:lnSpc>
                <a:spcPct val="100000"/>
              </a:lnSpc>
              <a:spcBef>
                <a:spcPct val="0"/>
              </a:spcBef>
              <a:buFont typeface="Arial" pitchFamily="34" charset="0"/>
              <a:buNone/>
              <a:defRPr/>
            </a:pPr>
            <a:r>
              <a:rPr lang="zh-CN" altLang="en-US" sz="3386" dirty="0"/>
              <a:t>肽聚糖生物合成中的调节</a:t>
            </a:r>
            <a:endParaRPr lang="en-US" altLang="zh-CN" sz="3386" dirty="0"/>
          </a:p>
        </p:txBody>
      </p:sp>
      <p:cxnSp>
        <p:nvCxnSpPr>
          <p:cNvPr id="17" name="直接箭头连接符 16"/>
          <p:cNvCxnSpPr/>
          <p:nvPr/>
        </p:nvCxnSpPr>
        <p:spPr>
          <a:xfrm rot="5400000">
            <a:off x="6865350" y="2528626"/>
            <a:ext cx="46698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接箭头连接符 17"/>
          <p:cNvCxnSpPr/>
          <p:nvPr/>
        </p:nvCxnSpPr>
        <p:spPr>
          <a:xfrm rot="5400000">
            <a:off x="6930861" y="3514671"/>
            <a:ext cx="463625"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弧形 18"/>
          <p:cNvSpPr/>
          <p:nvPr/>
        </p:nvSpPr>
        <p:spPr>
          <a:xfrm>
            <a:off x="5613898" y="625412"/>
            <a:ext cx="1421111" cy="305725"/>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lIns="108851" tIns="54427" rIns="108851" bIns="54427" anchor="ctr"/>
          <a:lstStyle/>
          <a:p>
            <a:pPr algn="ctr">
              <a:defRPr/>
            </a:pPr>
            <a:endParaRPr lang="zh-CN" altLang="en-US" sz="3809"/>
          </a:p>
        </p:txBody>
      </p:sp>
      <p:sp>
        <p:nvSpPr>
          <p:cNvPr id="22" name="弧形 21"/>
          <p:cNvSpPr/>
          <p:nvPr/>
        </p:nvSpPr>
        <p:spPr>
          <a:xfrm>
            <a:off x="5590380" y="1502269"/>
            <a:ext cx="1421113" cy="369556"/>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lIns="108851" tIns="54427" rIns="108851" bIns="54427" anchor="ctr"/>
          <a:lstStyle/>
          <a:p>
            <a:pPr algn="ctr">
              <a:defRPr/>
            </a:pPr>
            <a:endParaRPr lang="zh-CN" altLang="en-US" sz="3809"/>
          </a:p>
        </p:txBody>
      </p:sp>
      <p:sp>
        <p:nvSpPr>
          <p:cNvPr id="24" name="弧形 23"/>
          <p:cNvSpPr/>
          <p:nvPr/>
        </p:nvSpPr>
        <p:spPr>
          <a:xfrm>
            <a:off x="4921820" y="2422800"/>
            <a:ext cx="2140066" cy="329241"/>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lIns="108851" tIns="54427" rIns="108851" bIns="54427" anchor="ctr"/>
          <a:lstStyle/>
          <a:p>
            <a:pPr algn="ctr">
              <a:defRPr/>
            </a:pPr>
            <a:endParaRPr lang="zh-CN" altLang="en-US" sz="3809"/>
          </a:p>
        </p:txBody>
      </p:sp>
      <p:cxnSp>
        <p:nvCxnSpPr>
          <p:cNvPr id="27" name="直接箭头连接符 26"/>
          <p:cNvCxnSpPr>
            <a:stCxn id="47110" idx="2"/>
            <a:endCxn id="47127" idx="0"/>
          </p:cNvCxnSpPr>
          <p:nvPr/>
        </p:nvCxnSpPr>
        <p:spPr>
          <a:xfrm>
            <a:off x="7335695" y="4671749"/>
            <a:ext cx="57112" cy="110393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283" name="TextBox 31"/>
          <p:cNvSpPr txBox="1">
            <a:spLocks noChangeArrowheads="1"/>
          </p:cNvSpPr>
          <p:nvPr/>
        </p:nvSpPr>
        <p:spPr bwMode="auto">
          <a:xfrm>
            <a:off x="6987975" y="4690532"/>
            <a:ext cx="507301" cy="115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851" tIns="54427" rIns="108851" bIns="54427">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en-US" altLang="zh-CN" sz="6772">
                <a:latin typeface="Arial" panose="020B0604020202020204" pitchFamily="34" charset="0"/>
              </a:rPr>
              <a:t>=</a:t>
            </a:r>
            <a:endParaRPr lang="zh-CN" altLang="en-US" sz="6772">
              <a:latin typeface="Arial" panose="020B0604020202020204" pitchFamily="34" charset="0"/>
            </a:endParaRPr>
          </a:p>
        </p:txBody>
      </p:sp>
      <p:sp>
        <p:nvSpPr>
          <p:cNvPr id="36" name="弧形 35"/>
          <p:cNvSpPr/>
          <p:nvPr/>
        </p:nvSpPr>
        <p:spPr>
          <a:xfrm>
            <a:off x="5455996" y="3403805"/>
            <a:ext cx="1703320" cy="312442"/>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lIns="108851" tIns="54427" rIns="108851" bIns="54427" anchor="ctr"/>
          <a:lstStyle/>
          <a:p>
            <a:pPr algn="ctr">
              <a:defRPr/>
            </a:pPr>
            <a:endParaRPr lang="zh-CN" altLang="en-US" sz="3809"/>
          </a:p>
        </p:txBody>
      </p:sp>
      <p:cxnSp>
        <p:nvCxnSpPr>
          <p:cNvPr id="46" name="曲线连接符 45"/>
          <p:cNvCxnSpPr/>
          <p:nvPr/>
        </p:nvCxnSpPr>
        <p:spPr>
          <a:xfrm rot="10800000" flipV="1">
            <a:off x="4871425" y="4176512"/>
            <a:ext cx="1014600" cy="241891"/>
          </a:xfrm>
          <a:prstGeom prst="curvedConnector3">
            <a:avLst>
              <a:gd name="adj1" fmla="val 50000"/>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8" name="弧形 47"/>
          <p:cNvSpPr/>
          <p:nvPr/>
        </p:nvSpPr>
        <p:spPr>
          <a:xfrm>
            <a:off x="4592579" y="3168632"/>
            <a:ext cx="611448" cy="470344"/>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lIns="108851" tIns="54427" rIns="108851" bIns="54427" anchor="ctr"/>
          <a:lstStyle/>
          <a:p>
            <a:pPr algn="ctr">
              <a:defRPr/>
            </a:pPr>
            <a:endParaRPr lang="zh-CN" altLang="en-US" sz="3809"/>
          </a:p>
        </p:txBody>
      </p:sp>
      <p:sp>
        <p:nvSpPr>
          <p:cNvPr id="54287" name="TextBox 48"/>
          <p:cNvSpPr txBox="1">
            <a:spLocks noChangeArrowheads="1"/>
          </p:cNvSpPr>
          <p:nvPr/>
        </p:nvSpPr>
        <p:spPr bwMode="auto">
          <a:xfrm>
            <a:off x="3974411" y="3353409"/>
            <a:ext cx="510660" cy="115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851" tIns="54427" rIns="108851" bIns="54427">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en-US" altLang="zh-CN" sz="6772">
                <a:latin typeface="Arial" panose="020B0604020202020204" pitchFamily="34" charset="0"/>
              </a:rPr>
              <a:t>=</a:t>
            </a:r>
            <a:endParaRPr lang="zh-CN" altLang="en-US" sz="6772">
              <a:latin typeface="Arial" panose="020B0604020202020204" pitchFamily="34" charset="0"/>
            </a:endParaRPr>
          </a:p>
        </p:txBody>
      </p:sp>
      <p:cxnSp>
        <p:nvCxnSpPr>
          <p:cNvPr id="50" name="直接箭头连接符 49"/>
          <p:cNvCxnSpPr>
            <a:endCxn id="47133" idx="2"/>
          </p:cNvCxnSpPr>
          <p:nvPr/>
        </p:nvCxnSpPr>
        <p:spPr>
          <a:xfrm flipH="1" flipV="1">
            <a:off x="4086957" y="3447692"/>
            <a:ext cx="300686" cy="72882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106" name="TextBox 6"/>
          <p:cNvSpPr txBox="1">
            <a:spLocks noChangeArrowheads="1"/>
          </p:cNvSpPr>
          <p:nvPr/>
        </p:nvSpPr>
        <p:spPr bwMode="auto">
          <a:xfrm>
            <a:off x="6504191" y="54279"/>
            <a:ext cx="1115388" cy="500793"/>
          </a:xfrm>
          <a:prstGeom prst="rect">
            <a:avLst/>
          </a:prstGeom>
          <a:solidFill>
            <a:schemeClr val="accent5">
              <a:lumMod val="40000"/>
              <a:lumOff val="60000"/>
            </a:schemeClr>
          </a:solidFill>
          <a:ln w="12700">
            <a:solidFill>
              <a:schemeClr val="tx1"/>
            </a:solidFill>
            <a:miter lim="800000"/>
            <a:headEnd/>
            <a:tailEnd/>
          </a:ln>
          <a:extLst/>
        </p:spPr>
        <p:txBody>
          <a:bodyPr lIns="108851" tIns="54427" rIns="108851" bIns="54427">
            <a:spAutoFit/>
          </a:bodyPr>
          <a:lstStyle>
            <a:lvl1pPr>
              <a:lnSpc>
                <a:spcPct val="120000"/>
              </a:lnSpc>
              <a:spcBef>
                <a:spcPct val="20000"/>
              </a:spcBef>
              <a:buFont typeface="Arial" pitchFamily="34" charset="0"/>
              <a:buChar char="•"/>
              <a:defRPr sz="2000" b="1">
                <a:solidFill>
                  <a:schemeClr val="tx1"/>
                </a:solidFill>
                <a:latin typeface="微软雅黑" pitchFamily="34" charset="-122"/>
                <a:ea typeface="微软雅黑" pitchFamily="34" charset="-122"/>
              </a:defRPr>
            </a:lvl1pPr>
            <a:lvl2pPr marL="742950" indent="-285750">
              <a:lnSpc>
                <a:spcPct val="120000"/>
              </a:lnSpc>
              <a:spcBef>
                <a:spcPct val="20000"/>
              </a:spcBef>
              <a:buFont typeface="Arial" pitchFamily="34" charset="0"/>
              <a:buChar char="–"/>
              <a:defRPr b="1">
                <a:solidFill>
                  <a:schemeClr val="tx1"/>
                </a:solidFill>
                <a:latin typeface="微软雅黑" pitchFamily="34" charset="-122"/>
                <a:ea typeface="微软雅黑" pitchFamily="34" charset="-122"/>
              </a:defRPr>
            </a:lvl2pPr>
            <a:lvl3pPr marL="1143000" indent="-228600">
              <a:lnSpc>
                <a:spcPct val="120000"/>
              </a:lnSpc>
              <a:spcBef>
                <a:spcPct val="20000"/>
              </a:spcBef>
              <a:buFont typeface="Arial" pitchFamily="34" charset="0"/>
              <a:buChar char="•"/>
              <a:defRPr sz="1500" b="1">
                <a:solidFill>
                  <a:schemeClr val="tx1"/>
                </a:solidFill>
                <a:latin typeface="微软雅黑" pitchFamily="34" charset="-122"/>
                <a:ea typeface="微软雅黑" pitchFamily="34" charset="-122"/>
              </a:defRPr>
            </a:lvl3pPr>
            <a:lvl4pPr marL="16002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4pPr>
            <a:lvl5pPr marL="20574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5pPr>
            <a:lvl6pPr marL="25146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6pPr>
            <a:lvl7pPr marL="29718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7pPr>
            <a:lvl8pPr marL="34290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8pPr>
            <a:lvl9pPr marL="38862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9pPr>
          </a:lstStyle>
          <a:p>
            <a:pPr eaLnBrk="1" hangingPunct="1">
              <a:lnSpc>
                <a:spcPct val="100000"/>
              </a:lnSpc>
              <a:spcBef>
                <a:spcPct val="0"/>
              </a:spcBef>
              <a:buFontTx/>
              <a:buNone/>
              <a:defRPr/>
            </a:pPr>
            <a:r>
              <a:rPr lang="en-US" altLang="zh-CN" sz="2540"/>
              <a:t>NAG</a:t>
            </a:r>
            <a:endParaRPr lang="zh-CN" altLang="en-US" sz="2540"/>
          </a:p>
        </p:txBody>
      </p:sp>
      <p:sp>
        <p:nvSpPr>
          <p:cNvPr id="47107" name="TextBox 7"/>
          <p:cNvSpPr txBox="1">
            <a:spLocks noChangeArrowheads="1"/>
          </p:cNvSpPr>
          <p:nvPr/>
        </p:nvSpPr>
        <p:spPr bwMode="auto">
          <a:xfrm>
            <a:off x="6497472" y="1001687"/>
            <a:ext cx="1320325" cy="500793"/>
          </a:xfrm>
          <a:prstGeom prst="rect">
            <a:avLst/>
          </a:prstGeom>
          <a:solidFill>
            <a:schemeClr val="accent5">
              <a:lumMod val="40000"/>
              <a:lumOff val="60000"/>
            </a:schemeClr>
          </a:solidFill>
          <a:ln w="12700">
            <a:solidFill>
              <a:schemeClr val="tx1"/>
            </a:solidFill>
            <a:miter lim="800000"/>
            <a:headEnd/>
            <a:tailEnd/>
          </a:ln>
          <a:extLst/>
        </p:spPr>
        <p:txBody>
          <a:bodyPr lIns="108851" tIns="54427" rIns="108851" bIns="54427">
            <a:spAutoFit/>
          </a:bodyPr>
          <a:lstStyle>
            <a:lvl1pPr>
              <a:lnSpc>
                <a:spcPct val="120000"/>
              </a:lnSpc>
              <a:spcBef>
                <a:spcPct val="20000"/>
              </a:spcBef>
              <a:buFont typeface="Arial" pitchFamily="34" charset="0"/>
              <a:buChar char="•"/>
              <a:defRPr sz="2000" b="1">
                <a:solidFill>
                  <a:schemeClr val="tx1"/>
                </a:solidFill>
                <a:latin typeface="微软雅黑" pitchFamily="34" charset="-122"/>
                <a:ea typeface="微软雅黑" pitchFamily="34" charset="-122"/>
              </a:defRPr>
            </a:lvl1pPr>
            <a:lvl2pPr marL="742950" indent="-285750">
              <a:lnSpc>
                <a:spcPct val="120000"/>
              </a:lnSpc>
              <a:spcBef>
                <a:spcPct val="20000"/>
              </a:spcBef>
              <a:buFont typeface="Arial" pitchFamily="34" charset="0"/>
              <a:buChar char="–"/>
              <a:defRPr b="1">
                <a:solidFill>
                  <a:schemeClr val="tx1"/>
                </a:solidFill>
                <a:latin typeface="微软雅黑" pitchFamily="34" charset="-122"/>
                <a:ea typeface="微软雅黑" pitchFamily="34" charset="-122"/>
              </a:defRPr>
            </a:lvl2pPr>
            <a:lvl3pPr marL="1143000" indent="-228600">
              <a:lnSpc>
                <a:spcPct val="120000"/>
              </a:lnSpc>
              <a:spcBef>
                <a:spcPct val="20000"/>
              </a:spcBef>
              <a:buFont typeface="Arial" pitchFamily="34" charset="0"/>
              <a:buChar char="•"/>
              <a:defRPr sz="1500" b="1">
                <a:solidFill>
                  <a:schemeClr val="tx1"/>
                </a:solidFill>
                <a:latin typeface="微软雅黑" pitchFamily="34" charset="-122"/>
                <a:ea typeface="微软雅黑" pitchFamily="34" charset="-122"/>
              </a:defRPr>
            </a:lvl3pPr>
            <a:lvl4pPr marL="16002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4pPr>
            <a:lvl5pPr marL="20574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5pPr>
            <a:lvl6pPr marL="25146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6pPr>
            <a:lvl7pPr marL="29718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7pPr>
            <a:lvl8pPr marL="34290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8pPr>
            <a:lvl9pPr marL="38862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9pPr>
          </a:lstStyle>
          <a:p>
            <a:pPr eaLnBrk="1" hangingPunct="1">
              <a:lnSpc>
                <a:spcPct val="100000"/>
              </a:lnSpc>
              <a:spcBef>
                <a:spcPct val="0"/>
              </a:spcBef>
              <a:buFontTx/>
              <a:buNone/>
              <a:defRPr/>
            </a:pPr>
            <a:r>
              <a:rPr lang="en-US" altLang="zh-CN" sz="2540"/>
              <a:t>NAMA</a:t>
            </a:r>
            <a:endParaRPr lang="zh-CN" altLang="en-US" sz="2540"/>
          </a:p>
        </p:txBody>
      </p:sp>
      <p:sp>
        <p:nvSpPr>
          <p:cNvPr id="47108" name="TextBox 8"/>
          <p:cNvSpPr txBox="1">
            <a:spLocks noChangeArrowheads="1"/>
          </p:cNvSpPr>
          <p:nvPr/>
        </p:nvSpPr>
        <p:spPr bwMode="auto">
          <a:xfrm>
            <a:off x="6094321" y="1922219"/>
            <a:ext cx="2439072" cy="500793"/>
          </a:xfrm>
          <a:prstGeom prst="rect">
            <a:avLst/>
          </a:prstGeom>
          <a:solidFill>
            <a:schemeClr val="accent5">
              <a:lumMod val="40000"/>
              <a:lumOff val="60000"/>
            </a:schemeClr>
          </a:solidFill>
          <a:ln w="12700">
            <a:solidFill>
              <a:schemeClr val="tx1"/>
            </a:solidFill>
            <a:miter lim="800000"/>
            <a:headEnd/>
            <a:tailEnd/>
          </a:ln>
          <a:extLst/>
        </p:spPr>
        <p:txBody>
          <a:bodyPr lIns="108851" tIns="54427" rIns="108851" bIns="54427">
            <a:spAutoFit/>
          </a:bodyPr>
          <a:lstStyle>
            <a:lvl1pPr>
              <a:lnSpc>
                <a:spcPct val="120000"/>
              </a:lnSpc>
              <a:spcBef>
                <a:spcPct val="20000"/>
              </a:spcBef>
              <a:buFont typeface="Arial" pitchFamily="34" charset="0"/>
              <a:buChar char="•"/>
              <a:defRPr sz="2000" b="1">
                <a:solidFill>
                  <a:schemeClr val="tx1"/>
                </a:solidFill>
                <a:latin typeface="微软雅黑" pitchFamily="34" charset="-122"/>
                <a:ea typeface="微软雅黑" pitchFamily="34" charset="-122"/>
              </a:defRPr>
            </a:lvl1pPr>
            <a:lvl2pPr marL="742950" indent="-285750">
              <a:lnSpc>
                <a:spcPct val="120000"/>
              </a:lnSpc>
              <a:spcBef>
                <a:spcPct val="20000"/>
              </a:spcBef>
              <a:buFont typeface="Arial" pitchFamily="34" charset="0"/>
              <a:buChar char="–"/>
              <a:defRPr b="1">
                <a:solidFill>
                  <a:schemeClr val="tx1"/>
                </a:solidFill>
                <a:latin typeface="微软雅黑" pitchFamily="34" charset="-122"/>
                <a:ea typeface="微软雅黑" pitchFamily="34" charset="-122"/>
              </a:defRPr>
            </a:lvl2pPr>
            <a:lvl3pPr marL="1143000" indent="-228600">
              <a:lnSpc>
                <a:spcPct val="120000"/>
              </a:lnSpc>
              <a:spcBef>
                <a:spcPct val="20000"/>
              </a:spcBef>
              <a:buFont typeface="Arial" pitchFamily="34" charset="0"/>
              <a:buChar char="•"/>
              <a:defRPr sz="1500" b="1">
                <a:solidFill>
                  <a:schemeClr val="tx1"/>
                </a:solidFill>
                <a:latin typeface="微软雅黑" pitchFamily="34" charset="-122"/>
                <a:ea typeface="微软雅黑" pitchFamily="34" charset="-122"/>
              </a:defRPr>
            </a:lvl3pPr>
            <a:lvl4pPr marL="16002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4pPr>
            <a:lvl5pPr marL="20574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5pPr>
            <a:lvl6pPr marL="25146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6pPr>
            <a:lvl7pPr marL="29718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7pPr>
            <a:lvl8pPr marL="34290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8pPr>
            <a:lvl9pPr marL="38862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9pPr>
          </a:lstStyle>
          <a:p>
            <a:pPr eaLnBrk="1" hangingPunct="1">
              <a:lnSpc>
                <a:spcPct val="100000"/>
              </a:lnSpc>
              <a:spcBef>
                <a:spcPct val="0"/>
              </a:spcBef>
              <a:buFontTx/>
              <a:buNone/>
              <a:defRPr/>
            </a:pPr>
            <a:r>
              <a:rPr lang="en-US" altLang="zh-CN" sz="2540"/>
              <a:t>NAMA-</a:t>
            </a:r>
            <a:r>
              <a:rPr lang="zh-CN" altLang="en-US" sz="2540"/>
              <a:t>三肽</a:t>
            </a:r>
          </a:p>
        </p:txBody>
      </p:sp>
      <p:sp>
        <p:nvSpPr>
          <p:cNvPr id="47109" name="TextBox 9"/>
          <p:cNvSpPr txBox="1">
            <a:spLocks noChangeArrowheads="1"/>
          </p:cNvSpPr>
          <p:nvPr/>
        </p:nvSpPr>
        <p:spPr bwMode="auto">
          <a:xfrm>
            <a:off x="6117839" y="2778918"/>
            <a:ext cx="2439072" cy="500793"/>
          </a:xfrm>
          <a:prstGeom prst="rect">
            <a:avLst/>
          </a:prstGeom>
          <a:solidFill>
            <a:schemeClr val="accent5">
              <a:lumMod val="40000"/>
              <a:lumOff val="60000"/>
            </a:schemeClr>
          </a:solidFill>
          <a:ln w="12700">
            <a:solidFill>
              <a:schemeClr val="tx1"/>
            </a:solidFill>
            <a:miter lim="800000"/>
            <a:headEnd/>
            <a:tailEnd/>
          </a:ln>
          <a:extLst/>
        </p:spPr>
        <p:txBody>
          <a:bodyPr lIns="108851" tIns="54427" rIns="108851" bIns="54427">
            <a:spAutoFit/>
          </a:bodyPr>
          <a:lstStyle>
            <a:lvl1pPr>
              <a:lnSpc>
                <a:spcPct val="120000"/>
              </a:lnSpc>
              <a:spcBef>
                <a:spcPct val="20000"/>
              </a:spcBef>
              <a:buFont typeface="Arial" pitchFamily="34" charset="0"/>
              <a:buChar char="•"/>
              <a:defRPr sz="2000" b="1">
                <a:solidFill>
                  <a:schemeClr val="tx1"/>
                </a:solidFill>
                <a:latin typeface="微软雅黑" pitchFamily="34" charset="-122"/>
                <a:ea typeface="微软雅黑" pitchFamily="34" charset="-122"/>
              </a:defRPr>
            </a:lvl1pPr>
            <a:lvl2pPr marL="742950" indent="-285750">
              <a:lnSpc>
                <a:spcPct val="120000"/>
              </a:lnSpc>
              <a:spcBef>
                <a:spcPct val="20000"/>
              </a:spcBef>
              <a:buFont typeface="Arial" pitchFamily="34" charset="0"/>
              <a:buChar char="–"/>
              <a:defRPr b="1">
                <a:solidFill>
                  <a:schemeClr val="tx1"/>
                </a:solidFill>
                <a:latin typeface="微软雅黑" pitchFamily="34" charset="-122"/>
                <a:ea typeface="微软雅黑" pitchFamily="34" charset="-122"/>
              </a:defRPr>
            </a:lvl2pPr>
            <a:lvl3pPr marL="1143000" indent="-228600">
              <a:lnSpc>
                <a:spcPct val="120000"/>
              </a:lnSpc>
              <a:spcBef>
                <a:spcPct val="20000"/>
              </a:spcBef>
              <a:buFont typeface="Arial" pitchFamily="34" charset="0"/>
              <a:buChar char="•"/>
              <a:defRPr sz="1500" b="1">
                <a:solidFill>
                  <a:schemeClr val="tx1"/>
                </a:solidFill>
                <a:latin typeface="微软雅黑" pitchFamily="34" charset="-122"/>
                <a:ea typeface="微软雅黑" pitchFamily="34" charset="-122"/>
              </a:defRPr>
            </a:lvl3pPr>
            <a:lvl4pPr marL="16002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4pPr>
            <a:lvl5pPr marL="20574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5pPr>
            <a:lvl6pPr marL="25146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6pPr>
            <a:lvl7pPr marL="29718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7pPr>
            <a:lvl8pPr marL="34290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8pPr>
            <a:lvl9pPr marL="38862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9pPr>
          </a:lstStyle>
          <a:p>
            <a:pPr eaLnBrk="1" hangingPunct="1">
              <a:lnSpc>
                <a:spcPct val="100000"/>
              </a:lnSpc>
              <a:spcBef>
                <a:spcPct val="0"/>
              </a:spcBef>
              <a:buFontTx/>
              <a:buNone/>
              <a:defRPr/>
            </a:pPr>
            <a:r>
              <a:rPr lang="en-US" altLang="zh-CN" sz="2540"/>
              <a:t>NAMA-</a:t>
            </a:r>
            <a:r>
              <a:rPr lang="zh-CN" altLang="en-US" sz="2540"/>
              <a:t>五肽</a:t>
            </a:r>
          </a:p>
        </p:txBody>
      </p:sp>
      <p:sp>
        <p:nvSpPr>
          <p:cNvPr id="47110" name="TextBox 10"/>
          <p:cNvSpPr txBox="1">
            <a:spLocks noChangeArrowheads="1"/>
          </p:cNvSpPr>
          <p:nvPr/>
        </p:nvSpPr>
        <p:spPr bwMode="auto">
          <a:xfrm>
            <a:off x="5455996" y="3780080"/>
            <a:ext cx="3759397" cy="891669"/>
          </a:xfrm>
          <a:prstGeom prst="rect">
            <a:avLst/>
          </a:prstGeom>
          <a:solidFill>
            <a:schemeClr val="accent5">
              <a:lumMod val="40000"/>
              <a:lumOff val="60000"/>
            </a:schemeClr>
          </a:solidFill>
          <a:ln w="12700">
            <a:solidFill>
              <a:schemeClr val="tx1"/>
            </a:solidFill>
            <a:miter lim="800000"/>
            <a:headEnd/>
            <a:tailEnd/>
          </a:ln>
          <a:extLst/>
        </p:spPr>
        <p:txBody>
          <a:bodyPr lIns="108851" tIns="54427" rIns="108851" bIns="54427">
            <a:spAutoFit/>
          </a:bodyPr>
          <a:lstStyle>
            <a:lvl1pPr>
              <a:lnSpc>
                <a:spcPct val="120000"/>
              </a:lnSpc>
              <a:spcBef>
                <a:spcPct val="20000"/>
              </a:spcBef>
              <a:buFont typeface="Arial" pitchFamily="34" charset="0"/>
              <a:buChar char="•"/>
              <a:defRPr sz="2000" b="1">
                <a:solidFill>
                  <a:schemeClr val="tx1"/>
                </a:solidFill>
                <a:latin typeface="微软雅黑" pitchFamily="34" charset="-122"/>
                <a:ea typeface="微软雅黑" pitchFamily="34" charset="-122"/>
              </a:defRPr>
            </a:lvl1pPr>
            <a:lvl2pPr marL="742950" indent="-285750">
              <a:lnSpc>
                <a:spcPct val="120000"/>
              </a:lnSpc>
              <a:spcBef>
                <a:spcPct val="20000"/>
              </a:spcBef>
              <a:buFont typeface="Arial" pitchFamily="34" charset="0"/>
              <a:buChar char="–"/>
              <a:defRPr b="1">
                <a:solidFill>
                  <a:schemeClr val="tx1"/>
                </a:solidFill>
                <a:latin typeface="微软雅黑" pitchFamily="34" charset="-122"/>
                <a:ea typeface="微软雅黑" pitchFamily="34" charset="-122"/>
              </a:defRPr>
            </a:lvl2pPr>
            <a:lvl3pPr marL="1143000" indent="-228600">
              <a:lnSpc>
                <a:spcPct val="120000"/>
              </a:lnSpc>
              <a:spcBef>
                <a:spcPct val="20000"/>
              </a:spcBef>
              <a:buFont typeface="Arial" pitchFamily="34" charset="0"/>
              <a:buChar char="•"/>
              <a:defRPr sz="1500" b="1">
                <a:solidFill>
                  <a:schemeClr val="tx1"/>
                </a:solidFill>
                <a:latin typeface="微软雅黑" pitchFamily="34" charset="-122"/>
                <a:ea typeface="微软雅黑" pitchFamily="34" charset="-122"/>
              </a:defRPr>
            </a:lvl3pPr>
            <a:lvl4pPr marL="16002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4pPr>
            <a:lvl5pPr marL="20574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5pPr>
            <a:lvl6pPr marL="25146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6pPr>
            <a:lvl7pPr marL="29718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7pPr>
            <a:lvl8pPr marL="34290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8pPr>
            <a:lvl9pPr marL="38862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9pPr>
          </a:lstStyle>
          <a:p>
            <a:pPr eaLnBrk="1" hangingPunct="1">
              <a:lnSpc>
                <a:spcPct val="100000"/>
              </a:lnSpc>
              <a:spcBef>
                <a:spcPct val="0"/>
              </a:spcBef>
              <a:buFontTx/>
              <a:buNone/>
              <a:defRPr/>
            </a:pPr>
            <a:r>
              <a:rPr lang="en-US" altLang="zh-CN" sz="2540"/>
              <a:t>NAG-NAMA-</a:t>
            </a:r>
            <a:r>
              <a:rPr lang="zh-CN" altLang="en-US" sz="2540"/>
              <a:t>五肽</a:t>
            </a:r>
            <a:r>
              <a:rPr lang="en-US" altLang="zh-CN" sz="2540"/>
              <a:t>-</a:t>
            </a:r>
            <a:r>
              <a:rPr lang="zh-CN" altLang="en-US" sz="2540"/>
              <a:t>磷酸酯</a:t>
            </a:r>
          </a:p>
        </p:txBody>
      </p:sp>
      <p:sp>
        <p:nvSpPr>
          <p:cNvPr id="47117" name="TextBox 19"/>
          <p:cNvSpPr txBox="1">
            <a:spLocks noChangeArrowheads="1"/>
          </p:cNvSpPr>
          <p:nvPr/>
        </p:nvSpPr>
        <p:spPr bwMode="auto">
          <a:xfrm>
            <a:off x="3379760" y="430555"/>
            <a:ext cx="2946373" cy="500793"/>
          </a:xfrm>
          <a:prstGeom prst="rect">
            <a:avLst/>
          </a:prstGeom>
          <a:solidFill>
            <a:schemeClr val="accent5">
              <a:lumMod val="40000"/>
              <a:lumOff val="60000"/>
            </a:schemeClr>
          </a:solidFill>
          <a:ln w="12700">
            <a:solidFill>
              <a:schemeClr val="tx1"/>
            </a:solidFill>
            <a:miter lim="800000"/>
            <a:headEnd/>
            <a:tailEnd/>
          </a:ln>
          <a:extLst/>
        </p:spPr>
        <p:txBody>
          <a:bodyPr lIns="108851" tIns="54427" rIns="108851" bIns="54427">
            <a:spAutoFit/>
          </a:bodyPr>
          <a:lstStyle>
            <a:lvl1pPr>
              <a:lnSpc>
                <a:spcPct val="120000"/>
              </a:lnSpc>
              <a:spcBef>
                <a:spcPct val="20000"/>
              </a:spcBef>
              <a:buFont typeface="Arial" pitchFamily="34" charset="0"/>
              <a:buChar char="•"/>
              <a:defRPr sz="2000" b="1">
                <a:solidFill>
                  <a:schemeClr val="tx1"/>
                </a:solidFill>
                <a:latin typeface="微软雅黑" pitchFamily="34" charset="-122"/>
                <a:ea typeface="微软雅黑" pitchFamily="34" charset="-122"/>
              </a:defRPr>
            </a:lvl1pPr>
            <a:lvl2pPr marL="742950" indent="-285750">
              <a:lnSpc>
                <a:spcPct val="120000"/>
              </a:lnSpc>
              <a:spcBef>
                <a:spcPct val="20000"/>
              </a:spcBef>
              <a:buFont typeface="Arial" pitchFamily="34" charset="0"/>
              <a:buChar char="–"/>
              <a:defRPr b="1">
                <a:solidFill>
                  <a:schemeClr val="tx1"/>
                </a:solidFill>
                <a:latin typeface="微软雅黑" pitchFamily="34" charset="-122"/>
                <a:ea typeface="微软雅黑" pitchFamily="34" charset="-122"/>
              </a:defRPr>
            </a:lvl2pPr>
            <a:lvl3pPr marL="1143000" indent="-228600">
              <a:lnSpc>
                <a:spcPct val="120000"/>
              </a:lnSpc>
              <a:spcBef>
                <a:spcPct val="20000"/>
              </a:spcBef>
              <a:buFont typeface="Arial" pitchFamily="34" charset="0"/>
              <a:buChar char="•"/>
              <a:defRPr sz="1500" b="1">
                <a:solidFill>
                  <a:schemeClr val="tx1"/>
                </a:solidFill>
                <a:latin typeface="微软雅黑" pitchFamily="34" charset="-122"/>
                <a:ea typeface="微软雅黑" pitchFamily="34" charset="-122"/>
              </a:defRPr>
            </a:lvl3pPr>
            <a:lvl4pPr marL="16002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4pPr>
            <a:lvl5pPr marL="20574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5pPr>
            <a:lvl6pPr marL="25146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6pPr>
            <a:lvl7pPr marL="29718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7pPr>
            <a:lvl8pPr marL="34290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8pPr>
            <a:lvl9pPr marL="38862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9pPr>
          </a:lstStyle>
          <a:p>
            <a:pPr eaLnBrk="1" hangingPunct="1">
              <a:lnSpc>
                <a:spcPct val="100000"/>
              </a:lnSpc>
              <a:spcBef>
                <a:spcPct val="0"/>
              </a:spcBef>
              <a:buFontTx/>
              <a:buNone/>
              <a:defRPr/>
            </a:pPr>
            <a:r>
              <a:rPr lang="zh-CN" altLang="en-US" sz="2540"/>
              <a:t>磷酸烯醇式丙酮酸</a:t>
            </a:r>
          </a:p>
        </p:txBody>
      </p:sp>
      <p:sp>
        <p:nvSpPr>
          <p:cNvPr id="47118" name="TextBox 20"/>
          <p:cNvSpPr txBox="1">
            <a:spLocks noChangeArrowheads="1"/>
          </p:cNvSpPr>
          <p:nvPr/>
        </p:nvSpPr>
        <p:spPr bwMode="auto">
          <a:xfrm>
            <a:off x="7669975" y="437274"/>
            <a:ext cx="1219535" cy="500793"/>
          </a:xfrm>
          <a:prstGeom prst="rect">
            <a:avLst/>
          </a:prstGeom>
          <a:solidFill>
            <a:schemeClr val="accent5">
              <a:lumMod val="40000"/>
              <a:lumOff val="60000"/>
            </a:schemeClr>
          </a:solidFill>
          <a:ln w="12700">
            <a:solidFill>
              <a:schemeClr val="tx1"/>
            </a:solidFill>
            <a:miter lim="800000"/>
            <a:headEnd/>
            <a:tailEnd/>
          </a:ln>
          <a:extLst/>
        </p:spPr>
        <p:txBody>
          <a:bodyPr lIns="108851" tIns="54427" rIns="108851" bIns="54427">
            <a:spAutoFit/>
          </a:bodyPr>
          <a:lstStyle>
            <a:lvl1pPr>
              <a:lnSpc>
                <a:spcPct val="120000"/>
              </a:lnSpc>
              <a:spcBef>
                <a:spcPct val="20000"/>
              </a:spcBef>
              <a:buFont typeface="Arial" pitchFamily="34" charset="0"/>
              <a:buChar char="•"/>
              <a:defRPr sz="2000" b="1">
                <a:solidFill>
                  <a:schemeClr val="tx1"/>
                </a:solidFill>
                <a:latin typeface="微软雅黑" pitchFamily="34" charset="-122"/>
                <a:ea typeface="微软雅黑" pitchFamily="34" charset="-122"/>
              </a:defRPr>
            </a:lvl1pPr>
            <a:lvl2pPr marL="742950" indent="-285750">
              <a:lnSpc>
                <a:spcPct val="120000"/>
              </a:lnSpc>
              <a:spcBef>
                <a:spcPct val="20000"/>
              </a:spcBef>
              <a:buFont typeface="Arial" pitchFamily="34" charset="0"/>
              <a:buChar char="–"/>
              <a:defRPr b="1">
                <a:solidFill>
                  <a:schemeClr val="tx1"/>
                </a:solidFill>
                <a:latin typeface="微软雅黑" pitchFamily="34" charset="-122"/>
                <a:ea typeface="微软雅黑" pitchFamily="34" charset="-122"/>
              </a:defRPr>
            </a:lvl2pPr>
            <a:lvl3pPr marL="1143000" indent="-228600">
              <a:lnSpc>
                <a:spcPct val="120000"/>
              </a:lnSpc>
              <a:spcBef>
                <a:spcPct val="20000"/>
              </a:spcBef>
              <a:buFont typeface="Arial" pitchFamily="34" charset="0"/>
              <a:buChar char="•"/>
              <a:defRPr sz="1500" b="1">
                <a:solidFill>
                  <a:schemeClr val="tx1"/>
                </a:solidFill>
                <a:latin typeface="微软雅黑" pitchFamily="34" charset="-122"/>
                <a:ea typeface="微软雅黑" pitchFamily="34" charset="-122"/>
              </a:defRPr>
            </a:lvl3pPr>
            <a:lvl4pPr marL="16002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4pPr>
            <a:lvl5pPr marL="20574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5pPr>
            <a:lvl6pPr marL="25146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6pPr>
            <a:lvl7pPr marL="29718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7pPr>
            <a:lvl8pPr marL="34290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8pPr>
            <a:lvl9pPr marL="38862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9pPr>
          </a:lstStyle>
          <a:p>
            <a:pPr eaLnBrk="1" hangingPunct="1">
              <a:lnSpc>
                <a:spcPct val="100000"/>
              </a:lnSpc>
              <a:spcBef>
                <a:spcPct val="0"/>
              </a:spcBef>
              <a:buFontTx/>
              <a:buNone/>
              <a:defRPr/>
            </a:pPr>
            <a:r>
              <a:rPr lang="zh-CN" altLang="en-US" sz="2540">
                <a:solidFill>
                  <a:srgbClr val="0000CC"/>
                </a:solidFill>
              </a:rPr>
              <a:t>磷霉素</a:t>
            </a:r>
          </a:p>
        </p:txBody>
      </p:sp>
      <p:sp>
        <p:nvSpPr>
          <p:cNvPr id="47120" name="TextBox 22"/>
          <p:cNvSpPr txBox="1">
            <a:spLocks noChangeArrowheads="1"/>
          </p:cNvSpPr>
          <p:nvPr/>
        </p:nvSpPr>
        <p:spPr bwMode="auto">
          <a:xfrm>
            <a:off x="5079721" y="1186467"/>
            <a:ext cx="1219537" cy="500793"/>
          </a:xfrm>
          <a:prstGeom prst="rect">
            <a:avLst/>
          </a:prstGeom>
          <a:solidFill>
            <a:schemeClr val="accent5">
              <a:lumMod val="40000"/>
              <a:lumOff val="60000"/>
            </a:schemeClr>
          </a:solidFill>
          <a:ln w="12700">
            <a:solidFill>
              <a:schemeClr val="tx1"/>
            </a:solidFill>
            <a:miter lim="800000"/>
            <a:headEnd/>
            <a:tailEnd/>
          </a:ln>
          <a:extLst/>
        </p:spPr>
        <p:txBody>
          <a:bodyPr lIns="108851" tIns="54427" rIns="108851" bIns="54427">
            <a:spAutoFit/>
          </a:bodyPr>
          <a:lstStyle>
            <a:lvl1pPr>
              <a:lnSpc>
                <a:spcPct val="120000"/>
              </a:lnSpc>
              <a:spcBef>
                <a:spcPct val="20000"/>
              </a:spcBef>
              <a:buFont typeface="Arial" pitchFamily="34" charset="0"/>
              <a:buChar char="•"/>
              <a:defRPr sz="2000" b="1">
                <a:solidFill>
                  <a:schemeClr val="tx1"/>
                </a:solidFill>
                <a:latin typeface="微软雅黑" pitchFamily="34" charset="-122"/>
                <a:ea typeface="微软雅黑" pitchFamily="34" charset="-122"/>
              </a:defRPr>
            </a:lvl1pPr>
            <a:lvl2pPr marL="742950" indent="-285750">
              <a:lnSpc>
                <a:spcPct val="120000"/>
              </a:lnSpc>
              <a:spcBef>
                <a:spcPct val="20000"/>
              </a:spcBef>
              <a:buFont typeface="Arial" pitchFamily="34" charset="0"/>
              <a:buChar char="–"/>
              <a:defRPr b="1">
                <a:solidFill>
                  <a:schemeClr val="tx1"/>
                </a:solidFill>
                <a:latin typeface="微软雅黑" pitchFamily="34" charset="-122"/>
                <a:ea typeface="微软雅黑" pitchFamily="34" charset="-122"/>
              </a:defRPr>
            </a:lvl2pPr>
            <a:lvl3pPr marL="1143000" indent="-228600">
              <a:lnSpc>
                <a:spcPct val="120000"/>
              </a:lnSpc>
              <a:spcBef>
                <a:spcPct val="20000"/>
              </a:spcBef>
              <a:buFont typeface="Arial" pitchFamily="34" charset="0"/>
              <a:buChar char="•"/>
              <a:defRPr sz="1500" b="1">
                <a:solidFill>
                  <a:schemeClr val="tx1"/>
                </a:solidFill>
                <a:latin typeface="微软雅黑" pitchFamily="34" charset="-122"/>
                <a:ea typeface="微软雅黑" pitchFamily="34" charset="-122"/>
              </a:defRPr>
            </a:lvl3pPr>
            <a:lvl4pPr marL="16002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4pPr>
            <a:lvl5pPr marL="20574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5pPr>
            <a:lvl6pPr marL="25146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6pPr>
            <a:lvl7pPr marL="29718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7pPr>
            <a:lvl8pPr marL="34290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8pPr>
            <a:lvl9pPr marL="38862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9pPr>
          </a:lstStyle>
          <a:p>
            <a:pPr eaLnBrk="1" hangingPunct="1">
              <a:lnSpc>
                <a:spcPct val="100000"/>
              </a:lnSpc>
              <a:spcBef>
                <a:spcPct val="0"/>
              </a:spcBef>
              <a:buFontTx/>
              <a:buNone/>
              <a:defRPr/>
            </a:pPr>
            <a:r>
              <a:rPr lang="zh-CN" altLang="en-US" sz="2540"/>
              <a:t>氨基酸</a:t>
            </a:r>
          </a:p>
        </p:txBody>
      </p:sp>
      <p:sp>
        <p:nvSpPr>
          <p:cNvPr id="47122" name="TextBox 24"/>
          <p:cNvSpPr txBox="1">
            <a:spLocks noChangeArrowheads="1"/>
          </p:cNvSpPr>
          <p:nvPr/>
        </p:nvSpPr>
        <p:spPr bwMode="auto">
          <a:xfrm>
            <a:off x="3181546" y="2295136"/>
            <a:ext cx="2869101" cy="500793"/>
          </a:xfrm>
          <a:prstGeom prst="rect">
            <a:avLst/>
          </a:prstGeom>
          <a:solidFill>
            <a:schemeClr val="accent5">
              <a:lumMod val="40000"/>
              <a:lumOff val="60000"/>
            </a:schemeClr>
          </a:solidFill>
          <a:ln w="12700">
            <a:solidFill>
              <a:schemeClr val="tx1"/>
            </a:solidFill>
            <a:miter lim="800000"/>
            <a:headEnd/>
            <a:tailEnd/>
          </a:ln>
          <a:extLst/>
        </p:spPr>
        <p:txBody>
          <a:bodyPr lIns="108851" tIns="54427" rIns="108851" bIns="54427">
            <a:spAutoFit/>
          </a:bodyPr>
          <a:lstStyle>
            <a:lvl1pPr>
              <a:lnSpc>
                <a:spcPct val="120000"/>
              </a:lnSpc>
              <a:spcBef>
                <a:spcPct val="20000"/>
              </a:spcBef>
              <a:buFont typeface="Arial" pitchFamily="34" charset="0"/>
              <a:buChar char="•"/>
              <a:defRPr sz="2000" b="1">
                <a:solidFill>
                  <a:schemeClr val="tx1"/>
                </a:solidFill>
                <a:latin typeface="微软雅黑" pitchFamily="34" charset="-122"/>
                <a:ea typeface="微软雅黑" pitchFamily="34" charset="-122"/>
              </a:defRPr>
            </a:lvl1pPr>
            <a:lvl2pPr marL="742950" indent="-285750">
              <a:lnSpc>
                <a:spcPct val="120000"/>
              </a:lnSpc>
              <a:spcBef>
                <a:spcPct val="20000"/>
              </a:spcBef>
              <a:buFont typeface="Arial" pitchFamily="34" charset="0"/>
              <a:buChar char="–"/>
              <a:defRPr b="1">
                <a:solidFill>
                  <a:schemeClr val="tx1"/>
                </a:solidFill>
                <a:latin typeface="微软雅黑" pitchFamily="34" charset="-122"/>
                <a:ea typeface="微软雅黑" pitchFamily="34" charset="-122"/>
              </a:defRPr>
            </a:lvl2pPr>
            <a:lvl3pPr marL="1143000" indent="-228600">
              <a:lnSpc>
                <a:spcPct val="120000"/>
              </a:lnSpc>
              <a:spcBef>
                <a:spcPct val="20000"/>
              </a:spcBef>
              <a:buFont typeface="Arial" pitchFamily="34" charset="0"/>
              <a:buChar char="•"/>
              <a:defRPr sz="1500" b="1">
                <a:solidFill>
                  <a:schemeClr val="tx1"/>
                </a:solidFill>
                <a:latin typeface="微软雅黑" pitchFamily="34" charset="-122"/>
                <a:ea typeface="微软雅黑" pitchFamily="34" charset="-122"/>
              </a:defRPr>
            </a:lvl3pPr>
            <a:lvl4pPr marL="16002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4pPr>
            <a:lvl5pPr marL="20574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5pPr>
            <a:lvl6pPr marL="25146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6pPr>
            <a:lvl7pPr marL="29718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7pPr>
            <a:lvl8pPr marL="34290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8pPr>
            <a:lvl9pPr marL="38862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9pPr>
          </a:lstStyle>
          <a:p>
            <a:pPr eaLnBrk="1" hangingPunct="1">
              <a:lnSpc>
                <a:spcPct val="100000"/>
              </a:lnSpc>
              <a:spcBef>
                <a:spcPct val="0"/>
              </a:spcBef>
              <a:buFontTx/>
              <a:buNone/>
              <a:defRPr/>
            </a:pPr>
            <a:r>
              <a:rPr lang="en-US" altLang="zh-CN" sz="2540" dirty="0"/>
              <a:t>D-</a:t>
            </a:r>
            <a:r>
              <a:rPr lang="zh-CN" altLang="en-US" sz="2540" dirty="0"/>
              <a:t>丙氨酰</a:t>
            </a:r>
            <a:r>
              <a:rPr lang="en-US" altLang="zh-CN" sz="2540" dirty="0"/>
              <a:t>-</a:t>
            </a:r>
            <a:r>
              <a:rPr lang="zh-CN" altLang="en-US" sz="2540" dirty="0"/>
              <a:t>丙氨酸</a:t>
            </a:r>
          </a:p>
        </p:txBody>
      </p:sp>
      <p:sp>
        <p:nvSpPr>
          <p:cNvPr id="47123" name="TextBox 25"/>
          <p:cNvSpPr txBox="1">
            <a:spLocks noChangeArrowheads="1"/>
          </p:cNvSpPr>
          <p:nvPr/>
        </p:nvSpPr>
        <p:spPr bwMode="auto">
          <a:xfrm>
            <a:off x="8556911" y="2295135"/>
            <a:ext cx="1525260" cy="500793"/>
          </a:xfrm>
          <a:prstGeom prst="rect">
            <a:avLst/>
          </a:prstGeom>
          <a:solidFill>
            <a:schemeClr val="accent5">
              <a:lumMod val="40000"/>
              <a:lumOff val="60000"/>
            </a:schemeClr>
          </a:solidFill>
          <a:ln w="12700">
            <a:solidFill>
              <a:schemeClr val="tx1"/>
            </a:solidFill>
            <a:miter lim="800000"/>
            <a:headEnd/>
            <a:tailEnd/>
          </a:ln>
          <a:extLst/>
        </p:spPr>
        <p:txBody>
          <a:bodyPr lIns="108851" tIns="54427" rIns="108851" bIns="54427">
            <a:spAutoFit/>
          </a:bodyPr>
          <a:lstStyle>
            <a:lvl1pPr>
              <a:lnSpc>
                <a:spcPct val="120000"/>
              </a:lnSpc>
              <a:spcBef>
                <a:spcPct val="20000"/>
              </a:spcBef>
              <a:buFont typeface="Arial" pitchFamily="34" charset="0"/>
              <a:buChar char="•"/>
              <a:defRPr sz="2000" b="1">
                <a:solidFill>
                  <a:schemeClr val="tx1"/>
                </a:solidFill>
                <a:latin typeface="微软雅黑" pitchFamily="34" charset="-122"/>
                <a:ea typeface="微软雅黑" pitchFamily="34" charset="-122"/>
              </a:defRPr>
            </a:lvl1pPr>
            <a:lvl2pPr marL="742950" indent="-285750">
              <a:lnSpc>
                <a:spcPct val="120000"/>
              </a:lnSpc>
              <a:spcBef>
                <a:spcPct val="20000"/>
              </a:spcBef>
              <a:buFont typeface="Arial" pitchFamily="34" charset="0"/>
              <a:buChar char="–"/>
              <a:defRPr b="1">
                <a:solidFill>
                  <a:schemeClr val="tx1"/>
                </a:solidFill>
                <a:latin typeface="微软雅黑" pitchFamily="34" charset="-122"/>
                <a:ea typeface="微软雅黑" pitchFamily="34" charset="-122"/>
              </a:defRPr>
            </a:lvl2pPr>
            <a:lvl3pPr marL="1143000" indent="-228600">
              <a:lnSpc>
                <a:spcPct val="120000"/>
              </a:lnSpc>
              <a:spcBef>
                <a:spcPct val="20000"/>
              </a:spcBef>
              <a:buFont typeface="Arial" pitchFamily="34" charset="0"/>
              <a:buChar char="•"/>
              <a:defRPr sz="1500" b="1">
                <a:solidFill>
                  <a:schemeClr val="tx1"/>
                </a:solidFill>
                <a:latin typeface="微软雅黑" pitchFamily="34" charset="-122"/>
                <a:ea typeface="微软雅黑" pitchFamily="34" charset="-122"/>
              </a:defRPr>
            </a:lvl3pPr>
            <a:lvl4pPr marL="16002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4pPr>
            <a:lvl5pPr marL="20574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5pPr>
            <a:lvl6pPr marL="25146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6pPr>
            <a:lvl7pPr marL="29718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7pPr>
            <a:lvl8pPr marL="34290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8pPr>
            <a:lvl9pPr marL="38862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9pPr>
          </a:lstStyle>
          <a:p>
            <a:pPr eaLnBrk="1" hangingPunct="1">
              <a:lnSpc>
                <a:spcPct val="100000"/>
              </a:lnSpc>
              <a:spcBef>
                <a:spcPct val="0"/>
              </a:spcBef>
              <a:buFontTx/>
              <a:buNone/>
              <a:defRPr/>
            </a:pPr>
            <a:r>
              <a:rPr lang="zh-CN" altLang="en-US" sz="2540">
                <a:solidFill>
                  <a:srgbClr val="C00000"/>
                </a:solidFill>
              </a:rPr>
              <a:t>环丝氨酸</a:t>
            </a:r>
          </a:p>
        </p:txBody>
      </p:sp>
      <p:sp>
        <p:nvSpPr>
          <p:cNvPr id="47125" name="TextBox 28"/>
          <p:cNvSpPr txBox="1">
            <a:spLocks noChangeArrowheads="1"/>
          </p:cNvSpPr>
          <p:nvPr/>
        </p:nvSpPr>
        <p:spPr bwMode="auto">
          <a:xfrm>
            <a:off x="2116549" y="5443083"/>
            <a:ext cx="4004647" cy="500793"/>
          </a:xfrm>
          <a:prstGeom prst="rect">
            <a:avLst/>
          </a:prstGeom>
          <a:solidFill>
            <a:schemeClr val="accent5">
              <a:lumMod val="40000"/>
              <a:lumOff val="60000"/>
            </a:schemeClr>
          </a:solidFill>
          <a:ln w="12700">
            <a:solidFill>
              <a:schemeClr val="tx1"/>
            </a:solidFill>
            <a:miter lim="800000"/>
            <a:headEnd/>
            <a:tailEnd/>
          </a:ln>
          <a:extLst/>
        </p:spPr>
        <p:txBody>
          <a:bodyPr lIns="108851" tIns="54427" rIns="108851" bIns="54427">
            <a:spAutoFit/>
          </a:bodyPr>
          <a:lstStyle>
            <a:lvl1pPr>
              <a:lnSpc>
                <a:spcPct val="120000"/>
              </a:lnSpc>
              <a:spcBef>
                <a:spcPct val="20000"/>
              </a:spcBef>
              <a:buFont typeface="Arial" pitchFamily="34" charset="0"/>
              <a:buChar char="•"/>
              <a:defRPr sz="2000" b="1">
                <a:solidFill>
                  <a:schemeClr val="tx1"/>
                </a:solidFill>
                <a:latin typeface="微软雅黑" pitchFamily="34" charset="-122"/>
                <a:ea typeface="微软雅黑" pitchFamily="34" charset="-122"/>
              </a:defRPr>
            </a:lvl1pPr>
            <a:lvl2pPr marL="742950" indent="-285750">
              <a:lnSpc>
                <a:spcPct val="120000"/>
              </a:lnSpc>
              <a:spcBef>
                <a:spcPct val="20000"/>
              </a:spcBef>
              <a:buFont typeface="Arial" pitchFamily="34" charset="0"/>
              <a:buChar char="–"/>
              <a:defRPr b="1">
                <a:solidFill>
                  <a:schemeClr val="tx1"/>
                </a:solidFill>
                <a:latin typeface="微软雅黑" pitchFamily="34" charset="-122"/>
                <a:ea typeface="微软雅黑" pitchFamily="34" charset="-122"/>
              </a:defRPr>
            </a:lvl2pPr>
            <a:lvl3pPr marL="1143000" indent="-228600">
              <a:lnSpc>
                <a:spcPct val="120000"/>
              </a:lnSpc>
              <a:spcBef>
                <a:spcPct val="20000"/>
              </a:spcBef>
              <a:buFont typeface="Arial" pitchFamily="34" charset="0"/>
              <a:buChar char="•"/>
              <a:defRPr sz="1500" b="1">
                <a:solidFill>
                  <a:schemeClr val="tx1"/>
                </a:solidFill>
                <a:latin typeface="微软雅黑" pitchFamily="34" charset="-122"/>
                <a:ea typeface="微软雅黑" pitchFamily="34" charset="-122"/>
              </a:defRPr>
            </a:lvl3pPr>
            <a:lvl4pPr marL="16002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4pPr>
            <a:lvl5pPr marL="20574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5pPr>
            <a:lvl6pPr marL="25146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6pPr>
            <a:lvl7pPr marL="29718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7pPr>
            <a:lvl8pPr marL="34290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8pPr>
            <a:lvl9pPr marL="38862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9pPr>
          </a:lstStyle>
          <a:p>
            <a:pPr eaLnBrk="1" hangingPunct="1">
              <a:lnSpc>
                <a:spcPct val="100000"/>
              </a:lnSpc>
              <a:spcBef>
                <a:spcPct val="0"/>
              </a:spcBef>
              <a:buFontTx/>
              <a:buNone/>
              <a:defRPr/>
            </a:pPr>
            <a:r>
              <a:rPr lang="en-US" altLang="zh-CN" sz="2540"/>
              <a:t>NAG</a:t>
            </a:r>
            <a:r>
              <a:rPr lang="zh-CN" altLang="en-US" sz="2540"/>
              <a:t>：</a:t>
            </a:r>
            <a:r>
              <a:rPr lang="en-US" altLang="zh-CN" sz="2540"/>
              <a:t>N-</a:t>
            </a:r>
            <a:r>
              <a:rPr lang="zh-CN" altLang="en-US" sz="2540"/>
              <a:t>乙酰氨基葡萄糖</a:t>
            </a:r>
          </a:p>
        </p:txBody>
      </p:sp>
      <p:sp>
        <p:nvSpPr>
          <p:cNvPr id="47126" name="TextBox 29"/>
          <p:cNvSpPr txBox="1">
            <a:spLocks noChangeArrowheads="1"/>
          </p:cNvSpPr>
          <p:nvPr/>
        </p:nvSpPr>
        <p:spPr bwMode="auto">
          <a:xfrm>
            <a:off x="2129988" y="6303141"/>
            <a:ext cx="3829948" cy="500793"/>
          </a:xfrm>
          <a:prstGeom prst="rect">
            <a:avLst/>
          </a:prstGeom>
          <a:solidFill>
            <a:schemeClr val="accent5">
              <a:lumMod val="40000"/>
              <a:lumOff val="60000"/>
            </a:schemeClr>
          </a:solidFill>
          <a:ln w="12700">
            <a:solidFill>
              <a:schemeClr val="tx1"/>
            </a:solidFill>
            <a:miter lim="800000"/>
            <a:headEnd/>
            <a:tailEnd/>
          </a:ln>
          <a:extLst/>
        </p:spPr>
        <p:txBody>
          <a:bodyPr lIns="108851" tIns="54427" rIns="108851" bIns="54427">
            <a:spAutoFit/>
          </a:bodyPr>
          <a:lstStyle>
            <a:lvl1pPr>
              <a:lnSpc>
                <a:spcPct val="120000"/>
              </a:lnSpc>
              <a:spcBef>
                <a:spcPct val="20000"/>
              </a:spcBef>
              <a:buFont typeface="Arial" pitchFamily="34" charset="0"/>
              <a:buChar char="•"/>
              <a:defRPr sz="2000" b="1">
                <a:solidFill>
                  <a:schemeClr val="tx1"/>
                </a:solidFill>
                <a:latin typeface="微软雅黑" pitchFamily="34" charset="-122"/>
                <a:ea typeface="微软雅黑" pitchFamily="34" charset="-122"/>
              </a:defRPr>
            </a:lvl1pPr>
            <a:lvl2pPr marL="742950" indent="-285750">
              <a:lnSpc>
                <a:spcPct val="120000"/>
              </a:lnSpc>
              <a:spcBef>
                <a:spcPct val="20000"/>
              </a:spcBef>
              <a:buFont typeface="Arial" pitchFamily="34" charset="0"/>
              <a:buChar char="–"/>
              <a:defRPr b="1">
                <a:solidFill>
                  <a:schemeClr val="tx1"/>
                </a:solidFill>
                <a:latin typeface="微软雅黑" pitchFamily="34" charset="-122"/>
                <a:ea typeface="微软雅黑" pitchFamily="34" charset="-122"/>
              </a:defRPr>
            </a:lvl2pPr>
            <a:lvl3pPr marL="1143000" indent="-228600">
              <a:lnSpc>
                <a:spcPct val="120000"/>
              </a:lnSpc>
              <a:spcBef>
                <a:spcPct val="20000"/>
              </a:spcBef>
              <a:buFont typeface="Arial" pitchFamily="34" charset="0"/>
              <a:buChar char="•"/>
              <a:defRPr sz="1500" b="1">
                <a:solidFill>
                  <a:schemeClr val="tx1"/>
                </a:solidFill>
                <a:latin typeface="微软雅黑" pitchFamily="34" charset="-122"/>
                <a:ea typeface="微软雅黑" pitchFamily="34" charset="-122"/>
              </a:defRPr>
            </a:lvl3pPr>
            <a:lvl4pPr marL="16002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4pPr>
            <a:lvl5pPr marL="20574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5pPr>
            <a:lvl6pPr marL="25146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6pPr>
            <a:lvl7pPr marL="29718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7pPr>
            <a:lvl8pPr marL="34290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8pPr>
            <a:lvl9pPr marL="38862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9pPr>
          </a:lstStyle>
          <a:p>
            <a:pPr eaLnBrk="1" hangingPunct="1">
              <a:lnSpc>
                <a:spcPct val="100000"/>
              </a:lnSpc>
              <a:spcBef>
                <a:spcPct val="0"/>
              </a:spcBef>
              <a:buFontTx/>
              <a:buNone/>
              <a:defRPr/>
            </a:pPr>
            <a:r>
              <a:rPr lang="en-US" altLang="zh-CN" sz="2540"/>
              <a:t>NAMA</a:t>
            </a:r>
            <a:r>
              <a:rPr lang="zh-CN" altLang="en-US" sz="2540"/>
              <a:t>：</a:t>
            </a:r>
            <a:r>
              <a:rPr lang="en-US" altLang="zh-CN" sz="2540"/>
              <a:t>N-</a:t>
            </a:r>
            <a:r>
              <a:rPr lang="zh-CN" altLang="en-US" sz="2540"/>
              <a:t>乙酰胞壁酸</a:t>
            </a:r>
          </a:p>
        </p:txBody>
      </p:sp>
      <p:sp>
        <p:nvSpPr>
          <p:cNvPr id="47127" name="TextBox 30"/>
          <p:cNvSpPr txBox="1">
            <a:spLocks noChangeArrowheads="1"/>
          </p:cNvSpPr>
          <p:nvPr/>
        </p:nvSpPr>
        <p:spPr bwMode="auto">
          <a:xfrm>
            <a:off x="6326133" y="5775685"/>
            <a:ext cx="2133347" cy="500793"/>
          </a:xfrm>
          <a:prstGeom prst="rect">
            <a:avLst/>
          </a:prstGeom>
          <a:solidFill>
            <a:schemeClr val="accent5">
              <a:lumMod val="40000"/>
              <a:lumOff val="60000"/>
            </a:schemeClr>
          </a:solidFill>
          <a:ln w="12700">
            <a:solidFill>
              <a:schemeClr val="tx1"/>
            </a:solidFill>
            <a:miter lim="800000"/>
            <a:headEnd/>
            <a:tailEnd/>
          </a:ln>
          <a:extLst/>
        </p:spPr>
        <p:txBody>
          <a:bodyPr lIns="108851" tIns="54427" rIns="108851" bIns="54427">
            <a:spAutoFit/>
          </a:bodyPr>
          <a:lstStyle>
            <a:lvl1pPr>
              <a:lnSpc>
                <a:spcPct val="120000"/>
              </a:lnSpc>
              <a:spcBef>
                <a:spcPct val="20000"/>
              </a:spcBef>
              <a:buFont typeface="Arial" pitchFamily="34" charset="0"/>
              <a:buChar char="•"/>
              <a:defRPr sz="2000" b="1">
                <a:solidFill>
                  <a:schemeClr val="tx1"/>
                </a:solidFill>
                <a:latin typeface="微软雅黑" pitchFamily="34" charset="-122"/>
                <a:ea typeface="微软雅黑" pitchFamily="34" charset="-122"/>
              </a:defRPr>
            </a:lvl1pPr>
            <a:lvl2pPr marL="742950" indent="-285750">
              <a:lnSpc>
                <a:spcPct val="120000"/>
              </a:lnSpc>
              <a:spcBef>
                <a:spcPct val="20000"/>
              </a:spcBef>
              <a:buFont typeface="Arial" pitchFamily="34" charset="0"/>
              <a:buChar char="–"/>
              <a:defRPr b="1">
                <a:solidFill>
                  <a:schemeClr val="tx1"/>
                </a:solidFill>
                <a:latin typeface="微软雅黑" pitchFamily="34" charset="-122"/>
                <a:ea typeface="微软雅黑" pitchFamily="34" charset="-122"/>
              </a:defRPr>
            </a:lvl2pPr>
            <a:lvl3pPr marL="1143000" indent="-228600">
              <a:lnSpc>
                <a:spcPct val="120000"/>
              </a:lnSpc>
              <a:spcBef>
                <a:spcPct val="20000"/>
              </a:spcBef>
              <a:buFont typeface="Arial" pitchFamily="34" charset="0"/>
              <a:buChar char="•"/>
              <a:defRPr sz="1500" b="1">
                <a:solidFill>
                  <a:schemeClr val="tx1"/>
                </a:solidFill>
                <a:latin typeface="微软雅黑" pitchFamily="34" charset="-122"/>
                <a:ea typeface="微软雅黑" pitchFamily="34" charset="-122"/>
              </a:defRPr>
            </a:lvl3pPr>
            <a:lvl4pPr marL="16002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4pPr>
            <a:lvl5pPr marL="20574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5pPr>
            <a:lvl6pPr marL="25146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6pPr>
            <a:lvl7pPr marL="29718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7pPr>
            <a:lvl8pPr marL="34290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8pPr>
            <a:lvl9pPr marL="38862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9pPr>
          </a:lstStyle>
          <a:p>
            <a:pPr eaLnBrk="1" hangingPunct="1">
              <a:lnSpc>
                <a:spcPct val="100000"/>
              </a:lnSpc>
              <a:spcBef>
                <a:spcPct val="0"/>
              </a:spcBef>
              <a:buFontTx/>
              <a:buNone/>
              <a:defRPr/>
            </a:pPr>
            <a:r>
              <a:rPr lang="zh-CN" altLang="en-US" sz="2540"/>
              <a:t>交联肽聚糖</a:t>
            </a:r>
          </a:p>
        </p:txBody>
      </p:sp>
      <p:sp>
        <p:nvSpPr>
          <p:cNvPr id="47129" name="TextBox 32"/>
          <p:cNvSpPr txBox="1">
            <a:spLocks noChangeArrowheads="1"/>
          </p:cNvSpPr>
          <p:nvPr/>
        </p:nvSpPr>
        <p:spPr bwMode="auto">
          <a:xfrm>
            <a:off x="7817798" y="4707330"/>
            <a:ext cx="1525260" cy="500793"/>
          </a:xfrm>
          <a:prstGeom prst="rect">
            <a:avLst/>
          </a:prstGeom>
          <a:solidFill>
            <a:schemeClr val="accent5">
              <a:lumMod val="40000"/>
              <a:lumOff val="60000"/>
            </a:schemeClr>
          </a:solidFill>
          <a:ln w="12700">
            <a:solidFill>
              <a:schemeClr val="tx1"/>
            </a:solidFill>
            <a:miter lim="800000"/>
            <a:headEnd/>
            <a:tailEnd/>
          </a:ln>
          <a:extLst/>
        </p:spPr>
        <p:txBody>
          <a:bodyPr lIns="108851" tIns="54427" rIns="108851" bIns="54427">
            <a:spAutoFit/>
          </a:bodyPr>
          <a:lstStyle>
            <a:lvl1pPr>
              <a:lnSpc>
                <a:spcPct val="120000"/>
              </a:lnSpc>
              <a:spcBef>
                <a:spcPct val="20000"/>
              </a:spcBef>
              <a:buFont typeface="Arial" pitchFamily="34" charset="0"/>
              <a:buChar char="•"/>
              <a:defRPr sz="2000" b="1">
                <a:solidFill>
                  <a:schemeClr val="tx1"/>
                </a:solidFill>
                <a:latin typeface="微软雅黑" pitchFamily="34" charset="-122"/>
                <a:ea typeface="微软雅黑" pitchFamily="34" charset="-122"/>
              </a:defRPr>
            </a:lvl1pPr>
            <a:lvl2pPr marL="742950" indent="-285750">
              <a:lnSpc>
                <a:spcPct val="120000"/>
              </a:lnSpc>
              <a:spcBef>
                <a:spcPct val="20000"/>
              </a:spcBef>
              <a:buFont typeface="Arial" pitchFamily="34" charset="0"/>
              <a:buChar char="–"/>
              <a:defRPr b="1">
                <a:solidFill>
                  <a:schemeClr val="tx1"/>
                </a:solidFill>
                <a:latin typeface="微软雅黑" pitchFamily="34" charset="-122"/>
                <a:ea typeface="微软雅黑" pitchFamily="34" charset="-122"/>
              </a:defRPr>
            </a:lvl2pPr>
            <a:lvl3pPr marL="1143000" indent="-228600">
              <a:lnSpc>
                <a:spcPct val="120000"/>
              </a:lnSpc>
              <a:spcBef>
                <a:spcPct val="20000"/>
              </a:spcBef>
              <a:buFont typeface="Arial" pitchFamily="34" charset="0"/>
              <a:buChar char="•"/>
              <a:defRPr sz="1500" b="1">
                <a:solidFill>
                  <a:schemeClr val="tx1"/>
                </a:solidFill>
                <a:latin typeface="微软雅黑" pitchFamily="34" charset="-122"/>
                <a:ea typeface="微软雅黑" pitchFamily="34" charset="-122"/>
              </a:defRPr>
            </a:lvl3pPr>
            <a:lvl4pPr marL="16002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4pPr>
            <a:lvl5pPr marL="20574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5pPr>
            <a:lvl6pPr marL="25146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6pPr>
            <a:lvl7pPr marL="29718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7pPr>
            <a:lvl8pPr marL="34290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8pPr>
            <a:lvl9pPr marL="38862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9pPr>
          </a:lstStyle>
          <a:p>
            <a:pPr eaLnBrk="1" hangingPunct="1">
              <a:lnSpc>
                <a:spcPct val="100000"/>
              </a:lnSpc>
              <a:spcBef>
                <a:spcPct val="0"/>
              </a:spcBef>
              <a:buFontTx/>
              <a:buNone/>
              <a:defRPr/>
            </a:pPr>
            <a:r>
              <a:rPr lang="zh-CN" altLang="en-US" sz="2540">
                <a:solidFill>
                  <a:srgbClr val="C00000"/>
                </a:solidFill>
              </a:rPr>
              <a:t>万古霉素</a:t>
            </a:r>
          </a:p>
        </p:txBody>
      </p:sp>
      <p:sp>
        <p:nvSpPr>
          <p:cNvPr id="47130" name="TextBox 33"/>
          <p:cNvSpPr txBox="1">
            <a:spLocks noChangeArrowheads="1"/>
          </p:cNvSpPr>
          <p:nvPr/>
        </p:nvSpPr>
        <p:spPr bwMode="auto">
          <a:xfrm>
            <a:off x="7619581" y="5207910"/>
            <a:ext cx="3047161" cy="500793"/>
          </a:xfrm>
          <a:prstGeom prst="rect">
            <a:avLst/>
          </a:prstGeom>
          <a:solidFill>
            <a:schemeClr val="accent5">
              <a:lumMod val="40000"/>
              <a:lumOff val="60000"/>
            </a:schemeClr>
          </a:solidFill>
          <a:ln w="12700">
            <a:solidFill>
              <a:schemeClr val="tx1"/>
            </a:solidFill>
            <a:miter lim="800000"/>
            <a:headEnd/>
            <a:tailEnd/>
          </a:ln>
          <a:extLst/>
        </p:spPr>
        <p:txBody>
          <a:bodyPr lIns="108851" tIns="54427" rIns="108851" bIns="54427">
            <a:spAutoFit/>
          </a:bodyPr>
          <a:lstStyle>
            <a:lvl1pPr>
              <a:lnSpc>
                <a:spcPct val="120000"/>
              </a:lnSpc>
              <a:spcBef>
                <a:spcPct val="20000"/>
              </a:spcBef>
              <a:buFont typeface="Arial" pitchFamily="34" charset="0"/>
              <a:buChar char="•"/>
              <a:defRPr sz="2000" b="1">
                <a:solidFill>
                  <a:schemeClr val="tx1"/>
                </a:solidFill>
                <a:latin typeface="微软雅黑" pitchFamily="34" charset="-122"/>
                <a:ea typeface="微软雅黑" pitchFamily="34" charset="-122"/>
              </a:defRPr>
            </a:lvl1pPr>
            <a:lvl2pPr marL="742950" indent="-285750">
              <a:lnSpc>
                <a:spcPct val="120000"/>
              </a:lnSpc>
              <a:spcBef>
                <a:spcPct val="20000"/>
              </a:spcBef>
              <a:buFont typeface="Arial" pitchFamily="34" charset="0"/>
              <a:buChar char="–"/>
              <a:defRPr b="1">
                <a:solidFill>
                  <a:schemeClr val="tx1"/>
                </a:solidFill>
                <a:latin typeface="微软雅黑" pitchFamily="34" charset="-122"/>
                <a:ea typeface="微软雅黑" pitchFamily="34" charset="-122"/>
              </a:defRPr>
            </a:lvl2pPr>
            <a:lvl3pPr marL="1143000" indent="-228600">
              <a:lnSpc>
                <a:spcPct val="120000"/>
              </a:lnSpc>
              <a:spcBef>
                <a:spcPct val="20000"/>
              </a:spcBef>
              <a:buFont typeface="Arial" pitchFamily="34" charset="0"/>
              <a:buChar char="•"/>
              <a:defRPr sz="1500" b="1">
                <a:solidFill>
                  <a:schemeClr val="tx1"/>
                </a:solidFill>
                <a:latin typeface="微软雅黑" pitchFamily="34" charset="-122"/>
                <a:ea typeface="微软雅黑" pitchFamily="34" charset="-122"/>
              </a:defRPr>
            </a:lvl3pPr>
            <a:lvl4pPr marL="16002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4pPr>
            <a:lvl5pPr marL="20574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5pPr>
            <a:lvl6pPr marL="25146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6pPr>
            <a:lvl7pPr marL="29718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7pPr>
            <a:lvl8pPr marL="34290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8pPr>
            <a:lvl9pPr marL="38862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9pPr>
          </a:lstStyle>
          <a:p>
            <a:pPr eaLnBrk="1" hangingPunct="1">
              <a:lnSpc>
                <a:spcPct val="100000"/>
              </a:lnSpc>
              <a:spcBef>
                <a:spcPct val="0"/>
              </a:spcBef>
              <a:buFontTx/>
              <a:buNone/>
              <a:defRPr/>
            </a:pPr>
            <a:r>
              <a:rPr lang="en-US" altLang="zh-CN" sz="2540">
                <a:solidFill>
                  <a:srgbClr val="C00000"/>
                </a:solidFill>
              </a:rPr>
              <a:t>β-</a:t>
            </a:r>
            <a:r>
              <a:rPr lang="zh-CN" altLang="en-US" sz="2540">
                <a:solidFill>
                  <a:srgbClr val="C00000"/>
                </a:solidFill>
              </a:rPr>
              <a:t>内酰胺类抗生素</a:t>
            </a:r>
          </a:p>
        </p:txBody>
      </p:sp>
      <p:sp>
        <p:nvSpPr>
          <p:cNvPr id="47132" name="TextBox 37"/>
          <p:cNvSpPr txBox="1">
            <a:spLocks noChangeArrowheads="1"/>
          </p:cNvSpPr>
          <p:nvPr/>
        </p:nvSpPr>
        <p:spPr bwMode="auto">
          <a:xfrm>
            <a:off x="5183869" y="3282859"/>
            <a:ext cx="1118747" cy="500793"/>
          </a:xfrm>
          <a:prstGeom prst="rect">
            <a:avLst/>
          </a:prstGeom>
          <a:solidFill>
            <a:schemeClr val="accent5">
              <a:lumMod val="40000"/>
              <a:lumOff val="60000"/>
            </a:schemeClr>
          </a:solidFill>
          <a:ln w="12700">
            <a:solidFill>
              <a:schemeClr val="tx1"/>
            </a:solidFill>
            <a:miter lim="800000"/>
            <a:headEnd/>
            <a:tailEnd/>
          </a:ln>
          <a:extLst/>
        </p:spPr>
        <p:txBody>
          <a:bodyPr lIns="108851" tIns="54427" rIns="108851" bIns="54427">
            <a:spAutoFit/>
          </a:bodyPr>
          <a:lstStyle>
            <a:lvl1pPr>
              <a:lnSpc>
                <a:spcPct val="120000"/>
              </a:lnSpc>
              <a:spcBef>
                <a:spcPct val="20000"/>
              </a:spcBef>
              <a:buFont typeface="Arial" pitchFamily="34" charset="0"/>
              <a:buChar char="•"/>
              <a:defRPr sz="2000" b="1">
                <a:solidFill>
                  <a:schemeClr val="tx1"/>
                </a:solidFill>
                <a:latin typeface="微软雅黑" pitchFamily="34" charset="-122"/>
                <a:ea typeface="微软雅黑" pitchFamily="34" charset="-122"/>
              </a:defRPr>
            </a:lvl1pPr>
            <a:lvl2pPr marL="742950" indent="-285750">
              <a:lnSpc>
                <a:spcPct val="120000"/>
              </a:lnSpc>
              <a:spcBef>
                <a:spcPct val="20000"/>
              </a:spcBef>
              <a:buFont typeface="Arial" pitchFamily="34" charset="0"/>
              <a:buChar char="–"/>
              <a:defRPr b="1">
                <a:solidFill>
                  <a:schemeClr val="tx1"/>
                </a:solidFill>
                <a:latin typeface="微软雅黑" pitchFamily="34" charset="-122"/>
                <a:ea typeface="微软雅黑" pitchFamily="34" charset="-122"/>
              </a:defRPr>
            </a:lvl2pPr>
            <a:lvl3pPr marL="1143000" indent="-228600">
              <a:lnSpc>
                <a:spcPct val="120000"/>
              </a:lnSpc>
              <a:spcBef>
                <a:spcPct val="20000"/>
              </a:spcBef>
              <a:buFont typeface="Arial" pitchFamily="34" charset="0"/>
              <a:buChar char="•"/>
              <a:defRPr sz="1500" b="1">
                <a:solidFill>
                  <a:schemeClr val="tx1"/>
                </a:solidFill>
                <a:latin typeface="微软雅黑" pitchFamily="34" charset="-122"/>
                <a:ea typeface="微软雅黑" pitchFamily="34" charset="-122"/>
              </a:defRPr>
            </a:lvl3pPr>
            <a:lvl4pPr marL="16002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4pPr>
            <a:lvl5pPr marL="20574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5pPr>
            <a:lvl6pPr marL="25146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6pPr>
            <a:lvl7pPr marL="29718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7pPr>
            <a:lvl8pPr marL="34290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8pPr>
            <a:lvl9pPr marL="38862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9pPr>
          </a:lstStyle>
          <a:p>
            <a:pPr eaLnBrk="1" hangingPunct="1">
              <a:lnSpc>
                <a:spcPct val="100000"/>
              </a:lnSpc>
              <a:spcBef>
                <a:spcPct val="0"/>
              </a:spcBef>
              <a:buFontTx/>
              <a:buNone/>
              <a:defRPr/>
            </a:pPr>
            <a:r>
              <a:rPr lang="en-US" altLang="zh-CN" sz="2540"/>
              <a:t>NAG</a:t>
            </a:r>
            <a:endParaRPr lang="zh-CN" altLang="en-US" sz="2540"/>
          </a:p>
        </p:txBody>
      </p:sp>
      <p:sp>
        <p:nvSpPr>
          <p:cNvPr id="47133" name="TextBox 38"/>
          <p:cNvSpPr txBox="1">
            <a:spLocks noChangeArrowheads="1"/>
          </p:cNvSpPr>
          <p:nvPr/>
        </p:nvSpPr>
        <p:spPr bwMode="auto">
          <a:xfrm>
            <a:off x="3252095" y="2946899"/>
            <a:ext cx="1669724" cy="500793"/>
          </a:xfrm>
          <a:prstGeom prst="rect">
            <a:avLst/>
          </a:prstGeom>
          <a:solidFill>
            <a:schemeClr val="accent5">
              <a:lumMod val="40000"/>
              <a:lumOff val="60000"/>
            </a:schemeClr>
          </a:solidFill>
          <a:ln w="12700">
            <a:solidFill>
              <a:schemeClr val="tx1"/>
            </a:solidFill>
            <a:miter lim="800000"/>
            <a:headEnd/>
            <a:tailEnd/>
          </a:ln>
          <a:extLst/>
        </p:spPr>
        <p:txBody>
          <a:bodyPr lIns="108851" tIns="54427" rIns="108851" bIns="54427">
            <a:spAutoFit/>
          </a:bodyPr>
          <a:lstStyle>
            <a:lvl1pPr>
              <a:lnSpc>
                <a:spcPct val="120000"/>
              </a:lnSpc>
              <a:spcBef>
                <a:spcPct val="20000"/>
              </a:spcBef>
              <a:buFont typeface="Arial" pitchFamily="34" charset="0"/>
              <a:buChar char="•"/>
              <a:defRPr sz="2000" b="1">
                <a:solidFill>
                  <a:schemeClr val="tx1"/>
                </a:solidFill>
                <a:latin typeface="微软雅黑" pitchFamily="34" charset="-122"/>
                <a:ea typeface="微软雅黑" pitchFamily="34" charset="-122"/>
              </a:defRPr>
            </a:lvl1pPr>
            <a:lvl2pPr marL="742950" indent="-285750">
              <a:lnSpc>
                <a:spcPct val="120000"/>
              </a:lnSpc>
              <a:spcBef>
                <a:spcPct val="20000"/>
              </a:spcBef>
              <a:buFont typeface="Arial" pitchFamily="34" charset="0"/>
              <a:buChar char="–"/>
              <a:defRPr b="1">
                <a:solidFill>
                  <a:schemeClr val="tx1"/>
                </a:solidFill>
                <a:latin typeface="微软雅黑" pitchFamily="34" charset="-122"/>
                <a:ea typeface="微软雅黑" pitchFamily="34" charset="-122"/>
              </a:defRPr>
            </a:lvl2pPr>
            <a:lvl3pPr marL="1143000" indent="-228600">
              <a:lnSpc>
                <a:spcPct val="120000"/>
              </a:lnSpc>
              <a:spcBef>
                <a:spcPct val="20000"/>
              </a:spcBef>
              <a:buFont typeface="Arial" pitchFamily="34" charset="0"/>
              <a:buChar char="•"/>
              <a:defRPr sz="1500" b="1">
                <a:solidFill>
                  <a:schemeClr val="tx1"/>
                </a:solidFill>
                <a:latin typeface="微软雅黑" pitchFamily="34" charset="-122"/>
                <a:ea typeface="微软雅黑" pitchFamily="34" charset="-122"/>
              </a:defRPr>
            </a:lvl3pPr>
            <a:lvl4pPr marL="16002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4pPr>
            <a:lvl5pPr marL="20574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5pPr>
            <a:lvl6pPr marL="25146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6pPr>
            <a:lvl7pPr marL="29718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7pPr>
            <a:lvl8pPr marL="34290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8pPr>
            <a:lvl9pPr marL="38862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9pPr>
          </a:lstStyle>
          <a:p>
            <a:pPr eaLnBrk="1" hangingPunct="1">
              <a:lnSpc>
                <a:spcPct val="100000"/>
              </a:lnSpc>
              <a:spcBef>
                <a:spcPct val="0"/>
              </a:spcBef>
              <a:buFontTx/>
              <a:buNone/>
              <a:defRPr/>
            </a:pPr>
            <a:r>
              <a:rPr lang="zh-CN" altLang="en-US" sz="2540"/>
              <a:t>类脂载体</a:t>
            </a:r>
          </a:p>
        </p:txBody>
      </p:sp>
      <p:sp>
        <p:nvSpPr>
          <p:cNvPr id="47135" name="TextBox 46"/>
          <p:cNvSpPr txBox="1">
            <a:spLocks noChangeArrowheads="1"/>
          </p:cNvSpPr>
          <p:nvPr/>
        </p:nvSpPr>
        <p:spPr bwMode="auto">
          <a:xfrm>
            <a:off x="6121198" y="5002976"/>
            <a:ext cx="1014600" cy="500793"/>
          </a:xfrm>
          <a:prstGeom prst="rect">
            <a:avLst/>
          </a:prstGeom>
          <a:solidFill>
            <a:schemeClr val="accent5">
              <a:lumMod val="40000"/>
              <a:lumOff val="60000"/>
            </a:schemeClr>
          </a:solidFill>
          <a:ln w="12700">
            <a:solidFill>
              <a:schemeClr val="tx1"/>
            </a:solidFill>
            <a:miter lim="800000"/>
            <a:headEnd/>
            <a:tailEnd/>
          </a:ln>
          <a:extLst/>
        </p:spPr>
        <p:txBody>
          <a:bodyPr lIns="108851" tIns="54427" rIns="108851" bIns="54427">
            <a:spAutoFit/>
          </a:bodyPr>
          <a:lstStyle>
            <a:lvl1pPr>
              <a:lnSpc>
                <a:spcPct val="120000"/>
              </a:lnSpc>
              <a:spcBef>
                <a:spcPct val="20000"/>
              </a:spcBef>
              <a:buFont typeface="Arial" pitchFamily="34" charset="0"/>
              <a:buChar char="•"/>
              <a:defRPr sz="2000" b="1">
                <a:solidFill>
                  <a:schemeClr val="tx1"/>
                </a:solidFill>
                <a:latin typeface="微软雅黑" pitchFamily="34" charset="-122"/>
                <a:ea typeface="微软雅黑" pitchFamily="34" charset="-122"/>
              </a:defRPr>
            </a:lvl1pPr>
            <a:lvl2pPr marL="742950" indent="-285750">
              <a:lnSpc>
                <a:spcPct val="120000"/>
              </a:lnSpc>
              <a:spcBef>
                <a:spcPct val="20000"/>
              </a:spcBef>
              <a:buFont typeface="Arial" pitchFamily="34" charset="0"/>
              <a:buChar char="–"/>
              <a:defRPr b="1">
                <a:solidFill>
                  <a:schemeClr val="tx1"/>
                </a:solidFill>
                <a:latin typeface="微软雅黑" pitchFamily="34" charset="-122"/>
                <a:ea typeface="微软雅黑" pitchFamily="34" charset="-122"/>
              </a:defRPr>
            </a:lvl2pPr>
            <a:lvl3pPr marL="1143000" indent="-228600">
              <a:lnSpc>
                <a:spcPct val="120000"/>
              </a:lnSpc>
              <a:spcBef>
                <a:spcPct val="20000"/>
              </a:spcBef>
              <a:buFont typeface="Arial" pitchFamily="34" charset="0"/>
              <a:buChar char="•"/>
              <a:defRPr sz="1500" b="1">
                <a:solidFill>
                  <a:schemeClr val="tx1"/>
                </a:solidFill>
                <a:latin typeface="微软雅黑" pitchFamily="34" charset="-122"/>
                <a:ea typeface="微软雅黑" pitchFamily="34" charset="-122"/>
              </a:defRPr>
            </a:lvl3pPr>
            <a:lvl4pPr marL="16002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4pPr>
            <a:lvl5pPr marL="20574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5pPr>
            <a:lvl6pPr marL="25146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6pPr>
            <a:lvl7pPr marL="29718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7pPr>
            <a:lvl8pPr marL="34290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8pPr>
            <a:lvl9pPr marL="38862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9pPr>
          </a:lstStyle>
          <a:p>
            <a:pPr eaLnBrk="1" hangingPunct="1">
              <a:lnSpc>
                <a:spcPct val="100000"/>
              </a:lnSpc>
              <a:spcBef>
                <a:spcPct val="0"/>
              </a:spcBef>
              <a:buFontTx/>
              <a:buNone/>
              <a:defRPr/>
            </a:pPr>
            <a:r>
              <a:rPr lang="zh-CN" altLang="en-US" sz="2540"/>
              <a:t>磷脂</a:t>
            </a:r>
          </a:p>
        </p:txBody>
      </p:sp>
      <p:sp>
        <p:nvSpPr>
          <p:cNvPr id="47139" name="TextBox 53"/>
          <p:cNvSpPr txBox="1">
            <a:spLocks noChangeArrowheads="1"/>
          </p:cNvSpPr>
          <p:nvPr/>
        </p:nvSpPr>
        <p:spPr bwMode="auto">
          <a:xfrm>
            <a:off x="3591417" y="4206749"/>
            <a:ext cx="1320323" cy="500793"/>
          </a:xfrm>
          <a:prstGeom prst="rect">
            <a:avLst/>
          </a:prstGeom>
          <a:solidFill>
            <a:schemeClr val="accent5">
              <a:lumMod val="40000"/>
              <a:lumOff val="60000"/>
            </a:schemeClr>
          </a:solidFill>
          <a:ln w="12700">
            <a:solidFill>
              <a:schemeClr val="tx1"/>
            </a:solidFill>
            <a:miter lim="800000"/>
            <a:headEnd/>
            <a:tailEnd/>
          </a:ln>
          <a:extLst/>
        </p:spPr>
        <p:txBody>
          <a:bodyPr lIns="108851" tIns="54427" rIns="108851" bIns="54427">
            <a:spAutoFit/>
          </a:bodyPr>
          <a:lstStyle>
            <a:lvl1pPr>
              <a:lnSpc>
                <a:spcPct val="120000"/>
              </a:lnSpc>
              <a:spcBef>
                <a:spcPct val="20000"/>
              </a:spcBef>
              <a:buFont typeface="Arial" pitchFamily="34" charset="0"/>
              <a:buChar char="•"/>
              <a:defRPr sz="2000" b="1">
                <a:solidFill>
                  <a:schemeClr val="tx1"/>
                </a:solidFill>
                <a:latin typeface="微软雅黑" pitchFamily="34" charset="-122"/>
                <a:ea typeface="微软雅黑" pitchFamily="34" charset="-122"/>
              </a:defRPr>
            </a:lvl1pPr>
            <a:lvl2pPr marL="742950" indent="-285750">
              <a:lnSpc>
                <a:spcPct val="120000"/>
              </a:lnSpc>
              <a:spcBef>
                <a:spcPct val="20000"/>
              </a:spcBef>
              <a:buFont typeface="Arial" pitchFamily="34" charset="0"/>
              <a:buChar char="–"/>
              <a:defRPr b="1">
                <a:solidFill>
                  <a:schemeClr val="tx1"/>
                </a:solidFill>
                <a:latin typeface="微软雅黑" pitchFamily="34" charset="-122"/>
                <a:ea typeface="微软雅黑" pitchFamily="34" charset="-122"/>
              </a:defRPr>
            </a:lvl2pPr>
            <a:lvl3pPr marL="1143000" indent="-228600">
              <a:lnSpc>
                <a:spcPct val="120000"/>
              </a:lnSpc>
              <a:spcBef>
                <a:spcPct val="20000"/>
              </a:spcBef>
              <a:buFont typeface="Arial" pitchFamily="34" charset="0"/>
              <a:buChar char="•"/>
              <a:defRPr sz="1500" b="1">
                <a:solidFill>
                  <a:schemeClr val="tx1"/>
                </a:solidFill>
                <a:latin typeface="微软雅黑" pitchFamily="34" charset="-122"/>
                <a:ea typeface="微软雅黑" pitchFamily="34" charset="-122"/>
              </a:defRPr>
            </a:lvl3pPr>
            <a:lvl4pPr marL="16002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4pPr>
            <a:lvl5pPr marL="20574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5pPr>
            <a:lvl6pPr marL="25146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6pPr>
            <a:lvl7pPr marL="29718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7pPr>
            <a:lvl8pPr marL="34290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8pPr>
            <a:lvl9pPr marL="38862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9pPr>
          </a:lstStyle>
          <a:p>
            <a:pPr eaLnBrk="1" hangingPunct="1">
              <a:lnSpc>
                <a:spcPct val="100000"/>
              </a:lnSpc>
              <a:spcBef>
                <a:spcPct val="0"/>
              </a:spcBef>
              <a:buFontTx/>
              <a:buNone/>
              <a:defRPr/>
            </a:pPr>
            <a:r>
              <a:rPr lang="zh-CN" altLang="en-US" sz="2540">
                <a:solidFill>
                  <a:srgbClr val="0000CC"/>
                </a:solidFill>
              </a:rPr>
              <a:t>杆菌肽</a:t>
            </a:r>
          </a:p>
        </p:txBody>
      </p:sp>
    </p:spTree>
    <p:extLst>
      <p:ext uri="{BB962C8B-B14F-4D97-AF65-F5344CB8AC3E}">
        <p14:creationId xmlns:p14="http://schemas.microsoft.com/office/powerpoint/2010/main" val="2985938583"/>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标题 1"/>
          <p:cNvSpPr>
            <a:spLocks noGrp="1"/>
          </p:cNvSpPr>
          <p:nvPr>
            <p:ph type="title"/>
          </p:nvPr>
        </p:nvSpPr>
        <p:spPr>
          <a:xfrm>
            <a:off x="40315" y="40841"/>
            <a:ext cx="12192001" cy="839901"/>
          </a:xfrm>
          <a:solidFill>
            <a:schemeClr val="accent6">
              <a:lumMod val="40000"/>
              <a:lumOff val="60000"/>
            </a:schemeClr>
          </a:solidFill>
          <a:ln w="19050">
            <a:miter lim="800000"/>
            <a:headEnd/>
            <a:tailEnd/>
          </a:ln>
          <a:extLst/>
        </p:spPr>
        <p:txBody>
          <a:bodyPr/>
          <a:lstStyle/>
          <a:p>
            <a:pPr defTabSz="914356">
              <a:defRPr/>
            </a:pPr>
            <a:r>
              <a:rPr lang="zh-CN" altLang="en-US" sz="3809" dirty="0">
                <a:solidFill>
                  <a:schemeClr val="tx1"/>
                </a:solidFill>
                <a:latin typeface="微软雅黑" pitchFamily="34" charset="-122"/>
                <a:ea typeface="微软雅黑" pitchFamily="34" charset="-122"/>
              </a:rPr>
              <a:t>环丝氨酸干扰丙氨酸消旋酶，阻断</a:t>
            </a:r>
            <a:r>
              <a:rPr lang="en-US" altLang="zh-CN" sz="3809" dirty="0">
                <a:solidFill>
                  <a:schemeClr val="tx1"/>
                </a:solidFill>
                <a:latin typeface="微软雅黑" pitchFamily="34" charset="-122"/>
                <a:ea typeface="微软雅黑" pitchFamily="34" charset="-122"/>
              </a:rPr>
              <a:t>D-</a:t>
            </a:r>
            <a:r>
              <a:rPr lang="zh-CN" altLang="en-US" sz="3809" dirty="0">
                <a:solidFill>
                  <a:schemeClr val="tx1"/>
                </a:solidFill>
                <a:latin typeface="微软雅黑" pitchFamily="34" charset="-122"/>
                <a:ea typeface="微软雅黑" pitchFamily="34" charset="-122"/>
              </a:rPr>
              <a:t>丙氨酸合成酶作用</a:t>
            </a:r>
          </a:p>
        </p:txBody>
      </p:sp>
      <p:grpSp>
        <p:nvGrpSpPr>
          <p:cNvPr id="48131" name="组合 11"/>
          <p:cNvGrpSpPr>
            <a:grpSpLocks/>
          </p:cNvGrpSpPr>
          <p:nvPr/>
        </p:nvGrpSpPr>
        <p:grpSpPr bwMode="auto">
          <a:xfrm>
            <a:off x="406514" y="1009317"/>
            <a:ext cx="10565951" cy="4569061"/>
            <a:chOff x="304800" y="1524000"/>
            <a:chExt cx="7924800" cy="4572000"/>
          </a:xfrm>
          <a:solidFill>
            <a:schemeClr val="accent5">
              <a:lumMod val="40000"/>
              <a:lumOff val="60000"/>
            </a:schemeClr>
          </a:solidFill>
        </p:grpSpPr>
        <p:pic>
          <p:nvPicPr>
            <p:cNvPr id="48133" name="图片 3" descr="肽聚糖合成2.TIF"/>
            <p:cNvPicPr>
              <a:picLocks noChangeAspect="1"/>
            </p:cNvPicPr>
            <p:nvPr/>
          </p:nvPicPr>
          <p:blipFill>
            <a:blip r:embed="rId2">
              <a:extLst>
                <a:ext uri="{28A0092B-C50C-407E-A947-70E740481C1C}">
                  <a14:useLocalDpi xmlns:a14="http://schemas.microsoft.com/office/drawing/2010/main" val="0"/>
                </a:ext>
              </a:extLst>
            </a:blip>
            <a:srcRect l="992" r="31548" b="4762"/>
            <a:stretch>
              <a:fillRect/>
            </a:stretch>
          </p:blipFill>
          <p:spPr bwMode="auto">
            <a:xfrm>
              <a:off x="3048000" y="1524000"/>
              <a:ext cx="5181600" cy="4572000"/>
            </a:xfrm>
            <a:prstGeom prst="rect">
              <a:avLst/>
            </a:prstGeom>
            <a:grpFill/>
            <a:ln w="12700">
              <a:solidFill>
                <a:schemeClr val="tx1"/>
              </a:solidFill>
              <a:miter lim="800000"/>
              <a:headEnd/>
              <a:tailEnd/>
            </a:ln>
            <a:extLst/>
          </p:spPr>
        </p:pic>
        <p:grpSp>
          <p:nvGrpSpPr>
            <p:cNvPr id="48134" name="组合 7"/>
            <p:cNvGrpSpPr>
              <a:grpSpLocks/>
            </p:cNvGrpSpPr>
            <p:nvPr/>
          </p:nvGrpSpPr>
          <p:grpSpPr bwMode="auto">
            <a:xfrm>
              <a:off x="304800" y="1752600"/>
              <a:ext cx="2428875" cy="1636049"/>
              <a:chOff x="304800" y="1752600"/>
              <a:chExt cx="2428875" cy="1636049"/>
            </a:xfrm>
            <a:grpFill/>
          </p:grpSpPr>
          <p:pic>
            <p:nvPicPr>
              <p:cNvPr id="48138" name="图片 4" descr="D丙氨酰丙氨酸.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752600"/>
                <a:ext cx="2428875" cy="1143000"/>
              </a:xfrm>
              <a:prstGeom prst="rect">
                <a:avLst/>
              </a:prstGeom>
              <a:grpFill/>
              <a:ln w="12700">
                <a:solidFill>
                  <a:schemeClr val="tx1"/>
                </a:solidFill>
                <a:miter lim="800000"/>
                <a:headEnd/>
                <a:tailEnd/>
              </a:ln>
              <a:extLst/>
            </p:spPr>
          </p:pic>
          <p:sp>
            <p:nvSpPr>
              <p:cNvPr id="48139" name="TextBox 6"/>
              <p:cNvSpPr txBox="1">
                <a:spLocks noChangeArrowheads="1"/>
              </p:cNvSpPr>
              <p:nvPr/>
            </p:nvSpPr>
            <p:spPr bwMode="auto">
              <a:xfrm>
                <a:off x="342896" y="2905129"/>
                <a:ext cx="2362200" cy="483520"/>
              </a:xfrm>
              <a:prstGeom prst="rect">
                <a:avLst/>
              </a:prstGeom>
              <a:grpFill/>
              <a:ln w="12700">
                <a:solidFill>
                  <a:schemeClr val="tx1"/>
                </a:solidFill>
                <a:miter lim="800000"/>
                <a:headEnd/>
                <a:tailEnd/>
              </a:ln>
              <a:extLst/>
            </p:spPr>
            <p:txBody>
              <a:bodyPr>
                <a:spAutoFit/>
              </a:bodyPr>
              <a:lstStyle>
                <a:lvl1pPr>
                  <a:lnSpc>
                    <a:spcPct val="120000"/>
                  </a:lnSpc>
                  <a:spcBef>
                    <a:spcPct val="20000"/>
                  </a:spcBef>
                  <a:buFont typeface="Arial" pitchFamily="34" charset="0"/>
                  <a:buChar char="•"/>
                  <a:defRPr sz="2000" b="1">
                    <a:solidFill>
                      <a:schemeClr val="tx1"/>
                    </a:solidFill>
                    <a:latin typeface="微软雅黑" pitchFamily="34" charset="-122"/>
                    <a:ea typeface="微软雅黑" pitchFamily="34" charset="-122"/>
                  </a:defRPr>
                </a:lvl1pPr>
                <a:lvl2pPr marL="742950" indent="-285750">
                  <a:lnSpc>
                    <a:spcPct val="120000"/>
                  </a:lnSpc>
                  <a:spcBef>
                    <a:spcPct val="20000"/>
                  </a:spcBef>
                  <a:buFont typeface="Arial" pitchFamily="34" charset="0"/>
                  <a:buChar char="–"/>
                  <a:defRPr b="1">
                    <a:solidFill>
                      <a:schemeClr val="tx1"/>
                    </a:solidFill>
                    <a:latin typeface="微软雅黑" pitchFamily="34" charset="-122"/>
                    <a:ea typeface="微软雅黑" pitchFamily="34" charset="-122"/>
                  </a:defRPr>
                </a:lvl2pPr>
                <a:lvl3pPr marL="1143000" indent="-228600">
                  <a:lnSpc>
                    <a:spcPct val="120000"/>
                  </a:lnSpc>
                  <a:spcBef>
                    <a:spcPct val="20000"/>
                  </a:spcBef>
                  <a:buFont typeface="Arial" pitchFamily="34" charset="0"/>
                  <a:buChar char="•"/>
                  <a:defRPr sz="1500" b="1">
                    <a:solidFill>
                      <a:schemeClr val="tx1"/>
                    </a:solidFill>
                    <a:latin typeface="微软雅黑" pitchFamily="34" charset="-122"/>
                    <a:ea typeface="微软雅黑" pitchFamily="34" charset="-122"/>
                  </a:defRPr>
                </a:lvl3pPr>
                <a:lvl4pPr marL="16002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4pPr>
                <a:lvl5pPr marL="20574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5pPr>
                <a:lvl6pPr marL="25146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6pPr>
                <a:lvl7pPr marL="29718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7pPr>
                <a:lvl8pPr marL="34290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8pPr>
                <a:lvl9pPr marL="38862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9pPr>
              </a:lstStyle>
              <a:p>
                <a:pPr eaLnBrk="1" hangingPunct="1">
                  <a:lnSpc>
                    <a:spcPct val="100000"/>
                  </a:lnSpc>
                  <a:spcBef>
                    <a:spcPct val="0"/>
                  </a:spcBef>
                  <a:buFontTx/>
                  <a:buNone/>
                  <a:defRPr/>
                </a:pPr>
                <a:r>
                  <a:rPr lang="en-US" altLang="zh-CN" sz="2540"/>
                  <a:t>D-</a:t>
                </a:r>
                <a:r>
                  <a:rPr lang="zh-CN" altLang="en-US" sz="2540"/>
                  <a:t>丙氨酰</a:t>
                </a:r>
                <a:r>
                  <a:rPr lang="en-US" altLang="zh-CN" sz="2540"/>
                  <a:t>-</a:t>
                </a:r>
                <a:r>
                  <a:rPr lang="zh-CN" altLang="en-US" sz="2540"/>
                  <a:t>丙氨酸</a:t>
                </a:r>
              </a:p>
            </p:txBody>
          </p:sp>
        </p:grpSp>
        <p:grpSp>
          <p:nvGrpSpPr>
            <p:cNvPr id="48135" name="组合 9"/>
            <p:cNvGrpSpPr>
              <a:grpSpLocks/>
            </p:cNvGrpSpPr>
            <p:nvPr/>
          </p:nvGrpSpPr>
          <p:grpSpPr bwMode="auto">
            <a:xfrm>
              <a:off x="338136" y="3581400"/>
              <a:ext cx="2438400" cy="2193249"/>
              <a:chOff x="338136" y="3581400"/>
              <a:chExt cx="2438400" cy="2193249"/>
            </a:xfrm>
            <a:grpFill/>
          </p:grpSpPr>
          <p:pic>
            <p:nvPicPr>
              <p:cNvPr id="48136" name="图片 5" descr="环丝氨酸.png"/>
              <p:cNvPicPr>
                <a:picLocks noChangeAspect="1"/>
              </p:cNvPicPr>
              <p:nvPr/>
            </p:nvPicPr>
            <p:blipFill>
              <a:blip r:embed="rId4">
                <a:extLst>
                  <a:ext uri="{28A0092B-C50C-407E-A947-70E740481C1C}">
                    <a14:useLocalDpi xmlns:a14="http://schemas.microsoft.com/office/drawing/2010/main" val="0"/>
                  </a:ext>
                </a:extLst>
              </a:blip>
              <a:srcRect l="10300" t="6477" r="10730" b="9312"/>
              <a:stretch>
                <a:fillRect/>
              </a:stretch>
            </p:blipFill>
            <p:spPr bwMode="auto">
              <a:xfrm>
                <a:off x="338136" y="3581400"/>
                <a:ext cx="2438400" cy="1676400"/>
              </a:xfrm>
              <a:prstGeom prst="rect">
                <a:avLst/>
              </a:prstGeom>
              <a:grpFill/>
              <a:ln w="12700">
                <a:solidFill>
                  <a:schemeClr val="tx1"/>
                </a:solidFill>
                <a:miter lim="800000"/>
                <a:headEnd/>
                <a:tailEnd/>
              </a:ln>
              <a:extLst/>
            </p:spPr>
          </p:pic>
          <p:sp>
            <p:nvSpPr>
              <p:cNvPr id="48137" name="TextBox 8"/>
              <p:cNvSpPr txBox="1">
                <a:spLocks noChangeArrowheads="1"/>
              </p:cNvSpPr>
              <p:nvPr/>
            </p:nvSpPr>
            <p:spPr bwMode="auto">
              <a:xfrm>
                <a:off x="619136" y="5291129"/>
                <a:ext cx="1676398" cy="483520"/>
              </a:xfrm>
              <a:prstGeom prst="rect">
                <a:avLst/>
              </a:prstGeom>
              <a:grpFill/>
              <a:ln w="12700">
                <a:solidFill>
                  <a:schemeClr val="tx1"/>
                </a:solidFill>
                <a:miter lim="800000"/>
                <a:headEnd/>
                <a:tailEnd/>
              </a:ln>
              <a:extLst/>
            </p:spPr>
            <p:txBody>
              <a:bodyPr>
                <a:spAutoFit/>
              </a:bodyPr>
              <a:lstStyle>
                <a:lvl1pPr>
                  <a:lnSpc>
                    <a:spcPct val="120000"/>
                  </a:lnSpc>
                  <a:spcBef>
                    <a:spcPct val="20000"/>
                  </a:spcBef>
                  <a:buFont typeface="Arial" pitchFamily="34" charset="0"/>
                  <a:buChar char="•"/>
                  <a:defRPr sz="2000" b="1">
                    <a:solidFill>
                      <a:schemeClr val="tx1"/>
                    </a:solidFill>
                    <a:latin typeface="微软雅黑" pitchFamily="34" charset="-122"/>
                    <a:ea typeface="微软雅黑" pitchFamily="34" charset="-122"/>
                  </a:defRPr>
                </a:lvl1pPr>
                <a:lvl2pPr marL="742950" indent="-285750">
                  <a:lnSpc>
                    <a:spcPct val="120000"/>
                  </a:lnSpc>
                  <a:spcBef>
                    <a:spcPct val="20000"/>
                  </a:spcBef>
                  <a:buFont typeface="Arial" pitchFamily="34" charset="0"/>
                  <a:buChar char="–"/>
                  <a:defRPr b="1">
                    <a:solidFill>
                      <a:schemeClr val="tx1"/>
                    </a:solidFill>
                    <a:latin typeface="微软雅黑" pitchFamily="34" charset="-122"/>
                    <a:ea typeface="微软雅黑" pitchFamily="34" charset="-122"/>
                  </a:defRPr>
                </a:lvl2pPr>
                <a:lvl3pPr marL="1143000" indent="-228600">
                  <a:lnSpc>
                    <a:spcPct val="120000"/>
                  </a:lnSpc>
                  <a:spcBef>
                    <a:spcPct val="20000"/>
                  </a:spcBef>
                  <a:buFont typeface="Arial" pitchFamily="34" charset="0"/>
                  <a:buChar char="•"/>
                  <a:defRPr sz="1500" b="1">
                    <a:solidFill>
                      <a:schemeClr val="tx1"/>
                    </a:solidFill>
                    <a:latin typeface="微软雅黑" pitchFamily="34" charset="-122"/>
                    <a:ea typeface="微软雅黑" pitchFamily="34" charset="-122"/>
                  </a:defRPr>
                </a:lvl3pPr>
                <a:lvl4pPr marL="16002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4pPr>
                <a:lvl5pPr marL="2057400" indent="-228600">
                  <a:lnSpc>
                    <a:spcPct val="120000"/>
                  </a:lnSpc>
                  <a:spcBef>
                    <a:spcPct val="20000"/>
                  </a:spcBef>
                  <a:buFont typeface="Arial" pitchFamily="34" charset="0"/>
                  <a:buChar char="»"/>
                  <a:defRPr sz="1300" b="1">
                    <a:solidFill>
                      <a:schemeClr val="tx1"/>
                    </a:solidFill>
                    <a:latin typeface="微软雅黑" pitchFamily="34" charset="-122"/>
                    <a:ea typeface="微软雅黑" pitchFamily="34" charset="-122"/>
                  </a:defRPr>
                </a:lvl5pPr>
                <a:lvl6pPr marL="25146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6pPr>
                <a:lvl7pPr marL="29718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7pPr>
                <a:lvl8pPr marL="34290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8pPr>
                <a:lvl9pPr marL="3886200" indent="-228600" eaLnBrk="0" fontAlgn="base" hangingPunct="0">
                  <a:lnSpc>
                    <a:spcPct val="120000"/>
                  </a:lnSpc>
                  <a:spcBef>
                    <a:spcPct val="20000"/>
                  </a:spcBef>
                  <a:spcAft>
                    <a:spcPct val="0"/>
                  </a:spcAft>
                  <a:buFont typeface="Arial" pitchFamily="34" charset="0"/>
                  <a:buChar char="»"/>
                  <a:defRPr sz="1300" b="1">
                    <a:solidFill>
                      <a:schemeClr val="tx1"/>
                    </a:solidFill>
                    <a:latin typeface="微软雅黑" pitchFamily="34" charset="-122"/>
                    <a:ea typeface="微软雅黑" pitchFamily="34" charset="-122"/>
                  </a:defRPr>
                </a:lvl9pPr>
              </a:lstStyle>
              <a:p>
                <a:pPr eaLnBrk="1" hangingPunct="1">
                  <a:lnSpc>
                    <a:spcPct val="100000"/>
                  </a:lnSpc>
                  <a:spcBef>
                    <a:spcPct val="0"/>
                  </a:spcBef>
                  <a:buFontTx/>
                  <a:buNone/>
                  <a:defRPr/>
                </a:pPr>
                <a:r>
                  <a:rPr lang="en-US" altLang="zh-CN" sz="2540"/>
                  <a:t>D-</a:t>
                </a:r>
                <a:r>
                  <a:rPr lang="zh-CN" altLang="en-US" sz="2540"/>
                  <a:t>环丝氨酸</a:t>
                </a:r>
              </a:p>
            </p:txBody>
          </p:sp>
        </p:grpSp>
      </p:grpSp>
      <p:sp>
        <p:nvSpPr>
          <p:cNvPr id="11" name="乘号 10"/>
          <p:cNvSpPr/>
          <p:nvPr/>
        </p:nvSpPr>
        <p:spPr>
          <a:xfrm>
            <a:off x="7112281" y="2513509"/>
            <a:ext cx="1118747" cy="1068354"/>
          </a:xfrm>
          <a:prstGeom prst="mathMultiply">
            <a:avLst/>
          </a:prstGeom>
          <a:solidFill>
            <a:srgbClr val="C0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851" tIns="54427" rIns="108851" bIns="54427" anchor="ctr"/>
          <a:lstStyle/>
          <a:p>
            <a:pPr algn="ctr">
              <a:defRPr/>
            </a:pPr>
            <a:endParaRPr lang="zh-CN" altLang="en-US" sz="3809"/>
          </a:p>
        </p:txBody>
      </p:sp>
    </p:spTree>
    <p:extLst>
      <p:ext uri="{BB962C8B-B14F-4D97-AF65-F5344CB8AC3E}">
        <p14:creationId xmlns:p14="http://schemas.microsoft.com/office/powerpoint/2010/main" val="211978427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heckerboard(across)">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基础">
  <a:themeElements>
    <a:clrScheme name="基础">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基础">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基础">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361</Words>
  <Application>Microsoft Office PowerPoint</Application>
  <PresentationFormat>宽屏</PresentationFormat>
  <Paragraphs>72</Paragraphs>
  <Slides>12</Slides>
  <Notes>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21" baseType="lpstr">
      <vt:lpstr>楷体</vt:lpstr>
      <vt:lpstr>宋体</vt:lpstr>
      <vt:lpstr>微软雅黑</vt:lpstr>
      <vt:lpstr>Arial</vt:lpstr>
      <vt:lpstr>Calibri</vt:lpstr>
      <vt:lpstr>Corbel</vt:lpstr>
      <vt:lpstr>Wingdings</vt:lpstr>
      <vt:lpstr>1_基础</vt:lpstr>
      <vt:lpstr>ChemDraw.Document.6.0</vt:lpstr>
      <vt:lpstr>PowerPoint 演示文稿</vt:lpstr>
      <vt:lpstr>（四）肽聚糖的生物合成</vt:lpstr>
      <vt:lpstr>PowerPoint 演示文稿</vt:lpstr>
      <vt:lpstr>肽聚糖的生物合成</vt:lpstr>
      <vt:lpstr>PowerPoint 演示文稿</vt:lpstr>
      <vt:lpstr>PowerPoint 演示文稿</vt:lpstr>
      <vt:lpstr>PowerPoint 演示文稿</vt:lpstr>
      <vt:lpstr>PowerPoint 演示文稿</vt:lpstr>
      <vt:lpstr>环丝氨酸干扰丙氨酸消旋酶，阻断D-丙氨酸合成酶作用</vt:lpstr>
      <vt:lpstr>万古霉素与肽聚糖前体的末端二肽结合，或直接抑制转糖基作用，抑制细菌细胞壁合成</vt:lpstr>
      <vt:lpstr>β-内酰胺类抗生素抑制肽聚糖合成的转肽反应而使两条聚糖链不能连接成交链结构—竞争性抑制</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SCNU</dc:creator>
  <cp:lastModifiedBy>SCNU</cp:lastModifiedBy>
  <cp:revision>2</cp:revision>
  <dcterms:created xsi:type="dcterms:W3CDTF">2017-05-17T03:53:02Z</dcterms:created>
  <dcterms:modified xsi:type="dcterms:W3CDTF">2017-05-17T03:54:32Z</dcterms:modified>
</cp:coreProperties>
</file>