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 sz="3200"/>
            </a:lvl1pPr>
          </a:lstStyle>
          <a:p>
            <a:pPr lvl="0" eaLnBrk="1" latinLnBrk="0" hangingPunct="1"/>
            <a:r>
              <a:rPr lang="en-US" altLang="zh-CN" dirty="0" smtClean="0"/>
              <a:t>Click to edit Master text styles</a:t>
            </a:r>
          </a:p>
          <a:p>
            <a:pPr lvl="1" eaLnBrk="1" latinLnBrk="0" hangingPunct="1"/>
            <a:r>
              <a:rPr lang="en-US" altLang="zh-CN" dirty="0" smtClean="0"/>
              <a:t>Second level</a:t>
            </a:r>
          </a:p>
          <a:p>
            <a:pPr lvl="2" eaLnBrk="1" latinLnBrk="0" hangingPunct="1"/>
            <a:r>
              <a:rPr lang="en-US" altLang="zh-CN" dirty="0" smtClean="0"/>
              <a:t>Third level</a:t>
            </a:r>
          </a:p>
          <a:p>
            <a:pPr lvl="3" eaLnBrk="1" latinLnBrk="0" hangingPunct="1"/>
            <a:r>
              <a:rPr lang="en-US" altLang="zh-CN" dirty="0" smtClean="0"/>
              <a:t>Fourth level</a:t>
            </a:r>
          </a:p>
          <a:p>
            <a:pPr lvl="4" eaLnBrk="1" latinLnBrk="0" hangingPunct="1"/>
            <a:r>
              <a:rPr lang="en-US" altLang="zh-CN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dirty="0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dirty="0" smtClean="0"/>
              <a:t>Second level</a:t>
            </a:r>
          </a:p>
          <a:p>
            <a:pPr lvl="2" eaLnBrk="1" latinLnBrk="0" hangingPunct="1"/>
            <a:r>
              <a:rPr kumimoji="0" lang="en-US" altLang="zh-CN" dirty="0" smtClean="0"/>
              <a:t>Third level</a:t>
            </a:r>
          </a:p>
          <a:p>
            <a:pPr lvl="3" eaLnBrk="1" latinLnBrk="0" hangingPunct="1"/>
            <a:r>
              <a:rPr kumimoji="0" lang="en-US" altLang="zh-CN" dirty="0" smtClean="0"/>
              <a:t>Fourth level</a:t>
            </a:r>
          </a:p>
          <a:p>
            <a:pPr lvl="4" eaLnBrk="1" latinLnBrk="0" hangingPunct="1"/>
            <a:r>
              <a:rPr kumimoji="0" lang="en-US" altLang="zh-CN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How to  send your email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85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/>
            <a:endParaRPr lang="zh-CN" alt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19200"/>
            <a:ext cx="832089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67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Follow -up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State immediately that the email is a follow-up. Restate your original message and request.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5656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96" y="304800"/>
            <a:ext cx="7844896" cy="1666875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96" y="2286000"/>
            <a:ext cx="7844896" cy="1794242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32" y="4343400"/>
            <a:ext cx="781026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1143000"/>
          </a:xfrm>
        </p:spPr>
        <p:txBody>
          <a:bodyPr/>
          <a:lstStyle/>
          <a:p>
            <a:r>
              <a:rPr lang="en-US" altLang="zh-CN" dirty="0" smtClean="0"/>
              <a:t>Reminders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State up front the item you wish to remind the reader about and his/her expected action.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  repeat all necessary information: time,  date,  place, purpose, topics of concern, deadlines etc.</a:t>
            </a:r>
          </a:p>
          <a:p>
            <a:r>
              <a:rPr lang="en-US" altLang="zh-CN" dirty="0" smtClean="0"/>
              <a:t>Both the subject line and the body should have the word ”reminder”</a:t>
            </a:r>
            <a:endParaRPr lang="zh-CN" alt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73" y="2438400"/>
            <a:ext cx="5215164" cy="159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641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4" y="1195536"/>
            <a:ext cx="7570376" cy="1719114"/>
          </a:xfr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00400"/>
            <a:ext cx="753574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793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14400"/>
            <a:ext cx="8109430" cy="4343400"/>
          </a:xfrm>
        </p:spPr>
      </p:pic>
    </p:spTree>
    <p:extLst>
      <p:ext uri="{BB962C8B-B14F-4D97-AF65-F5344CB8AC3E}">
        <p14:creationId xmlns:p14="http://schemas.microsoft.com/office/powerpoint/2010/main" val="1820791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Postponement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Let us look at how Nicole request David to postpone the training.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Dear David,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Best Regards,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Nicole</a:t>
            </a:r>
            <a:endParaRPr lang="zh-CN" alt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971800"/>
            <a:ext cx="64770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750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Last One: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No Email War!!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09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What are the  purposes </a:t>
            </a:r>
            <a:r>
              <a:rPr lang="en-US" altLang="zh-CN" sz="4000" dirty="0"/>
              <a:t>to write </a:t>
            </a:r>
            <a:r>
              <a:rPr lang="en-US" altLang="zh-CN" sz="4000" dirty="0" smtClean="0"/>
              <a:t>email?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1571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Please/Ask someone to do something.</a:t>
            </a:r>
          </a:p>
          <a:p>
            <a:r>
              <a:rPr lang="en-US" altLang="zh-CN" dirty="0" smtClean="0"/>
              <a:t>Let someone to realize you are doing something.</a:t>
            </a:r>
          </a:p>
          <a:p>
            <a:r>
              <a:rPr lang="en-US" altLang="zh-CN" dirty="0" smtClean="0"/>
              <a:t>Let your boss to know you are doing something good/or having some problems.</a:t>
            </a:r>
          </a:p>
          <a:p>
            <a:r>
              <a:rPr lang="en-US" altLang="zh-CN" dirty="0" smtClean="0"/>
              <a:t>Let someone’s boss to know his staff are doing something bad or good.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943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So…….</a:t>
            </a:r>
          </a:p>
          <a:p>
            <a:r>
              <a:rPr lang="en-US" altLang="zh-CN" dirty="0" smtClean="0"/>
              <a:t>It is very important to identify</a:t>
            </a:r>
          </a:p>
          <a:p>
            <a:endParaRPr lang="en-US" altLang="zh-CN" dirty="0"/>
          </a:p>
          <a:p>
            <a:r>
              <a:rPr lang="en-US" altLang="zh-CN" dirty="0" smtClean="0"/>
              <a:t>Who should be </a:t>
            </a:r>
            <a:r>
              <a:rPr lang="en-US" altLang="zh-CN" u="sng" dirty="0" smtClean="0">
                <a:solidFill>
                  <a:srgbClr val="FF0000"/>
                </a:solidFill>
              </a:rPr>
              <a:t>“To”,</a:t>
            </a:r>
          </a:p>
          <a:p>
            <a:r>
              <a:rPr lang="en-US" altLang="zh-CN" dirty="0" smtClean="0"/>
              <a:t>Who should be </a:t>
            </a:r>
            <a:r>
              <a:rPr lang="en-US" altLang="zh-CN" u="sng" dirty="0">
                <a:solidFill>
                  <a:srgbClr val="FF0000"/>
                </a:solidFill>
              </a:rPr>
              <a:t>“CC”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389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To  :must be owner/doer</a:t>
            </a:r>
          </a:p>
          <a:p>
            <a:endParaRPr lang="en-US" altLang="zh-CN" dirty="0"/>
          </a:p>
          <a:p>
            <a:r>
              <a:rPr lang="en-US" altLang="zh-CN" dirty="0" smtClean="0"/>
              <a:t>CC: Boss of you. Boss of owner/doer and other relative function member and colleague.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03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Push someone by email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To the detailed person.</a:t>
            </a:r>
          </a:p>
          <a:p>
            <a:r>
              <a:rPr lang="en-US" altLang="zh-CN" dirty="0" smtClean="0"/>
              <a:t>Write 5W1H clear. What/when/where/who/why/how</a:t>
            </a:r>
          </a:p>
          <a:p>
            <a:r>
              <a:rPr lang="en-US" altLang="zh-CN" dirty="0" smtClean="0"/>
              <a:t>To XXX at first time(+phone call)</a:t>
            </a:r>
          </a:p>
          <a:p>
            <a:r>
              <a:rPr lang="en-US" altLang="zh-CN" dirty="0" smtClean="0"/>
              <a:t>No response </a:t>
            </a:r>
            <a:r>
              <a:rPr lang="en-US" altLang="zh-CN" dirty="0" smtClean="0">
                <a:sym typeface="Wingdings" pitchFamily="2" charset="2"/>
              </a:rPr>
              <a:t>Second time to XXX, CC his and your boss,~~~phone call.</a:t>
            </a:r>
          </a:p>
          <a:p>
            <a:endParaRPr lang="en-US" altLang="zh-CN" dirty="0">
              <a:sym typeface="Wingdings" pitchFamily="2" charset="2"/>
            </a:endParaRPr>
          </a:p>
          <a:p>
            <a:r>
              <a:rPr lang="en-US" altLang="zh-CN" dirty="0" smtClean="0">
                <a:sym typeface="Wingdings" pitchFamily="2" charset="2"/>
              </a:rPr>
              <a:t>No response again  Third time to his boss, CC boss’s boss.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49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Common sense </a:t>
            </a:r>
            <a:r>
              <a:rPr lang="en-US" altLang="zh-CN" smtClean="0"/>
              <a:t>of email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Do not assume the receiver will follow for sure.</a:t>
            </a:r>
          </a:p>
          <a:p>
            <a:r>
              <a:rPr lang="en-US" altLang="zh-CN" dirty="0" smtClean="0"/>
              <a:t>Pay attention on </a:t>
            </a:r>
            <a:r>
              <a:rPr lang="en-US" altLang="zh-CN" u="sng" dirty="0" smtClean="0"/>
              <a:t>words, </a:t>
            </a:r>
            <a:r>
              <a:rPr lang="en-US" altLang="zh-CN" dirty="0" smtClean="0"/>
              <a:t>use spelling check well.</a:t>
            </a:r>
          </a:p>
          <a:p>
            <a:r>
              <a:rPr lang="en-US" altLang="zh-CN" dirty="0" smtClean="0"/>
              <a:t>Consider mail size when reply, do not always “reply with history”.</a:t>
            </a:r>
          </a:p>
          <a:p>
            <a:r>
              <a:rPr lang="en-US" altLang="zh-CN" dirty="0" smtClean="0"/>
              <a:t>Do leave signature!! Let others know who are you and how to find you.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7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Type of Business Email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Request</a:t>
            </a:r>
          </a:p>
          <a:p>
            <a:r>
              <a:rPr lang="en-US" altLang="zh-CN" dirty="0" smtClean="0"/>
              <a:t>Follow-up</a:t>
            </a:r>
          </a:p>
          <a:p>
            <a:r>
              <a:rPr lang="en-US" altLang="zh-CN" dirty="0" smtClean="0"/>
              <a:t>Reminder</a:t>
            </a:r>
          </a:p>
          <a:p>
            <a:r>
              <a:rPr lang="en-US" altLang="zh-CN" dirty="0" smtClean="0"/>
              <a:t>Postponement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8832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Request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A message asking the receiver to do something.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Focus immediately on the information you need.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Tell why you need the information if the reason is not obvious.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Emphasize due dates.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Supply any further information.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5132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</TotalTime>
  <Words>359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How to  send your email</vt:lpstr>
      <vt:lpstr>PowerPoint Presentation</vt:lpstr>
      <vt:lpstr>PowerPoint Presentation</vt:lpstr>
      <vt:lpstr>PowerPoint Presentation</vt:lpstr>
      <vt:lpstr>PowerPoint Presentation</vt:lpstr>
      <vt:lpstr>Push someone by email</vt:lpstr>
      <vt:lpstr>Common sense of email</vt:lpstr>
      <vt:lpstr>Type of Business Email</vt:lpstr>
      <vt:lpstr>Request</vt:lpstr>
      <vt:lpstr>PowerPoint Presentation</vt:lpstr>
      <vt:lpstr>Follow -up</vt:lpstr>
      <vt:lpstr>PowerPoint Presentation</vt:lpstr>
      <vt:lpstr>Reminders</vt:lpstr>
      <vt:lpstr>PowerPoint Presentation</vt:lpstr>
      <vt:lpstr>PowerPoint Presentation</vt:lpstr>
      <vt:lpstr>Postponement</vt:lpstr>
      <vt:lpstr>The Last One: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 send your email</dc:title>
  <dc:creator/>
  <cp:lastModifiedBy>123</cp:lastModifiedBy>
  <cp:revision>12</cp:revision>
  <dcterms:created xsi:type="dcterms:W3CDTF">2006-08-16T00:00:00Z</dcterms:created>
  <dcterms:modified xsi:type="dcterms:W3CDTF">2016-06-03T03:39:58Z</dcterms:modified>
</cp:coreProperties>
</file>