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1" r:id="rId5"/>
    <p:sldId id="371" r:id="rId6"/>
    <p:sldId id="372" r:id="rId7"/>
    <p:sldId id="259" r:id="rId8"/>
    <p:sldId id="388" r:id="rId9"/>
    <p:sldId id="374" r:id="rId10"/>
    <p:sldId id="325" r:id="rId11"/>
    <p:sldId id="389" r:id="rId12"/>
    <p:sldId id="390" r:id="rId13"/>
    <p:sldId id="373" r:id="rId14"/>
    <p:sldId id="327" r:id="rId15"/>
    <p:sldId id="375" r:id="rId16"/>
    <p:sldId id="376" r:id="rId17"/>
    <p:sldId id="328" r:id="rId18"/>
    <p:sldId id="320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258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1" autoAdjust="0"/>
    <p:restoredTop sz="95195" autoAdjust="0"/>
  </p:normalViewPr>
  <p:slideViewPr>
    <p:cSldViewPr snapToGrid="0">
      <p:cViewPr varScale="1">
        <p:scale>
          <a:sx n="110" d="100"/>
          <a:sy n="110" d="100"/>
        </p:scale>
        <p:origin x="10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05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7A8C0-78D7-44D5-B44A-6D9340CCAD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239-C408-4782-AE6B-0C5319B85D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5447" y="0"/>
            <a:ext cx="12197447" cy="6974139"/>
            <a:chOff x="-5447" y="0"/>
            <a:chExt cx="12197447" cy="6974139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sp>
          <p:nvSpPr>
            <p:cNvPr id="8" name="任意多边形 7"/>
            <p:cNvSpPr/>
            <p:nvPr userDrawn="1"/>
          </p:nvSpPr>
          <p:spPr>
            <a:xfrm>
              <a:off x="-5447" y="3006424"/>
              <a:ext cx="12192002" cy="2051818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 userDrawn="1"/>
          </p:nvSpPr>
          <p:spPr>
            <a:xfrm>
              <a:off x="-1" y="3496128"/>
              <a:ext cx="12192001" cy="3478011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chemeClr val="bg1"/>
                </a:gs>
                <a:gs pos="100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30079" y="4987944"/>
            <a:ext cx="5120953" cy="688956"/>
          </a:xfrm>
        </p:spPr>
        <p:txBody>
          <a:bodyPr anchor="b">
            <a:norm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zh-CN" altLang="en-US" sz="3200" b="1" dirty="0">
                <a:solidFill>
                  <a:srgbClr val="122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580551" y="5780397"/>
            <a:ext cx="3020007" cy="560002"/>
          </a:xfrm>
        </p:spPr>
        <p:txBody>
          <a:bodyPr>
            <a:normAutofit/>
          </a:bodyPr>
          <a:lstStyle>
            <a:lvl1pPr marL="0" indent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800" b="1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6F1-DE95-4E8D-BA6F-622F14D287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B02A-738A-435B-ADCD-5845F9D4C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2" y="6126486"/>
            <a:ext cx="12191999" cy="731514"/>
            <a:chOff x="1" y="2947547"/>
            <a:chExt cx="9143999" cy="2827685"/>
          </a:xfrm>
        </p:grpSpPr>
        <p:sp>
          <p:nvSpPr>
            <p:cNvPr id="5" name="任意多边形 4"/>
            <p:cNvSpPr/>
            <p:nvPr/>
          </p:nvSpPr>
          <p:spPr>
            <a:xfrm>
              <a:off x="1" y="2947547"/>
              <a:ext cx="9143999" cy="2297356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400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" y="3559995"/>
              <a:ext cx="9143999" cy="2215237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26000">
                  <a:schemeClr val="bg1"/>
                </a:gs>
                <a:gs pos="100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2" y="-141611"/>
            <a:ext cx="12192001" cy="1882013"/>
            <a:chOff x="1" y="2994858"/>
            <a:chExt cx="9144001" cy="3162457"/>
          </a:xfrm>
        </p:grpSpPr>
        <p:sp>
          <p:nvSpPr>
            <p:cNvPr id="8" name="任意多边形 7"/>
            <p:cNvSpPr/>
            <p:nvPr/>
          </p:nvSpPr>
          <p:spPr>
            <a:xfrm>
              <a:off x="1" y="2994858"/>
              <a:ext cx="9143999" cy="2154016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40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" y="3474503"/>
              <a:ext cx="9143999" cy="2682812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chemeClr val="bg1"/>
                </a:gs>
                <a:gs pos="100000">
                  <a:srgbClr val="DFDFDF">
                    <a:lumMod val="73000"/>
                    <a:lumOff val="27000"/>
                  </a:srgbClr>
                </a:gs>
                <a:gs pos="81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11604059" y="6511211"/>
            <a:ext cx="281628" cy="2154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72000" tIns="72000" rIns="72000" bIns="72000" rtlCol="0" anchor="ctr">
            <a:noAutofit/>
          </a:bodyPr>
          <a:lstStyle/>
          <a:p>
            <a:pPr algn="ctr"/>
            <a:fld id="{CE5B7511-CC96-41DE-A965-D9C44FD5C89D}" type="slidenum">
              <a:rPr lang="zh-CN" altLang="en-US" sz="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fld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255" y="189382"/>
            <a:ext cx="10972800" cy="70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0" bIns="72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200" b="1" kern="1200" dirty="0">
                <a:solidFill>
                  <a:srgbClr val="00206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defRPr>
            </a:lvl1pPr>
          </a:lstStyle>
          <a:p>
            <a:pPr lvl="0" algn="l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5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527039" y="1613400"/>
            <a:ext cx="11137900" cy="45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>
              <a:lnSpc>
                <a:spcPct val="130000"/>
              </a:lnSpc>
              <a:buClr>
                <a:srgbClr val="0154A1"/>
              </a:buClr>
              <a:buFont typeface="Wingdings" panose="05000000000000000000" pitchFamily="2" charset="2"/>
              <a:buChar char="n"/>
              <a:defRPr sz="2600" b="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>
              <a:lnSpc>
                <a:spcPct val="130000"/>
              </a:lnSpc>
              <a:defRPr sz="2400" b="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2pPr>
            <a:lvl3pPr>
              <a:lnSpc>
                <a:spcPct val="130000"/>
              </a:lnSpc>
              <a:defRPr sz="2200" b="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3pPr>
            <a:lvl4pPr>
              <a:lnSpc>
                <a:spcPct val="130000"/>
              </a:lnSpc>
              <a:defRPr sz="1600" b="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4pPr>
            <a:lvl5pPr>
              <a:lnSpc>
                <a:spcPct val="130000"/>
              </a:lnSpc>
              <a:defRPr sz="1600" b="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5pPr>
          </a:lstStyle>
          <a:p>
            <a:pPr lvl="0"/>
            <a:r>
              <a:rPr lang="zh-CN" altLang="zh-CN" dirty="0">
                <a:sym typeface="Arial" panose="020B0604020202020204" pitchFamily="34" charset="0"/>
              </a:rPr>
              <a:t>单击此处编辑母版文本样式</a:t>
            </a:r>
            <a:endParaRPr lang="zh-CN" altLang="zh-CN" dirty="0">
              <a:sym typeface="Arial" panose="020B0604020202020204" pitchFamily="34" charset="0"/>
            </a:endParaRPr>
          </a:p>
          <a:p>
            <a:pPr lvl="1"/>
            <a:r>
              <a:rPr lang="zh-CN" altLang="zh-CN" dirty="0">
                <a:sym typeface="Arial" panose="020B0604020202020204" pitchFamily="34" charset="0"/>
              </a:rPr>
              <a:t>第二级</a:t>
            </a:r>
            <a:endParaRPr lang="zh-CN" altLang="zh-CN" dirty="0">
              <a:sym typeface="Arial" panose="020B0604020202020204" pitchFamily="34" charset="0"/>
            </a:endParaRPr>
          </a:p>
          <a:p>
            <a:pPr lvl="2"/>
            <a:r>
              <a:rPr lang="zh-CN" altLang="zh-CN" dirty="0">
                <a:sym typeface="Arial" panose="020B0604020202020204" pitchFamily="34" charset="0"/>
              </a:rPr>
              <a:t>第三级</a:t>
            </a:r>
            <a:endParaRPr lang="zh-CN" altLang="zh-CN" dirty="0">
              <a:sym typeface="Arial" panose="020B0604020202020204" pitchFamily="34" charset="0"/>
            </a:endParaRPr>
          </a:p>
          <a:p>
            <a:pPr lvl="3"/>
            <a:r>
              <a:rPr lang="zh-CN" altLang="zh-CN" dirty="0">
                <a:sym typeface="Arial" panose="020B0604020202020204" pitchFamily="34" charset="0"/>
              </a:rPr>
              <a:t>第四级</a:t>
            </a:r>
            <a:endParaRPr lang="zh-CN" altLang="zh-CN" dirty="0">
              <a:sym typeface="Arial" panose="020B0604020202020204" pitchFamily="34" charset="0"/>
            </a:endParaRPr>
          </a:p>
          <a:p>
            <a:pPr lvl="4"/>
            <a:r>
              <a:rPr lang="zh-CN" altLang="zh-CN" dirty="0">
                <a:sym typeface="Arial" panose="020B0604020202020204" pitchFamily="34" charset="0"/>
              </a:rPr>
              <a:t>第五级</a:t>
            </a:r>
            <a:endParaRPr lang="zh-CN" altLang="zh-CN" dirty="0"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49" y="347821"/>
            <a:ext cx="561575" cy="617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 bwMode="auto">
          <a:xfrm>
            <a:off x="-4958" y="0"/>
            <a:ext cx="4368801" cy="6858000"/>
          </a:xfrm>
          <a:prstGeom prst="rect">
            <a:avLst/>
          </a:pr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 bwMode="auto">
          <a:xfrm rot="5400000" flipV="1">
            <a:off x="1265747" y="-1270708"/>
            <a:ext cx="1827382" cy="4368800"/>
          </a:xfrm>
          <a:prstGeom prst="rect">
            <a:avLst/>
          </a:pr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 bwMode="auto">
          <a:xfrm rot="5400000">
            <a:off x="1376275" y="3861109"/>
            <a:ext cx="1624987" cy="4368801"/>
          </a:xfrm>
          <a:prstGeom prst="rect">
            <a:avLst/>
          </a:pr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3702" y="1070226"/>
            <a:ext cx="2754050" cy="4646991"/>
            <a:chOff x="0" y="1111187"/>
            <a:chExt cx="2754050" cy="4646991"/>
          </a:xfrm>
        </p:grpSpPr>
        <p:sp>
          <p:nvSpPr>
            <p:cNvPr id="10" name="椭圆 9"/>
            <p:cNvSpPr/>
            <p:nvPr/>
          </p:nvSpPr>
          <p:spPr>
            <a:xfrm>
              <a:off x="2450246" y="4863799"/>
              <a:ext cx="200570" cy="200570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0" y="1111187"/>
              <a:ext cx="312134" cy="312134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14320" y="1611397"/>
              <a:ext cx="904679" cy="904679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54236" y="5460064"/>
              <a:ext cx="298114" cy="29811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2313236" y="1194804"/>
              <a:ext cx="440814" cy="4408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" name="任意多边形 15"/>
          <p:cNvSpPr/>
          <p:nvPr userDrawn="1"/>
        </p:nvSpPr>
        <p:spPr>
          <a:xfrm rot="16200000">
            <a:off x="954879" y="1470438"/>
            <a:ext cx="6858003" cy="3917120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  <a:gd name="connsiteX0-1" fmla="*/ 9143999 w 9143999"/>
              <a:gd name="connsiteY0-2" fmla="*/ 0 h 2051818"/>
              <a:gd name="connsiteX1-3" fmla="*/ 9143999 w 9143999"/>
              <a:gd name="connsiteY1-4" fmla="*/ 2051818 h 2051818"/>
              <a:gd name="connsiteX2-5" fmla="*/ 0 w 9143999"/>
              <a:gd name="connsiteY2-6" fmla="*/ 2051818 h 2051818"/>
              <a:gd name="connsiteX3-7" fmla="*/ 0 w 9143999"/>
              <a:gd name="connsiteY3-8" fmla="*/ 1204077 h 2051818"/>
              <a:gd name="connsiteX4-9" fmla="*/ 6027 w 9143999"/>
              <a:gd name="connsiteY4-10" fmla="*/ 1207403 h 2051818"/>
              <a:gd name="connsiteX5-11" fmla="*/ 9044856 w 9143999"/>
              <a:gd name="connsiteY5-12" fmla="*/ 57555 h 2051818"/>
              <a:gd name="connsiteX6-13" fmla="*/ 9143999 w 9143999"/>
              <a:gd name="connsiteY6-14" fmla="*/ 0 h 2051818"/>
              <a:gd name="connsiteX0-15" fmla="*/ 9143999 w 9143999"/>
              <a:gd name="connsiteY0-16" fmla="*/ 0 h 2051818"/>
              <a:gd name="connsiteX1-17" fmla="*/ 9143999 w 9143999"/>
              <a:gd name="connsiteY1-18" fmla="*/ 2051818 h 2051818"/>
              <a:gd name="connsiteX2-19" fmla="*/ 0 w 9143999"/>
              <a:gd name="connsiteY2-20" fmla="*/ 2051818 h 2051818"/>
              <a:gd name="connsiteX3-21" fmla="*/ 0 w 9143999"/>
              <a:gd name="connsiteY3-22" fmla="*/ 1204077 h 2051818"/>
              <a:gd name="connsiteX4-23" fmla="*/ 6027 w 9143999"/>
              <a:gd name="connsiteY4-24" fmla="*/ 1207403 h 2051818"/>
              <a:gd name="connsiteX5-25" fmla="*/ 9143999 w 9143999"/>
              <a:gd name="connsiteY5-26" fmla="*/ 0 h 2051818"/>
              <a:gd name="connsiteX0-27" fmla="*/ 9143999 w 9143999"/>
              <a:gd name="connsiteY0-28" fmla="*/ 0 h 2051818"/>
              <a:gd name="connsiteX1-29" fmla="*/ 9143999 w 9143999"/>
              <a:gd name="connsiteY1-30" fmla="*/ 2051818 h 2051818"/>
              <a:gd name="connsiteX2-31" fmla="*/ 0 w 9143999"/>
              <a:gd name="connsiteY2-32" fmla="*/ 2051818 h 2051818"/>
              <a:gd name="connsiteX3-33" fmla="*/ 0 w 9143999"/>
              <a:gd name="connsiteY3-34" fmla="*/ 1204077 h 2051818"/>
              <a:gd name="connsiteX4-35" fmla="*/ 6027 w 9143999"/>
              <a:gd name="connsiteY4-36" fmla="*/ 1207403 h 2051818"/>
              <a:gd name="connsiteX5-37" fmla="*/ 9143999 w 9143999"/>
              <a:gd name="connsiteY5-38" fmla="*/ 0 h 2051818"/>
              <a:gd name="connsiteX0-39" fmla="*/ 9143999 w 9143999"/>
              <a:gd name="connsiteY0-40" fmla="*/ 0 h 2051818"/>
              <a:gd name="connsiteX1-41" fmla="*/ 9143999 w 9143999"/>
              <a:gd name="connsiteY1-42" fmla="*/ 2051818 h 2051818"/>
              <a:gd name="connsiteX2-43" fmla="*/ 0 w 9143999"/>
              <a:gd name="connsiteY2-44" fmla="*/ 2051818 h 2051818"/>
              <a:gd name="connsiteX3-45" fmla="*/ 0 w 9143999"/>
              <a:gd name="connsiteY3-46" fmla="*/ 1204077 h 2051818"/>
              <a:gd name="connsiteX4-47" fmla="*/ 6027 w 9143999"/>
              <a:gd name="connsiteY4-48" fmla="*/ 1207403 h 2051818"/>
              <a:gd name="connsiteX5-49" fmla="*/ 9143999 w 9143999"/>
              <a:gd name="connsiteY5-50" fmla="*/ 0 h 2051818"/>
              <a:gd name="connsiteX0-51" fmla="*/ 9143999 w 9143999"/>
              <a:gd name="connsiteY0-52" fmla="*/ 0 h 2051818"/>
              <a:gd name="connsiteX1-53" fmla="*/ 9143999 w 9143999"/>
              <a:gd name="connsiteY1-54" fmla="*/ 2051818 h 2051818"/>
              <a:gd name="connsiteX2-55" fmla="*/ 0 w 9143999"/>
              <a:gd name="connsiteY2-56" fmla="*/ 2051818 h 2051818"/>
              <a:gd name="connsiteX3-57" fmla="*/ 0 w 9143999"/>
              <a:gd name="connsiteY3-58" fmla="*/ 1204077 h 2051818"/>
              <a:gd name="connsiteX4-59" fmla="*/ 6027 w 9143999"/>
              <a:gd name="connsiteY4-60" fmla="*/ 1207403 h 2051818"/>
              <a:gd name="connsiteX5-61" fmla="*/ 9143999 w 9143999"/>
              <a:gd name="connsiteY5-62" fmla="*/ 0 h 2051818"/>
              <a:gd name="connsiteX0-63" fmla="*/ 9143999 w 9143999"/>
              <a:gd name="connsiteY0-64" fmla="*/ 130228 h 2182046"/>
              <a:gd name="connsiteX1-65" fmla="*/ 9143999 w 9143999"/>
              <a:gd name="connsiteY1-66" fmla="*/ 2182046 h 2182046"/>
              <a:gd name="connsiteX2-67" fmla="*/ 0 w 9143999"/>
              <a:gd name="connsiteY2-68" fmla="*/ 2182046 h 2182046"/>
              <a:gd name="connsiteX3-69" fmla="*/ 0 w 9143999"/>
              <a:gd name="connsiteY3-70" fmla="*/ 1334305 h 2182046"/>
              <a:gd name="connsiteX4-71" fmla="*/ 6027 w 9143999"/>
              <a:gd name="connsiteY4-72" fmla="*/ 0 h 2182046"/>
              <a:gd name="connsiteX5-73" fmla="*/ 9143999 w 9143999"/>
              <a:gd name="connsiteY5-74" fmla="*/ 130228 h 2182046"/>
              <a:gd name="connsiteX0-75" fmla="*/ 9143999 w 9143999"/>
              <a:gd name="connsiteY0-76" fmla="*/ 0 h 2051818"/>
              <a:gd name="connsiteX1-77" fmla="*/ 9143999 w 9143999"/>
              <a:gd name="connsiteY1-78" fmla="*/ 2051818 h 2051818"/>
              <a:gd name="connsiteX2-79" fmla="*/ 0 w 9143999"/>
              <a:gd name="connsiteY2-80" fmla="*/ 2051818 h 2051818"/>
              <a:gd name="connsiteX3-81" fmla="*/ 0 w 9143999"/>
              <a:gd name="connsiteY3-82" fmla="*/ 1204077 h 2051818"/>
              <a:gd name="connsiteX4-83" fmla="*/ 25380 w 9143999"/>
              <a:gd name="connsiteY4-84" fmla="*/ 54648 h 2051818"/>
              <a:gd name="connsiteX5-85" fmla="*/ 9143999 w 9143999"/>
              <a:gd name="connsiteY5-86" fmla="*/ 0 h 2051818"/>
              <a:gd name="connsiteX0-87" fmla="*/ 9143999 w 9143999"/>
              <a:gd name="connsiteY0-88" fmla="*/ 0 h 2051818"/>
              <a:gd name="connsiteX1-89" fmla="*/ 9143999 w 9143999"/>
              <a:gd name="connsiteY1-90" fmla="*/ 2051818 h 2051818"/>
              <a:gd name="connsiteX2-91" fmla="*/ 0 w 9143999"/>
              <a:gd name="connsiteY2-92" fmla="*/ 2051818 h 2051818"/>
              <a:gd name="connsiteX3-93" fmla="*/ 0 w 9143999"/>
              <a:gd name="connsiteY3-94" fmla="*/ 1204077 h 2051818"/>
              <a:gd name="connsiteX4-95" fmla="*/ 25380 w 9143999"/>
              <a:gd name="connsiteY4-96" fmla="*/ 54648 h 2051818"/>
              <a:gd name="connsiteX5-97" fmla="*/ 9143999 w 9143999"/>
              <a:gd name="connsiteY5-98" fmla="*/ 0 h 2051818"/>
              <a:gd name="connsiteX0-99" fmla="*/ 9143999 w 9143999"/>
              <a:gd name="connsiteY0-100" fmla="*/ 0 h 2051818"/>
              <a:gd name="connsiteX1-101" fmla="*/ 9143999 w 9143999"/>
              <a:gd name="connsiteY1-102" fmla="*/ 2051818 h 2051818"/>
              <a:gd name="connsiteX2-103" fmla="*/ 0 w 9143999"/>
              <a:gd name="connsiteY2-104" fmla="*/ 2051818 h 2051818"/>
              <a:gd name="connsiteX3-105" fmla="*/ 0 w 9143999"/>
              <a:gd name="connsiteY3-106" fmla="*/ 1204077 h 2051818"/>
              <a:gd name="connsiteX4-107" fmla="*/ 25380 w 9143999"/>
              <a:gd name="connsiteY4-108" fmla="*/ 54648 h 2051818"/>
              <a:gd name="connsiteX5-109" fmla="*/ 9143999 w 9143999"/>
              <a:gd name="connsiteY5-110" fmla="*/ 0 h 2051818"/>
              <a:gd name="connsiteX0-111" fmla="*/ 9143999 w 9143999"/>
              <a:gd name="connsiteY0-112" fmla="*/ 0 h 2051818"/>
              <a:gd name="connsiteX1-113" fmla="*/ 9143999 w 9143999"/>
              <a:gd name="connsiteY1-114" fmla="*/ 2051818 h 2051818"/>
              <a:gd name="connsiteX2-115" fmla="*/ 0 w 9143999"/>
              <a:gd name="connsiteY2-116" fmla="*/ 2051818 h 2051818"/>
              <a:gd name="connsiteX3-117" fmla="*/ 0 w 9143999"/>
              <a:gd name="connsiteY3-118" fmla="*/ 1204077 h 2051818"/>
              <a:gd name="connsiteX4-119" fmla="*/ 25380 w 9143999"/>
              <a:gd name="connsiteY4-120" fmla="*/ 54648 h 2051818"/>
              <a:gd name="connsiteX5-121" fmla="*/ 9143999 w 9143999"/>
              <a:gd name="connsiteY5-122" fmla="*/ 0 h 2051818"/>
              <a:gd name="connsiteX0-123" fmla="*/ 9124647 w 9143999"/>
              <a:gd name="connsiteY0-124" fmla="*/ 0 h 2127943"/>
              <a:gd name="connsiteX1-125" fmla="*/ 9143999 w 9143999"/>
              <a:gd name="connsiteY1-126" fmla="*/ 2127943 h 2127943"/>
              <a:gd name="connsiteX2-127" fmla="*/ 0 w 9143999"/>
              <a:gd name="connsiteY2-128" fmla="*/ 2127943 h 2127943"/>
              <a:gd name="connsiteX3-129" fmla="*/ 0 w 9143999"/>
              <a:gd name="connsiteY3-130" fmla="*/ 1280202 h 2127943"/>
              <a:gd name="connsiteX4-131" fmla="*/ 25380 w 9143999"/>
              <a:gd name="connsiteY4-132" fmla="*/ 130773 h 2127943"/>
              <a:gd name="connsiteX5-133" fmla="*/ 9124647 w 9143999"/>
              <a:gd name="connsiteY5-134" fmla="*/ 0 h 2127943"/>
              <a:gd name="connsiteX0-135" fmla="*/ 9124647 w 9143999"/>
              <a:gd name="connsiteY0-136" fmla="*/ 0 h 2127943"/>
              <a:gd name="connsiteX1-137" fmla="*/ 9143999 w 9143999"/>
              <a:gd name="connsiteY1-138" fmla="*/ 2127943 h 2127943"/>
              <a:gd name="connsiteX2-139" fmla="*/ 0 w 9143999"/>
              <a:gd name="connsiteY2-140" fmla="*/ 2127943 h 2127943"/>
              <a:gd name="connsiteX3-141" fmla="*/ 0 w 9143999"/>
              <a:gd name="connsiteY3-142" fmla="*/ 1280202 h 2127943"/>
              <a:gd name="connsiteX4-143" fmla="*/ 25380 w 9143999"/>
              <a:gd name="connsiteY4-144" fmla="*/ 130773 h 2127943"/>
              <a:gd name="connsiteX5-145" fmla="*/ 9124647 w 9143999"/>
              <a:gd name="connsiteY5-146" fmla="*/ 0 h 2127943"/>
              <a:gd name="connsiteX0-147" fmla="*/ 9124647 w 9143999"/>
              <a:gd name="connsiteY0-148" fmla="*/ 0 h 2127943"/>
              <a:gd name="connsiteX1-149" fmla="*/ 9143999 w 9143999"/>
              <a:gd name="connsiteY1-150" fmla="*/ 2127943 h 2127943"/>
              <a:gd name="connsiteX2-151" fmla="*/ 0 w 9143999"/>
              <a:gd name="connsiteY2-152" fmla="*/ 2127943 h 2127943"/>
              <a:gd name="connsiteX3-153" fmla="*/ 0 w 9143999"/>
              <a:gd name="connsiteY3-154" fmla="*/ 1280202 h 2127943"/>
              <a:gd name="connsiteX4-155" fmla="*/ 6028 w 9143999"/>
              <a:gd name="connsiteY4-156" fmla="*/ 11147 h 2127943"/>
              <a:gd name="connsiteX5-157" fmla="*/ 9124647 w 9143999"/>
              <a:gd name="connsiteY5-158" fmla="*/ 0 h 2127943"/>
              <a:gd name="connsiteX0-159" fmla="*/ 9138134 w 9157486"/>
              <a:gd name="connsiteY0-160" fmla="*/ 0 h 2127943"/>
              <a:gd name="connsiteX1-161" fmla="*/ 9157486 w 9157486"/>
              <a:gd name="connsiteY1-162" fmla="*/ 2127943 h 2127943"/>
              <a:gd name="connsiteX2-163" fmla="*/ 13487 w 9157486"/>
              <a:gd name="connsiteY2-164" fmla="*/ 2127943 h 2127943"/>
              <a:gd name="connsiteX3-165" fmla="*/ 13487 w 9157486"/>
              <a:gd name="connsiteY3-166" fmla="*/ 1280202 h 2127943"/>
              <a:gd name="connsiteX4-167" fmla="*/ 163 w 9157486"/>
              <a:gd name="connsiteY4-168" fmla="*/ 141648 h 2127943"/>
              <a:gd name="connsiteX5-169" fmla="*/ 9138134 w 9157486"/>
              <a:gd name="connsiteY5-170" fmla="*/ 0 h 2127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7486" h="2127943">
                <a:moveTo>
                  <a:pt x="9138134" y="0"/>
                </a:moveTo>
                <a:lnTo>
                  <a:pt x="9157486" y="2127943"/>
                </a:lnTo>
                <a:lnTo>
                  <a:pt x="13487" y="2127943"/>
                </a:lnTo>
                <a:lnTo>
                  <a:pt x="13487" y="1280202"/>
                </a:lnTo>
                <a:cubicBezTo>
                  <a:pt x="15496" y="857184"/>
                  <a:pt x="-1846" y="564666"/>
                  <a:pt x="163" y="141648"/>
                </a:cubicBezTo>
                <a:cubicBezTo>
                  <a:pt x="3568670" y="1577063"/>
                  <a:pt x="7137176" y="1131097"/>
                  <a:pt x="9138134" y="0"/>
                </a:cubicBezTo>
                <a:close/>
              </a:path>
            </a:pathLst>
          </a:cu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 userDrawn="1"/>
        </p:nvSpPr>
        <p:spPr>
          <a:xfrm>
            <a:off x="-8389" y="2036991"/>
            <a:ext cx="4524987" cy="301548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6200000">
            <a:off x="4045431" y="-1283396"/>
            <a:ext cx="6868891" cy="9424249"/>
          </a:xfrm>
          <a:custGeom>
            <a:avLst/>
            <a:gdLst>
              <a:gd name="connsiteX0" fmla="*/ 6858000 w 6858000"/>
              <a:gd name="connsiteY0" fmla="*/ 0 h 6459417"/>
              <a:gd name="connsiteX1" fmla="*/ 6858000 w 6858000"/>
              <a:gd name="connsiteY1" fmla="*/ 1675279 h 6459417"/>
              <a:gd name="connsiteX2" fmla="*/ 6858000 w 6858000"/>
              <a:gd name="connsiteY2" fmla="*/ 1819701 h 6459417"/>
              <a:gd name="connsiteX3" fmla="*/ 6858000 w 6858000"/>
              <a:gd name="connsiteY3" fmla="*/ 2278767 h 6459417"/>
              <a:gd name="connsiteX4" fmla="*/ 6858000 w 6858000"/>
              <a:gd name="connsiteY4" fmla="*/ 3954046 h 6459417"/>
              <a:gd name="connsiteX5" fmla="*/ 6858000 w 6858000"/>
              <a:gd name="connsiteY5" fmla="*/ 4098468 h 6459417"/>
              <a:gd name="connsiteX6" fmla="*/ 6858000 w 6858000"/>
              <a:gd name="connsiteY6" fmla="*/ 4180650 h 6459417"/>
              <a:gd name="connsiteX7" fmla="*/ 6858000 w 6858000"/>
              <a:gd name="connsiteY7" fmla="*/ 6459417 h 6459417"/>
              <a:gd name="connsiteX8" fmla="*/ 0 w 6858000"/>
              <a:gd name="connsiteY8" fmla="*/ 6459417 h 6459417"/>
              <a:gd name="connsiteX9" fmla="*/ 0 w 6858000"/>
              <a:gd name="connsiteY9" fmla="*/ 4180650 h 6459417"/>
              <a:gd name="connsiteX10" fmla="*/ 0 w 6858000"/>
              <a:gd name="connsiteY10" fmla="*/ 4098468 h 6459417"/>
              <a:gd name="connsiteX11" fmla="*/ 0 w 6858000"/>
              <a:gd name="connsiteY11" fmla="*/ 3954046 h 6459417"/>
              <a:gd name="connsiteX12" fmla="*/ 0 w 6858000"/>
              <a:gd name="connsiteY12" fmla="*/ 3295924 h 6459417"/>
              <a:gd name="connsiteX13" fmla="*/ 0 w 6858000"/>
              <a:gd name="connsiteY13" fmla="*/ 1819701 h 6459417"/>
              <a:gd name="connsiteX14" fmla="*/ 0 w 6858000"/>
              <a:gd name="connsiteY14" fmla="*/ 1675279 h 6459417"/>
              <a:gd name="connsiteX15" fmla="*/ 0 w 6858000"/>
              <a:gd name="connsiteY15" fmla="*/ 1017157 h 6459417"/>
              <a:gd name="connsiteX16" fmla="*/ 227535 w 6858000"/>
              <a:gd name="connsiteY16" fmla="*/ 1166258 h 6459417"/>
              <a:gd name="connsiteX17" fmla="*/ 6270374 w 6858000"/>
              <a:gd name="connsiteY17" fmla="*/ 412001 h 6459417"/>
              <a:gd name="connsiteX18" fmla="*/ 6705779 w 6858000"/>
              <a:gd name="connsiteY18" fmla="*/ 117916 h 6459417"/>
              <a:gd name="connsiteX0-1" fmla="*/ 6858000 w 6941935"/>
              <a:gd name="connsiteY0-2" fmla="*/ 56823 h 6516240"/>
              <a:gd name="connsiteX1-3" fmla="*/ 6858000 w 6941935"/>
              <a:gd name="connsiteY1-4" fmla="*/ 1732102 h 6516240"/>
              <a:gd name="connsiteX2-5" fmla="*/ 6858000 w 6941935"/>
              <a:gd name="connsiteY2-6" fmla="*/ 1876524 h 6516240"/>
              <a:gd name="connsiteX3-7" fmla="*/ 6858000 w 6941935"/>
              <a:gd name="connsiteY3-8" fmla="*/ 2335590 h 6516240"/>
              <a:gd name="connsiteX4-9" fmla="*/ 6858000 w 6941935"/>
              <a:gd name="connsiteY4-10" fmla="*/ 4010869 h 6516240"/>
              <a:gd name="connsiteX5-11" fmla="*/ 6858000 w 6941935"/>
              <a:gd name="connsiteY5-12" fmla="*/ 4155291 h 6516240"/>
              <a:gd name="connsiteX6-13" fmla="*/ 6858000 w 6941935"/>
              <a:gd name="connsiteY6-14" fmla="*/ 4237473 h 6516240"/>
              <a:gd name="connsiteX7-15" fmla="*/ 6858000 w 6941935"/>
              <a:gd name="connsiteY7-16" fmla="*/ 6516240 h 6516240"/>
              <a:gd name="connsiteX8-17" fmla="*/ 0 w 6941935"/>
              <a:gd name="connsiteY8-18" fmla="*/ 6516240 h 6516240"/>
              <a:gd name="connsiteX9-19" fmla="*/ 0 w 6941935"/>
              <a:gd name="connsiteY9-20" fmla="*/ 4237473 h 6516240"/>
              <a:gd name="connsiteX10-21" fmla="*/ 0 w 6941935"/>
              <a:gd name="connsiteY10-22" fmla="*/ 4155291 h 6516240"/>
              <a:gd name="connsiteX11-23" fmla="*/ 0 w 6941935"/>
              <a:gd name="connsiteY11-24" fmla="*/ 4010869 h 6516240"/>
              <a:gd name="connsiteX12-25" fmla="*/ 0 w 6941935"/>
              <a:gd name="connsiteY12-26" fmla="*/ 3352747 h 6516240"/>
              <a:gd name="connsiteX13-27" fmla="*/ 0 w 6941935"/>
              <a:gd name="connsiteY13-28" fmla="*/ 1876524 h 6516240"/>
              <a:gd name="connsiteX14-29" fmla="*/ 0 w 6941935"/>
              <a:gd name="connsiteY14-30" fmla="*/ 1732102 h 6516240"/>
              <a:gd name="connsiteX15-31" fmla="*/ 0 w 6941935"/>
              <a:gd name="connsiteY15-32" fmla="*/ 1073980 h 6516240"/>
              <a:gd name="connsiteX16-33" fmla="*/ 227535 w 6941935"/>
              <a:gd name="connsiteY16-34" fmla="*/ 1223081 h 6516240"/>
              <a:gd name="connsiteX17-35" fmla="*/ 6270374 w 6941935"/>
              <a:gd name="connsiteY17-36" fmla="*/ 468824 h 6516240"/>
              <a:gd name="connsiteX18-37" fmla="*/ 6858000 w 6941935"/>
              <a:gd name="connsiteY18-38" fmla="*/ 56823 h 6516240"/>
              <a:gd name="connsiteX0-39" fmla="*/ 6858000 w 6858000"/>
              <a:gd name="connsiteY0-40" fmla="*/ 4734 h 6464151"/>
              <a:gd name="connsiteX1-41" fmla="*/ 6858000 w 6858000"/>
              <a:gd name="connsiteY1-42" fmla="*/ 1680013 h 6464151"/>
              <a:gd name="connsiteX2-43" fmla="*/ 6858000 w 6858000"/>
              <a:gd name="connsiteY2-44" fmla="*/ 1824435 h 6464151"/>
              <a:gd name="connsiteX3-45" fmla="*/ 6858000 w 6858000"/>
              <a:gd name="connsiteY3-46" fmla="*/ 2283501 h 6464151"/>
              <a:gd name="connsiteX4-47" fmla="*/ 6858000 w 6858000"/>
              <a:gd name="connsiteY4-48" fmla="*/ 3958780 h 6464151"/>
              <a:gd name="connsiteX5-49" fmla="*/ 6858000 w 6858000"/>
              <a:gd name="connsiteY5-50" fmla="*/ 4103202 h 6464151"/>
              <a:gd name="connsiteX6-51" fmla="*/ 6858000 w 6858000"/>
              <a:gd name="connsiteY6-52" fmla="*/ 4185384 h 6464151"/>
              <a:gd name="connsiteX7-53" fmla="*/ 6858000 w 6858000"/>
              <a:gd name="connsiteY7-54" fmla="*/ 6464151 h 6464151"/>
              <a:gd name="connsiteX8-55" fmla="*/ 0 w 6858000"/>
              <a:gd name="connsiteY8-56" fmla="*/ 6464151 h 6464151"/>
              <a:gd name="connsiteX9-57" fmla="*/ 0 w 6858000"/>
              <a:gd name="connsiteY9-58" fmla="*/ 4185384 h 6464151"/>
              <a:gd name="connsiteX10-59" fmla="*/ 0 w 6858000"/>
              <a:gd name="connsiteY10-60" fmla="*/ 4103202 h 6464151"/>
              <a:gd name="connsiteX11-61" fmla="*/ 0 w 6858000"/>
              <a:gd name="connsiteY11-62" fmla="*/ 3958780 h 6464151"/>
              <a:gd name="connsiteX12-63" fmla="*/ 0 w 6858000"/>
              <a:gd name="connsiteY12-64" fmla="*/ 3300658 h 6464151"/>
              <a:gd name="connsiteX13-65" fmla="*/ 0 w 6858000"/>
              <a:gd name="connsiteY13-66" fmla="*/ 1824435 h 6464151"/>
              <a:gd name="connsiteX14-67" fmla="*/ 0 w 6858000"/>
              <a:gd name="connsiteY14-68" fmla="*/ 1680013 h 6464151"/>
              <a:gd name="connsiteX15-69" fmla="*/ 0 w 6858000"/>
              <a:gd name="connsiteY15-70" fmla="*/ 1021891 h 6464151"/>
              <a:gd name="connsiteX16-71" fmla="*/ 227535 w 6858000"/>
              <a:gd name="connsiteY16-72" fmla="*/ 1170992 h 6464151"/>
              <a:gd name="connsiteX17-73" fmla="*/ 6858000 w 6858000"/>
              <a:gd name="connsiteY17-74" fmla="*/ 4734 h 6464151"/>
              <a:gd name="connsiteX0-75" fmla="*/ 6858000 w 6858000"/>
              <a:gd name="connsiteY0-76" fmla="*/ 0 h 6459417"/>
              <a:gd name="connsiteX1-77" fmla="*/ 6858000 w 6858000"/>
              <a:gd name="connsiteY1-78" fmla="*/ 1675279 h 6459417"/>
              <a:gd name="connsiteX2-79" fmla="*/ 6858000 w 6858000"/>
              <a:gd name="connsiteY2-80" fmla="*/ 1819701 h 6459417"/>
              <a:gd name="connsiteX3-81" fmla="*/ 6858000 w 6858000"/>
              <a:gd name="connsiteY3-82" fmla="*/ 2278767 h 6459417"/>
              <a:gd name="connsiteX4-83" fmla="*/ 6858000 w 6858000"/>
              <a:gd name="connsiteY4-84" fmla="*/ 3954046 h 6459417"/>
              <a:gd name="connsiteX5-85" fmla="*/ 6858000 w 6858000"/>
              <a:gd name="connsiteY5-86" fmla="*/ 4098468 h 6459417"/>
              <a:gd name="connsiteX6-87" fmla="*/ 6858000 w 6858000"/>
              <a:gd name="connsiteY6-88" fmla="*/ 4180650 h 6459417"/>
              <a:gd name="connsiteX7-89" fmla="*/ 6858000 w 6858000"/>
              <a:gd name="connsiteY7-90" fmla="*/ 6459417 h 6459417"/>
              <a:gd name="connsiteX8-91" fmla="*/ 0 w 6858000"/>
              <a:gd name="connsiteY8-92" fmla="*/ 6459417 h 6459417"/>
              <a:gd name="connsiteX9-93" fmla="*/ 0 w 6858000"/>
              <a:gd name="connsiteY9-94" fmla="*/ 4180650 h 6459417"/>
              <a:gd name="connsiteX10-95" fmla="*/ 0 w 6858000"/>
              <a:gd name="connsiteY10-96" fmla="*/ 4098468 h 6459417"/>
              <a:gd name="connsiteX11-97" fmla="*/ 0 w 6858000"/>
              <a:gd name="connsiteY11-98" fmla="*/ 3954046 h 6459417"/>
              <a:gd name="connsiteX12-99" fmla="*/ 0 w 6858000"/>
              <a:gd name="connsiteY12-100" fmla="*/ 3295924 h 6459417"/>
              <a:gd name="connsiteX13-101" fmla="*/ 0 w 6858000"/>
              <a:gd name="connsiteY13-102" fmla="*/ 1819701 h 6459417"/>
              <a:gd name="connsiteX14-103" fmla="*/ 0 w 6858000"/>
              <a:gd name="connsiteY14-104" fmla="*/ 1675279 h 6459417"/>
              <a:gd name="connsiteX15-105" fmla="*/ 0 w 6858000"/>
              <a:gd name="connsiteY15-106" fmla="*/ 1017157 h 6459417"/>
              <a:gd name="connsiteX16-107" fmla="*/ 227535 w 6858000"/>
              <a:gd name="connsiteY16-108" fmla="*/ 1166258 h 6459417"/>
              <a:gd name="connsiteX17-109" fmla="*/ 6858000 w 6858000"/>
              <a:gd name="connsiteY17-110" fmla="*/ 0 h 6459417"/>
              <a:gd name="connsiteX0-111" fmla="*/ 6858000 w 6858000"/>
              <a:gd name="connsiteY0-112" fmla="*/ 0 h 6459417"/>
              <a:gd name="connsiteX1-113" fmla="*/ 6858000 w 6858000"/>
              <a:gd name="connsiteY1-114" fmla="*/ 1675279 h 6459417"/>
              <a:gd name="connsiteX2-115" fmla="*/ 6858000 w 6858000"/>
              <a:gd name="connsiteY2-116" fmla="*/ 1819701 h 6459417"/>
              <a:gd name="connsiteX3-117" fmla="*/ 6858000 w 6858000"/>
              <a:gd name="connsiteY3-118" fmla="*/ 2278767 h 6459417"/>
              <a:gd name="connsiteX4-119" fmla="*/ 6858000 w 6858000"/>
              <a:gd name="connsiteY4-120" fmla="*/ 3954046 h 6459417"/>
              <a:gd name="connsiteX5-121" fmla="*/ 6858000 w 6858000"/>
              <a:gd name="connsiteY5-122" fmla="*/ 4098468 h 6459417"/>
              <a:gd name="connsiteX6-123" fmla="*/ 6858000 w 6858000"/>
              <a:gd name="connsiteY6-124" fmla="*/ 4180650 h 6459417"/>
              <a:gd name="connsiteX7-125" fmla="*/ 6858000 w 6858000"/>
              <a:gd name="connsiteY7-126" fmla="*/ 6459417 h 6459417"/>
              <a:gd name="connsiteX8-127" fmla="*/ 0 w 6858000"/>
              <a:gd name="connsiteY8-128" fmla="*/ 6459417 h 6459417"/>
              <a:gd name="connsiteX9-129" fmla="*/ 0 w 6858000"/>
              <a:gd name="connsiteY9-130" fmla="*/ 4180650 h 6459417"/>
              <a:gd name="connsiteX10-131" fmla="*/ 0 w 6858000"/>
              <a:gd name="connsiteY10-132" fmla="*/ 4098468 h 6459417"/>
              <a:gd name="connsiteX11-133" fmla="*/ 0 w 6858000"/>
              <a:gd name="connsiteY11-134" fmla="*/ 3954046 h 6459417"/>
              <a:gd name="connsiteX12-135" fmla="*/ 0 w 6858000"/>
              <a:gd name="connsiteY12-136" fmla="*/ 3295924 h 6459417"/>
              <a:gd name="connsiteX13-137" fmla="*/ 0 w 6858000"/>
              <a:gd name="connsiteY13-138" fmla="*/ 1819701 h 6459417"/>
              <a:gd name="connsiteX14-139" fmla="*/ 0 w 6858000"/>
              <a:gd name="connsiteY14-140" fmla="*/ 1675279 h 6459417"/>
              <a:gd name="connsiteX15-141" fmla="*/ 0 w 6858000"/>
              <a:gd name="connsiteY15-142" fmla="*/ 1017157 h 6459417"/>
              <a:gd name="connsiteX16-143" fmla="*/ 6858000 w 6858000"/>
              <a:gd name="connsiteY16-144" fmla="*/ 0 h 6459417"/>
              <a:gd name="connsiteX0-145" fmla="*/ 6858000 w 6858000"/>
              <a:gd name="connsiteY0-146" fmla="*/ 0 h 6459417"/>
              <a:gd name="connsiteX1-147" fmla="*/ 6858000 w 6858000"/>
              <a:gd name="connsiteY1-148" fmla="*/ 1675279 h 6459417"/>
              <a:gd name="connsiteX2-149" fmla="*/ 6858000 w 6858000"/>
              <a:gd name="connsiteY2-150" fmla="*/ 1819701 h 6459417"/>
              <a:gd name="connsiteX3-151" fmla="*/ 6858000 w 6858000"/>
              <a:gd name="connsiteY3-152" fmla="*/ 2278767 h 6459417"/>
              <a:gd name="connsiteX4-153" fmla="*/ 6858000 w 6858000"/>
              <a:gd name="connsiteY4-154" fmla="*/ 3954046 h 6459417"/>
              <a:gd name="connsiteX5-155" fmla="*/ 6858000 w 6858000"/>
              <a:gd name="connsiteY5-156" fmla="*/ 4098468 h 6459417"/>
              <a:gd name="connsiteX6-157" fmla="*/ 6858000 w 6858000"/>
              <a:gd name="connsiteY6-158" fmla="*/ 4180650 h 6459417"/>
              <a:gd name="connsiteX7-159" fmla="*/ 6858000 w 6858000"/>
              <a:gd name="connsiteY7-160" fmla="*/ 6459417 h 6459417"/>
              <a:gd name="connsiteX8-161" fmla="*/ 0 w 6858000"/>
              <a:gd name="connsiteY8-162" fmla="*/ 6459417 h 6459417"/>
              <a:gd name="connsiteX9-163" fmla="*/ 0 w 6858000"/>
              <a:gd name="connsiteY9-164" fmla="*/ 4180650 h 6459417"/>
              <a:gd name="connsiteX10-165" fmla="*/ 0 w 6858000"/>
              <a:gd name="connsiteY10-166" fmla="*/ 4098468 h 6459417"/>
              <a:gd name="connsiteX11-167" fmla="*/ 0 w 6858000"/>
              <a:gd name="connsiteY11-168" fmla="*/ 3954046 h 6459417"/>
              <a:gd name="connsiteX12-169" fmla="*/ 0 w 6858000"/>
              <a:gd name="connsiteY12-170" fmla="*/ 3295924 h 6459417"/>
              <a:gd name="connsiteX13-171" fmla="*/ 0 w 6858000"/>
              <a:gd name="connsiteY13-172" fmla="*/ 1819701 h 6459417"/>
              <a:gd name="connsiteX14-173" fmla="*/ 0 w 6858000"/>
              <a:gd name="connsiteY14-174" fmla="*/ 1675279 h 6459417"/>
              <a:gd name="connsiteX15-175" fmla="*/ 0 w 6858000"/>
              <a:gd name="connsiteY15-176" fmla="*/ 1017157 h 6459417"/>
              <a:gd name="connsiteX16-177" fmla="*/ 6858000 w 6858000"/>
              <a:gd name="connsiteY16-178" fmla="*/ 0 h 6459417"/>
              <a:gd name="connsiteX0-179" fmla="*/ 6858000 w 6858000"/>
              <a:gd name="connsiteY0-180" fmla="*/ 0 h 6459417"/>
              <a:gd name="connsiteX1-181" fmla="*/ 6858000 w 6858000"/>
              <a:gd name="connsiteY1-182" fmla="*/ 1675279 h 6459417"/>
              <a:gd name="connsiteX2-183" fmla="*/ 6858000 w 6858000"/>
              <a:gd name="connsiteY2-184" fmla="*/ 1819701 h 6459417"/>
              <a:gd name="connsiteX3-185" fmla="*/ 6858000 w 6858000"/>
              <a:gd name="connsiteY3-186" fmla="*/ 2278767 h 6459417"/>
              <a:gd name="connsiteX4-187" fmla="*/ 6858000 w 6858000"/>
              <a:gd name="connsiteY4-188" fmla="*/ 3954046 h 6459417"/>
              <a:gd name="connsiteX5-189" fmla="*/ 6858000 w 6858000"/>
              <a:gd name="connsiteY5-190" fmla="*/ 4098468 h 6459417"/>
              <a:gd name="connsiteX6-191" fmla="*/ 6858000 w 6858000"/>
              <a:gd name="connsiteY6-192" fmla="*/ 4180650 h 6459417"/>
              <a:gd name="connsiteX7-193" fmla="*/ 6858000 w 6858000"/>
              <a:gd name="connsiteY7-194" fmla="*/ 6459417 h 6459417"/>
              <a:gd name="connsiteX8-195" fmla="*/ 0 w 6858000"/>
              <a:gd name="connsiteY8-196" fmla="*/ 6459417 h 6459417"/>
              <a:gd name="connsiteX9-197" fmla="*/ 0 w 6858000"/>
              <a:gd name="connsiteY9-198" fmla="*/ 4180650 h 6459417"/>
              <a:gd name="connsiteX10-199" fmla="*/ 0 w 6858000"/>
              <a:gd name="connsiteY10-200" fmla="*/ 4098468 h 6459417"/>
              <a:gd name="connsiteX11-201" fmla="*/ 0 w 6858000"/>
              <a:gd name="connsiteY11-202" fmla="*/ 3954046 h 6459417"/>
              <a:gd name="connsiteX12-203" fmla="*/ 0 w 6858000"/>
              <a:gd name="connsiteY12-204" fmla="*/ 3295924 h 6459417"/>
              <a:gd name="connsiteX13-205" fmla="*/ 0 w 6858000"/>
              <a:gd name="connsiteY13-206" fmla="*/ 1819701 h 6459417"/>
              <a:gd name="connsiteX14-207" fmla="*/ 0 w 6858000"/>
              <a:gd name="connsiteY14-208" fmla="*/ 1675279 h 6459417"/>
              <a:gd name="connsiteX15-209" fmla="*/ 0 w 6858000"/>
              <a:gd name="connsiteY15-210" fmla="*/ 1017157 h 6459417"/>
              <a:gd name="connsiteX16-211" fmla="*/ 6858000 w 6858000"/>
              <a:gd name="connsiteY16-212" fmla="*/ 0 h 6459417"/>
              <a:gd name="connsiteX0-213" fmla="*/ 6858000 w 6858000"/>
              <a:gd name="connsiteY0-214" fmla="*/ 0 h 6459417"/>
              <a:gd name="connsiteX1-215" fmla="*/ 6858000 w 6858000"/>
              <a:gd name="connsiteY1-216" fmla="*/ 1675279 h 6459417"/>
              <a:gd name="connsiteX2-217" fmla="*/ 6858000 w 6858000"/>
              <a:gd name="connsiteY2-218" fmla="*/ 1819701 h 6459417"/>
              <a:gd name="connsiteX3-219" fmla="*/ 6858000 w 6858000"/>
              <a:gd name="connsiteY3-220" fmla="*/ 2278767 h 6459417"/>
              <a:gd name="connsiteX4-221" fmla="*/ 6858000 w 6858000"/>
              <a:gd name="connsiteY4-222" fmla="*/ 3954046 h 6459417"/>
              <a:gd name="connsiteX5-223" fmla="*/ 6858000 w 6858000"/>
              <a:gd name="connsiteY5-224" fmla="*/ 4098468 h 6459417"/>
              <a:gd name="connsiteX6-225" fmla="*/ 6858000 w 6858000"/>
              <a:gd name="connsiteY6-226" fmla="*/ 4180650 h 6459417"/>
              <a:gd name="connsiteX7-227" fmla="*/ 6858000 w 6858000"/>
              <a:gd name="connsiteY7-228" fmla="*/ 6459417 h 6459417"/>
              <a:gd name="connsiteX8-229" fmla="*/ 0 w 6858000"/>
              <a:gd name="connsiteY8-230" fmla="*/ 6459417 h 6459417"/>
              <a:gd name="connsiteX9-231" fmla="*/ 0 w 6858000"/>
              <a:gd name="connsiteY9-232" fmla="*/ 4180650 h 6459417"/>
              <a:gd name="connsiteX10-233" fmla="*/ 0 w 6858000"/>
              <a:gd name="connsiteY10-234" fmla="*/ 4098468 h 6459417"/>
              <a:gd name="connsiteX11-235" fmla="*/ 0 w 6858000"/>
              <a:gd name="connsiteY11-236" fmla="*/ 3954046 h 6459417"/>
              <a:gd name="connsiteX12-237" fmla="*/ 0 w 6858000"/>
              <a:gd name="connsiteY12-238" fmla="*/ 3295924 h 6459417"/>
              <a:gd name="connsiteX13-239" fmla="*/ 0 w 6858000"/>
              <a:gd name="connsiteY13-240" fmla="*/ 1819701 h 6459417"/>
              <a:gd name="connsiteX14-241" fmla="*/ 0 w 6858000"/>
              <a:gd name="connsiteY14-242" fmla="*/ 1675279 h 6459417"/>
              <a:gd name="connsiteX15-243" fmla="*/ 0 w 6858000"/>
              <a:gd name="connsiteY15-244" fmla="*/ 1017157 h 6459417"/>
              <a:gd name="connsiteX16-245" fmla="*/ 6858000 w 6858000"/>
              <a:gd name="connsiteY16-246" fmla="*/ 0 h 6459417"/>
              <a:gd name="connsiteX0-247" fmla="*/ 6858000 w 6858000"/>
              <a:gd name="connsiteY0-248" fmla="*/ 0 h 6459417"/>
              <a:gd name="connsiteX1-249" fmla="*/ 6858000 w 6858000"/>
              <a:gd name="connsiteY1-250" fmla="*/ 1675279 h 6459417"/>
              <a:gd name="connsiteX2-251" fmla="*/ 6858000 w 6858000"/>
              <a:gd name="connsiteY2-252" fmla="*/ 1819701 h 6459417"/>
              <a:gd name="connsiteX3-253" fmla="*/ 6858000 w 6858000"/>
              <a:gd name="connsiteY3-254" fmla="*/ 2278767 h 6459417"/>
              <a:gd name="connsiteX4-255" fmla="*/ 6858000 w 6858000"/>
              <a:gd name="connsiteY4-256" fmla="*/ 3954046 h 6459417"/>
              <a:gd name="connsiteX5-257" fmla="*/ 6858000 w 6858000"/>
              <a:gd name="connsiteY5-258" fmla="*/ 4098468 h 6459417"/>
              <a:gd name="connsiteX6-259" fmla="*/ 6858000 w 6858000"/>
              <a:gd name="connsiteY6-260" fmla="*/ 4180650 h 6459417"/>
              <a:gd name="connsiteX7-261" fmla="*/ 6858000 w 6858000"/>
              <a:gd name="connsiteY7-262" fmla="*/ 6459417 h 6459417"/>
              <a:gd name="connsiteX8-263" fmla="*/ 0 w 6858000"/>
              <a:gd name="connsiteY8-264" fmla="*/ 6459417 h 6459417"/>
              <a:gd name="connsiteX9-265" fmla="*/ 0 w 6858000"/>
              <a:gd name="connsiteY9-266" fmla="*/ 4180650 h 6459417"/>
              <a:gd name="connsiteX10-267" fmla="*/ 0 w 6858000"/>
              <a:gd name="connsiteY10-268" fmla="*/ 4098468 h 6459417"/>
              <a:gd name="connsiteX11-269" fmla="*/ 0 w 6858000"/>
              <a:gd name="connsiteY11-270" fmla="*/ 3954046 h 6459417"/>
              <a:gd name="connsiteX12-271" fmla="*/ 0 w 6858000"/>
              <a:gd name="connsiteY12-272" fmla="*/ 3295924 h 6459417"/>
              <a:gd name="connsiteX13-273" fmla="*/ 0 w 6858000"/>
              <a:gd name="connsiteY13-274" fmla="*/ 1819701 h 6459417"/>
              <a:gd name="connsiteX14-275" fmla="*/ 0 w 6858000"/>
              <a:gd name="connsiteY14-276" fmla="*/ 1675279 h 6459417"/>
              <a:gd name="connsiteX15-277" fmla="*/ 0 w 6858000"/>
              <a:gd name="connsiteY15-278" fmla="*/ 1017157 h 6459417"/>
              <a:gd name="connsiteX16-279" fmla="*/ 6858000 w 6858000"/>
              <a:gd name="connsiteY16-280" fmla="*/ 0 h 6459417"/>
              <a:gd name="connsiteX0-281" fmla="*/ 6858000 w 6858000"/>
              <a:gd name="connsiteY0-282" fmla="*/ 0 h 6459417"/>
              <a:gd name="connsiteX1-283" fmla="*/ 6858000 w 6858000"/>
              <a:gd name="connsiteY1-284" fmla="*/ 1675279 h 6459417"/>
              <a:gd name="connsiteX2-285" fmla="*/ 6858000 w 6858000"/>
              <a:gd name="connsiteY2-286" fmla="*/ 1819701 h 6459417"/>
              <a:gd name="connsiteX3-287" fmla="*/ 6858000 w 6858000"/>
              <a:gd name="connsiteY3-288" fmla="*/ 2278767 h 6459417"/>
              <a:gd name="connsiteX4-289" fmla="*/ 6858000 w 6858000"/>
              <a:gd name="connsiteY4-290" fmla="*/ 3954046 h 6459417"/>
              <a:gd name="connsiteX5-291" fmla="*/ 6858000 w 6858000"/>
              <a:gd name="connsiteY5-292" fmla="*/ 4098468 h 6459417"/>
              <a:gd name="connsiteX6-293" fmla="*/ 6858000 w 6858000"/>
              <a:gd name="connsiteY6-294" fmla="*/ 4180650 h 6459417"/>
              <a:gd name="connsiteX7-295" fmla="*/ 6858000 w 6858000"/>
              <a:gd name="connsiteY7-296" fmla="*/ 6459417 h 6459417"/>
              <a:gd name="connsiteX8-297" fmla="*/ 0 w 6858000"/>
              <a:gd name="connsiteY8-298" fmla="*/ 6459417 h 6459417"/>
              <a:gd name="connsiteX9-299" fmla="*/ 0 w 6858000"/>
              <a:gd name="connsiteY9-300" fmla="*/ 4180650 h 6459417"/>
              <a:gd name="connsiteX10-301" fmla="*/ 0 w 6858000"/>
              <a:gd name="connsiteY10-302" fmla="*/ 4098468 h 6459417"/>
              <a:gd name="connsiteX11-303" fmla="*/ 0 w 6858000"/>
              <a:gd name="connsiteY11-304" fmla="*/ 3954046 h 6459417"/>
              <a:gd name="connsiteX12-305" fmla="*/ 0 w 6858000"/>
              <a:gd name="connsiteY12-306" fmla="*/ 3295924 h 6459417"/>
              <a:gd name="connsiteX13-307" fmla="*/ 0 w 6858000"/>
              <a:gd name="connsiteY13-308" fmla="*/ 1819701 h 6459417"/>
              <a:gd name="connsiteX14-309" fmla="*/ 0 w 6858000"/>
              <a:gd name="connsiteY14-310" fmla="*/ 1675279 h 6459417"/>
              <a:gd name="connsiteX15-311" fmla="*/ 0 w 6858000"/>
              <a:gd name="connsiteY15-312" fmla="*/ 1017157 h 6459417"/>
              <a:gd name="connsiteX16-313" fmla="*/ 6858000 w 6858000"/>
              <a:gd name="connsiteY16-314" fmla="*/ 0 h 6459417"/>
              <a:gd name="connsiteX0-315" fmla="*/ 6858000 w 6858000"/>
              <a:gd name="connsiteY0-316" fmla="*/ 0 h 6459417"/>
              <a:gd name="connsiteX1-317" fmla="*/ 6858000 w 6858000"/>
              <a:gd name="connsiteY1-318" fmla="*/ 1675279 h 6459417"/>
              <a:gd name="connsiteX2-319" fmla="*/ 6858000 w 6858000"/>
              <a:gd name="connsiteY2-320" fmla="*/ 1819701 h 6459417"/>
              <a:gd name="connsiteX3-321" fmla="*/ 6858000 w 6858000"/>
              <a:gd name="connsiteY3-322" fmla="*/ 2278767 h 6459417"/>
              <a:gd name="connsiteX4-323" fmla="*/ 6858000 w 6858000"/>
              <a:gd name="connsiteY4-324" fmla="*/ 3954046 h 6459417"/>
              <a:gd name="connsiteX5-325" fmla="*/ 6858000 w 6858000"/>
              <a:gd name="connsiteY5-326" fmla="*/ 4098468 h 6459417"/>
              <a:gd name="connsiteX6-327" fmla="*/ 6858000 w 6858000"/>
              <a:gd name="connsiteY6-328" fmla="*/ 4180650 h 6459417"/>
              <a:gd name="connsiteX7-329" fmla="*/ 6858000 w 6858000"/>
              <a:gd name="connsiteY7-330" fmla="*/ 6459417 h 6459417"/>
              <a:gd name="connsiteX8-331" fmla="*/ 0 w 6858000"/>
              <a:gd name="connsiteY8-332" fmla="*/ 6459417 h 6459417"/>
              <a:gd name="connsiteX9-333" fmla="*/ 0 w 6858000"/>
              <a:gd name="connsiteY9-334" fmla="*/ 4180650 h 6459417"/>
              <a:gd name="connsiteX10-335" fmla="*/ 0 w 6858000"/>
              <a:gd name="connsiteY10-336" fmla="*/ 4098468 h 6459417"/>
              <a:gd name="connsiteX11-337" fmla="*/ 0 w 6858000"/>
              <a:gd name="connsiteY11-338" fmla="*/ 3954046 h 6459417"/>
              <a:gd name="connsiteX12-339" fmla="*/ 0 w 6858000"/>
              <a:gd name="connsiteY12-340" fmla="*/ 3295924 h 6459417"/>
              <a:gd name="connsiteX13-341" fmla="*/ 0 w 6858000"/>
              <a:gd name="connsiteY13-342" fmla="*/ 1819701 h 6459417"/>
              <a:gd name="connsiteX14-343" fmla="*/ 0 w 6858000"/>
              <a:gd name="connsiteY14-344" fmla="*/ 1675279 h 6459417"/>
              <a:gd name="connsiteX15-345" fmla="*/ 0 w 6858000"/>
              <a:gd name="connsiteY15-346" fmla="*/ 1017157 h 6459417"/>
              <a:gd name="connsiteX16-347" fmla="*/ 6858000 w 6858000"/>
              <a:gd name="connsiteY16-348" fmla="*/ 0 h 6459417"/>
              <a:gd name="connsiteX0-349" fmla="*/ 6858000 w 6858000"/>
              <a:gd name="connsiteY0-350" fmla="*/ 0 h 6459417"/>
              <a:gd name="connsiteX1-351" fmla="*/ 6858000 w 6858000"/>
              <a:gd name="connsiteY1-352" fmla="*/ 1675279 h 6459417"/>
              <a:gd name="connsiteX2-353" fmla="*/ 6858000 w 6858000"/>
              <a:gd name="connsiteY2-354" fmla="*/ 1819701 h 6459417"/>
              <a:gd name="connsiteX3-355" fmla="*/ 6858000 w 6858000"/>
              <a:gd name="connsiteY3-356" fmla="*/ 2278767 h 6459417"/>
              <a:gd name="connsiteX4-357" fmla="*/ 6858000 w 6858000"/>
              <a:gd name="connsiteY4-358" fmla="*/ 3954046 h 6459417"/>
              <a:gd name="connsiteX5-359" fmla="*/ 6858000 w 6858000"/>
              <a:gd name="connsiteY5-360" fmla="*/ 4098468 h 6459417"/>
              <a:gd name="connsiteX6-361" fmla="*/ 6858000 w 6858000"/>
              <a:gd name="connsiteY6-362" fmla="*/ 4180650 h 6459417"/>
              <a:gd name="connsiteX7-363" fmla="*/ 6858000 w 6858000"/>
              <a:gd name="connsiteY7-364" fmla="*/ 6459417 h 6459417"/>
              <a:gd name="connsiteX8-365" fmla="*/ 0 w 6858000"/>
              <a:gd name="connsiteY8-366" fmla="*/ 6459417 h 6459417"/>
              <a:gd name="connsiteX9-367" fmla="*/ 0 w 6858000"/>
              <a:gd name="connsiteY9-368" fmla="*/ 4180650 h 6459417"/>
              <a:gd name="connsiteX10-369" fmla="*/ 0 w 6858000"/>
              <a:gd name="connsiteY10-370" fmla="*/ 4098468 h 6459417"/>
              <a:gd name="connsiteX11-371" fmla="*/ 0 w 6858000"/>
              <a:gd name="connsiteY11-372" fmla="*/ 3954046 h 6459417"/>
              <a:gd name="connsiteX12-373" fmla="*/ 0 w 6858000"/>
              <a:gd name="connsiteY12-374" fmla="*/ 3295924 h 6459417"/>
              <a:gd name="connsiteX13-375" fmla="*/ 0 w 6858000"/>
              <a:gd name="connsiteY13-376" fmla="*/ 1819701 h 6459417"/>
              <a:gd name="connsiteX14-377" fmla="*/ 0 w 6858000"/>
              <a:gd name="connsiteY14-378" fmla="*/ 1675279 h 6459417"/>
              <a:gd name="connsiteX15-379" fmla="*/ 0 w 6858000"/>
              <a:gd name="connsiteY15-380" fmla="*/ 1017157 h 6459417"/>
              <a:gd name="connsiteX16-381" fmla="*/ 6858000 w 6858000"/>
              <a:gd name="connsiteY16-382" fmla="*/ 0 h 6459417"/>
              <a:gd name="connsiteX0-383" fmla="*/ 6858000 w 6858000"/>
              <a:gd name="connsiteY0-384" fmla="*/ 0 h 6459417"/>
              <a:gd name="connsiteX1-385" fmla="*/ 6858000 w 6858000"/>
              <a:gd name="connsiteY1-386" fmla="*/ 1675279 h 6459417"/>
              <a:gd name="connsiteX2-387" fmla="*/ 6858000 w 6858000"/>
              <a:gd name="connsiteY2-388" fmla="*/ 1819701 h 6459417"/>
              <a:gd name="connsiteX3-389" fmla="*/ 6858000 w 6858000"/>
              <a:gd name="connsiteY3-390" fmla="*/ 2278767 h 6459417"/>
              <a:gd name="connsiteX4-391" fmla="*/ 6858000 w 6858000"/>
              <a:gd name="connsiteY4-392" fmla="*/ 3954046 h 6459417"/>
              <a:gd name="connsiteX5-393" fmla="*/ 6858000 w 6858000"/>
              <a:gd name="connsiteY5-394" fmla="*/ 4098468 h 6459417"/>
              <a:gd name="connsiteX6-395" fmla="*/ 6858000 w 6858000"/>
              <a:gd name="connsiteY6-396" fmla="*/ 4180650 h 6459417"/>
              <a:gd name="connsiteX7-397" fmla="*/ 6858000 w 6858000"/>
              <a:gd name="connsiteY7-398" fmla="*/ 6459417 h 6459417"/>
              <a:gd name="connsiteX8-399" fmla="*/ 0 w 6858000"/>
              <a:gd name="connsiteY8-400" fmla="*/ 6459417 h 6459417"/>
              <a:gd name="connsiteX9-401" fmla="*/ 0 w 6858000"/>
              <a:gd name="connsiteY9-402" fmla="*/ 4180650 h 6459417"/>
              <a:gd name="connsiteX10-403" fmla="*/ 0 w 6858000"/>
              <a:gd name="connsiteY10-404" fmla="*/ 4098468 h 6459417"/>
              <a:gd name="connsiteX11-405" fmla="*/ 0 w 6858000"/>
              <a:gd name="connsiteY11-406" fmla="*/ 3954046 h 6459417"/>
              <a:gd name="connsiteX12-407" fmla="*/ 0 w 6858000"/>
              <a:gd name="connsiteY12-408" fmla="*/ 3295924 h 6459417"/>
              <a:gd name="connsiteX13-409" fmla="*/ 0 w 6858000"/>
              <a:gd name="connsiteY13-410" fmla="*/ 1819701 h 6459417"/>
              <a:gd name="connsiteX14-411" fmla="*/ 0 w 6858000"/>
              <a:gd name="connsiteY14-412" fmla="*/ 1675279 h 6459417"/>
              <a:gd name="connsiteX15-413" fmla="*/ 0 w 6858000"/>
              <a:gd name="connsiteY15-414" fmla="*/ 1017157 h 6459417"/>
              <a:gd name="connsiteX16-415" fmla="*/ 6858000 w 6858000"/>
              <a:gd name="connsiteY16-416" fmla="*/ 0 h 6459417"/>
              <a:gd name="connsiteX0-417" fmla="*/ 6858003 w 6858003"/>
              <a:gd name="connsiteY0-418" fmla="*/ 0 h 6735189"/>
              <a:gd name="connsiteX1-419" fmla="*/ 6858000 w 6858003"/>
              <a:gd name="connsiteY1-420" fmla="*/ 1951051 h 6735189"/>
              <a:gd name="connsiteX2-421" fmla="*/ 6858000 w 6858003"/>
              <a:gd name="connsiteY2-422" fmla="*/ 2095473 h 6735189"/>
              <a:gd name="connsiteX3-423" fmla="*/ 6858000 w 6858003"/>
              <a:gd name="connsiteY3-424" fmla="*/ 2554539 h 6735189"/>
              <a:gd name="connsiteX4-425" fmla="*/ 6858000 w 6858003"/>
              <a:gd name="connsiteY4-426" fmla="*/ 4229818 h 6735189"/>
              <a:gd name="connsiteX5-427" fmla="*/ 6858000 w 6858003"/>
              <a:gd name="connsiteY5-428" fmla="*/ 4374240 h 6735189"/>
              <a:gd name="connsiteX6-429" fmla="*/ 6858000 w 6858003"/>
              <a:gd name="connsiteY6-430" fmla="*/ 4456422 h 6735189"/>
              <a:gd name="connsiteX7-431" fmla="*/ 6858000 w 6858003"/>
              <a:gd name="connsiteY7-432" fmla="*/ 6735189 h 6735189"/>
              <a:gd name="connsiteX8-433" fmla="*/ 0 w 6858003"/>
              <a:gd name="connsiteY8-434" fmla="*/ 6735189 h 6735189"/>
              <a:gd name="connsiteX9-435" fmla="*/ 0 w 6858003"/>
              <a:gd name="connsiteY9-436" fmla="*/ 4456422 h 6735189"/>
              <a:gd name="connsiteX10-437" fmla="*/ 0 w 6858003"/>
              <a:gd name="connsiteY10-438" fmla="*/ 4374240 h 6735189"/>
              <a:gd name="connsiteX11-439" fmla="*/ 0 w 6858003"/>
              <a:gd name="connsiteY11-440" fmla="*/ 4229818 h 6735189"/>
              <a:gd name="connsiteX12-441" fmla="*/ 0 w 6858003"/>
              <a:gd name="connsiteY12-442" fmla="*/ 3571696 h 6735189"/>
              <a:gd name="connsiteX13-443" fmla="*/ 0 w 6858003"/>
              <a:gd name="connsiteY13-444" fmla="*/ 2095473 h 6735189"/>
              <a:gd name="connsiteX14-445" fmla="*/ 0 w 6858003"/>
              <a:gd name="connsiteY14-446" fmla="*/ 1951051 h 6735189"/>
              <a:gd name="connsiteX15-447" fmla="*/ 0 w 6858003"/>
              <a:gd name="connsiteY15-448" fmla="*/ 1292929 h 6735189"/>
              <a:gd name="connsiteX16-449" fmla="*/ 6858003 w 6858003"/>
              <a:gd name="connsiteY16-450" fmla="*/ 0 h 6735189"/>
              <a:gd name="connsiteX0-451" fmla="*/ 6858003 w 6858003"/>
              <a:gd name="connsiteY0-452" fmla="*/ 0 h 6735189"/>
              <a:gd name="connsiteX1-453" fmla="*/ 6858000 w 6858003"/>
              <a:gd name="connsiteY1-454" fmla="*/ 1951051 h 6735189"/>
              <a:gd name="connsiteX2-455" fmla="*/ 6858000 w 6858003"/>
              <a:gd name="connsiteY2-456" fmla="*/ 2095473 h 6735189"/>
              <a:gd name="connsiteX3-457" fmla="*/ 6858000 w 6858003"/>
              <a:gd name="connsiteY3-458" fmla="*/ 2554539 h 6735189"/>
              <a:gd name="connsiteX4-459" fmla="*/ 6858000 w 6858003"/>
              <a:gd name="connsiteY4-460" fmla="*/ 4229818 h 6735189"/>
              <a:gd name="connsiteX5-461" fmla="*/ 6858000 w 6858003"/>
              <a:gd name="connsiteY5-462" fmla="*/ 4374240 h 6735189"/>
              <a:gd name="connsiteX6-463" fmla="*/ 6858000 w 6858003"/>
              <a:gd name="connsiteY6-464" fmla="*/ 4456422 h 6735189"/>
              <a:gd name="connsiteX7-465" fmla="*/ 6858000 w 6858003"/>
              <a:gd name="connsiteY7-466" fmla="*/ 6735189 h 6735189"/>
              <a:gd name="connsiteX8-467" fmla="*/ 0 w 6858003"/>
              <a:gd name="connsiteY8-468" fmla="*/ 6735189 h 6735189"/>
              <a:gd name="connsiteX9-469" fmla="*/ 0 w 6858003"/>
              <a:gd name="connsiteY9-470" fmla="*/ 4456422 h 6735189"/>
              <a:gd name="connsiteX10-471" fmla="*/ 0 w 6858003"/>
              <a:gd name="connsiteY10-472" fmla="*/ 4374240 h 6735189"/>
              <a:gd name="connsiteX11-473" fmla="*/ 0 w 6858003"/>
              <a:gd name="connsiteY11-474" fmla="*/ 4229818 h 6735189"/>
              <a:gd name="connsiteX12-475" fmla="*/ 0 w 6858003"/>
              <a:gd name="connsiteY12-476" fmla="*/ 3571696 h 6735189"/>
              <a:gd name="connsiteX13-477" fmla="*/ 0 w 6858003"/>
              <a:gd name="connsiteY13-478" fmla="*/ 2095473 h 6735189"/>
              <a:gd name="connsiteX14-479" fmla="*/ 0 w 6858003"/>
              <a:gd name="connsiteY14-480" fmla="*/ 1951051 h 6735189"/>
              <a:gd name="connsiteX15-481" fmla="*/ 0 w 6858003"/>
              <a:gd name="connsiteY15-482" fmla="*/ 1292929 h 6735189"/>
              <a:gd name="connsiteX16-483" fmla="*/ 6858003 w 6858003"/>
              <a:gd name="connsiteY16-484" fmla="*/ 0 h 6735189"/>
              <a:gd name="connsiteX0-485" fmla="*/ 6858003 w 6858003"/>
              <a:gd name="connsiteY0-486" fmla="*/ 0 h 6735189"/>
              <a:gd name="connsiteX1-487" fmla="*/ 6858000 w 6858003"/>
              <a:gd name="connsiteY1-488" fmla="*/ 1951051 h 6735189"/>
              <a:gd name="connsiteX2-489" fmla="*/ 6858000 w 6858003"/>
              <a:gd name="connsiteY2-490" fmla="*/ 2095473 h 6735189"/>
              <a:gd name="connsiteX3-491" fmla="*/ 6858000 w 6858003"/>
              <a:gd name="connsiteY3-492" fmla="*/ 2554539 h 6735189"/>
              <a:gd name="connsiteX4-493" fmla="*/ 6858000 w 6858003"/>
              <a:gd name="connsiteY4-494" fmla="*/ 4229818 h 6735189"/>
              <a:gd name="connsiteX5-495" fmla="*/ 6858000 w 6858003"/>
              <a:gd name="connsiteY5-496" fmla="*/ 4374240 h 6735189"/>
              <a:gd name="connsiteX6-497" fmla="*/ 6858000 w 6858003"/>
              <a:gd name="connsiteY6-498" fmla="*/ 4456422 h 6735189"/>
              <a:gd name="connsiteX7-499" fmla="*/ 6858000 w 6858003"/>
              <a:gd name="connsiteY7-500" fmla="*/ 6735189 h 6735189"/>
              <a:gd name="connsiteX8-501" fmla="*/ 0 w 6858003"/>
              <a:gd name="connsiteY8-502" fmla="*/ 6735189 h 6735189"/>
              <a:gd name="connsiteX9-503" fmla="*/ 0 w 6858003"/>
              <a:gd name="connsiteY9-504" fmla="*/ 4456422 h 6735189"/>
              <a:gd name="connsiteX10-505" fmla="*/ 0 w 6858003"/>
              <a:gd name="connsiteY10-506" fmla="*/ 4374240 h 6735189"/>
              <a:gd name="connsiteX11-507" fmla="*/ 0 w 6858003"/>
              <a:gd name="connsiteY11-508" fmla="*/ 4229818 h 6735189"/>
              <a:gd name="connsiteX12-509" fmla="*/ 0 w 6858003"/>
              <a:gd name="connsiteY12-510" fmla="*/ 3571696 h 6735189"/>
              <a:gd name="connsiteX13-511" fmla="*/ 0 w 6858003"/>
              <a:gd name="connsiteY13-512" fmla="*/ 2095473 h 6735189"/>
              <a:gd name="connsiteX14-513" fmla="*/ 0 w 6858003"/>
              <a:gd name="connsiteY14-514" fmla="*/ 1951051 h 6735189"/>
              <a:gd name="connsiteX15-515" fmla="*/ 0 w 6858003"/>
              <a:gd name="connsiteY15-516" fmla="*/ 1292929 h 6735189"/>
              <a:gd name="connsiteX16-517" fmla="*/ 6858003 w 6858003"/>
              <a:gd name="connsiteY16-518" fmla="*/ 0 h 6735189"/>
              <a:gd name="connsiteX0-519" fmla="*/ 6858003 w 6858003"/>
              <a:gd name="connsiteY0-520" fmla="*/ 0 h 6735189"/>
              <a:gd name="connsiteX1-521" fmla="*/ 6858000 w 6858003"/>
              <a:gd name="connsiteY1-522" fmla="*/ 1951051 h 6735189"/>
              <a:gd name="connsiteX2-523" fmla="*/ 6858000 w 6858003"/>
              <a:gd name="connsiteY2-524" fmla="*/ 2095473 h 6735189"/>
              <a:gd name="connsiteX3-525" fmla="*/ 6858000 w 6858003"/>
              <a:gd name="connsiteY3-526" fmla="*/ 2554539 h 6735189"/>
              <a:gd name="connsiteX4-527" fmla="*/ 6858000 w 6858003"/>
              <a:gd name="connsiteY4-528" fmla="*/ 4229818 h 6735189"/>
              <a:gd name="connsiteX5-529" fmla="*/ 6858000 w 6858003"/>
              <a:gd name="connsiteY5-530" fmla="*/ 4374240 h 6735189"/>
              <a:gd name="connsiteX6-531" fmla="*/ 6858000 w 6858003"/>
              <a:gd name="connsiteY6-532" fmla="*/ 4456422 h 6735189"/>
              <a:gd name="connsiteX7-533" fmla="*/ 6858000 w 6858003"/>
              <a:gd name="connsiteY7-534" fmla="*/ 6735189 h 6735189"/>
              <a:gd name="connsiteX8-535" fmla="*/ 0 w 6858003"/>
              <a:gd name="connsiteY8-536" fmla="*/ 6735189 h 6735189"/>
              <a:gd name="connsiteX9-537" fmla="*/ 0 w 6858003"/>
              <a:gd name="connsiteY9-538" fmla="*/ 4456422 h 6735189"/>
              <a:gd name="connsiteX10-539" fmla="*/ 0 w 6858003"/>
              <a:gd name="connsiteY10-540" fmla="*/ 4374240 h 6735189"/>
              <a:gd name="connsiteX11-541" fmla="*/ 0 w 6858003"/>
              <a:gd name="connsiteY11-542" fmla="*/ 4229818 h 6735189"/>
              <a:gd name="connsiteX12-543" fmla="*/ 0 w 6858003"/>
              <a:gd name="connsiteY12-544" fmla="*/ 3571696 h 6735189"/>
              <a:gd name="connsiteX13-545" fmla="*/ 0 w 6858003"/>
              <a:gd name="connsiteY13-546" fmla="*/ 2095473 h 6735189"/>
              <a:gd name="connsiteX14-547" fmla="*/ 0 w 6858003"/>
              <a:gd name="connsiteY14-548" fmla="*/ 1951051 h 6735189"/>
              <a:gd name="connsiteX15-549" fmla="*/ 0 w 6858003"/>
              <a:gd name="connsiteY15-550" fmla="*/ 1292929 h 6735189"/>
              <a:gd name="connsiteX16-551" fmla="*/ 6858003 w 6858003"/>
              <a:gd name="connsiteY16-552" fmla="*/ 0 h 6735189"/>
              <a:gd name="connsiteX0-553" fmla="*/ 6858003 w 6858003"/>
              <a:gd name="connsiteY0-554" fmla="*/ 0 h 6735189"/>
              <a:gd name="connsiteX1-555" fmla="*/ 6858000 w 6858003"/>
              <a:gd name="connsiteY1-556" fmla="*/ 1951051 h 6735189"/>
              <a:gd name="connsiteX2-557" fmla="*/ 6858000 w 6858003"/>
              <a:gd name="connsiteY2-558" fmla="*/ 2095473 h 6735189"/>
              <a:gd name="connsiteX3-559" fmla="*/ 6858000 w 6858003"/>
              <a:gd name="connsiteY3-560" fmla="*/ 2554539 h 6735189"/>
              <a:gd name="connsiteX4-561" fmla="*/ 6858000 w 6858003"/>
              <a:gd name="connsiteY4-562" fmla="*/ 4229818 h 6735189"/>
              <a:gd name="connsiteX5-563" fmla="*/ 6858000 w 6858003"/>
              <a:gd name="connsiteY5-564" fmla="*/ 4374240 h 6735189"/>
              <a:gd name="connsiteX6-565" fmla="*/ 6858000 w 6858003"/>
              <a:gd name="connsiteY6-566" fmla="*/ 4456422 h 6735189"/>
              <a:gd name="connsiteX7-567" fmla="*/ 6858000 w 6858003"/>
              <a:gd name="connsiteY7-568" fmla="*/ 6735189 h 6735189"/>
              <a:gd name="connsiteX8-569" fmla="*/ 0 w 6858003"/>
              <a:gd name="connsiteY8-570" fmla="*/ 6735189 h 6735189"/>
              <a:gd name="connsiteX9-571" fmla="*/ 0 w 6858003"/>
              <a:gd name="connsiteY9-572" fmla="*/ 4456422 h 6735189"/>
              <a:gd name="connsiteX10-573" fmla="*/ 0 w 6858003"/>
              <a:gd name="connsiteY10-574" fmla="*/ 4374240 h 6735189"/>
              <a:gd name="connsiteX11-575" fmla="*/ 0 w 6858003"/>
              <a:gd name="connsiteY11-576" fmla="*/ 4229818 h 6735189"/>
              <a:gd name="connsiteX12-577" fmla="*/ 0 w 6858003"/>
              <a:gd name="connsiteY12-578" fmla="*/ 3571696 h 6735189"/>
              <a:gd name="connsiteX13-579" fmla="*/ 0 w 6858003"/>
              <a:gd name="connsiteY13-580" fmla="*/ 2095473 h 6735189"/>
              <a:gd name="connsiteX14-581" fmla="*/ 0 w 6858003"/>
              <a:gd name="connsiteY14-582" fmla="*/ 1951051 h 6735189"/>
              <a:gd name="connsiteX15-583" fmla="*/ 0 w 6858003"/>
              <a:gd name="connsiteY15-584" fmla="*/ 1292929 h 6735189"/>
              <a:gd name="connsiteX16-585" fmla="*/ 6858003 w 6858003"/>
              <a:gd name="connsiteY16-586" fmla="*/ 0 h 6735189"/>
              <a:gd name="connsiteX0-587" fmla="*/ 6858003 w 6858003"/>
              <a:gd name="connsiteY0-588" fmla="*/ 0 h 7431875"/>
              <a:gd name="connsiteX1-589" fmla="*/ 6858000 w 6858003"/>
              <a:gd name="connsiteY1-590" fmla="*/ 2647737 h 7431875"/>
              <a:gd name="connsiteX2-591" fmla="*/ 6858000 w 6858003"/>
              <a:gd name="connsiteY2-592" fmla="*/ 2792159 h 7431875"/>
              <a:gd name="connsiteX3-593" fmla="*/ 6858000 w 6858003"/>
              <a:gd name="connsiteY3-594" fmla="*/ 3251225 h 7431875"/>
              <a:gd name="connsiteX4-595" fmla="*/ 6858000 w 6858003"/>
              <a:gd name="connsiteY4-596" fmla="*/ 4926504 h 7431875"/>
              <a:gd name="connsiteX5-597" fmla="*/ 6858000 w 6858003"/>
              <a:gd name="connsiteY5-598" fmla="*/ 5070926 h 7431875"/>
              <a:gd name="connsiteX6-599" fmla="*/ 6858000 w 6858003"/>
              <a:gd name="connsiteY6-600" fmla="*/ 5153108 h 7431875"/>
              <a:gd name="connsiteX7-601" fmla="*/ 6858000 w 6858003"/>
              <a:gd name="connsiteY7-602" fmla="*/ 7431875 h 7431875"/>
              <a:gd name="connsiteX8-603" fmla="*/ 0 w 6858003"/>
              <a:gd name="connsiteY8-604" fmla="*/ 7431875 h 7431875"/>
              <a:gd name="connsiteX9-605" fmla="*/ 0 w 6858003"/>
              <a:gd name="connsiteY9-606" fmla="*/ 5153108 h 7431875"/>
              <a:gd name="connsiteX10-607" fmla="*/ 0 w 6858003"/>
              <a:gd name="connsiteY10-608" fmla="*/ 5070926 h 7431875"/>
              <a:gd name="connsiteX11-609" fmla="*/ 0 w 6858003"/>
              <a:gd name="connsiteY11-610" fmla="*/ 4926504 h 7431875"/>
              <a:gd name="connsiteX12-611" fmla="*/ 0 w 6858003"/>
              <a:gd name="connsiteY12-612" fmla="*/ 4268382 h 7431875"/>
              <a:gd name="connsiteX13-613" fmla="*/ 0 w 6858003"/>
              <a:gd name="connsiteY13-614" fmla="*/ 2792159 h 7431875"/>
              <a:gd name="connsiteX14-615" fmla="*/ 0 w 6858003"/>
              <a:gd name="connsiteY14-616" fmla="*/ 2647737 h 7431875"/>
              <a:gd name="connsiteX15-617" fmla="*/ 0 w 6858003"/>
              <a:gd name="connsiteY15-618" fmla="*/ 1989615 h 7431875"/>
              <a:gd name="connsiteX16-619" fmla="*/ 6858003 w 6858003"/>
              <a:gd name="connsiteY16-620" fmla="*/ 0 h 7431875"/>
              <a:gd name="connsiteX0-621" fmla="*/ 6872517 w 6872517"/>
              <a:gd name="connsiteY0-622" fmla="*/ 0 h 7431875"/>
              <a:gd name="connsiteX1-623" fmla="*/ 6872514 w 6872517"/>
              <a:gd name="connsiteY1-624" fmla="*/ 2647737 h 7431875"/>
              <a:gd name="connsiteX2-625" fmla="*/ 6872514 w 6872517"/>
              <a:gd name="connsiteY2-626" fmla="*/ 2792159 h 7431875"/>
              <a:gd name="connsiteX3-627" fmla="*/ 6872514 w 6872517"/>
              <a:gd name="connsiteY3-628" fmla="*/ 3251225 h 7431875"/>
              <a:gd name="connsiteX4-629" fmla="*/ 6872514 w 6872517"/>
              <a:gd name="connsiteY4-630" fmla="*/ 4926504 h 7431875"/>
              <a:gd name="connsiteX5-631" fmla="*/ 6872514 w 6872517"/>
              <a:gd name="connsiteY5-632" fmla="*/ 5070926 h 7431875"/>
              <a:gd name="connsiteX6-633" fmla="*/ 6872514 w 6872517"/>
              <a:gd name="connsiteY6-634" fmla="*/ 5153108 h 7431875"/>
              <a:gd name="connsiteX7-635" fmla="*/ 6872514 w 6872517"/>
              <a:gd name="connsiteY7-636" fmla="*/ 7431875 h 7431875"/>
              <a:gd name="connsiteX8-637" fmla="*/ 14514 w 6872517"/>
              <a:gd name="connsiteY8-638" fmla="*/ 7431875 h 7431875"/>
              <a:gd name="connsiteX9-639" fmla="*/ 14514 w 6872517"/>
              <a:gd name="connsiteY9-640" fmla="*/ 5153108 h 7431875"/>
              <a:gd name="connsiteX10-641" fmla="*/ 14514 w 6872517"/>
              <a:gd name="connsiteY10-642" fmla="*/ 5070926 h 7431875"/>
              <a:gd name="connsiteX11-643" fmla="*/ 14514 w 6872517"/>
              <a:gd name="connsiteY11-644" fmla="*/ 4926504 h 7431875"/>
              <a:gd name="connsiteX12-645" fmla="*/ 14514 w 6872517"/>
              <a:gd name="connsiteY12-646" fmla="*/ 4268382 h 7431875"/>
              <a:gd name="connsiteX13-647" fmla="*/ 14514 w 6872517"/>
              <a:gd name="connsiteY13-648" fmla="*/ 2792159 h 7431875"/>
              <a:gd name="connsiteX14-649" fmla="*/ 14514 w 6872517"/>
              <a:gd name="connsiteY14-650" fmla="*/ 2647737 h 7431875"/>
              <a:gd name="connsiteX15-651" fmla="*/ 0 w 6872517"/>
              <a:gd name="connsiteY15-652" fmla="*/ 480129 h 7431875"/>
              <a:gd name="connsiteX16-653" fmla="*/ 6872517 w 6872517"/>
              <a:gd name="connsiteY16-654" fmla="*/ 0 h 7431875"/>
              <a:gd name="connsiteX0-655" fmla="*/ 6858003 w 6858003"/>
              <a:gd name="connsiteY0-656" fmla="*/ 0 h 7431875"/>
              <a:gd name="connsiteX1-657" fmla="*/ 6858000 w 6858003"/>
              <a:gd name="connsiteY1-658" fmla="*/ 2647737 h 7431875"/>
              <a:gd name="connsiteX2-659" fmla="*/ 6858000 w 6858003"/>
              <a:gd name="connsiteY2-660" fmla="*/ 2792159 h 7431875"/>
              <a:gd name="connsiteX3-661" fmla="*/ 6858000 w 6858003"/>
              <a:gd name="connsiteY3-662" fmla="*/ 3251225 h 7431875"/>
              <a:gd name="connsiteX4-663" fmla="*/ 6858000 w 6858003"/>
              <a:gd name="connsiteY4-664" fmla="*/ 4926504 h 7431875"/>
              <a:gd name="connsiteX5-665" fmla="*/ 6858000 w 6858003"/>
              <a:gd name="connsiteY5-666" fmla="*/ 5070926 h 7431875"/>
              <a:gd name="connsiteX6-667" fmla="*/ 6858000 w 6858003"/>
              <a:gd name="connsiteY6-668" fmla="*/ 5153108 h 7431875"/>
              <a:gd name="connsiteX7-669" fmla="*/ 6858000 w 6858003"/>
              <a:gd name="connsiteY7-670" fmla="*/ 7431875 h 7431875"/>
              <a:gd name="connsiteX8-671" fmla="*/ 0 w 6858003"/>
              <a:gd name="connsiteY8-672" fmla="*/ 7431875 h 7431875"/>
              <a:gd name="connsiteX9-673" fmla="*/ 0 w 6858003"/>
              <a:gd name="connsiteY9-674" fmla="*/ 5153108 h 7431875"/>
              <a:gd name="connsiteX10-675" fmla="*/ 0 w 6858003"/>
              <a:gd name="connsiteY10-676" fmla="*/ 5070926 h 7431875"/>
              <a:gd name="connsiteX11-677" fmla="*/ 0 w 6858003"/>
              <a:gd name="connsiteY11-678" fmla="*/ 4926504 h 7431875"/>
              <a:gd name="connsiteX12-679" fmla="*/ 0 w 6858003"/>
              <a:gd name="connsiteY12-680" fmla="*/ 4268382 h 7431875"/>
              <a:gd name="connsiteX13-681" fmla="*/ 0 w 6858003"/>
              <a:gd name="connsiteY13-682" fmla="*/ 2792159 h 7431875"/>
              <a:gd name="connsiteX14-683" fmla="*/ 0 w 6858003"/>
              <a:gd name="connsiteY14-684" fmla="*/ 2647737 h 7431875"/>
              <a:gd name="connsiteX15-685" fmla="*/ 0 w 6858003"/>
              <a:gd name="connsiteY15-686" fmla="*/ 552701 h 7431875"/>
              <a:gd name="connsiteX16-687" fmla="*/ 6858003 w 6858003"/>
              <a:gd name="connsiteY16-688" fmla="*/ 0 h 7431875"/>
              <a:gd name="connsiteX0-689" fmla="*/ 6858003 w 6858003"/>
              <a:gd name="connsiteY0-690" fmla="*/ 0 h 7431875"/>
              <a:gd name="connsiteX1-691" fmla="*/ 6858000 w 6858003"/>
              <a:gd name="connsiteY1-692" fmla="*/ 2647737 h 7431875"/>
              <a:gd name="connsiteX2-693" fmla="*/ 6858000 w 6858003"/>
              <a:gd name="connsiteY2-694" fmla="*/ 2792159 h 7431875"/>
              <a:gd name="connsiteX3-695" fmla="*/ 6858000 w 6858003"/>
              <a:gd name="connsiteY3-696" fmla="*/ 3251225 h 7431875"/>
              <a:gd name="connsiteX4-697" fmla="*/ 6858000 w 6858003"/>
              <a:gd name="connsiteY4-698" fmla="*/ 4926504 h 7431875"/>
              <a:gd name="connsiteX5-699" fmla="*/ 6858000 w 6858003"/>
              <a:gd name="connsiteY5-700" fmla="*/ 5070926 h 7431875"/>
              <a:gd name="connsiteX6-701" fmla="*/ 6858000 w 6858003"/>
              <a:gd name="connsiteY6-702" fmla="*/ 5153108 h 7431875"/>
              <a:gd name="connsiteX7-703" fmla="*/ 6858000 w 6858003"/>
              <a:gd name="connsiteY7-704" fmla="*/ 7431875 h 7431875"/>
              <a:gd name="connsiteX8-705" fmla="*/ 0 w 6858003"/>
              <a:gd name="connsiteY8-706" fmla="*/ 7431875 h 7431875"/>
              <a:gd name="connsiteX9-707" fmla="*/ 0 w 6858003"/>
              <a:gd name="connsiteY9-708" fmla="*/ 5153108 h 7431875"/>
              <a:gd name="connsiteX10-709" fmla="*/ 0 w 6858003"/>
              <a:gd name="connsiteY10-710" fmla="*/ 5070926 h 7431875"/>
              <a:gd name="connsiteX11-711" fmla="*/ 0 w 6858003"/>
              <a:gd name="connsiteY11-712" fmla="*/ 4926504 h 7431875"/>
              <a:gd name="connsiteX12-713" fmla="*/ 0 w 6858003"/>
              <a:gd name="connsiteY12-714" fmla="*/ 4268382 h 7431875"/>
              <a:gd name="connsiteX13-715" fmla="*/ 0 w 6858003"/>
              <a:gd name="connsiteY13-716" fmla="*/ 2792159 h 7431875"/>
              <a:gd name="connsiteX14-717" fmla="*/ 0 w 6858003"/>
              <a:gd name="connsiteY14-718" fmla="*/ 552701 h 7431875"/>
              <a:gd name="connsiteX15-719" fmla="*/ 6858003 w 6858003"/>
              <a:gd name="connsiteY15-720" fmla="*/ 0 h 7431875"/>
              <a:gd name="connsiteX0-721" fmla="*/ 6858003 w 6858003"/>
              <a:gd name="connsiteY0-722" fmla="*/ 0 h 7431875"/>
              <a:gd name="connsiteX1-723" fmla="*/ 6858000 w 6858003"/>
              <a:gd name="connsiteY1-724" fmla="*/ 2647737 h 7431875"/>
              <a:gd name="connsiteX2-725" fmla="*/ 6858000 w 6858003"/>
              <a:gd name="connsiteY2-726" fmla="*/ 2792159 h 7431875"/>
              <a:gd name="connsiteX3-727" fmla="*/ 6858000 w 6858003"/>
              <a:gd name="connsiteY3-728" fmla="*/ 3251225 h 7431875"/>
              <a:gd name="connsiteX4-729" fmla="*/ 6858000 w 6858003"/>
              <a:gd name="connsiteY4-730" fmla="*/ 4926504 h 7431875"/>
              <a:gd name="connsiteX5-731" fmla="*/ 6858000 w 6858003"/>
              <a:gd name="connsiteY5-732" fmla="*/ 5070926 h 7431875"/>
              <a:gd name="connsiteX6-733" fmla="*/ 6858000 w 6858003"/>
              <a:gd name="connsiteY6-734" fmla="*/ 5153108 h 7431875"/>
              <a:gd name="connsiteX7-735" fmla="*/ 6858000 w 6858003"/>
              <a:gd name="connsiteY7-736" fmla="*/ 7431875 h 7431875"/>
              <a:gd name="connsiteX8-737" fmla="*/ 0 w 6858003"/>
              <a:gd name="connsiteY8-738" fmla="*/ 7431875 h 7431875"/>
              <a:gd name="connsiteX9-739" fmla="*/ 0 w 6858003"/>
              <a:gd name="connsiteY9-740" fmla="*/ 5153108 h 7431875"/>
              <a:gd name="connsiteX10-741" fmla="*/ 0 w 6858003"/>
              <a:gd name="connsiteY10-742" fmla="*/ 5070926 h 7431875"/>
              <a:gd name="connsiteX11-743" fmla="*/ 0 w 6858003"/>
              <a:gd name="connsiteY11-744" fmla="*/ 4926504 h 7431875"/>
              <a:gd name="connsiteX12-745" fmla="*/ 0 w 6858003"/>
              <a:gd name="connsiteY12-746" fmla="*/ 4268382 h 7431875"/>
              <a:gd name="connsiteX13-747" fmla="*/ 0 w 6858003"/>
              <a:gd name="connsiteY13-748" fmla="*/ 552701 h 7431875"/>
              <a:gd name="connsiteX14-749" fmla="*/ 6858003 w 6858003"/>
              <a:gd name="connsiteY14-750" fmla="*/ 0 h 7431875"/>
              <a:gd name="connsiteX0-751" fmla="*/ 6858003 w 6858003"/>
              <a:gd name="connsiteY0-752" fmla="*/ 0 h 7431875"/>
              <a:gd name="connsiteX1-753" fmla="*/ 6858000 w 6858003"/>
              <a:gd name="connsiteY1-754" fmla="*/ 2647737 h 7431875"/>
              <a:gd name="connsiteX2-755" fmla="*/ 6858000 w 6858003"/>
              <a:gd name="connsiteY2-756" fmla="*/ 2792159 h 7431875"/>
              <a:gd name="connsiteX3-757" fmla="*/ 6858000 w 6858003"/>
              <a:gd name="connsiteY3-758" fmla="*/ 3251225 h 7431875"/>
              <a:gd name="connsiteX4-759" fmla="*/ 6858000 w 6858003"/>
              <a:gd name="connsiteY4-760" fmla="*/ 4926504 h 7431875"/>
              <a:gd name="connsiteX5-761" fmla="*/ 6858000 w 6858003"/>
              <a:gd name="connsiteY5-762" fmla="*/ 5070926 h 7431875"/>
              <a:gd name="connsiteX6-763" fmla="*/ 6858000 w 6858003"/>
              <a:gd name="connsiteY6-764" fmla="*/ 5153108 h 7431875"/>
              <a:gd name="connsiteX7-765" fmla="*/ 6858000 w 6858003"/>
              <a:gd name="connsiteY7-766" fmla="*/ 7431875 h 7431875"/>
              <a:gd name="connsiteX8-767" fmla="*/ 0 w 6858003"/>
              <a:gd name="connsiteY8-768" fmla="*/ 7431875 h 7431875"/>
              <a:gd name="connsiteX9-769" fmla="*/ 0 w 6858003"/>
              <a:gd name="connsiteY9-770" fmla="*/ 5153108 h 7431875"/>
              <a:gd name="connsiteX10-771" fmla="*/ 0 w 6858003"/>
              <a:gd name="connsiteY10-772" fmla="*/ 5070926 h 7431875"/>
              <a:gd name="connsiteX11-773" fmla="*/ 0 w 6858003"/>
              <a:gd name="connsiteY11-774" fmla="*/ 4926504 h 7431875"/>
              <a:gd name="connsiteX12-775" fmla="*/ 0 w 6858003"/>
              <a:gd name="connsiteY12-776" fmla="*/ 552701 h 7431875"/>
              <a:gd name="connsiteX13-777" fmla="*/ 6858003 w 6858003"/>
              <a:gd name="connsiteY13-778" fmla="*/ 0 h 7431875"/>
              <a:gd name="connsiteX0-779" fmla="*/ 6858003 w 6858003"/>
              <a:gd name="connsiteY0-780" fmla="*/ 0 h 7431875"/>
              <a:gd name="connsiteX1-781" fmla="*/ 6858000 w 6858003"/>
              <a:gd name="connsiteY1-782" fmla="*/ 2647737 h 7431875"/>
              <a:gd name="connsiteX2-783" fmla="*/ 6858000 w 6858003"/>
              <a:gd name="connsiteY2-784" fmla="*/ 2792159 h 7431875"/>
              <a:gd name="connsiteX3-785" fmla="*/ 6858000 w 6858003"/>
              <a:gd name="connsiteY3-786" fmla="*/ 3251225 h 7431875"/>
              <a:gd name="connsiteX4-787" fmla="*/ 6858000 w 6858003"/>
              <a:gd name="connsiteY4-788" fmla="*/ 4926504 h 7431875"/>
              <a:gd name="connsiteX5-789" fmla="*/ 6858000 w 6858003"/>
              <a:gd name="connsiteY5-790" fmla="*/ 5070926 h 7431875"/>
              <a:gd name="connsiteX6-791" fmla="*/ 6858000 w 6858003"/>
              <a:gd name="connsiteY6-792" fmla="*/ 5153108 h 7431875"/>
              <a:gd name="connsiteX7-793" fmla="*/ 6858000 w 6858003"/>
              <a:gd name="connsiteY7-794" fmla="*/ 7431875 h 7431875"/>
              <a:gd name="connsiteX8-795" fmla="*/ 0 w 6858003"/>
              <a:gd name="connsiteY8-796" fmla="*/ 7431875 h 7431875"/>
              <a:gd name="connsiteX9-797" fmla="*/ 0 w 6858003"/>
              <a:gd name="connsiteY9-798" fmla="*/ 5153108 h 7431875"/>
              <a:gd name="connsiteX10-799" fmla="*/ 0 w 6858003"/>
              <a:gd name="connsiteY10-800" fmla="*/ 5070926 h 7431875"/>
              <a:gd name="connsiteX11-801" fmla="*/ 0 w 6858003"/>
              <a:gd name="connsiteY11-802" fmla="*/ 552701 h 7431875"/>
              <a:gd name="connsiteX12-803" fmla="*/ 6858003 w 6858003"/>
              <a:gd name="connsiteY12-804" fmla="*/ 0 h 7431875"/>
              <a:gd name="connsiteX0-805" fmla="*/ 6858003 w 6858003"/>
              <a:gd name="connsiteY0-806" fmla="*/ 0 h 7431875"/>
              <a:gd name="connsiteX1-807" fmla="*/ 6858000 w 6858003"/>
              <a:gd name="connsiteY1-808" fmla="*/ 2647737 h 7431875"/>
              <a:gd name="connsiteX2-809" fmla="*/ 6858000 w 6858003"/>
              <a:gd name="connsiteY2-810" fmla="*/ 2792159 h 7431875"/>
              <a:gd name="connsiteX3-811" fmla="*/ 6858000 w 6858003"/>
              <a:gd name="connsiteY3-812" fmla="*/ 3251225 h 7431875"/>
              <a:gd name="connsiteX4-813" fmla="*/ 6858000 w 6858003"/>
              <a:gd name="connsiteY4-814" fmla="*/ 4926504 h 7431875"/>
              <a:gd name="connsiteX5-815" fmla="*/ 6858000 w 6858003"/>
              <a:gd name="connsiteY5-816" fmla="*/ 5070926 h 7431875"/>
              <a:gd name="connsiteX6-817" fmla="*/ 6858000 w 6858003"/>
              <a:gd name="connsiteY6-818" fmla="*/ 5153108 h 7431875"/>
              <a:gd name="connsiteX7-819" fmla="*/ 6858000 w 6858003"/>
              <a:gd name="connsiteY7-820" fmla="*/ 7431875 h 7431875"/>
              <a:gd name="connsiteX8-821" fmla="*/ 0 w 6858003"/>
              <a:gd name="connsiteY8-822" fmla="*/ 7431875 h 7431875"/>
              <a:gd name="connsiteX9-823" fmla="*/ 0 w 6858003"/>
              <a:gd name="connsiteY9-824" fmla="*/ 5153108 h 7431875"/>
              <a:gd name="connsiteX10-825" fmla="*/ 0 w 6858003"/>
              <a:gd name="connsiteY10-826" fmla="*/ 552701 h 7431875"/>
              <a:gd name="connsiteX11-827" fmla="*/ 6858003 w 6858003"/>
              <a:gd name="connsiteY11-828" fmla="*/ 0 h 7431875"/>
              <a:gd name="connsiteX0-829" fmla="*/ 6858003 w 6858003"/>
              <a:gd name="connsiteY0-830" fmla="*/ 0 h 7431875"/>
              <a:gd name="connsiteX1-831" fmla="*/ 6858000 w 6858003"/>
              <a:gd name="connsiteY1-832" fmla="*/ 2647737 h 7431875"/>
              <a:gd name="connsiteX2-833" fmla="*/ 6858000 w 6858003"/>
              <a:gd name="connsiteY2-834" fmla="*/ 2792159 h 7431875"/>
              <a:gd name="connsiteX3-835" fmla="*/ 6858000 w 6858003"/>
              <a:gd name="connsiteY3-836" fmla="*/ 3251225 h 7431875"/>
              <a:gd name="connsiteX4-837" fmla="*/ 6858000 w 6858003"/>
              <a:gd name="connsiteY4-838" fmla="*/ 4926504 h 7431875"/>
              <a:gd name="connsiteX5-839" fmla="*/ 6858000 w 6858003"/>
              <a:gd name="connsiteY5-840" fmla="*/ 5070926 h 7431875"/>
              <a:gd name="connsiteX6-841" fmla="*/ 6858000 w 6858003"/>
              <a:gd name="connsiteY6-842" fmla="*/ 5153108 h 7431875"/>
              <a:gd name="connsiteX7-843" fmla="*/ 6858000 w 6858003"/>
              <a:gd name="connsiteY7-844" fmla="*/ 7431875 h 7431875"/>
              <a:gd name="connsiteX8-845" fmla="*/ 0 w 6858003"/>
              <a:gd name="connsiteY8-846" fmla="*/ 7431875 h 7431875"/>
              <a:gd name="connsiteX9-847" fmla="*/ 0 w 6858003"/>
              <a:gd name="connsiteY9-848" fmla="*/ 552701 h 7431875"/>
              <a:gd name="connsiteX10-849" fmla="*/ 6858003 w 6858003"/>
              <a:gd name="connsiteY10-850" fmla="*/ 0 h 7431875"/>
              <a:gd name="connsiteX0-851" fmla="*/ 6858003 w 6858003"/>
              <a:gd name="connsiteY0-852" fmla="*/ 0 h 7431875"/>
              <a:gd name="connsiteX1-853" fmla="*/ 6858000 w 6858003"/>
              <a:gd name="connsiteY1-854" fmla="*/ 2647737 h 7431875"/>
              <a:gd name="connsiteX2-855" fmla="*/ 6858000 w 6858003"/>
              <a:gd name="connsiteY2-856" fmla="*/ 2792159 h 7431875"/>
              <a:gd name="connsiteX3-857" fmla="*/ 6858000 w 6858003"/>
              <a:gd name="connsiteY3-858" fmla="*/ 3251225 h 7431875"/>
              <a:gd name="connsiteX4-859" fmla="*/ 6858000 w 6858003"/>
              <a:gd name="connsiteY4-860" fmla="*/ 4926504 h 7431875"/>
              <a:gd name="connsiteX5-861" fmla="*/ 6858000 w 6858003"/>
              <a:gd name="connsiteY5-862" fmla="*/ 5070926 h 7431875"/>
              <a:gd name="connsiteX6-863" fmla="*/ 6858000 w 6858003"/>
              <a:gd name="connsiteY6-864" fmla="*/ 7431875 h 7431875"/>
              <a:gd name="connsiteX7-865" fmla="*/ 0 w 6858003"/>
              <a:gd name="connsiteY7-866" fmla="*/ 7431875 h 7431875"/>
              <a:gd name="connsiteX8-867" fmla="*/ 0 w 6858003"/>
              <a:gd name="connsiteY8-868" fmla="*/ 552701 h 7431875"/>
              <a:gd name="connsiteX9-869" fmla="*/ 6858003 w 6858003"/>
              <a:gd name="connsiteY9-870" fmla="*/ 0 h 7431875"/>
              <a:gd name="connsiteX0-871" fmla="*/ 6858003 w 6858003"/>
              <a:gd name="connsiteY0-872" fmla="*/ 0 h 7431875"/>
              <a:gd name="connsiteX1-873" fmla="*/ 6858000 w 6858003"/>
              <a:gd name="connsiteY1-874" fmla="*/ 2647737 h 7431875"/>
              <a:gd name="connsiteX2-875" fmla="*/ 6858000 w 6858003"/>
              <a:gd name="connsiteY2-876" fmla="*/ 2792159 h 7431875"/>
              <a:gd name="connsiteX3-877" fmla="*/ 6858000 w 6858003"/>
              <a:gd name="connsiteY3-878" fmla="*/ 3251225 h 7431875"/>
              <a:gd name="connsiteX4-879" fmla="*/ 6858000 w 6858003"/>
              <a:gd name="connsiteY4-880" fmla="*/ 4926504 h 7431875"/>
              <a:gd name="connsiteX5-881" fmla="*/ 6858000 w 6858003"/>
              <a:gd name="connsiteY5-882" fmla="*/ 7431875 h 7431875"/>
              <a:gd name="connsiteX6-883" fmla="*/ 0 w 6858003"/>
              <a:gd name="connsiteY6-884" fmla="*/ 7431875 h 7431875"/>
              <a:gd name="connsiteX7-885" fmla="*/ 0 w 6858003"/>
              <a:gd name="connsiteY7-886" fmla="*/ 552701 h 7431875"/>
              <a:gd name="connsiteX8-887" fmla="*/ 6858003 w 6858003"/>
              <a:gd name="connsiteY8-888" fmla="*/ 0 h 7431875"/>
              <a:gd name="connsiteX0-889" fmla="*/ 6858003 w 6858003"/>
              <a:gd name="connsiteY0-890" fmla="*/ 0 h 7431875"/>
              <a:gd name="connsiteX1-891" fmla="*/ 6858000 w 6858003"/>
              <a:gd name="connsiteY1-892" fmla="*/ 2647737 h 7431875"/>
              <a:gd name="connsiteX2-893" fmla="*/ 6858000 w 6858003"/>
              <a:gd name="connsiteY2-894" fmla="*/ 2792159 h 7431875"/>
              <a:gd name="connsiteX3-895" fmla="*/ 6858000 w 6858003"/>
              <a:gd name="connsiteY3-896" fmla="*/ 3251225 h 7431875"/>
              <a:gd name="connsiteX4-897" fmla="*/ 6858000 w 6858003"/>
              <a:gd name="connsiteY4-898" fmla="*/ 7431875 h 7431875"/>
              <a:gd name="connsiteX5-899" fmla="*/ 0 w 6858003"/>
              <a:gd name="connsiteY5-900" fmla="*/ 7431875 h 7431875"/>
              <a:gd name="connsiteX6-901" fmla="*/ 0 w 6858003"/>
              <a:gd name="connsiteY6-902" fmla="*/ 552701 h 7431875"/>
              <a:gd name="connsiteX7-903" fmla="*/ 6858003 w 6858003"/>
              <a:gd name="connsiteY7-904" fmla="*/ 0 h 7431875"/>
              <a:gd name="connsiteX0-905" fmla="*/ 6858003 w 6858003"/>
              <a:gd name="connsiteY0-906" fmla="*/ 0 h 7431875"/>
              <a:gd name="connsiteX1-907" fmla="*/ 6858000 w 6858003"/>
              <a:gd name="connsiteY1-908" fmla="*/ 2647737 h 7431875"/>
              <a:gd name="connsiteX2-909" fmla="*/ 6858000 w 6858003"/>
              <a:gd name="connsiteY2-910" fmla="*/ 2792159 h 7431875"/>
              <a:gd name="connsiteX3-911" fmla="*/ 6858000 w 6858003"/>
              <a:gd name="connsiteY3-912" fmla="*/ 7431875 h 7431875"/>
              <a:gd name="connsiteX4-913" fmla="*/ 0 w 6858003"/>
              <a:gd name="connsiteY4-914" fmla="*/ 7431875 h 7431875"/>
              <a:gd name="connsiteX5-915" fmla="*/ 0 w 6858003"/>
              <a:gd name="connsiteY5-916" fmla="*/ 552701 h 7431875"/>
              <a:gd name="connsiteX6-917" fmla="*/ 6858003 w 6858003"/>
              <a:gd name="connsiteY6-918" fmla="*/ 0 h 7431875"/>
              <a:gd name="connsiteX0-919" fmla="*/ 6858003 w 6858003"/>
              <a:gd name="connsiteY0-920" fmla="*/ 0 h 7431875"/>
              <a:gd name="connsiteX1-921" fmla="*/ 6858000 w 6858003"/>
              <a:gd name="connsiteY1-922" fmla="*/ 2647737 h 7431875"/>
              <a:gd name="connsiteX2-923" fmla="*/ 6858000 w 6858003"/>
              <a:gd name="connsiteY2-924" fmla="*/ 7431875 h 7431875"/>
              <a:gd name="connsiteX3-925" fmla="*/ 0 w 6858003"/>
              <a:gd name="connsiteY3-926" fmla="*/ 7431875 h 7431875"/>
              <a:gd name="connsiteX4-927" fmla="*/ 0 w 6858003"/>
              <a:gd name="connsiteY4-928" fmla="*/ 552701 h 7431875"/>
              <a:gd name="connsiteX5-929" fmla="*/ 6858003 w 6858003"/>
              <a:gd name="connsiteY5-930" fmla="*/ 0 h 7431875"/>
              <a:gd name="connsiteX0-931" fmla="*/ 6872517 w 6872517"/>
              <a:gd name="connsiteY0-932" fmla="*/ 42385 h 6879174"/>
              <a:gd name="connsiteX1-933" fmla="*/ 6858000 w 6872517"/>
              <a:gd name="connsiteY1-934" fmla="*/ 2095036 h 6879174"/>
              <a:gd name="connsiteX2-935" fmla="*/ 6858000 w 6872517"/>
              <a:gd name="connsiteY2-936" fmla="*/ 6879174 h 6879174"/>
              <a:gd name="connsiteX3-937" fmla="*/ 0 w 6872517"/>
              <a:gd name="connsiteY3-938" fmla="*/ 6879174 h 6879174"/>
              <a:gd name="connsiteX4-939" fmla="*/ 0 w 6872517"/>
              <a:gd name="connsiteY4-940" fmla="*/ 0 h 6879174"/>
              <a:gd name="connsiteX5-941" fmla="*/ 6872517 w 6872517"/>
              <a:gd name="connsiteY5-942" fmla="*/ 42385 h 6879174"/>
              <a:gd name="connsiteX0-943" fmla="*/ 6872520 w 6872520"/>
              <a:gd name="connsiteY0-944" fmla="*/ 0 h 6880332"/>
              <a:gd name="connsiteX1-945" fmla="*/ 6858000 w 6872520"/>
              <a:gd name="connsiteY1-946" fmla="*/ 2096194 h 6880332"/>
              <a:gd name="connsiteX2-947" fmla="*/ 6858000 w 6872520"/>
              <a:gd name="connsiteY2-948" fmla="*/ 6880332 h 6880332"/>
              <a:gd name="connsiteX3-949" fmla="*/ 0 w 6872520"/>
              <a:gd name="connsiteY3-950" fmla="*/ 6880332 h 6880332"/>
              <a:gd name="connsiteX4-951" fmla="*/ 0 w 6872520"/>
              <a:gd name="connsiteY4-952" fmla="*/ 1158 h 6880332"/>
              <a:gd name="connsiteX5-953" fmla="*/ 6872520 w 6872520"/>
              <a:gd name="connsiteY5-954" fmla="*/ 0 h 6880332"/>
              <a:gd name="connsiteX0-955" fmla="*/ 6872520 w 6872520"/>
              <a:gd name="connsiteY0-956" fmla="*/ 0 h 6880332"/>
              <a:gd name="connsiteX1-957" fmla="*/ 6858000 w 6872520"/>
              <a:gd name="connsiteY1-958" fmla="*/ 2096194 h 6880332"/>
              <a:gd name="connsiteX2-959" fmla="*/ 6858000 w 6872520"/>
              <a:gd name="connsiteY2-960" fmla="*/ 6880332 h 6880332"/>
              <a:gd name="connsiteX3-961" fmla="*/ 0 w 6872520"/>
              <a:gd name="connsiteY3-962" fmla="*/ 6880332 h 6880332"/>
              <a:gd name="connsiteX4-963" fmla="*/ 0 w 6872520"/>
              <a:gd name="connsiteY4-964" fmla="*/ 1158 h 6880332"/>
              <a:gd name="connsiteX5-965" fmla="*/ 6872520 w 6872520"/>
              <a:gd name="connsiteY5-966" fmla="*/ 0 h 6880332"/>
              <a:gd name="connsiteX0-967" fmla="*/ 6843491 w 6858000"/>
              <a:gd name="connsiteY0-968" fmla="*/ 202042 h 6879174"/>
              <a:gd name="connsiteX1-969" fmla="*/ 6858000 w 6858000"/>
              <a:gd name="connsiteY1-970" fmla="*/ 2095036 h 6879174"/>
              <a:gd name="connsiteX2-971" fmla="*/ 6858000 w 6858000"/>
              <a:gd name="connsiteY2-972" fmla="*/ 6879174 h 6879174"/>
              <a:gd name="connsiteX3-973" fmla="*/ 0 w 6858000"/>
              <a:gd name="connsiteY3-974" fmla="*/ 6879174 h 6879174"/>
              <a:gd name="connsiteX4-975" fmla="*/ 0 w 6858000"/>
              <a:gd name="connsiteY4-976" fmla="*/ 0 h 6879174"/>
              <a:gd name="connsiteX5-977" fmla="*/ 6843491 w 6858000"/>
              <a:gd name="connsiteY5-978" fmla="*/ 202042 h 6879174"/>
              <a:gd name="connsiteX0-979" fmla="*/ 6843491 w 6858000"/>
              <a:gd name="connsiteY0-980" fmla="*/ 202042 h 6879174"/>
              <a:gd name="connsiteX1-981" fmla="*/ 6858000 w 6858000"/>
              <a:gd name="connsiteY1-982" fmla="*/ 2095036 h 6879174"/>
              <a:gd name="connsiteX2-983" fmla="*/ 6858000 w 6858000"/>
              <a:gd name="connsiteY2-984" fmla="*/ 6879174 h 6879174"/>
              <a:gd name="connsiteX3-985" fmla="*/ 0 w 6858000"/>
              <a:gd name="connsiteY3-986" fmla="*/ 6879174 h 6879174"/>
              <a:gd name="connsiteX4-987" fmla="*/ 0 w 6858000"/>
              <a:gd name="connsiteY4-988" fmla="*/ 0 h 6879174"/>
              <a:gd name="connsiteX5-989" fmla="*/ 6843491 w 6858000"/>
              <a:gd name="connsiteY5-990" fmla="*/ 202042 h 6879174"/>
              <a:gd name="connsiteX0-991" fmla="*/ 6843491 w 6858000"/>
              <a:gd name="connsiteY0-992" fmla="*/ 202042 h 6879174"/>
              <a:gd name="connsiteX1-993" fmla="*/ 6858000 w 6858000"/>
              <a:gd name="connsiteY1-994" fmla="*/ 2095036 h 6879174"/>
              <a:gd name="connsiteX2-995" fmla="*/ 6858000 w 6858000"/>
              <a:gd name="connsiteY2-996" fmla="*/ 6879174 h 6879174"/>
              <a:gd name="connsiteX3-997" fmla="*/ 0 w 6858000"/>
              <a:gd name="connsiteY3-998" fmla="*/ 6879174 h 6879174"/>
              <a:gd name="connsiteX4-999" fmla="*/ 0 w 6858000"/>
              <a:gd name="connsiteY4-1000" fmla="*/ 0 h 6879174"/>
              <a:gd name="connsiteX5-1001" fmla="*/ 6843491 w 6858000"/>
              <a:gd name="connsiteY5-1002" fmla="*/ 202042 h 6879174"/>
              <a:gd name="connsiteX0-1003" fmla="*/ 6856191 w 6858000"/>
              <a:gd name="connsiteY0-1004" fmla="*/ 214742 h 6879174"/>
              <a:gd name="connsiteX1-1005" fmla="*/ 6858000 w 6858000"/>
              <a:gd name="connsiteY1-1006" fmla="*/ 2095036 h 6879174"/>
              <a:gd name="connsiteX2-1007" fmla="*/ 6858000 w 6858000"/>
              <a:gd name="connsiteY2-1008" fmla="*/ 6879174 h 6879174"/>
              <a:gd name="connsiteX3-1009" fmla="*/ 0 w 6858000"/>
              <a:gd name="connsiteY3-1010" fmla="*/ 6879174 h 6879174"/>
              <a:gd name="connsiteX4-1011" fmla="*/ 0 w 6858000"/>
              <a:gd name="connsiteY4-1012" fmla="*/ 0 h 6879174"/>
              <a:gd name="connsiteX5-1013" fmla="*/ 6856191 w 6858000"/>
              <a:gd name="connsiteY5-1014" fmla="*/ 214742 h 6879174"/>
              <a:gd name="connsiteX0-1015" fmla="*/ 6856191 w 6858000"/>
              <a:gd name="connsiteY0-1016" fmla="*/ 209979 h 6879174"/>
              <a:gd name="connsiteX1-1017" fmla="*/ 6858000 w 6858000"/>
              <a:gd name="connsiteY1-1018" fmla="*/ 2095036 h 6879174"/>
              <a:gd name="connsiteX2-1019" fmla="*/ 6858000 w 6858000"/>
              <a:gd name="connsiteY2-1020" fmla="*/ 6879174 h 6879174"/>
              <a:gd name="connsiteX3-1021" fmla="*/ 0 w 6858000"/>
              <a:gd name="connsiteY3-1022" fmla="*/ 6879174 h 6879174"/>
              <a:gd name="connsiteX4-1023" fmla="*/ 0 w 6858000"/>
              <a:gd name="connsiteY4-1024" fmla="*/ 0 h 6879174"/>
              <a:gd name="connsiteX5-1025" fmla="*/ 6856191 w 6858000"/>
              <a:gd name="connsiteY5-1026" fmla="*/ 209979 h 6879174"/>
              <a:gd name="connsiteX0-1027" fmla="*/ 6868891 w 6868891"/>
              <a:gd name="connsiteY0-1028" fmla="*/ 197279 h 6879174"/>
              <a:gd name="connsiteX1-1029" fmla="*/ 6858000 w 6868891"/>
              <a:gd name="connsiteY1-1030" fmla="*/ 2095036 h 6879174"/>
              <a:gd name="connsiteX2-1031" fmla="*/ 6858000 w 6868891"/>
              <a:gd name="connsiteY2-1032" fmla="*/ 6879174 h 6879174"/>
              <a:gd name="connsiteX3-1033" fmla="*/ 0 w 6868891"/>
              <a:gd name="connsiteY3-1034" fmla="*/ 6879174 h 6879174"/>
              <a:gd name="connsiteX4-1035" fmla="*/ 0 w 6868891"/>
              <a:gd name="connsiteY4-1036" fmla="*/ 0 h 6879174"/>
              <a:gd name="connsiteX5-1037" fmla="*/ 6868891 w 6868891"/>
              <a:gd name="connsiteY5-1038" fmla="*/ 197279 h 6879174"/>
              <a:gd name="connsiteX0-1039" fmla="*/ 6868891 w 7721392"/>
              <a:gd name="connsiteY0-1040" fmla="*/ 197279 h 6879174"/>
              <a:gd name="connsiteX1-1041" fmla="*/ 6858000 w 7721392"/>
              <a:gd name="connsiteY1-1042" fmla="*/ 6879174 h 6879174"/>
              <a:gd name="connsiteX2-1043" fmla="*/ 0 w 7721392"/>
              <a:gd name="connsiteY2-1044" fmla="*/ 6879174 h 6879174"/>
              <a:gd name="connsiteX3-1045" fmla="*/ 0 w 7721392"/>
              <a:gd name="connsiteY3-1046" fmla="*/ 0 h 6879174"/>
              <a:gd name="connsiteX4-1047" fmla="*/ 6868891 w 7721392"/>
              <a:gd name="connsiteY4-1048" fmla="*/ 197279 h 6879174"/>
              <a:gd name="connsiteX0-1049" fmla="*/ 6868891 w 7373946"/>
              <a:gd name="connsiteY0-1050" fmla="*/ 197279 h 6879174"/>
              <a:gd name="connsiteX1-1051" fmla="*/ 6858000 w 7373946"/>
              <a:gd name="connsiteY1-1052" fmla="*/ 6879174 h 6879174"/>
              <a:gd name="connsiteX2-1053" fmla="*/ 0 w 7373946"/>
              <a:gd name="connsiteY2-1054" fmla="*/ 6879174 h 6879174"/>
              <a:gd name="connsiteX3-1055" fmla="*/ 0 w 7373946"/>
              <a:gd name="connsiteY3-1056" fmla="*/ 0 h 6879174"/>
              <a:gd name="connsiteX4-1057" fmla="*/ 6868891 w 7373946"/>
              <a:gd name="connsiteY4-1058" fmla="*/ 197279 h 6879174"/>
              <a:gd name="connsiteX0-1059" fmla="*/ 6868891 w 8182025"/>
              <a:gd name="connsiteY0-1060" fmla="*/ 197279 h 6879174"/>
              <a:gd name="connsiteX1-1061" fmla="*/ 6858000 w 8182025"/>
              <a:gd name="connsiteY1-1062" fmla="*/ 6879174 h 6879174"/>
              <a:gd name="connsiteX2-1063" fmla="*/ 0 w 8182025"/>
              <a:gd name="connsiteY2-1064" fmla="*/ 6879174 h 6879174"/>
              <a:gd name="connsiteX3-1065" fmla="*/ 0 w 8182025"/>
              <a:gd name="connsiteY3-1066" fmla="*/ 0 h 6879174"/>
              <a:gd name="connsiteX4-1067" fmla="*/ 6868891 w 8182025"/>
              <a:gd name="connsiteY4-1068" fmla="*/ 197279 h 6879174"/>
              <a:gd name="connsiteX0-1069" fmla="*/ 6868891 w 8182025"/>
              <a:gd name="connsiteY0-1070" fmla="*/ 197279 h 6879174"/>
              <a:gd name="connsiteX1-1071" fmla="*/ 6858000 w 8182025"/>
              <a:gd name="connsiteY1-1072" fmla="*/ 6879174 h 6879174"/>
              <a:gd name="connsiteX2-1073" fmla="*/ 0 w 8182025"/>
              <a:gd name="connsiteY2-1074" fmla="*/ 6879174 h 6879174"/>
              <a:gd name="connsiteX3-1075" fmla="*/ 0 w 8182025"/>
              <a:gd name="connsiteY3-1076" fmla="*/ 0 h 6879174"/>
              <a:gd name="connsiteX4-1077" fmla="*/ 6868891 w 8182025"/>
              <a:gd name="connsiteY4-1078" fmla="*/ 197279 h 6879174"/>
              <a:gd name="connsiteX0-1079" fmla="*/ 6868891 w 8182025"/>
              <a:gd name="connsiteY0-1080" fmla="*/ 197279 h 6879174"/>
              <a:gd name="connsiteX1-1081" fmla="*/ 6858000 w 8182025"/>
              <a:gd name="connsiteY1-1082" fmla="*/ 6879174 h 6879174"/>
              <a:gd name="connsiteX2-1083" fmla="*/ 0 w 8182025"/>
              <a:gd name="connsiteY2-1084" fmla="*/ 6879174 h 6879174"/>
              <a:gd name="connsiteX3-1085" fmla="*/ 0 w 8182025"/>
              <a:gd name="connsiteY3-1086" fmla="*/ 0 h 6879174"/>
              <a:gd name="connsiteX4-1087" fmla="*/ 6868891 w 8182025"/>
              <a:gd name="connsiteY4-1088" fmla="*/ 197279 h 6879174"/>
              <a:gd name="connsiteX0-1089" fmla="*/ 6868891 w 8182025"/>
              <a:gd name="connsiteY0-1090" fmla="*/ 197279 h 6879174"/>
              <a:gd name="connsiteX1-1091" fmla="*/ 6858000 w 8182025"/>
              <a:gd name="connsiteY1-1092" fmla="*/ 6879174 h 6879174"/>
              <a:gd name="connsiteX2-1093" fmla="*/ 0 w 8182025"/>
              <a:gd name="connsiteY2-1094" fmla="*/ 6879174 h 6879174"/>
              <a:gd name="connsiteX3-1095" fmla="*/ 0 w 8182025"/>
              <a:gd name="connsiteY3-1096" fmla="*/ 0 h 6879174"/>
              <a:gd name="connsiteX4-1097" fmla="*/ 6868891 w 8182025"/>
              <a:gd name="connsiteY4-1098" fmla="*/ 197279 h 6879174"/>
              <a:gd name="connsiteX0-1099" fmla="*/ 6868891 w 7374082"/>
              <a:gd name="connsiteY0-1100" fmla="*/ 197279 h 7217839"/>
              <a:gd name="connsiteX1-1101" fmla="*/ 6858000 w 7374082"/>
              <a:gd name="connsiteY1-1102" fmla="*/ 6879174 h 7217839"/>
              <a:gd name="connsiteX2-1103" fmla="*/ 0 w 7374082"/>
              <a:gd name="connsiteY2-1104" fmla="*/ 6879174 h 7217839"/>
              <a:gd name="connsiteX3-1105" fmla="*/ 0 w 7374082"/>
              <a:gd name="connsiteY3-1106" fmla="*/ 0 h 7217839"/>
              <a:gd name="connsiteX4-1107" fmla="*/ 6868891 w 7374082"/>
              <a:gd name="connsiteY4-1108" fmla="*/ 197279 h 7217839"/>
              <a:gd name="connsiteX0-1109" fmla="*/ 6868891 w 7513044"/>
              <a:gd name="connsiteY0-1110" fmla="*/ 197279 h 6879174"/>
              <a:gd name="connsiteX1-1111" fmla="*/ 6858000 w 7513044"/>
              <a:gd name="connsiteY1-1112" fmla="*/ 6879174 h 6879174"/>
              <a:gd name="connsiteX2-1113" fmla="*/ 0 w 7513044"/>
              <a:gd name="connsiteY2-1114" fmla="*/ 6879174 h 6879174"/>
              <a:gd name="connsiteX3-1115" fmla="*/ 0 w 7513044"/>
              <a:gd name="connsiteY3-1116" fmla="*/ 0 h 6879174"/>
              <a:gd name="connsiteX4-1117" fmla="*/ 6868891 w 7513044"/>
              <a:gd name="connsiteY4-1118" fmla="*/ 197279 h 6879174"/>
              <a:gd name="connsiteX0-1119" fmla="*/ 6868891 w 7374082"/>
              <a:gd name="connsiteY0-1120" fmla="*/ 197279 h 6879174"/>
              <a:gd name="connsiteX1-1121" fmla="*/ 6858000 w 7374082"/>
              <a:gd name="connsiteY1-1122" fmla="*/ 6879174 h 6879174"/>
              <a:gd name="connsiteX2-1123" fmla="*/ 0 w 7374082"/>
              <a:gd name="connsiteY2-1124" fmla="*/ 6879174 h 6879174"/>
              <a:gd name="connsiteX3-1125" fmla="*/ 0 w 7374082"/>
              <a:gd name="connsiteY3-1126" fmla="*/ 0 h 6879174"/>
              <a:gd name="connsiteX4-1127" fmla="*/ 6868891 w 7374082"/>
              <a:gd name="connsiteY4-1128" fmla="*/ 197279 h 6879174"/>
              <a:gd name="connsiteX0-1129" fmla="*/ 6868891 w 6868891"/>
              <a:gd name="connsiteY0-1130" fmla="*/ 197279 h 6879174"/>
              <a:gd name="connsiteX1-1131" fmla="*/ 6858000 w 6868891"/>
              <a:gd name="connsiteY1-1132" fmla="*/ 6879174 h 6879174"/>
              <a:gd name="connsiteX2-1133" fmla="*/ 0 w 6868891"/>
              <a:gd name="connsiteY2-1134" fmla="*/ 6879174 h 6879174"/>
              <a:gd name="connsiteX3-1135" fmla="*/ 0 w 6868891"/>
              <a:gd name="connsiteY3-1136" fmla="*/ 0 h 6879174"/>
              <a:gd name="connsiteX4-1137" fmla="*/ 6868891 w 6868891"/>
              <a:gd name="connsiteY4-1138" fmla="*/ 197279 h 68791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68891" h="6879174">
                <a:moveTo>
                  <a:pt x="6868891" y="197279"/>
                </a:moveTo>
                <a:cubicBezTo>
                  <a:pt x="6865263" y="1808265"/>
                  <a:pt x="6858000" y="6879174"/>
                  <a:pt x="6858000" y="6879174"/>
                </a:cubicBezTo>
                <a:lnTo>
                  <a:pt x="0" y="6879174"/>
                </a:lnTo>
                <a:lnTo>
                  <a:pt x="0" y="0"/>
                </a:lnTo>
                <a:cubicBezTo>
                  <a:pt x="2329546" y="1257529"/>
                  <a:pt x="4524837" y="1741029"/>
                  <a:pt x="6868891" y="197279"/>
                </a:cubicBezTo>
                <a:close/>
              </a:path>
            </a:pathLst>
          </a:custGeom>
          <a:gradFill flip="none" rotWithShape="1">
            <a:gsLst>
              <a:gs pos="25000">
                <a:schemeClr val="bg1"/>
              </a:gs>
              <a:gs pos="100000">
                <a:srgbClr val="DFDFDF">
                  <a:lumMod val="52000"/>
                  <a:lumOff val="48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5400" dist="254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 userDrawn="1"/>
        </p:nvSpPr>
        <p:spPr bwMode="auto">
          <a:xfrm>
            <a:off x="5892798" y="1052237"/>
            <a:ext cx="3468301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200" spc="67" dirty="0">
                <a:ln w="11430">
                  <a:noFill/>
                </a:ln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 </a:t>
            </a:r>
            <a:r>
              <a:rPr lang="en-US" altLang="zh-CN" sz="3200" spc="67" dirty="0">
                <a:ln w="11430"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 CONTENT</a:t>
            </a:r>
            <a:endParaRPr lang="en-US" altLang="zh-CN" sz="3200" spc="67" dirty="0">
              <a:ln w="11430">
                <a:noFill/>
              </a:ln>
              <a:solidFill>
                <a:schemeClr val="bg1">
                  <a:lumMod val="7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737"/>
            <a:ext cx="12191999" cy="6118859"/>
          </a:xfrm>
          <a:prstGeom prst="rect">
            <a:avLst/>
          </a:prstGeom>
        </p:spPr>
      </p:pic>
      <p:sp>
        <p:nvSpPr>
          <p:cNvPr id="6" name="任意多边形 5"/>
          <p:cNvSpPr/>
          <p:nvPr userDrawn="1"/>
        </p:nvSpPr>
        <p:spPr>
          <a:xfrm>
            <a:off x="0" y="2842036"/>
            <a:ext cx="12191999" cy="2051818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051818">
                <a:moveTo>
                  <a:pt x="9143999" y="0"/>
                </a:moveTo>
                <a:lnTo>
                  <a:pt x="9143999" y="2051818"/>
                </a:lnTo>
                <a:lnTo>
                  <a:pt x="0" y="2051818"/>
                </a:lnTo>
                <a:lnTo>
                  <a:pt x="0" y="1204077"/>
                </a:lnTo>
                <a:lnTo>
                  <a:pt x="6027" y="1207403"/>
                </a:lnTo>
                <a:cubicBezTo>
                  <a:pt x="2066505" y="2238985"/>
                  <a:pt x="5621740" y="1499327"/>
                  <a:pt x="7674511" y="718908"/>
                </a:cubicBezTo>
                <a:cubicBezTo>
                  <a:pt x="8085065" y="562824"/>
                  <a:pt x="8552064" y="336225"/>
                  <a:pt x="9044856" y="57555"/>
                </a:cubicBezTo>
                <a:lnTo>
                  <a:pt x="9143999" y="0"/>
                </a:lnTo>
                <a:close/>
              </a:path>
            </a:pathLst>
          </a:cu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0" y="3379993"/>
            <a:ext cx="12191999" cy="3478011"/>
          </a:xfrm>
          <a:custGeom>
            <a:avLst/>
            <a:gdLst>
              <a:gd name="connsiteX0" fmla="*/ 9143999 w 9143999"/>
              <a:gd name="connsiteY0" fmla="*/ 0 h 3478011"/>
              <a:gd name="connsiteX1" fmla="*/ 9143999 w 9143999"/>
              <a:gd name="connsiteY1" fmla="*/ 1393716 h 3478011"/>
              <a:gd name="connsiteX2" fmla="*/ 9143999 w 9143999"/>
              <a:gd name="connsiteY2" fmla="*/ 1513865 h 3478011"/>
              <a:gd name="connsiteX3" fmla="*/ 9143999 w 9143999"/>
              <a:gd name="connsiteY3" fmla="*/ 3478011 h 3478011"/>
              <a:gd name="connsiteX4" fmla="*/ 0 w 9143999"/>
              <a:gd name="connsiteY4" fmla="*/ 3478011 h 3478011"/>
              <a:gd name="connsiteX5" fmla="*/ 0 w 9143999"/>
              <a:gd name="connsiteY5" fmla="*/ 1513865 h 3478011"/>
              <a:gd name="connsiteX6" fmla="*/ 0 w 9143999"/>
              <a:gd name="connsiteY6" fmla="*/ 1393716 h 3478011"/>
              <a:gd name="connsiteX7" fmla="*/ 0 w 9143999"/>
              <a:gd name="connsiteY7" fmla="*/ 846204 h 3478011"/>
              <a:gd name="connsiteX8" fmla="*/ 303379 w 9143999"/>
              <a:gd name="connsiteY8" fmla="*/ 970246 h 3478011"/>
              <a:gd name="connsiteX9" fmla="*/ 8360497 w 9143999"/>
              <a:gd name="connsiteY9" fmla="*/ 342756 h 3478011"/>
              <a:gd name="connsiteX10" fmla="*/ 8941037 w 9143999"/>
              <a:gd name="connsiteY10" fmla="*/ 98098 h 347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999" h="3478011">
                <a:moveTo>
                  <a:pt x="9143999" y="0"/>
                </a:moveTo>
                <a:lnTo>
                  <a:pt x="9143999" y="1393716"/>
                </a:lnTo>
                <a:lnTo>
                  <a:pt x="9143999" y="1513865"/>
                </a:lnTo>
                <a:lnTo>
                  <a:pt x="9143999" y="3478011"/>
                </a:lnTo>
                <a:lnTo>
                  <a:pt x="0" y="3478011"/>
                </a:lnTo>
                <a:lnTo>
                  <a:pt x="0" y="1513865"/>
                </a:lnTo>
                <a:lnTo>
                  <a:pt x="0" y="1393716"/>
                </a:lnTo>
                <a:lnTo>
                  <a:pt x="0" y="846204"/>
                </a:lnTo>
                <a:lnTo>
                  <a:pt x="303379" y="970246"/>
                </a:lnTo>
                <a:cubicBezTo>
                  <a:pt x="2685816" y="1852356"/>
                  <a:pt x="6241504" y="1135756"/>
                  <a:pt x="8360497" y="342756"/>
                </a:cubicBezTo>
                <a:cubicBezTo>
                  <a:pt x="8544757" y="273800"/>
                  <a:pt x="8739002" y="191802"/>
                  <a:pt x="8941037" y="98098"/>
                </a:cubicBezTo>
                <a:close/>
              </a:path>
            </a:pathLst>
          </a:custGeom>
          <a:gradFill flip="none" rotWithShape="1">
            <a:gsLst>
              <a:gs pos="17000">
                <a:schemeClr val="bg1"/>
              </a:gs>
              <a:gs pos="100000">
                <a:srgbClr val="DFDFDF">
                  <a:lumMod val="52000"/>
                  <a:lumOff val="48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10" name="TextBox 8"/>
          <p:cNvSpPr txBox="1"/>
          <p:nvPr userDrawn="1"/>
        </p:nvSpPr>
        <p:spPr>
          <a:xfrm>
            <a:off x="8112845" y="5305303"/>
            <a:ext cx="2228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600" b="1">
                <a:solidFill>
                  <a:srgbClr val="122C55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谢谢聆听</a:t>
            </a:r>
            <a:endParaRPr lang="en-US" altLang="zh-CN" sz="3600" b="1" dirty="0">
              <a:solidFill>
                <a:srgbClr val="122C55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Thank You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55" y="5634700"/>
            <a:ext cx="561575" cy="617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3B6F1-DE95-4E8D-BA6F-622F14D287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1B02A-738A-435B-ADCD-5845F9D4C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moodle.scnu.edu.cn/course/view.php?id=1249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en.jinzhao.wiki/wiki/Integral_calculus" TargetMode="External"/><Relationship Id="rId1" Type="http://schemas.openxmlformats.org/officeDocument/2006/relationships/hyperlink" Target="https://en.jinzhao.wiki/wiki/Differential_calculu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hyperlink" Target="mailto:chen15957106887@163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1027" y="4703736"/>
            <a:ext cx="9625913" cy="688956"/>
          </a:xfrm>
        </p:spPr>
        <p:txBody>
          <a:bodyPr>
            <a:normAutofit/>
          </a:bodyPr>
          <a:lstStyle/>
          <a:p>
            <a:r>
              <a:rPr lang="en-US" altLang="zh-CN" dirty="0"/>
              <a:t>Introduction to Advanced </a:t>
            </a:r>
            <a:r>
              <a:rPr lang="en-US" altLang="zh-CN" dirty="0" smtClean="0"/>
              <a:t>Mathematics 1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47068" y="5400355"/>
            <a:ext cx="4755232" cy="869815"/>
          </a:xfrm>
        </p:spPr>
        <p:txBody>
          <a:bodyPr>
            <a:noAutofit/>
          </a:bodyPr>
          <a:lstStyle/>
          <a:p>
            <a:r>
              <a:rPr lang="en-US" altLang="en-US" sz="1600" dirty="0" smtClean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Wenjun Ma (</a:t>
            </a:r>
            <a:r>
              <a:rPr lang="zh-CN" altLang="en-US" sz="1600" dirty="0" smtClean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马文俊）</a:t>
            </a:r>
            <a:endParaRPr lang="en-US" altLang="en-US" sz="1600" dirty="0"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 </a:t>
            </a:r>
            <a:r>
              <a:rPr lang="en-US" altLang="zh-CN" sz="1600" dirty="0" smtClean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School of Computer Science, SCNU</a:t>
            </a:r>
            <a:endParaRPr lang="en-US" altLang="zh-CN" sz="1600" dirty="0" smtClean="0"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  <a:p>
            <a:r>
              <a:rPr lang="en-US" altLang="zh-CN" sz="1600" dirty="0" smtClean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phoenixsam@sina.com</a:t>
            </a:r>
            <a:endParaRPr lang="zh-CN" altLang="en-US" sz="1600" dirty="0" smtClean="0"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Excise course </a:t>
            </a:r>
            <a:r>
              <a:rPr lang="en-US" altLang="zh-CN" dirty="0"/>
              <a:t>a</a:t>
            </a:r>
            <a:r>
              <a:rPr lang="en-US" altLang="en-US" dirty="0" smtClean="0"/>
              <a:t>ssessment </a:t>
            </a:r>
            <a:endParaRPr lang="en-US" altLang="zh-CN" dirty="0">
              <a:effectLst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13754" y="2375063"/>
          <a:ext cx="10067757" cy="2702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5919"/>
                <a:gridCol w="3355919"/>
                <a:gridCol w="3355919"/>
              </a:tblGrid>
              <a:tr h="804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Assessment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Requirements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%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0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Coursework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Homework submissions</a:t>
                      </a:r>
                      <a:r>
                        <a:rPr lang="zh-CN" sz="18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8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Attendance and participation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Attendant</a:t>
                      </a:r>
                      <a:r>
                        <a:rPr lang="en-US" altLang="zh-CN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course in time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8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Midterm </a:t>
                      </a:r>
                      <a:r>
                        <a:rPr lang="en-US" sz="2000" dirty="0">
                          <a:effectLst/>
                        </a:rPr>
                        <a:t>Exam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Written test, closed book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Homework Submission</a:t>
            </a:r>
            <a:endParaRPr lang="en-US" altLang="zh-CN" dirty="0"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4182" y="1971045"/>
            <a:ext cx="9527540" cy="3692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latin typeface="Georgia" panose="02040502050405020303" pitchFamily="18" charset="0"/>
              </a:rPr>
              <a:t>Website for homework submission:</a:t>
            </a:r>
            <a:endParaRPr lang="en-US" altLang="en-US" sz="2400" b="1" dirty="0" smtClean="0">
              <a:latin typeface="Georgia" panose="02040502050405020303" pitchFamily="18" charset="0"/>
            </a:endParaRPr>
          </a:p>
          <a:p>
            <a:endParaRPr lang="en-US" altLang="en-US" sz="2400" b="1" dirty="0">
              <a:latin typeface="Georgia" panose="02040502050405020303" pitchFamily="18" charset="0"/>
            </a:endParaRPr>
          </a:p>
          <a:p>
            <a:r>
              <a:rPr lang="en-US" altLang="en-US" sz="2400" b="1" dirty="0" err="1" smtClean="0">
                <a:latin typeface="Georgia" panose="02040502050405020303" pitchFamily="18" charset="0"/>
              </a:rPr>
              <a:t>MyAberdean</a:t>
            </a:r>
            <a:r>
              <a:rPr lang="en-US" altLang="en-US" sz="2400" b="1" dirty="0">
                <a:latin typeface="Georgia" panose="02040502050405020303" pitchFamily="18" charset="0"/>
              </a:rPr>
              <a:t> </a:t>
            </a:r>
            <a:endParaRPr lang="en-US" altLang="en-US" sz="2400" b="1" dirty="0">
              <a:latin typeface="Georgia" panose="02040502050405020303" pitchFamily="18" charset="0"/>
            </a:endParaRPr>
          </a:p>
          <a:p>
            <a:r>
              <a:rPr lang="en-US" altLang="en-US" sz="2400" b="1" dirty="0" smtClean="0">
                <a:latin typeface="Georgia" panose="02040502050405020303" pitchFamily="18" charset="0"/>
              </a:rPr>
              <a:t>(JC1004(2022-23):Advanced Mathematics I-1) (for AI class)</a:t>
            </a:r>
            <a:endParaRPr lang="en-US" altLang="en-US" sz="2400" b="1" dirty="0" smtClean="0">
              <a:latin typeface="Georgia" panose="02040502050405020303" pitchFamily="18" charset="0"/>
            </a:endParaRPr>
          </a:p>
          <a:p>
            <a:endParaRPr lang="en-US" altLang="zh-CN" sz="2400" b="1" dirty="0" smtClean="0">
              <a:latin typeface="Georgia" panose="02040502050405020303" pitchFamily="18" charset="0"/>
            </a:endParaRPr>
          </a:p>
          <a:p>
            <a:r>
              <a:rPr lang="zh-CN" altLang="en-US" sz="2400" b="1" dirty="0">
                <a:latin typeface="Georgia" panose="02040502050405020303" pitchFamily="18" charset="0"/>
              </a:rPr>
              <a:t>砺儒</a:t>
            </a:r>
            <a:r>
              <a:rPr lang="zh-CN" altLang="en-US" sz="2400" b="1" dirty="0" smtClean="0">
                <a:latin typeface="Georgia" panose="02040502050405020303" pitchFamily="18" charset="0"/>
              </a:rPr>
              <a:t>云课堂：</a:t>
            </a:r>
            <a:r>
              <a:rPr lang="zh-CN" altLang="en-US" sz="2400" b="1" dirty="0"/>
              <a:t>阿伯丁数据科学与人工智能学院 高等数学（</a:t>
            </a:r>
            <a:r>
              <a:rPr lang="en-US" altLang="zh-CN" sz="2400" b="1" dirty="0"/>
              <a:t>II-1</a:t>
            </a:r>
            <a:r>
              <a:rPr lang="zh-CN" altLang="en-US" sz="2400" b="1" dirty="0"/>
              <a:t>）</a:t>
            </a:r>
            <a:endParaRPr lang="zh-CN" altLang="en-US" sz="2400" b="1" dirty="0"/>
          </a:p>
          <a:p>
            <a:endParaRPr lang="en-US" altLang="zh-CN" sz="2400" b="1" dirty="0">
              <a:latin typeface="Georgia" panose="02040502050405020303" pitchFamily="18" charset="0"/>
            </a:endParaRPr>
          </a:p>
          <a:p>
            <a:r>
              <a:rPr lang="en-US" altLang="zh-CN" sz="2400" b="1" dirty="0">
                <a:latin typeface="Georgia" panose="02040502050405020303" pitchFamily="18" charset="0"/>
                <a:hlinkClick r:id="rId1"/>
              </a:rPr>
              <a:t>https://</a:t>
            </a:r>
            <a:r>
              <a:rPr lang="en-US" altLang="zh-CN" sz="2400" b="1" dirty="0" smtClean="0">
                <a:latin typeface="Georgia" panose="02040502050405020303" pitchFamily="18" charset="0"/>
                <a:hlinkClick r:id="rId1"/>
              </a:rPr>
              <a:t>moodle.scnu.edu.cn/course/view.php?id=12492</a:t>
            </a:r>
            <a:r>
              <a:rPr lang="en-US" altLang="zh-CN" sz="2400" b="1" dirty="0" smtClean="0">
                <a:latin typeface="Georgia" panose="02040502050405020303" pitchFamily="18" charset="0"/>
              </a:rPr>
              <a:t> </a:t>
            </a:r>
            <a:endParaRPr lang="en-US" altLang="zh-CN" sz="2400" b="1" dirty="0" smtClean="0">
              <a:latin typeface="Georgia" panose="02040502050405020303" pitchFamily="18" charset="0"/>
            </a:endParaRPr>
          </a:p>
          <a:p>
            <a:r>
              <a:rPr lang="zh-CN" altLang="en-US" sz="2400" b="1" dirty="0" smtClean="0">
                <a:latin typeface="Georgia" panose="02040502050405020303" pitchFamily="18" charset="0"/>
              </a:rPr>
              <a:t>（</a:t>
            </a:r>
            <a:r>
              <a:rPr lang="en-US" altLang="zh-CN" sz="2400" b="1" dirty="0" smtClean="0">
                <a:latin typeface="Georgia" panose="02040502050405020303" pitchFamily="18" charset="0"/>
              </a:rPr>
              <a:t>for SE class</a:t>
            </a:r>
            <a:r>
              <a:rPr lang="zh-CN" altLang="en-US" sz="2400" b="1" dirty="0" smtClean="0">
                <a:latin typeface="Georgia" panose="02040502050405020303" pitchFamily="18" charset="0"/>
              </a:rPr>
              <a:t>）</a:t>
            </a:r>
            <a:endParaRPr lang="en-US" altLang="zh-CN" sz="2400" b="1" dirty="0" smtClean="0">
              <a:latin typeface="Georgia" panose="02040502050405020303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3e8992b5-5db5-46cc-947c-ea2e40ebc0ca"/>
          <p:cNvGrpSpPr>
            <a:grpSpLocks noChangeAspect="1"/>
          </p:cNvGrpSpPr>
          <p:nvPr/>
        </p:nvGrpSpPr>
        <p:grpSpPr>
          <a:xfrm>
            <a:off x="1938597" y="2536548"/>
            <a:ext cx="10012684" cy="3058709"/>
            <a:chOff x="2426898" y="1743445"/>
            <a:chExt cx="6150203" cy="1878785"/>
          </a:xfrm>
        </p:grpSpPr>
        <p:sp>
          <p:nvSpPr>
            <p:cNvPr id="51" name="TextBox 16"/>
            <p:cNvSpPr txBox="1"/>
            <p:nvPr/>
          </p:nvSpPr>
          <p:spPr>
            <a:xfrm>
              <a:off x="4887663" y="1772046"/>
              <a:ext cx="466794" cy="461665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>
                      <a:lumMod val="100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01</a:t>
              </a:r>
              <a:endParaRPr lang="en-US" altLang="zh-CN" sz="2800" dirty="0">
                <a:solidFill>
                  <a:schemeClr val="accent1">
                    <a:lumMod val="100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80" name="TextBox 18"/>
            <p:cNvSpPr txBox="1"/>
            <p:nvPr/>
          </p:nvSpPr>
          <p:spPr>
            <a:xfrm>
              <a:off x="5339916" y="1772815"/>
              <a:ext cx="3237185" cy="35704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sz="3600" dirty="0"/>
                <a:t>Course </a:t>
              </a:r>
              <a:r>
                <a:rPr lang="en-US" altLang="en-US" sz="3600" dirty="0"/>
                <a:t>I</a:t>
              </a:r>
              <a:r>
                <a:rPr lang="en-US" altLang="zh-CN" sz="3600" dirty="0"/>
                <a:t>nformation</a:t>
              </a:r>
              <a:endParaRPr lang="en-US" altLang="zh-CN" sz="3600" dirty="0">
                <a:effectLst/>
              </a:endParaRPr>
            </a:p>
          </p:txBody>
        </p:sp>
        <p:sp>
          <p:nvSpPr>
            <p:cNvPr id="53" name="TextBox 21"/>
            <p:cNvSpPr txBox="1"/>
            <p:nvPr/>
          </p:nvSpPr>
          <p:spPr>
            <a:xfrm>
              <a:off x="4869229" y="2452005"/>
              <a:ext cx="503663" cy="461665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accent2">
                      <a:lumMod val="100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02</a:t>
              </a:r>
              <a:endParaRPr lang="en-US" altLang="zh-CN" sz="2800">
                <a:solidFill>
                  <a:schemeClr val="accent2">
                    <a:lumMod val="100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8" name="TextBox 23"/>
            <p:cNvSpPr txBox="1"/>
            <p:nvPr/>
          </p:nvSpPr>
          <p:spPr>
            <a:xfrm>
              <a:off x="5339916" y="2452774"/>
              <a:ext cx="3237185" cy="35687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en-US" altLang="zh-CN" sz="3600" dirty="0"/>
                <a:t>Overview</a:t>
              </a:r>
              <a:endParaRPr lang="en-US" altLang="zh-CN" sz="3600" dirty="0">
                <a:effectLst/>
              </a:endParaRPr>
            </a:p>
          </p:txBody>
        </p:sp>
        <p:sp>
          <p:nvSpPr>
            <p:cNvPr id="55" name="TextBox 26"/>
            <p:cNvSpPr txBox="1"/>
            <p:nvPr/>
          </p:nvSpPr>
          <p:spPr>
            <a:xfrm>
              <a:off x="4864419" y="3130337"/>
              <a:ext cx="513282" cy="461665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accent3">
                      <a:lumMod val="100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03</a:t>
              </a:r>
              <a:endParaRPr lang="en-US" altLang="zh-CN" sz="2800">
                <a:solidFill>
                  <a:schemeClr val="accent3">
                    <a:lumMod val="100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6" name="TextBox 28"/>
            <p:cNvSpPr txBox="1"/>
            <p:nvPr/>
          </p:nvSpPr>
          <p:spPr>
            <a:xfrm>
              <a:off x="5339916" y="3131106"/>
              <a:ext cx="3237185" cy="389205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endParaRPr lang="en-US" altLang="zh-CN" sz="3600" dirty="0">
                <a:effectLst/>
              </a:endParaRPr>
            </a:p>
          </p:txBody>
        </p:sp>
        <p:cxnSp>
          <p:nvCxnSpPr>
            <p:cNvPr id="63" name="Straight Connector 46"/>
            <p:cNvCxnSpPr/>
            <p:nvPr/>
          </p:nvCxnSpPr>
          <p:spPr>
            <a:xfrm>
              <a:off x="5459312" y="1743445"/>
              <a:ext cx="0" cy="5192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9"/>
            <p:cNvCxnSpPr/>
            <p:nvPr/>
          </p:nvCxnSpPr>
          <p:spPr>
            <a:xfrm>
              <a:off x="5459312" y="2423231"/>
              <a:ext cx="0" cy="519214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0"/>
            <p:cNvCxnSpPr/>
            <p:nvPr/>
          </p:nvCxnSpPr>
          <p:spPr>
            <a:xfrm>
              <a:off x="5459312" y="3103016"/>
              <a:ext cx="0" cy="519214"/>
            </a:xfrm>
            <a:prstGeom prst="line">
              <a:avLst/>
            </a:prstGeom>
            <a:ln w="28575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8"/>
            <p:cNvSpPr/>
            <p:nvPr/>
          </p:nvSpPr>
          <p:spPr>
            <a:xfrm>
              <a:off x="2426898" y="2024927"/>
              <a:ext cx="464745" cy="413107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noAutofit/>
            </a:bodyPr>
            <a:lstStyle/>
            <a:p>
              <a:endParaRPr lang="zh-CN" altLang="en-US" sz="2800" b="1" dirty="0">
                <a:solidFill>
                  <a:schemeClr val="tx2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986258" y="437469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dirty="0"/>
          </a:p>
          <a:p>
            <a:r>
              <a:rPr lang="en-US" altLang="zh-CN" sz="3600" dirty="0"/>
              <a:t>English of </a:t>
            </a:r>
            <a:r>
              <a:rPr lang="en-US" altLang="zh-CN" sz="3600" dirty="0" smtClean="0"/>
              <a:t>Mathematical Symbols </a:t>
            </a:r>
            <a:r>
              <a:rPr lang="en-US" altLang="zh-CN" sz="3600" dirty="0"/>
              <a:t>and </a:t>
            </a:r>
            <a:r>
              <a:rPr lang="en-US" altLang="zh-CN" sz="3600" dirty="0" smtClean="0"/>
              <a:t>Formulas </a:t>
            </a:r>
            <a:endParaRPr lang="en-US" altLang="zh-CN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Overview of the Course </a:t>
            </a:r>
            <a:endParaRPr lang="en-US" altLang="zh-CN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38" y="1613400"/>
            <a:ext cx="10682067" cy="426341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mainly </a:t>
            </a:r>
            <a:r>
              <a:rPr lang="en-US" altLang="zh-CN" dirty="0"/>
              <a:t>studies the </a:t>
            </a:r>
            <a:r>
              <a:rPr lang="en-US" altLang="zh-CN" dirty="0" smtClean="0"/>
              <a:t>calculus (</a:t>
            </a:r>
            <a:r>
              <a:rPr lang="zh-CN" altLang="en-US" dirty="0" smtClean="0"/>
              <a:t>微积分）</a:t>
            </a:r>
            <a:endParaRPr lang="en-US" altLang="zh-CN" dirty="0" smtClean="0"/>
          </a:p>
          <a:p>
            <a:r>
              <a:rPr lang="en-US" altLang="zh-CN" dirty="0"/>
              <a:t>Calculus is </a:t>
            </a:r>
            <a:r>
              <a:rPr lang="en-US" altLang="zh-CN" dirty="0" smtClean="0"/>
              <a:t>the mathematical study </a:t>
            </a:r>
            <a:r>
              <a:rPr lang="en-US" altLang="zh-CN" dirty="0"/>
              <a:t>of continuous </a:t>
            </a:r>
            <a:r>
              <a:rPr lang="en-US" altLang="zh-CN" dirty="0" smtClean="0"/>
              <a:t>change.</a:t>
            </a:r>
            <a:endParaRPr lang="en-US" altLang="zh-CN" dirty="0" smtClean="0"/>
          </a:p>
          <a:p>
            <a:r>
              <a:rPr lang="en-US" altLang="zh-CN" dirty="0"/>
              <a:t>It has two major branches, </a:t>
            </a:r>
            <a:r>
              <a:rPr lang="en-US" altLang="zh-CN" dirty="0">
                <a:hlinkClick r:id="rId1" tooltip="Differential calculus"/>
              </a:rPr>
              <a:t>differential </a:t>
            </a:r>
            <a:r>
              <a:rPr lang="en-US" altLang="zh-CN" dirty="0" smtClean="0">
                <a:hlinkClick r:id="rId1" tooltip="Differential calculus"/>
              </a:rPr>
              <a:t>calculus</a:t>
            </a:r>
            <a:r>
              <a:rPr lang="en-US" altLang="zh-CN" dirty="0" smtClean="0"/>
              <a:t> (</a:t>
            </a:r>
            <a:r>
              <a:rPr lang="zh-CN" altLang="en-US" dirty="0" smtClean="0"/>
              <a:t>微分）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>
                <a:hlinkClick r:id="rId2" tooltip="Integral calculus"/>
              </a:rPr>
              <a:t>integral </a:t>
            </a:r>
            <a:r>
              <a:rPr lang="en-US" altLang="zh-CN" dirty="0" smtClean="0">
                <a:hlinkClick r:id="rId2" tooltip="Integral calculus"/>
              </a:rPr>
              <a:t>calculus</a:t>
            </a:r>
            <a:r>
              <a:rPr lang="en-US" altLang="zh-CN" dirty="0" smtClean="0"/>
              <a:t> </a:t>
            </a:r>
            <a:r>
              <a:rPr lang="zh-CN" altLang="en-US" dirty="0" smtClean="0"/>
              <a:t>（积分）</a:t>
            </a:r>
            <a:r>
              <a:rPr lang="en-US" altLang="zh-CN" dirty="0" smtClean="0"/>
              <a:t>; </a:t>
            </a:r>
            <a:r>
              <a:rPr lang="en-US" altLang="zh-CN" dirty="0"/>
              <a:t>the former concerns instantaneous rates of change, and the slopes of curves, while integral calculus concerns accumulation of quantities, and areas under or between curves</a:t>
            </a:r>
            <a:r>
              <a:rPr lang="en-US" altLang="zh-CN" dirty="0" smtClean="0"/>
              <a:t>.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distance</a:t>
            </a:r>
            <a:r>
              <a:rPr lang="en-US" altLang="zh-CN" dirty="0"/>
              <a:t>,</a:t>
            </a:r>
            <a:r>
              <a:rPr lang="en-US" altLang="zh-CN" dirty="0" smtClean="0"/>
              <a:t> speed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Overview of the Course </a:t>
            </a:r>
            <a:endParaRPr lang="en-US" altLang="zh-CN" dirty="0">
              <a:effectLst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The </a:t>
            </a:r>
            <a:r>
              <a:rPr lang="en-US" altLang="zh-CN" dirty="0"/>
              <a:t>course begins with an introduction to fundamental mathematical concepts; it then develops the basic ideas of the calculus of functions of a single variable and explains some of the ways it is applied.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3e8992b5-5db5-46cc-947c-ea2e40ebc0ca"/>
          <p:cNvGrpSpPr>
            <a:grpSpLocks noChangeAspect="1"/>
          </p:cNvGrpSpPr>
          <p:nvPr/>
        </p:nvGrpSpPr>
        <p:grpSpPr>
          <a:xfrm>
            <a:off x="1938597" y="2536548"/>
            <a:ext cx="10012684" cy="3058709"/>
            <a:chOff x="2426898" y="1743445"/>
            <a:chExt cx="6150203" cy="1878785"/>
          </a:xfrm>
        </p:grpSpPr>
        <p:sp>
          <p:nvSpPr>
            <p:cNvPr id="51" name="TextBox 16"/>
            <p:cNvSpPr txBox="1"/>
            <p:nvPr/>
          </p:nvSpPr>
          <p:spPr>
            <a:xfrm>
              <a:off x="4887663" y="1772046"/>
              <a:ext cx="466794" cy="461665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>
                      <a:lumMod val="100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01</a:t>
              </a:r>
              <a:endParaRPr lang="en-US" altLang="zh-CN" sz="2800" dirty="0">
                <a:solidFill>
                  <a:schemeClr val="accent1">
                    <a:lumMod val="100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80" name="TextBox 18"/>
            <p:cNvSpPr txBox="1"/>
            <p:nvPr/>
          </p:nvSpPr>
          <p:spPr>
            <a:xfrm>
              <a:off x="5339916" y="1772815"/>
              <a:ext cx="3237185" cy="35704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sz="3600" dirty="0"/>
                <a:t>Course </a:t>
              </a:r>
              <a:r>
                <a:rPr lang="en-US" altLang="en-US" sz="3600" dirty="0"/>
                <a:t>I</a:t>
              </a:r>
              <a:r>
                <a:rPr lang="en-US" altLang="zh-CN" sz="3600" dirty="0"/>
                <a:t>nformation</a:t>
              </a:r>
              <a:endParaRPr lang="en-US" altLang="zh-CN" sz="3600" dirty="0">
                <a:effectLst/>
              </a:endParaRPr>
            </a:p>
          </p:txBody>
        </p:sp>
        <p:sp>
          <p:nvSpPr>
            <p:cNvPr id="53" name="TextBox 21"/>
            <p:cNvSpPr txBox="1"/>
            <p:nvPr/>
          </p:nvSpPr>
          <p:spPr>
            <a:xfrm>
              <a:off x="4869229" y="2452005"/>
              <a:ext cx="503663" cy="461665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accent2">
                      <a:lumMod val="100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02</a:t>
              </a:r>
              <a:endParaRPr lang="en-US" altLang="zh-CN" sz="2800">
                <a:solidFill>
                  <a:schemeClr val="accent2">
                    <a:lumMod val="100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8" name="TextBox 23"/>
            <p:cNvSpPr txBox="1"/>
            <p:nvPr/>
          </p:nvSpPr>
          <p:spPr>
            <a:xfrm>
              <a:off x="5339916" y="2452774"/>
              <a:ext cx="3237185" cy="35687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en-US" altLang="zh-CN" sz="3600" dirty="0"/>
                <a:t>Overview</a:t>
              </a:r>
              <a:endParaRPr lang="en-US" altLang="zh-CN" sz="3600" dirty="0">
                <a:effectLst/>
              </a:endParaRPr>
            </a:p>
          </p:txBody>
        </p:sp>
        <p:sp>
          <p:nvSpPr>
            <p:cNvPr id="55" name="TextBox 26"/>
            <p:cNvSpPr txBox="1"/>
            <p:nvPr/>
          </p:nvSpPr>
          <p:spPr>
            <a:xfrm>
              <a:off x="4864419" y="3130337"/>
              <a:ext cx="513282" cy="461665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accent3">
                      <a:lumMod val="100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03</a:t>
              </a:r>
              <a:endParaRPr lang="en-US" altLang="zh-CN" sz="2800">
                <a:solidFill>
                  <a:schemeClr val="accent3">
                    <a:lumMod val="100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cxnSp>
          <p:nvCxnSpPr>
            <p:cNvPr id="63" name="Straight Connector 46"/>
            <p:cNvCxnSpPr/>
            <p:nvPr/>
          </p:nvCxnSpPr>
          <p:spPr>
            <a:xfrm>
              <a:off x="5459312" y="1743445"/>
              <a:ext cx="0" cy="5192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9"/>
            <p:cNvCxnSpPr/>
            <p:nvPr/>
          </p:nvCxnSpPr>
          <p:spPr>
            <a:xfrm>
              <a:off x="5459312" y="2423231"/>
              <a:ext cx="0" cy="519214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0"/>
            <p:cNvCxnSpPr/>
            <p:nvPr/>
          </p:nvCxnSpPr>
          <p:spPr>
            <a:xfrm>
              <a:off x="5459312" y="3103016"/>
              <a:ext cx="0" cy="519214"/>
            </a:xfrm>
            <a:prstGeom prst="line">
              <a:avLst/>
            </a:prstGeom>
            <a:ln w="28575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8"/>
            <p:cNvSpPr/>
            <p:nvPr/>
          </p:nvSpPr>
          <p:spPr>
            <a:xfrm>
              <a:off x="2426898" y="2024927"/>
              <a:ext cx="464745" cy="413107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noAutofit/>
            </a:bodyPr>
            <a:lstStyle/>
            <a:p>
              <a:endParaRPr lang="zh-CN" altLang="en-US" sz="2800" b="1" dirty="0">
                <a:solidFill>
                  <a:schemeClr val="tx2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986258" y="437469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dirty="0"/>
          </a:p>
          <a:p>
            <a:r>
              <a:rPr lang="en-US" altLang="zh-CN" sz="3600" dirty="0"/>
              <a:t>English of </a:t>
            </a:r>
            <a:r>
              <a:rPr lang="en-US" altLang="zh-CN" sz="3600" dirty="0" smtClean="0"/>
              <a:t>Mathematical Symbols </a:t>
            </a:r>
            <a:r>
              <a:rPr lang="en-US" altLang="zh-CN" sz="3600" dirty="0"/>
              <a:t>and </a:t>
            </a:r>
            <a:r>
              <a:rPr lang="en-US" altLang="zh-CN" sz="3600" dirty="0" smtClean="0"/>
              <a:t>Formulas </a:t>
            </a:r>
            <a:endParaRPr lang="en-US" altLang="zh-CN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Basic Math Symbols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3750" y="1830747"/>
            <a:ext cx="6659851" cy="41419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52922" y="3367607"/>
            <a:ext cx="3248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1+2</a:t>
            </a:r>
            <a:r>
              <a:rPr lang="zh-CN" altLang="en-US" dirty="0"/>
              <a:t>：</a:t>
            </a:r>
            <a:r>
              <a:rPr lang="en-US" altLang="zh-CN" dirty="0"/>
              <a:t> one plus two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+4: positive four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9x6: nine times six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15÷3: fifteen is divided by three.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Basic Math Symbols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52922" y="3367607"/>
            <a:ext cx="32486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1+4&gt;3 </a:t>
            </a:r>
            <a:r>
              <a:rPr lang="en-US" altLang="zh-CN" dirty="0" smtClean="0"/>
              <a:t>: one </a:t>
            </a:r>
            <a:r>
              <a:rPr lang="en-US" altLang="zh-CN" dirty="0"/>
              <a:t>plus four is greater </a:t>
            </a:r>
            <a:r>
              <a:rPr lang="en-US" altLang="zh-CN" dirty="0" smtClean="0"/>
              <a:t>than three;</a:t>
            </a:r>
            <a:endParaRPr lang="en-US" altLang="zh-CN" dirty="0" smtClean="0"/>
          </a:p>
          <a:p>
            <a:r>
              <a:rPr lang="en-US" altLang="zh-CN" dirty="0"/>
              <a:t>4+5=9 </a:t>
            </a:r>
            <a:r>
              <a:rPr lang="en-US" altLang="zh-CN" dirty="0" smtClean="0"/>
              <a:t>: </a:t>
            </a:r>
            <a:r>
              <a:rPr lang="en-US" altLang="zh-CN" dirty="0"/>
              <a:t>four plus five </a:t>
            </a:r>
            <a:r>
              <a:rPr lang="en-US" altLang="zh-CN" dirty="0" smtClean="0"/>
              <a:t>equals nine </a:t>
            </a:r>
            <a:r>
              <a:rPr lang="zh-CN" altLang="en-US" dirty="0"/>
              <a:t>或 </a:t>
            </a:r>
            <a:r>
              <a:rPr lang="en-US" altLang="zh-CN" dirty="0"/>
              <a:t>four plus five is equal </a:t>
            </a:r>
            <a:r>
              <a:rPr lang="en-US" altLang="zh-CN" dirty="0" smtClean="0"/>
              <a:t>to nine.</a:t>
            </a:r>
            <a:endParaRPr lang="zh-CN" altLang="en-US" dirty="0">
              <a:solidFill>
                <a:srgbClr val="191919"/>
              </a:solidFill>
              <a:latin typeface="PingFang SC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634" y="1667016"/>
            <a:ext cx="6029325" cy="406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Basic Math Symbols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1771" y="1349344"/>
            <a:ext cx="5448300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Basic Math Symbols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3086" y="1488917"/>
            <a:ext cx="4409932" cy="4912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3e8992b5-5db5-46cc-947c-ea2e40ebc0ca"/>
          <p:cNvGrpSpPr>
            <a:grpSpLocks noChangeAspect="1"/>
          </p:cNvGrpSpPr>
          <p:nvPr/>
        </p:nvGrpSpPr>
        <p:grpSpPr>
          <a:xfrm>
            <a:off x="1938597" y="2536548"/>
            <a:ext cx="10012684" cy="3058709"/>
            <a:chOff x="2426898" y="1743445"/>
            <a:chExt cx="6150203" cy="1878785"/>
          </a:xfrm>
        </p:grpSpPr>
        <p:sp>
          <p:nvSpPr>
            <p:cNvPr id="51" name="TextBox 16"/>
            <p:cNvSpPr txBox="1"/>
            <p:nvPr/>
          </p:nvSpPr>
          <p:spPr>
            <a:xfrm>
              <a:off x="4887663" y="1772046"/>
              <a:ext cx="466794" cy="461665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>
                      <a:lumMod val="100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01</a:t>
              </a:r>
              <a:endParaRPr lang="en-US" altLang="zh-CN" sz="2800" dirty="0">
                <a:solidFill>
                  <a:schemeClr val="accent1">
                    <a:lumMod val="100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80" name="TextBox 18"/>
            <p:cNvSpPr txBox="1"/>
            <p:nvPr/>
          </p:nvSpPr>
          <p:spPr>
            <a:xfrm>
              <a:off x="5339916" y="1772815"/>
              <a:ext cx="3237185" cy="35704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sz="3600" dirty="0"/>
                <a:t>Course </a:t>
              </a:r>
              <a:r>
                <a:rPr lang="en-US" altLang="en-US" sz="3600" dirty="0"/>
                <a:t>I</a:t>
              </a:r>
              <a:r>
                <a:rPr lang="en-US" altLang="zh-CN" sz="3600" dirty="0"/>
                <a:t>nformation</a:t>
              </a:r>
              <a:endParaRPr lang="en-US" altLang="zh-CN" sz="3600" dirty="0">
                <a:effectLst/>
              </a:endParaRPr>
            </a:p>
          </p:txBody>
        </p:sp>
        <p:sp>
          <p:nvSpPr>
            <p:cNvPr id="53" name="TextBox 21"/>
            <p:cNvSpPr txBox="1"/>
            <p:nvPr/>
          </p:nvSpPr>
          <p:spPr>
            <a:xfrm>
              <a:off x="4869229" y="2452005"/>
              <a:ext cx="503663" cy="461665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accent2">
                      <a:lumMod val="100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02</a:t>
              </a:r>
              <a:endParaRPr lang="en-US" altLang="zh-CN" sz="2800">
                <a:solidFill>
                  <a:schemeClr val="accent2">
                    <a:lumMod val="100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8" name="TextBox 23"/>
            <p:cNvSpPr txBox="1"/>
            <p:nvPr/>
          </p:nvSpPr>
          <p:spPr>
            <a:xfrm>
              <a:off x="5339916" y="2452774"/>
              <a:ext cx="3237185" cy="35687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en-US" altLang="zh-CN" sz="3600" dirty="0"/>
                <a:t>Overview</a:t>
              </a:r>
              <a:endParaRPr lang="en-US" altLang="zh-CN" sz="3600" dirty="0">
                <a:effectLst/>
              </a:endParaRPr>
            </a:p>
          </p:txBody>
        </p:sp>
        <p:sp>
          <p:nvSpPr>
            <p:cNvPr id="55" name="TextBox 26"/>
            <p:cNvSpPr txBox="1"/>
            <p:nvPr/>
          </p:nvSpPr>
          <p:spPr>
            <a:xfrm>
              <a:off x="4864419" y="3130337"/>
              <a:ext cx="513282" cy="461665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accent3">
                      <a:lumMod val="100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03</a:t>
              </a:r>
              <a:endParaRPr lang="en-US" altLang="zh-CN" sz="2800">
                <a:solidFill>
                  <a:schemeClr val="accent3">
                    <a:lumMod val="100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cxnSp>
          <p:nvCxnSpPr>
            <p:cNvPr id="63" name="Straight Connector 46"/>
            <p:cNvCxnSpPr/>
            <p:nvPr/>
          </p:nvCxnSpPr>
          <p:spPr>
            <a:xfrm>
              <a:off x="5459312" y="1743445"/>
              <a:ext cx="0" cy="5192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9"/>
            <p:cNvCxnSpPr/>
            <p:nvPr/>
          </p:nvCxnSpPr>
          <p:spPr>
            <a:xfrm>
              <a:off x="5459312" y="2423231"/>
              <a:ext cx="0" cy="519214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0"/>
            <p:cNvCxnSpPr/>
            <p:nvPr/>
          </p:nvCxnSpPr>
          <p:spPr>
            <a:xfrm>
              <a:off x="5459312" y="3103016"/>
              <a:ext cx="0" cy="519214"/>
            </a:xfrm>
            <a:prstGeom prst="line">
              <a:avLst/>
            </a:prstGeom>
            <a:ln w="28575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8"/>
            <p:cNvSpPr/>
            <p:nvPr/>
          </p:nvSpPr>
          <p:spPr>
            <a:xfrm>
              <a:off x="2426898" y="2024927"/>
              <a:ext cx="464745" cy="413107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noAutofit/>
            </a:bodyPr>
            <a:lstStyle/>
            <a:p>
              <a:endParaRPr lang="zh-CN" altLang="en-US" sz="2800" b="1" dirty="0">
                <a:solidFill>
                  <a:schemeClr val="tx2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986258" y="437469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dirty="0"/>
          </a:p>
          <a:p>
            <a:r>
              <a:rPr lang="en-US" altLang="zh-CN" sz="3600" dirty="0"/>
              <a:t>English of </a:t>
            </a:r>
            <a:r>
              <a:rPr lang="en-US" altLang="zh-CN" sz="3600" dirty="0" smtClean="0"/>
              <a:t>Mathematical Symbols </a:t>
            </a:r>
            <a:r>
              <a:rPr lang="en-US" altLang="zh-CN" sz="3600" dirty="0"/>
              <a:t>and </a:t>
            </a:r>
            <a:r>
              <a:rPr lang="en-US" altLang="zh-CN" sz="3600" dirty="0" smtClean="0"/>
              <a:t>Formulas </a:t>
            </a:r>
            <a:endParaRPr lang="en-US" altLang="zh-CN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Basic Math Symbols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373" y="2136004"/>
            <a:ext cx="6057900" cy="267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Basic Math Symbols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1673"/>
            <a:ext cx="5859551" cy="46858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2467211"/>
            <a:ext cx="638175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Advanced Math Symbols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2574" y="1663197"/>
            <a:ext cx="6381750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Advanced Math Symbols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8360" y="1467793"/>
            <a:ext cx="7669794" cy="4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Advanced Math Symbols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014" y="1393149"/>
            <a:ext cx="6591300" cy="452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Advanced Math Symbols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2977" y="2062162"/>
            <a:ext cx="6619875" cy="273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Advanced Math Symbols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8206" y="1155383"/>
            <a:ext cx="3498598" cy="6324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0" y="1821331"/>
            <a:ext cx="5484136" cy="44391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700" y="1794284"/>
            <a:ext cx="6381750" cy="422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Advanced Math Symbols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4799" y="1253855"/>
            <a:ext cx="5064801" cy="5102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effectLst/>
              </a:rPr>
              <a:t>Brief Introduction</a:t>
            </a:r>
            <a:endParaRPr lang="en-US" altLang="zh-CN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39" y="1613400"/>
            <a:ext cx="10795082" cy="463328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An </a:t>
            </a:r>
            <a:r>
              <a:rPr lang="en-US" altLang="zh-CN" dirty="0"/>
              <a:t>basic</a:t>
            </a:r>
            <a:r>
              <a:rPr lang="en-US" altLang="zh-CN" dirty="0" smtClean="0"/>
              <a:t> mathematical course lasted for one year.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Not just things to be memorized, but things to be understood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Practice </a:t>
            </a:r>
            <a:r>
              <a:rPr lang="en-US" altLang="zh-CN" dirty="0"/>
              <a:t>makes </a:t>
            </a:r>
            <a:r>
              <a:rPr lang="en-US" altLang="zh-CN" dirty="0" smtClean="0"/>
              <a:t>perfect</a:t>
            </a:r>
            <a:endParaRPr lang="en-US" altLang="zh-CN" dirty="0" smtClean="0"/>
          </a:p>
          <a:p>
            <a:r>
              <a:rPr lang="en-US" altLang="zh-CN" dirty="0" smtClean="0"/>
              <a:t>It </a:t>
            </a:r>
            <a:r>
              <a:rPr lang="en-US" altLang="zh-CN" dirty="0"/>
              <a:t>is a prerequisite course for probability theory and mathematical statistics, complex variable functions, mathematical physics equation, etc. </a:t>
            </a:r>
            <a:endParaRPr lang="en-US" altLang="zh-CN" dirty="0"/>
          </a:p>
          <a:p>
            <a:pPr lvl="1"/>
            <a:r>
              <a:rPr lang="en-US" altLang="zh-CN" dirty="0" smtClean="0"/>
              <a:t>No matter you like it or not, you need to master it.</a:t>
            </a:r>
            <a:endParaRPr lang="en-US" altLang="zh-CN" dirty="0" smtClean="0"/>
          </a:p>
          <a:p>
            <a:r>
              <a:rPr lang="en-US" altLang="zh-CN" dirty="0" smtClean="0"/>
              <a:t>Relevance course(s): exercise class.</a:t>
            </a:r>
            <a:endParaRPr lang="en-US" altLang="zh-CN" dirty="0" smtClean="0"/>
          </a:p>
          <a:p>
            <a:r>
              <a:rPr lang="en-US" altLang="zh-CN" dirty="0" smtClean="0"/>
              <a:t>12 credits for the whole course. </a:t>
            </a:r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effectLst/>
              </a:rPr>
              <a:t>Course Assistant</a:t>
            </a:r>
            <a:endParaRPr lang="en-US" altLang="zh-CN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39" y="1613400"/>
            <a:ext cx="10795082" cy="4633288"/>
          </a:xfrm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265591" y="4132612"/>
            <a:ext cx="4113932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Name: Pan Li (</a:t>
            </a:r>
            <a:r>
              <a:rPr lang="zh-CN" altLang="en-US" dirty="0" smtClean="0"/>
              <a:t>李攀）</a:t>
            </a:r>
            <a:endParaRPr lang="en-US" altLang="zh-CN" dirty="0" smtClean="0"/>
          </a:p>
          <a:p>
            <a:pPr algn="ctr"/>
            <a:r>
              <a:rPr lang="en-US" altLang="zh-CN" dirty="0" smtClean="0">
                <a:hlinkClick r:id="rId1"/>
              </a:rPr>
              <a:t>E-mail: lipan@m.scnu.edu.cn</a:t>
            </a:r>
            <a:endParaRPr lang="en-US" altLang="zh-CN" dirty="0" smtClean="0">
              <a:hlinkClick r:id="rId1"/>
            </a:endParaRPr>
          </a:p>
          <a:p>
            <a:pPr algn="ctr"/>
            <a:r>
              <a:rPr lang="en-US" altLang="zh-CN" dirty="0" smtClean="0">
                <a:sym typeface="+mn-ea"/>
              </a:rPr>
              <a:t>course assistant</a:t>
            </a:r>
            <a:endParaRPr lang="en-US" altLang="zh-CN" dirty="0" smtClean="0"/>
          </a:p>
          <a:p>
            <a:pPr algn="ctr"/>
            <a:r>
              <a:rPr lang="en-US" altLang="zh-CN" dirty="0" smtClean="0">
                <a:sym typeface="+mn-ea"/>
              </a:rPr>
              <a:t>1. Checking </a:t>
            </a:r>
            <a:r>
              <a:rPr lang="en-US" altLang="zh-CN" dirty="0">
                <a:sym typeface="+mn-ea"/>
              </a:rPr>
              <a:t>the </a:t>
            </a:r>
            <a:r>
              <a:rPr lang="en-US" altLang="zh-CN" dirty="0" smtClean="0">
                <a:sym typeface="+mn-ea"/>
              </a:rPr>
              <a:t>homework; </a:t>
            </a:r>
            <a:endParaRPr lang="en-US" altLang="zh-CN" dirty="0" smtClean="0"/>
          </a:p>
          <a:p>
            <a:pPr algn="ctr"/>
            <a:r>
              <a:rPr lang="en-US" altLang="zh-CN" dirty="0" smtClean="0">
                <a:sym typeface="+mn-ea"/>
              </a:rPr>
              <a:t>2. Checking the problem in exercise course;</a:t>
            </a:r>
            <a:endParaRPr lang="en-US" altLang="zh-CN" dirty="0" smtClean="0"/>
          </a:p>
          <a:p>
            <a:pPr algn="ctr"/>
            <a:r>
              <a:rPr lang="en-US" altLang="zh-CN" dirty="0" smtClean="0">
                <a:sym typeface="+mn-ea"/>
              </a:rPr>
              <a:t>3. Answer the question related to </a:t>
            </a:r>
            <a:endParaRPr lang="en-US" altLang="zh-CN" dirty="0" smtClean="0"/>
          </a:p>
          <a:p>
            <a:pPr algn="ctr"/>
            <a:r>
              <a:rPr lang="en-US" altLang="zh-CN" dirty="0" smtClean="0">
                <a:sym typeface="+mn-ea"/>
              </a:rPr>
              <a:t>the homework and exercise.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635200" y="4132538"/>
            <a:ext cx="411393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Name: RuiFeng Zou (</a:t>
            </a:r>
            <a:r>
              <a:rPr lang="zh-CN" altLang="en-US" dirty="0" smtClean="0"/>
              <a:t>邹瑞峰）</a:t>
            </a:r>
            <a:endParaRPr lang="en-US" altLang="zh-CN" dirty="0" smtClean="0"/>
          </a:p>
          <a:p>
            <a:pPr algn="ctr"/>
            <a:r>
              <a:rPr lang="en-US" altLang="zh-CN" dirty="0" smtClean="0">
                <a:hlinkClick r:id="rId1"/>
              </a:rPr>
              <a:t>E-mail: zruifeng@m.scnu.edu.cn</a:t>
            </a:r>
            <a:endParaRPr lang="en-US" altLang="zh-CN" dirty="0" smtClean="0">
              <a:hlinkClick r:id="rId1"/>
            </a:endParaRPr>
          </a:p>
          <a:p>
            <a:pPr algn="ctr"/>
            <a:r>
              <a:rPr lang="en-US" altLang="zh-CN" dirty="0" smtClean="0"/>
              <a:t> course assistant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1. Checking </a:t>
            </a:r>
            <a:r>
              <a:rPr lang="en-US" altLang="zh-CN" dirty="0"/>
              <a:t>the </a:t>
            </a:r>
            <a:r>
              <a:rPr lang="en-US" altLang="zh-CN" dirty="0" smtClean="0"/>
              <a:t>homework; 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2. Checking the problem in exercise course;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3. Answer the question related to 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the homework and exercise. 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48535" y="1613535"/>
            <a:ext cx="1847850" cy="2403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220" y="1601470"/>
            <a:ext cx="1811655" cy="2415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Material</a:t>
            </a:r>
            <a:endParaRPr lang="en-US" altLang="zh-CN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Notes (Most Important!) 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it can be considered as a </a:t>
            </a:r>
            <a:r>
              <a:rPr lang="en-US" altLang="zh-CN" dirty="0" smtClean="0">
                <a:solidFill>
                  <a:srgbClr val="FF0000"/>
                </a:solidFill>
              </a:rPr>
              <a:t>textbook</a:t>
            </a:r>
            <a:r>
              <a:rPr lang="en-US" altLang="zh-CN" dirty="0" smtClean="0"/>
              <a:t> (</a:t>
            </a:r>
            <a:r>
              <a:rPr lang="zh-CN" altLang="en-US" dirty="0" smtClean="0"/>
              <a:t>教材）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pPr lvl="1"/>
            <a:r>
              <a:rPr lang="en-US" altLang="zh-CN" dirty="0"/>
              <a:t>p</a:t>
            </a:r>
            <a:r>
              <a:rPr lang="en-US" altLang="zh-CN" dirty="0" smtClean="0"/>
              <a:t>repare lessons </a:t>
            </a:r>
            <a:r>
              <a:rPr lang="en-US" altLang="zh-CN" dirty="0"/>
              <a:t>before </a:t>
            </a:r>
            <a:r>
              <a:rPr lang="en-US" altLang="zh-CN" dirty="0" smtClean="0"/>
              <a:t>class and review after class based on it.</a:t>
            </a:r>
            <a:endParaRPr lang="en-US" altLang="zh-CN" dirty="0" smtClean="0"/>
          </a:p>
          <a:p>
            <a:r>
              <a:rPr lang="en-US" altLang="zh-CN" dirty="0" smtClean="0"/>
              <a:t>Question set: use for </a:t>
            </a:r>
            <a:r>
              <a:rPr lang="en-US" altLang="zh-CN" dirty="0" smtClean="0">
                <a:solidFill>
                  <a:srgbClr val="FF0000"/>
                </a:solidFill>
              </a:rPr>
              <a:t>homework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Slides: contains more details for the content in Notes, </a:t>
            </a:r>
            <a:r>
              <a:rPr lang="en-US" altLang="zh-CN" dirty="0" smtClean="0">
                <a:solidFill>
                  <a:srgbClr val="FF0000"/>
                </a:solidFill>
              </a:rPr>
              <a:t>only presented  on the class, no share except this one.</a:t>
            </a:r>
            <a:r>
              <a:rPr lang="en-US" altLang="zh-CN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Reference: </a:t>
            </a:r>
            <a:r>
              <a:rPr lang="en-US" altLang="zh-CN" dirty="0"/>
              <a:t>Calculus, James Stewart, Cengage Learning (7th Edition, International Metric Version, 2012</a:t>
            </a:r>
            <a:r>
              <a:rPr lang="en-US" altLang="zh-CN" dirty="0" smtClean="0"/>
              <a:t>).  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altLang="zh-CN" dirty="0" smtClean="0">
                <a:solidFill>
                  <a:srgbClr val="FF0000"/>
                </a:solidFill>
              </a:rPr>
              <a:t>upplementary material for self learning.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pPr marL="342900" lvl="1" indent="0">
              <a:buNone/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effectLst/>
              </a:rPr>
              <a:t>Lecture course</a:t>
            </a:r>
            <a:endParaRPr lang="en-US" altLang="zh-CN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39" y="1613400"/>
            <a:ext cx="10795082" cy="4633288"/>
          </a:xfrm>
        </p:spPr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14697" y="1915273"/>
            <a:ext cx="9840686" cy="289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Slides and blackboard-writing will be applied explain the key and difficult points of relevant notes. </a:t>
            </a:r>
            <a:endParaRPr lang="en-US" altLang="zh-CN" sz="2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And homework will be assigned each week to enhance the study effect.</a:t>
            </a:r>
            <a:endParaRPr lang="en-US" altLang="zh-CN" sz="2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You should finish the homework in time and upload it to MyAberdeen or 砺儒云课堂 before Monday of the following week. </a:t>
            </a:r>
            <a:endParaRPr lang="en-US" altLang="zh-CN" sz="2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Lecture </a:t>
            </a:r>
            <a:r>
              <a:rPr lang="en-US" altLang="zh-CN" dirty="0" smtClean="0"/>
              <a:t>course </a:t>
            </a:r>
            <a:r>
              <a:rPr lang="en-US" altLang="zh-CN" dirty="0"/>
              <a:t>a</a:t>
            </a:r>
            <a:r>
              <a:rPr lang="en-US" altLang="en-US" dirty="0" smtClean="0"/>
              <a:t>ssessment </a:t>
            </a:r>
            <a:endParaRPr lang="en-US" altLang="zh-CN" dirty="0">
              <a:effectLst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3753" y="2375065"/>
          <a:ext cx="10094673" cy="1943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4891"/>
                <a:gridCol w="3364891"/>
                <a:gridCol w="3364891"/>
              </a:tblGrid>
              <a:tr h="510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Assessment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Requirements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%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Coursework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Homework submissions</a:t>
                      </a:r>
                      <a:r>
                        <a:rPr lang="zh-CN" sz="18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8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Final Exam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Written test, closed book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Requirement</a:t>
            </a:r>
            <a:endParaRPr lang="en-US" altLang="zh-CN" dirty="0"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3563" y="1550857"/>
            <a:ext cx="10394867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CN" sz="26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Written Assignments:</a:t>
            </a:r>
            <a:r>
              <a:rPr lang="en-US" altLang="zh-CN" sz="2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 One problem sets for homework each week, comprising 20% of the grade.</a:t>
            </a:r>
            <a:endParaRPr lang="en-US" altLang="zh-CN" sz="2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CN" sz="26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Final Exam:</a:t>
            </a:r>
            <a:r>
              <a:rPr lang="en-US" altLang="zh-CN" sz="2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  worth 80% of the final grade. The final exam covers primarily material in Notes, but may also cover material in Slides.</a:t>
            </a:r>
            <a:endParaRPr lang="en-US" altLang="zh-CN" sz="2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CN" sz="26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Preparation Readings:</a:t>
            </a:r>
            <a:r>
              <a:rPr lang="en-US" altLang="zh-CN" sz="2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 You are responsible for completing all assigned reading before the class indicated in the schedule, whether or not the material is covered in lectures.</a:t>
            </a:r>
            <a:endParaRPr lang="en-US" altLang="zh-CN" sz="2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Excise </a:t>
            </a:r>
            <a:r>
              <a:rPr lang="en-GB" altLang="zh-CN" dirty="0"/>
              <a:t>course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some typical problems of relevant notes will be analysed. </a:t>
            </a:r>
            <a:endParaRPr lang="en-GB" altLang="zh-CN" dirty="0" smtClean="0"/>
          </a:p>
          <a:p>
            <a:r>
              <a:rPr lang="en-GB" altLang="zh-CN" dirty="0" smtClean="0"/>
              <a:t>And </a:t>
            </a:r>
            <a:r>
              <a:rPr lang="en-GB" altLang="zh-CN" dirty="0"/>
              <a:t>you should finish some exercise assignments similarly to the typical problems on the class and after class as well. </a:t>
            </a:r>
            <a:endParaRPr lang="en-GB" altLang="zh-CN" dirty="0" smtClean="0"/>
          </a:p>
          <a:p>
            <a:r>
              <a:rPr lang="en-GB" altLang="zh-CN" dirty="0" smtClean="0"/>
              <a:t>You </a:t>
            </a:r>
            <a:r>
              <a:rPr lang="en-GB" altLang="zh-CN" dirty="0"/>
              <a:t>should upload exercise assignments to </a:t>
            </a:r>
            <a:r>
              <a:rPr lang="zh-CN" altLang="en-US" dirty="0"/>
              <a:t>砺儒</a:t>
            </a:r>
            <a:r>
              <a:rPr lang="zh-CN" altLang="en-US" dirty="0" smtClean="0"/>
              <a:t>云课堂 </a:t>
            </a:r>
            <a:r>
              <a:rPr lang="en-GB" altLang="zh-CN" dirty="0" smtClean="0"/>
              <a:t>before </a:t>
            </a:r>
            <a:r>
              <a:rPr lang="en-GB" altLang="zh-CN" dirty="0"/>
              <a:t>Monday of the following week as well</a:t>
            </a:r>
            <a:r>
              <a:rPr lang="en-GB" altLang="zh-CN" dirty="0" smtClean="0"/>
              <a:t>.</a:t>
            </a:r>
            <a:endParaRPr lang="en-GB" altLang="zh-CN" dirty="0" smtClean="0"/>
          </a:p>
          <a:p>
            <a:r>
              <a:rPr lang="en-GB" altLang="zh-CN" dirty="0" smtClean="0"/>
              <a:t>Finally</a:t>
            </a:r>
            <a:r>
              <a:rPr lang="en-GB" altLang="zh-CN" dirty="0"/>
              <a:t>, some common mistakes of homework and exercise assignments will be explained in the exercise course. 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7005,&quot;width&quot;:5385}"/>
</p:tagLst>
</file>

<file path=ppt/tags/tag2.xml><?xml version="1.0" encoding="utf-8"?>
<p:tagLst xmlns:p="http://schemas.openxmlformats.org/presentationml/2006/main">
  <p:tag name="KSO_WM_UNIT_TABLE_BEAUTIFY" val="smartTable{2927cbfa-0d77-4878-9b90-9ad361bacb19}"/>
</p:tagLst>
</file>

<file path=ppt/tags/tag3.xml><?xml version="1.0" encoding="utf-8"?>
<p:tagLst xmlns:p="http://schemas.openxmlformats.org/presentationml/2006/main">
  <p:tag name="ISLIDE TOOLS.GUIDESSETTING" val="{&quot;Id&quot;:&quot;GuidesStyle_None&quot;,&quot;Name&quot;:&quot;无&quot;,&quot;HeaderHeight&quot;:0.0,&quot;FooterHeight&quot;:0.0,&quot;SideMargin&quot;:0.0,&quot;TopMargin&quot;:0.0,&quot;BottomMargin&quot;:0.0,&quot;IntervalMargin&quot;:0.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4242</Words>
  <Application>WPS 演示</Application>
  <PresentationFormat>宽屏</PresentationFormat>
  <Paragraphs>213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思源黑体 CN Heavy</vt:lpstr>
      <vt:lpstr>黑体</vt:lpstr>
      <vt:lpstr>思源黑体 CN Medium</vt:lpstr>
      <vt:lpstr>思源黑体 CN Bold</vt:lpstr>
      <vt:lpstr>Calibri</vt:lpstr>
      <vt:lpstr>Arial Unicode MS</vt:lpstr>
      <vt:lpstr>Times New Roman</vt:lpstr>
      <vt:lpstr>Symbol</vt:lpstr>
      <vt:lpstr>Georgia</vt:lpstr>
      <vt:lpstr>Arial Unicode MS</vt:lpstr>
      <vt:lpstr>等线</vt:lpstr>
      <vt:lpstr>PingFang SC</vt:lpstr>
      <vt:lpstr>Segoe Print</vt:lpstr>
      <vt:lpstr>Office 主题​​</vt:lpstr>
      <vt:lpstr>Introduction to Advanced Mathematics 1</vt:lpstr>
      <vt:lpstr>PowerPoint 演示文稿</vt:lpstr>
      <vt:lpstr>Brief Introduction</vt:lpstr>
      <vt:lpstr>Course Assistant</vt:lpstr>
      <vt:lpstr>Material</vt:lpstr>
      <vt:lpstr>Lecture course</vt:lpstr>
      <vt:lpstr>Lecture course assessment </vt:lpstr>
      <vt:lpstr>Requirement</vt:lpstr>
      <vt:lpstr>Excise course</vt:lpstr>
      <vt:lpstr>Excise course assessment </vt:lpstr>
      <vt:lpstr>Homework Submission</vt:lpstr>
      <vt:lpstr>PowerPoint 演示文稿</vt:lpstr>
      <vt:lpstr>Overview of the Course </vt:lpstr>
      <vt:lpstr>Overview of the Course </vt:lpstr>
      <vt:lpstr>PowerPoint 演示文稿</vt:lpstr>
      <vt:lpstr>Basic Math Symbols</vt:lpstr>
      <vt:lpstr>Basic Math Symbols</vt:lpstr>
      <vt:lpstr>Basic Math Symbols</vt:lpstr>
      <vt:lpstr>Basic Math Symbols</vt:lpstr>
      <vt:lpstr>Basic Math Symbols</vt:lpstr>
      <vt:lpstr>Basic Math Symbols</vt:lpstr>
      <vt:lpstr>Advanced Math Symbols</vt:lpstr>
      <vt:lpstr>Advanced Math Symbols</vt:lpstr>
      <vt:lpstr>Advanced Math Symbols</vt:lpstr>
      <vt:lpstr>Advanced Math Symbols</vt:lpstr>
      <vt:lpstr>Advanced Math Symbols</vt:lpstr>
      <vt:lpstr>Advanced Math Symbols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kidd ryan</dc:creator>
  <cp:lastModifiedBy>Administrator</cp:lastModifiedBy>
  <cp:revision>134</cp:revision>
  <dcterms:created xsi:type="dcterms:W3CDTF">2017-06-06T01:40:00Z</dcterms:created>
  <dcterms:modified xsi:type="dcterms:W3CDTF">2022-09-19T03:40:31Z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52A9993734BC4F5E918A6349E4011FA6</vt:lpwstr>
  </property>
  <property fmtid="{D5CDD505-2E9C-101B-9397-08002B2CF9AE}" pid="3" name="KSOProductBuildVer">
    <vt:lpwstr>2052-11.1.0.10700</vt:lpwstr>
  </property>
</Properties>
</file>