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F8F3-3B53-4C2D-A95A-C28913CA2F8C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2685A-94E8-4962-921B-571B8B333B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01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现代教育技术电子书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6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2010</a:t>
            </a:r>
            <a:r>
              <a:rPr lang="zh-CN" altLang="en-US" dirty="0" smtClean="0"/>
              <a:t>年、</a:t>
            </a:r>
            <a:r>
              <a:rPr lang="en-US" altLang="zh-CN" dirty="0" smtClean="0"/>
              <a:t>2012</a:t>
            </a:r>
            <a:r>
              <a:rPr lang="zh-CN" altLang="en-US" dirty="0" smtClean="0"/>
              <a:t>年两次获评精品课程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0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电子书应用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1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电子书介绍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2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观点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2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41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403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798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8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7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868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388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96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044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3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24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43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ebook_cut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9"/>
          <p:cNvSpPr txBox="1"/>
          <p:nvPr/>
        </p:nvSpPr>
        <p:spPr>
          <a:xfrm>
            <a:off x="3667108" y="2382560"/>
            <a:ext cx="4857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现代教育技术电子书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国家级精品课程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79" y="1514029"/>
            <a:ext cx="5820827" cy="479054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6200575" y="836713"/>
            <a:ext cx="3898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080"/>
            <a:r>
              <a:rPr lang="en-US" altLang="zh-CN" sz="2400" dirty="0">
                <a:solidFill>
                  <a:prstClr val="black"/>
                </a:solidFill>
              </a:rPr>
              <a:t>http://jpkc.gdou.com/jyjs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8329" y="3355299"/>
            <a:ext cx="29161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80"/>
            <a:r>
              <a:rPr lang="en-US" altLang="zh-CN" sz="2667" dirty="0">
                <a:solidFill>
                  <a:prstClr val="white"/>
                </a:solidFill>
              </a:rPr>
              <a:t>《</a:t>
            </a:r>
            <a:r>
              <a:rPr lang="zh-CN" altLang="en-US" sz="2667" dirty="0">
                <a:solidFill>
                  <a:prstClr val="white"/>
                </a:solidFill>
              </a:rPr>
              <a:t>现代教育技术</a:t>
            </a:r>
            <a:r>
              <a:rPr lang="en-US" altLang="zh-CN" sz="2667" dirty="0">
                <a:solidFill>
                  <a:prstClr val="white"/>
                </a:solidFill>
              </a:rPr>
              <a:t>》</a:t>
            </a:r>
          </a:p>
          <a:p>
            <a:pPr algn="ctr" defTabSz="1219080"/>
            <a:r>
              <a:rPr lang="zh-CN" altLang="en-US" sz="3733" dirty="0">
                <a:solidFill>
                  <a:prstClr val="white"/>
                </a:solidFill>
              </a:rPr>
              <a:t>课程网站</a:t>
            </a:r>
            <a:endParaRPr lang="zh-CN" altLang="en-US" sz="37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248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电子书应用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222042" y="913023"/>
            <a:ext cx="2610223" cy="2506963"/>
            <a:chOff x="2555775" y="1266119"/>
            <a:chExt cx="1957667" cy="188022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5" y="1266119"/>
              <a:ext cx="1957667" cy="153448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635195" y="2800092"/>
              <a:ext cx="173475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2400" dirty="0">
                  <a:solidFill>
                    <a:prstClr val="black"/>
                  </a:solidFill>
                </a:rPr>
                <a:t>iPad/iPad Mini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10391" y="4001285"/>
            <a:ext cx="3288044" cy="2481675"/>
            <a:chOff x="1216524" y="3147814"/>
            <a:chExt cx="2466033" cy="18612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524" y="3147814"/>
              <a:ext cx="2466033" cy="151500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453693" y="4662821"/>
              <a:ext cx="18890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2400" dirty="0">
                  <a:solidFill>
                    <a:prstClr val="black"/>
                  </a:solidFill>
                </a:rPr>
                <a:t>Windows Tablet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70870" y="2230267"/>
            <a:ext cx="4063660" cy="4081925"/>
            <a:chOff x="4940920" y="675145"/>
            <a:chExt cx="3047745" cy="306144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0920" y="675145"/>
              <a:ext cx="3047745" cy="2438196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文本框 7"/>
            <p:cNvSpPr txBox="1"/>
            <p:nvPr/>
          </p:nvSpPr>
          <p:spPr>
            <a:xfrm>
              <a:off x="5354175" y="3113341"/>
              <a:ext cx="2221233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black"/>
                  </a:solidFill>
                </a:rPr>
                <a:t>HTML5 </a:t>
              </a:r>
              <a:r>
                <a:rPr lang="en-US" altLang="zh-CN" sz="2400" dirty="0" err="1">
                  <a:solidFill>
                    <a:prstClr val="black"/>
                  </a:solidFill>
                </a:rPr>
                <a:t>WebSite</a:t>
              </a:r>
              <a:endParaRPr lang="en-US" altLang="zh-CN" sz="2400" dirty="0">
                <a:solidFill>
                  <a:prstClr val="black"/>
                </a:solidFill>
              </a:endParaRPr>
            </a:p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（</a:t>
              </a:r>
              <a:r>
                <a:rPr lang="en-US" altLang="zh-CN" sz="2400" dirty="0">
                  <a:solidFill>
                    <a:prstClr val="black"/>
                  </a:solidFill>
                </a:rPr>
                <a:t>Android Tablet</a:t>
              </a:r>
              <a:r>
                <a:rPr lang="zh-CN" altLang="en-US" sz="2400" dirty="0">
                  <a:solidFill>
                    <a:prstClr val="black"/>
                  </a:solidFill>
                </a:rPr>
                <a:t>）</a:t>
              </a:r>
              <a:endParaRPr lang="en-US" altLang="zh-CN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73211" y="1445627"/>
            <a:ext cx="5402843" cy="2945573"/>
            <a:chOff x="618197" y="1091676"/>
            <a:chExt cx="4052132" cy="220918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97" y="1091676"/>
              <a:ext cx="1118852" cy="1118852"/>
            </a:xfrm>
            <a:prstGeom prst="rect">
              <a:avLst/>
            </a:prstGeom>
          </p:spPr>
        </p:pic>
        <p:cxnSp>
          <p:nvCxnSpPr>
            <p:cNvPr id="14" name="直接连接符 13"/>
            <p:cNvCxnSpPr/>
            <p:nvPr/>
          </p:nvCxnSpPr>
          <p:spPr>
            <a:xfrm>
              <a:off x="2009361" y="1787118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939026" y="2131690"/>
              <a:ext cx="2731303" cy="1169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603034" y="2358845"/>
              <a:ext cx="254756" cy="3042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2137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电子书</a:t>
            </a:r>
            <a:endParaRPr lang="zh-CN" altLang="en-US" dirty="0"/>
          </a:p>
        </p:txBody>
      </p:sp>
      <p:pic>
        <p:nvPicPr>
          <p:cNvPr id="3" name="图片 2">
            <a:hlinkClick r:id="rId3" action="ppaction://hlinkfile" tooltip="电子书使用帮助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7" y="1604798"/>
            <a:ext cx="5954971" cy="433828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8112224" y="2084851"/>
            <a:ext cx="2210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200" dirty="0">
                <a:solidFill>
                  <a:prstClr val="white"/>
                </a:solidFill>
              </a:rPr>
              <a:t>突破传统</a:t>
            </a:r>
            <a:endParaRPr lang="en-US" altLang="zh-CN" sz="32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200" dirty="0">
                <a:solidFill>
                  <a:prstClr val="white"/>
                </a:solidFill>
              </a:rPr>
              <a:t>交互</a:t>
            </a:r>
            <a:r>
              <a:rPr lang="zh-CN" altLang="en-US" sz="3200" dirty="0">
                <a:solidFill>
                  <a:prstClr val="white"/>
                </a:solidFill>
              </a:rPr>
              <a:t>性强</a:t>
            </a:r>
            <a:endParaRPr lang="en-US" altLang="zh-CN" sz="32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200" dirty="0">
                <a:solidFill>
                  <a:prstClr val="white"/>
                </a:solidFill>
              </a:rPr>
              <a:t>兼容性好</a:t>
            </a:r>
          </a:p>
        </p:txBody>
      </p:sp>
    </p:spTree>
    <p:extLst>
      <p:ext uri="{BB962C8B-B14F-4D97-AF65-F5344CB8AC3E}">
        <p14:creationId xmlns:p14="http://schemas.microsoft.com/office/powerpoint/2010/main" val="93120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观点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303078" y="2276873"/>
            <a:ext cx="7713971" cy="91300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5333" dirty="0">
                <a:solidFill>
                  <a:prstClr val="white"/>
                </a:solidFill>
              </a:rPr>
              <a:t>电子书创新微课学习方式</a:t>
            </a:r>
            <a:endParaRPr lang="zh-CN" altLang="en-US" sz="5333" dirty="0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21743" y="3220720"/>
            <a:ext cx="9732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80"/>
            <a:r>
              <a:rPr lang="zh-CN" altLang="en-US" sz="2400" dirty="0">
                <a:solidFill>
                  <a:prstClr val="black"/>
                </a:solidFill>
              </a:rPr>
              <a:t>“运用跨平台开发技术，微课学习不再仅限于视频，在有效保护版权的同时，也能对教科书的数字出版形成良性指导。”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algn="ctr" defTabSz="1219080"/>
            <a:r>
              <a:rPr lang="en-US" altLang="zh-CN" sz="2400" dirty="0">
                <a:solidFill>
                  <a:prstClr val="black"/>
                </a:solidFill>
              </a:rPr>
              <a:t>                                                              ——</a:t>
            </a:r>
            <a:r>
              <a:rPr lang="zh-CN" altLang="en-US" sz="2400" dirty="0">
                <a:solidFill>
                  <a:prstClr val="black"/>
                </a:solidFill>
              </a:rPr>
              <a:t>李</a:t>
            </a:r>
            <a:r>
              <a:rPr lang="zh-CN" altLang="en-US" sz="2400">
                <a:solidFill>
                  <a:prstClr val="black"/>
                </a:solidFill>
              </a:rPr>
              <a:t>健文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867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宽屏</PresentationFormat>
  <Paragraphs>28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方正姚体</vt:lpstr>
      <vt:lpstr>宋体</vt:lpstr>
      <vt:lpstr>微软雅黑</vt:lpstr>
      <vt:lpstr>Arial</vt:lpstr>
      <vt:lpstr>Calibri</vt:lpstr>
      <vt:lpstr>Wingdings</vt:lpstr>
      <vt:lpstr>1_Office 主题</vt:lpstr>
      <vt:lpstr>PowerPoint 演示文稿</vt:lpstr>
      <vt:lpstr>国家级精品课程</vt:lpstr>
      <vt:lpstr>电子书应用</vt:lpstr>
      <vt:lpstr>电子书</vt:lpstr>
      <vt:lpstr>观点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pper lee</dc:creator>
  <cp:lastModifiedBy>pper lee</cp:lastModifiedBy>
  <cp:revision>1</cp:revision>
  <dcterms:created xsi:type="dcterms:W3CDTF">2016-10-20T05:13:59Z</dcterms:created>
  <dcterms:modified xsi:type="dcterms:W3CDTF">2016-10-20T05:14:11Z</dcterms:modified>
</cp:coreProperties>
</file>