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2" r:id="rId1"/>
  </p:sldMasterIdLst>
  <p:notesMasterIdLst>
    <p:notesMasterId r:id="rId13"/>
  </p:notesMasterIdLst>
  <p:handoutMasterIdLst>
    <p:handoutMasterId r:id="rId14"/>
  </p:handoutMasterIdLst>
  <p:sldIdLst>
    <p:sldId id="295" r:id="rId2"/>
    <p:sldId id="369" r:id="rId3"/>
    <p:sldId id="294" r:id="rId4"/>
    <p:sldId id="296" r:id="rId5"/>
    <p:sldId id="365" r:id="rId6"/>
    <p:sldId id="366" r:id="rId7"/>
    <p:sldId id="368" r:id="rId8"/>
    <p:sldId id="372" r:id="rId9"/>
    <p:sldId id="373" r:id="rId10"/>
    <p:sldId id="370" r:id="rId11"/>
    <p:sldId id="371" r:id="rId12"/>
  </p:sldIdLst>
  <p:sldSz cx="9144000" cy="6858000" type="screen4x3"/>
  <p:notesSz cx="6858000" cy="9144000"/>
  <p:defaultTextStyle>
    <a:defPPr>
      <a:defRPr lang="zh-CN"/>
    </a:defPPr>
    <a:lvl1pPr algn="ctr" rtl="0" fontAlgn="base">
      <a:spcBef>
        <a:spcPct val="0"/>
      </a:spcBef>
      <a:spcAft>
        <a:spcPct val="0"/>
      </a:spcAft>
      <a:defRPr b="1" kern="1200">
        <a:solidFill>
          <a:schemeClr val="tx1"/>
        </a:solidFill>
        <a:latin typeface="Verdana" panose="020B0604030504040204" pitchFamily="34" charset="0"/>
        <a:ea typeface="宋体" panose="02010600030101010101" pitchFamily="2" charset="-122"/>
        <a:cs typeface="+mn-cs"/>
      </a:defRPr>
    </a:lvl1pPr>
    <a:lvl2pPr marL="457200" algn="ctr" rtl="0" fontAlgn="base">
      <a:spcBef>
        <a:spcPct val="0"/>
      </a:spcBef>
      <a:spcAft>
        <a:spcPct val="0"/>
      </a:spcAft>
      <a:defRPr b="1" kern="1200">
        <a:solidFill>
          <a:schemeClr val="tx1"/>
        </a:solidFill>
        <a:latin typeface="Verdana" panose="020B0604030504040204" pitchFamily="34" charset="0"/>
        <a:ea typeface="宋体" panose="02010600030101010101" pitchFamily="2" charset="-122"/>
        <a:cs typeface="+mn-cs"/>
      </a:defRPr>
    </a:lvl2pPr>
    <a:lvl3pPr marL="914400" algn="ctr" rtl="0" fontAlgn="base">
      <a:spcBef>
        <a:spcPct val="0"/>
      </a:spcBef>
      <a:spcAft>
        <a:spcPct val="0"/>
      </a:spcAft>
      <a:defRPr b="1" kern="1200">
        <a:solidFill>
          <a:schemeClr val="tx1"/>
        </a:solidFill>
        <a:latin typeface="Verdana" panose="020B0604030504040204" pitchFamily="34" charset="0"/>
        <a:ea typeface="宋体" panose="02010600030101010101" pitchFamily="2" charset="-122"/>
        <a:cs typeface="+mn-cs"/>
      </a:defRPr>
    </a:lvl3pPr>
    <a:lvl4pPr marL="1371600" algn="ctr" rtl="0" fontAlgn="base">
      <a:spcBef>
        <a:spcPct val="0"/>
      </a:spcBef>
      <a:spcAft>
        <a:spcPct val="0"/>
      </a:spcAft>
      <a:defRPr b="1" kern="1200">
        <a:solidFill>
          <a:schemeClr val="tx1"/>
        </a:solidFill>
        <a:latin typeface="Verdana" panose="020B0604030504040204" pitchFamily="34" charset="0"/>
        <a:ea typeface="宋体" panose="02010600030101010101" pitchFamily="2" charset="-122"/>
        <a:cs typeface="+mn-cs"/>
      </a:defRPr>
    </a:lvl4pPr>
    <a:lvl5pPr marL="1828800" algn="ctr" rtl="0" fontAlgn="base">
      <a:spcBef>
        <a:spcPct val="0"/>
      </a:spcBef>
      <a:spcAft>
        <a:spcPct val="0"/>
      </a:spcAft>
      <a:defRPr b="1" kern="1200">
        <a:solidFill>
          <a:schemeClr val="tx1"/>
        </a:solidFill>
        <a:latin typeface="Verdana" panose="020B0604030504040204" pitchFamily="34" charset="0"/>
        <a:ea typeface="宋体" panose="02010600030101010101" pitchFamily="2" charset="-122"/>
        <a:cs typeface="+mn-cs"/>
      </a:defRPr>
    </a:lvl5pPr>
    <a:lvl6pPr marL="2286000" algn="l" defTabSz="914400" rtl="0" eaLnBrk="1" latinLnBrk="0" hangingPunct="1">
      <a:defRPr b="1" kern="1200">
        <a:solidFill>
          <a:schemeClr val="tx1"/>
        </a:solidFill>
        <a:latin typeface="Verdana" panose="020B0604030504040204" pitchFamily="34" charset="0"/>
        <a:ea typeface="宋体" panose="02010600030101010101" pitchFamily="2" charset="-122"/>
        <a:cs typeface="+mn-cs"/>
      </a:defRPr>
    </a:lvl6pPr>
    <a:lvl7pPr marL="2743200" algn="l" defTabSz="914400" rtl="0" eaLnBrk="1" latinLnBrk="0" hangingPunct="1">
      <a:defRPr b="1" kern="1200">
        <a:solidFill>
          <a:schemeClr val="tx1"/>
        </a:solidFill>
        <a:latin typeface="Verdana" panose="020B0604030504040204" pitchFamily="34" charset="0"/>
        <a:ea typeface="宋体" panose="02010600030101010101" pitchFamily="2" charset="-122"/>
        <a:cs typeface="+mn-cs"/>
      </a:defRPr>
    </a:lvl7pPr>
    <a:lvl8pPr marL="3200400" algn="l" defTabSz="914400" rtl="0" eaLnBrk="1" latinLnBrk="0" hangingPunct="1">
      <a:defRPr b="1" kern="1200">
        <a:solidFill>
          <a:schemeClr val="tx1"/>
        </a:solidFill>
        <a:latin typeface="Verdana" panose="020B0604030504040204" pitchFamily="34" charset="0"/>
        <a:ea typeface="宋体" panose="02010600030101010101" pitchFamily="2" charset="-122"/>
        <a:cs typeface="+mn-cs"/>
      </a:defRPr>
    </a:lvl8pPr>
    <a:lvl9pPr marL="3657600" algn="l" defTabSz="914400" rtl="0" eaLnBrk="1" latinLnBrk="0" hangingPunct="1">
      <a:defRPr b="1" kern="1200">
        <a:solidFill>
          <a:schemeClr val="tx1"/>
        </a:solidFill>
        <a:latin typeface="Verdana" panose="020B060403050404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00FF"/>
    <a:srgbClr val="DEEE12"/>
    <a:srgbClr val="00FF00"/>
    <a:srgbClr val="0000CC"/>
    <a:srgbClr val="000000"/>
    <a:srgbClr val="FFFF00"/>
    <a:srgbClr val="CC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3" d="100"/>
          <a:sy n="73" d="100"/>
        </p:scale>
        <p:origin x="1476" y="72"/>
      </p:cViewPr>
      <p:guideLst>
        <p:guide orient="horz" pos="2160"/>
        <p:guide pos="2880"/>
      </p:guideLst>
    </p:cSldViewPr>
  </p:slideViewPr>
  <p:notesTextViewPr>
    <p:cViewPr>
      <p:scale>
        <a:sx n="100" d="100"/>
        <a:sy n="100" d="100"/>
      </p:scale>
      <p:origin x="0" y="0"/>
    </p:cViewPr>
  </p:notesTextViewPr>
  <p:sorterViewPr>
    <p:cViewPr>
      <p:scale>
        <a:sx n="150" d="100"/>
        <a:sy n="150" d="100"/>
      </p:scale>
      <p:origin x="0" y="0"/>
    </p:cViewPr>
  </p:sorterViewPr>
  <p:notesViewPr>
    <p:cSldViewPr>
      <p:cViewPr varScale="1">
        <p:scale>
          <a:sx n="59" d="100"/>
          <a:sy n="59" d="100"/>
        </p:scale>
        <p:origin x="2148"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32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b="0">
                <a:latin typeface="Arial" charset="0"/>
                <a:ea typeface="宋体" pitchFamily="2" charset="-122"/>
              </a:defRPr>
            </a:lvl1pPr>
          </a:lstStyle>
          <a:p>
            <a:pPr>
              <a:defRPr/>
            </a:pPr>
            <a:endParaRPr lang="en-US" altLang="zh-CN"/>
          </a:p>
        </p:txBody>
      </p:sp>
      <p:sp>
        <p:nvSpPr>
          <p:cNvPr id="5325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latin typeface="Arial" charset="0"/>
                <a:ea typeface="宋体" pitchFamily="2" charset="-122"/>
              </a:defRPr>
            </a:lvl1pPr>
          </a:lstStyle>
          <a:p>
            <a:pPr>
              <a:defRPr/>
            </a:pPr>
            <a:endParaRPr lang="en-US" altLang="zh-CN"/>
          </a:p>
        </p:txBody>
      </p:sp>
      <p:sp>
        <p:nvSpPr>
          <p:cNvPr id="5325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b="0">
                <a:latin typeface="Arial" charset="0"/>
                <a:ea typeface="宋体" pitchFamily="2" charset="-122"/>
              </a:defRPr>
            </a:lvl1pPr>
          </a:lstStyle>
          <a:p>
            <a:pPr>
              <a:defRPr/>
            </a:pPr>
            <a:endParaRPr lang="en-US" altLang="zh-CN"/>
          </a:p>
        </p:txBody>
      </p:sp>
      <p:sp>
        <p:nvSpPr>
          <p:cNvPr id="5325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latin typeface="Arial" panose="020B0604020202020204" pitchFamily="34" charset="0"/>
              </a:defRPr>
            </a:lvl1pPr>
          </a:lstStyle>
          <a:p>
            <a:fld id="{04150F96-6B00-42F6-9C63-E6D241ABDF4A}" type="slidenum">
              <a:rPr lang="en-US" altLang="zh-CN"/>
              <a:pPr/>
              <a:t>‹#›</a:t>
            </a:fld>
            <a:endParaRPr lang="en-US" altLang="zh-CN"/>
          </a:p>
        </p:txBody>
      </p:sp>
    </p:spTree>
    <p:extLst>
      <p:ext uri="{BB962C8B-B14F-4D97-AF65-F5344CB8AC3E}">
        <p14:creationId xmlns:p14="http://schemas.microsoft.com/office/powerpoint/2010/main" val="27481331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b="0">
                <a:latin typeface="Arial" charset="0"/>
                <a:ea typeface="宋体" pitchFamily="2" charset="-122"/>
              </a:defRPr>
            </a:lvl1pPr>
          </a:lstStyle>
          <a:p>
            <a:pPr>
              <a:defRPr/>
            </a:pPr>
            <a:endParaRPr lang="en-US" altLang="zh-CN"/>
          </a:p>
        </p:txBody>
      </p:sp>
      <p:sp>
        <p:nvSpPr>
          <p:cNvPr id="92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latin typeface="Arial" charset="0"/>
                <a:ea typeface="宋体" pitchFamily="2" charset="-122"/>
              </a:defRPr>
            </a:lvl1pPr>
          </a:lstStyle>
          <a:p>
            <a:pPr>
              <a:defRPr/>
            </a:pPr>
            <a:endParaRPr lang="en-US" altLang="zh-CN"/>
          </a:p>
        </p:txBody>
      </p:sp>
      <p:sp>
        <p:nvSpPr>
          <p:cNvPr id="655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b="0">
                <a:latin typeface="Arial" charset="0"/>
                <a:ea typeface="宋体" pitchFamily="2" charset="-122"/>
              </a:defRPr>
            </a:lvl1pPr>
          </a:lstStyle>
          <a:p>
            <a:pPr>
              <a:defRPr/>
            </a:pPr>
            <a:endParaRPr lang="en-US" altLang="zh-CN"/>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latin typeface="Arial" panose="020B0604020202020204" pitchFamily="34" charset="0"/>
              </a:defRPr>
            </a:lvl1pPr>
          </a:lstStyle>
          <a:p>
            <a:fld id="{EAD1E824-6650-4D57-9198-3CBE312EC4F5}" type="slidenum">
              <a:rPr lang="en-US" altLang="zh-CN"/>
              <a:pPr/>
              <a:t>‹#›</a:t>
            </a:fld>
            <a:endParaRPr lang="en-US" altLang="zh-CN"/>
          </a:p>
        </p:txBody>
      </p:sp>
    </p:spTree>
    <p:extLst>
      <p:ext uri="{BB962C8B-B14F-4D97-AF65-F5344CB8AC3E}">
        <p14:creationId xmlns:p14="http://schemas.microsoft.com/office/powerpoint/2010/main" val="384699646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宋体" pitchFamily="2" charset="-122"/>
        <a:cs typeface="+mn-cs"/>
      </a:defRPr>
    </a:lvl1pPr>
    <a:lvl2pPr marL="457200" algn="l" rtl="0" eaLnBrk="0" fontAlgn="base" hangingPunct="0">
      <a:spcBef>
        <a:spcPct val="30000"/>
      </a:spcBef>
      <a:spcAft>
        <a:spcPct val="0"/>
      </a:spcAft>
      <a:defRPr sz="1200" kern="1200">
        <a:solidFill>
          <a:schemeClr val="tx1"/>
        </a:solidFill>
        <a:latin typeface="Arial" charset="0"/>
        <a:ea typeface="宋体" pitchFamily="2" charset="-122"/>
        <a:cs typeface="+mn-cs"/>
      </a:defRPr>
    </a:lvl2pPr>
    <a:lvl3pPr marL="914400" algn="l" rtl="0" eaLnBrk="0" fontAlgn="base" hangingPunct="0">
      <a:spcBef>
        <a:spcPct val="30000"/>
      </a:spcBef>
      <a:spcAft>
        <a:spcPct val="0"/>
      </a:spcAft>
      <a:defRPr sz="1200" kern="1200">
        <a:solidFill>
          <a:schemeClr val="tx1"/>
        </a:solidFill>
        <a:latin typeface="Arial" charset="0"/>
        <a:ea typeface="宋体" pitchFamily="2" charset="-122"/>
        <a:cs typeface="+mn-cs"/>
      </a:defRPr>
    </a:lvl3pPr>
    <a:lvl4pPr marL="1371600" algn="l" rtl="0" eaLnBrk="0" fontAlgn="base" hangingPunct="0">
      <a:spcBef>
        <a:spcPct val="30000"/>
      </a:spcBef>
      <a:spcAft>
        <a:spcPct val="0"/>
      </a:spcAft>
      <a:defRPr sz="1200" kern="1200">
        <a:solidFill>
          <a:schemeClr val="tx1"/>
        </a:solidFill>
        <a:latin typeface="Arial" charset="0"/>
        <a:ea typeface="宋体" pitchFamily="2" charset="-122"/>
        <a:cs typeface="+mn-cs"/>
      </a:defRPr>
    </a:lvl4pPr>
    <a:lvl5pPr marL="1828800" algn="l" rtl="0" eaLnBrk="0" fontAlgn="base" hangingPunct="0">
      <a:spcBef>
        <a:spcPct val="30000"/>
      </a:spcBef>
      <a:spcAft>
        <a:spcPct val="0"/>
      </a:spcAft>
      <a:defRPr sz="1200" kern="1200">
        <a:solidFill>
          <a:schemeClr val="tx1"/>
        </a:solidFill>
        <a:latin typeface="Arial" charset="0"/>
        <a:ea typeface="宋体"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endParaRPr lang="en-US" altLang="zh-CN"/>
          </a:p>
        </p:txBody>
      </p:sp>
      <p:sp>
        <p:nvSpPr>
          <p:cNvPr id="5" name="页脚占位符 4"/>
          <p:cNvSpPr>
            <a:spLocks noGrp="1"/>
          </p:cNvSpPr>
          <p:nvPr>
            <p:ph type="ftr" sz="quarter" idx="11"/>
          </p:nvPr>
        </p:nvSpPr>
        <p:spPr/>
        <p:txBody>
          <a:bodyPr/>
          <a:lstStyle/>
          <a:p>
            <a:pPr>
              <a:defRPr/>
            </a:pPr>
            <a:r>
              <a:rPr lang="zh-CN" altLang="en-US" dirty="0" smtClean="0"/>
              <a:t>华南师范大学 软件学院</a:t>
            </a:r>
            <a:endParaRPr lang="en-US" altLang="zh-CN" dirty="0"/>
          </a:p>
        </p:txBody>
      </p:sp>
      <p:sp>
        <p:nvSpPr>
          <p:cNvPr id="6" name="灯片编号占位符 5"/>
          <p:cNvSpPr>
            <a:spLocks noGrp="1"/>
          </p:cNvSpPr>
          <p:nvPr>
            <p:ph type="sldNum" sz="quarter" idx="12"/>
          </p:nvPr>
        </p:nvSpPr>
        <p:spPr/>
        <p:txBody>
          <a:bodyPr/>
          <a:lstStyle/>
          <a:p>
            <a:fld id="{A6973CBB-EBE9-419F-BDAC-02D037E86644}" type="slidenum">
              <a:rPr lang="en-US" altLang="zh-CN" smtClean="0"/>
              <a:pPr/>
              <a:t>‹#›</a:t>
            </a:fld>
            <a:endParaRPr lang="en-US" altLang="zh-CN"/>
          </a:p>
        </p:txBody>
      </p:sp>
    </p:spTree>
    <p:extLst>
      <p:ext uri="{BB962C8B-B14F-4D97-AF65-F5344CB8AC3E}">
        <p14:creationId xmlns:p14="http://schemas.microsoft.com/office/powerpoint/2010/main" val="21296957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endParaRPr lang="en-US" altLang="zh-CN"/>
          </a:p>
        </p:txBody>
      </p:sp>
      <p:sp>
        <p:nvSpPr>
          <p:cNvPr id="5" name="页脚占位符 4"/>
          <p:cNvSpPr>
            <a:spLocks noGrp="1"/>
          </p:cNvSpPr>
          <p:nvPr>
            <p:ph type="ftr" sz="quarter" idx="11"/>
          </p:nvPr>
        </p:nvSpPr>
        <p:spPr/>
        <p:txBody>
          <a:bodyPr/>
          <a:lstStyle/>
          <a:p>
            <a:pPr>
              <a:defRPr/>
            </a:pPr>
            <a:r>
              <a:rPr lang="zh-CN" altLang="en-US" dirty="0" smtClean="0"/>
              <a:t>华南师范大学 软件学院</a:t>
            </a:r>
            <a:endParaRPr lang="en-US" altLang="zh-CN" dirty="0"/>
          </a:p>
        </p:txBody>
      </p:sp>
      <p:sp>
        <p:nvSpPr>
          <p:cNvPr id="6" name="灯片编号占位符 5"/>
          <p:cNvSpPr>
            <a:spLocks noGrp="1"/>
          </p:cNvSpPr>
          <p:nvPr>
            <p:ph type="sldNum" sz="quarter" idx="12"/>
          </p:nvPr>
        </p:nvSpPr>
        <p:spPr/>
        <p:txBody>
          <a:bodyPr/>
          <a:lstStyle/>
          <a:p>
            <a:fld id="{9848A677-8195-4C54-BF77-20E0251C1ACC}" type="slidenum">
              <a:rPr lang="en-US" altLang="zh-CN" smtClean="0"/>
              <a:pPr/>
              <a:t>‹#›</a:t>
            </a:fld>
            <a:endParaRPr lang="en-US" altLang="zh-CN"/>
          </a:p>
        </p:txBody>
      </p:sp>
    </p:spTree>
    <p:extLst>
      <p:ext uri="{BB962C8B-B14F-4D97-AF65-F5344CB8AC3E}">
        <p14:creationId xmlns:p14="http://schemas.microsoft.com/office/powerpoint/2010/main" val="1121978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endParaRPr lang="en-US" altLang="zh-CN"/>
          </a:p>
        </p:txBody>
      </p:sp>
      <p:sp>
        <p:nvSpPr>
          <p:cNvPr id="5" name="页脚占位符 4"/>
          <p:cNvSpPr>
            <a:spLocks noGrp="1"/>
          </p:cNvSpPr>
          <p:nvPr>
            <p:ph type="ftr" sz="quarter" idx="11"/>
          </p:nvPr>
        </p:nvSpPr>
        <p:spPr/>
        <p:txBody>
          <a:bodyPr/>
          <a:lstStyle/>
          <a:p>
            <a:pPr>
              <a:defRPr/>
            </a:pPr>
            <a:r>
              <a:rPr lang="zh-CN" altLang="en-US" dirty="0" smtClean="0"/>
              <a:t>华南师范大学 软件学院</a:t>
            </a:r>
            <a:endParaRPr lang="en-US" altLang="zh-CN" dirty="0"/>
          </a:p>
        </p:txBody>
      </p:sp>
      <p:sp>
        <p:nvSpPr>
          <p:cNvPr id="6" name="灯片编号占位符 5"/>
          <p:cNvSpPr>
            <a:spLocks noGrp="1"/>
          </p:cNvSpPr>
          <p:nvPr>
            <p:ph type="sldNum" sz="quarter" idx="12"/>
          </p:nvPr>
        </p:nvSpPr>
        <p:spPr/>
        <p:txBody>
          <a:bodyPr/>
          <a:lstStyle/>
          <a:p>
            <a:fld id="{467BEFB8-EB80-470D-B4FD-A927594FF60D}" type="slidenum">
              <a:rPr lang="en-US" altLang="zh-CN" smtClean="0"/>
              <a:pPr/>
              <a:t>‹#›</a:t>
            </a:fld>
            <a:endParaRPr lang="en-US" altLang="zh-CN"/>
          </a:p>
        </p:txBody>
      </p:sp>
    </p:spTree>
    <p:extLst>
      <p:ext uri="{BB962C8B-B14F-4D97-AF65-F5344CB8AC3E}">
        <p14:creationId xmlns:p14="http://schemas.microsoft.com/office/powerpoint/2010/main" val="2522367619"/>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单击此处编辑母版标题样式</a:t>
            </a:r>
            <a:endParaRPr lang="zh-CN" altLang="en-US" dirty="0"/>
          </a:p>
        </p:txBody>
      </p:sp>
      <p:sp>
        <p:nvSpPr>
          <p:cNvPr id="3" name="内容占位符 2"/>
          <p:cNvSpPr>
            <a:spLocks noGrp="1"/>
          </p:cNvSpPr>
          <p:nvPr>
            <p:ph idx="1"/>
          </p:nvPr>
        </p:nvSpPr>
        <p:spPr/>
        <p:txBody>
          <a:body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
        <p:nvSpPr>
          <p:cNvPr id="4" name="日期占位符 3"/>
          <p:cNvSpPr>
            <a:spLocks noGrp="1"/>
          </p:cNvSpPr>
          <p:nvPr>
            <p:ph type="dt" sz="half" idx="10"/>
          </p:nvPr>
        </p:nvSpPr>
        <p:spPr/>
        <p:txBody>
          <a:bodyPr/>
          <a:lstStyle/>
          <a:p>
            <a:pPr>
              <a:defRPr/>
            </a:pPr>
            <a:endParaRPr lang="en-US" altLang="zh-CN"/>
          </a:p>
        </p:txBody>
      </p:sp>
      <p:sp>
        <p:nvSpPr>
          <p:cNvPr id="5" name="页脚占位符 4"/>
          <p:cNvSpPr>
            <a:spLocks noGrp="1"/>
          </p:cNvSpPr>
          <p:nvPr>
            <p:ph type="ftr" sz="quarter" idx="11"/>
          </p:nvPr>
        </p:nvSpPr>
        <p:spPr/>
        <p:txBody>
          <a:bodyPr/>
          <a:lstStyle/>
          <a:p>
            <a:pPr>
              <a:defRPr/>
            </a:pPr>
            <a:endParaRPr lang="en-US" altLang="zh-CN" dirty="0"/>
          </a:p>
        </p:txBody>
      </p:sp>
      <p:sp>
        <p:nvSpPr>
          <p:cNvPr id="6" name="灯片编号占位符 5"/>
          <p:cNvSpPr>
            <a:spLocks noGrp="1"/>
          </p:cNvSpPr>
          <p:nvPr>
            <p:ph type="sldNum" sz="quarter" idx="12"/>
          </p:nvPr>
        </p:nvSpPr>
        <p:spPr/>
        <p:txBody>
          <a:bodyPr/>
          <a:lstStyle/>
          <a:p>
            <a:fld id="{26E8369C-F7E5-4F62-973B-CA52AB4980D0}" type="slidenum">
              <a:rPr lang="en-US" altLang="zh-CN" smtClean="0"/>
              <a:pPr/>
              <a:t>‹#›</a:t>
            </a:fld>
            <a:endParaRPr lang="en-US" altLang="zh-CN"/>
          </a:p>
        </p:txBody>
      </p:sp>
    </p:spTree>
    <p:extLst>
      <p:ext uri="{BB962C8B-B14F-4D97-AF65-F5344CB8AC3E}">
        <p14:creationId xmlns:p14="http://schemas.microsoft.com/office/powerpoint/2010/main" val="188767650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endParaRPr lang="en-US" altLang="zh-CN"/>
          </a:p>
        </p:txBody>
      </p:sp>
      <p:sp>
        <p:nvSpPr>
          <p:cNvPr id="5" name="页脚占位符 4"/>
          <p:cNvSpPr>
            <a:spLocks noGrp="1"/>
          </p:cNvSpPr>
          <p:nvPr>
            <p:ph type="ftr" sz="quarter" idx="11"/>
          </p:nvPr>
        </p:nvSpPr>
        <p:spPr/>
        <p:txBody>
          <a:bodyPr/>
          <a:lstStyle/>
          <a:p>
            <a:pPr>
              <a:defRPr/>
            </a:pPr>
            <a:r>
              <a:rPr lang="zh-CN" altLang="en-US" dirty="0" smtClean="0"/>
              <a:t>华南师范大学 软件学院</a:t>
            </a:r>
            <a:endParaRPr lang="en-US" altLang="zh-CN" dirty="0"/>
          </a:p>
        </p:txBody>
      </p:sp>
      <p:sp>
        <p:nvSpPr>
          <p:cNvPr id="6" name="灯片编号占位符 5"/>
          <p:cNvSpPr>
            <a:spLocks noGrp="1"/>
          </p:cNvSpPr>
          <p:nvPr>
            <p:ph type="sldNum" sz="quarter" idx="12"/>
          </p:nvPr>
        </p:nvSpPr>
        <p:spPr/>
        <p:txBody>
          <a:bodyPr/>
          <a:lstStyle/>
          <a:p>
            <a:fld id="{14486220-C61B-4741-9AD1-D0CD4ECB1DA4}" type="slidenum">
              <a:rPr lang="en-US" altLang="zh-CN" smtClean="0"/>
              <a:pPr/>
              <a:t>‹#›</a:t>
            </a:fld>
            <a:endParaRPr lang="en-US" altLang="zh-CN"/>
          </a:p>
        </p:txBody>
      </p:sp>
    </p:spTree>
    <p:extLst>
      <p:ext uri="{BB962C8B-B14F-4D97-AF65-F5344CB8AC3E}">
        <p14:creationId xmlns:p14="http://schemas.microsoft.com/office/powerpoint/2010/main" val="13181138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endParaRPr lang="en-US" altLang="zh-CN"/>
          </a:p>
        </p:txBody>
      </p:sp>
      <p:sp>
        <p:nvSpPr>
          <p:cNvPr id="6" name="页脚占位符 5"/>
          <p:cNvSpPr>
            <a:spLocks noGrp="1"/>
          </p:cNvSpPr>
          <p:nvPr>
            <p:ph type="ftr" sz="quarter" idx="11"/>
          </p:nvPr>
        </p:nvSpPr>
        <p:spPr/>
        <p:txBody>
          <a:bodyPr/>
          <a:lstStyle/>
          <a:p>
            <a:pPr>
              <a:defRPr/>
            </a:pPr>
            <a:r>
              <a:rPr lang="zh-CN" altLang="en-US" dirty="0" smtClean="0"/>
              <a:t>华南师范大学 软件学院</a:t>
            </a:r>
            <a:endParaRPr lang="en-US" altLang="zh-CN" dirty="0"/>
          </a:p>
        </p:txBody>
      </p:sp>
      <p:sp>
        <p:nvSpPr>
          <p:cNvPr id="7" name="灯片编号占位符 6"/>
          <p:cNvSpPr>
            <a:spLocks noGrp="1"/>
          </p:cNvSpPr>
          <p:nvPr>
            <p:ph type="sldNum" sz="quarter" idx="12"/>
          </p:nvPr>
        </p:nvSpPr>
        <p:spPr/>
        <p:txBody>
          <a:bodyPr/>
          <a:lstStyle/>
          <a:p>
            <a:fld id="{9F82062B-0F3E-4BDD-B129-4A06062AE834}" type="slidenum">
              <a:rPr lang="en-US" altLang="zh-CN" smtClean="0"/>
              <a:pPr/>
              <a:t>‹#›</a:t>
            </a:fld>
            <a:endParaRPr lang="en-US" altLang="zh-CN"/>
          </a:p>
        </p:txBody>
      </p:sp>
    </p:spTree>
    <p:extLst>
      <p:ext uri="{BB962C8B-B14F-4D97-AF65-F5344CB8AC3E}">
        <p14:creationId xmlns:p14="http://schemas.microsoft.com/office/powerpoint/2010/main" val="27347989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endParaRPr lang="en-US" altLang="zh-CN"/>
          </a:p>
        </p:txBody>
      </p:sp>
      <p:sp>
        <p:nvSpPr>
          <p:cNvPr id="8" name="页脚占位符 7"/>
          <p:cNvSpPr>
            <a:spLocks noGrp="1"/>
          </p:cNvSpPr>
          <p:nvPr>
            <p:ph type="ftr" sz="quarter" idx="11"/>
          </p:nvPr>
        </p:nvSpPr>
        <p:spPr/>
        <p:txBody>
          <a:bodyPr/>
          <a:lstStyle/>
          <a:p>
            <a:pPr>
              <a:defRPr/>
            </a:pPr>
            <a:endParaRPr lang="en-US" altLang="zh-CN"/>
          </a:p>
        </p:txBody>
      </p:sp>
      <p:sp>
        <p:nvSpPr>
          <p:cNvPr id="9" name="灯片编号占位符 8"/>
          <p:cNvSpPr>
            <a:spLocks noGrp="1"/>
          </p:cNvSpPr>
          <p:nvPr>
            <p:ph type="sldNum" sz="quarter" idx="12"/>
          </p:nvPr>
        </p:nvSpPr>
        <p:spPr/>
        <p:txBody>
          <a:bodyPr/>
          <a:lstStyle/>
          <a:p>
            <a:fld id="{B37124A0-FCA0-4924-93EC-48B4CD375896}" type="slidenum">
              <a:rPr lang="en-US" altLang="zh-CN" smtClean="0"/>
              <a:pPr/>
              <a:t>‹#›</a:t>
            </a:fld>
            <a:endParaRPr lang="en-US" altLang="zh-CN"/>
          </a:p>
        </p:txBody>
      </p:sp>
    </p:spTree>
    <p:extLst>
      <p:ext uri="{BB962C8B-B14F-4D97-AF65-F5344CB8AC3E}">
        <p14:creationId xmlns:p14="http://schemas.microsoft.com/office/powerpoint/2010/main" val="13381336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endParaRPr lang="en-US" altLang="zh-CN"/>
          </a:p>
        </p:txBody>
      </p:sp>
      <p:sp>
        <p:nvSpPr>
          <p:cNvPr id="4" name="页脚占位符 3"/>
          <p:cNvSpPr>
            <a:spLocks noGrp="1"/>
          </p:cNvSpPr>
          <p:nvPr>
            <p:ph type="ftr" sz="quarter" idx="11"/>
          </p:nvPr>
        </p:nvSpPr>
        <p:spPr/>
        <p:txBody>
          <a:bodyPr/>
          <a:lstStyle/>
          <a:p>
            <a:pPr>
              <a:defRPr/>
            </a:pPr>
            <a:r>
              <a:rPr lang="zh-CN" altLang="en-US" dirty="0" smtClean="0"/>
              <a:t>华南师范大学 软件学院</a:t>
            </a:r>
            <a:endParaRPr lang="en-US" altLang="zh-CN" dirty="0"/>
          </a:p>
        </p:txBody>
      </p:sp>
      <p:sp>
        <p:nvSpPr>
          <p:cNvPr id="5" name="灯片编号占位符 4"/>
          <p:cNvSpPr>
            <a:spLocks noGrp="1"/>
          </p:cNvSpPr>
          <p:nvPr>
            <p:ph type="sldNum" sz="quarter" idx="12"/>
          </p:nvPr>
        </p:nvSpPr>
        <p:spPr/>
        <p:txBody>
          <a:bodyPr/>
          <a:lstStyle/>
          <a:p>
            <a:fld id="{53F0FDA3-458C-460F-8967-38FD757E3E9E}" type="slidenum">
              <a:rPr lang="en-US" altLang="zh-CN" smtClean="0"/>
              <a:pPr/>
              <a:t>‹#›</a:t>
            </a:fld>
            <a:endParaRPr lang="en-US" altLang="zh-CN"/>
          </a:p>
        </p:txBody>
      </p:sp>
    </p:spTree>
    <p:extLst>
      <p:ext uri="{BB962C8B-B14F-4D97-AF65-F5344CB8AC3E}">
        <p14:creationId xmlns:p14="http://schemas.microsoft.com/office/powerpoint/2010/main" val="32810661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endParaRPr lang="en-US" altLang="zh-CN"/>
          </a:p>
        </p:txBody>
      </p:sp>
      <p:sp>
        <p:nvSpPr>
          <p:cNvPr id="3" name="页脚占位符 2"/>
          <p:cNvSpPr>
            <a:spLocks noGrp="1"/>
          </p:cNvSpPr>
          <p:nvPr>
            <p:ph type="ftr" sz="quarter" idx="11"/>
          </p:nvPr>
        </p:nvSpPr>
        <p:spPr/>
        <p:txBody>
          <a:bodyPr/>
          <a:lstStyle/>
          <a:p>
            <a:pPr>
              <a:defRPr/>
            </a:pPr>
            <a:endParaRPr lang="en-US" altLang="zh-CN"/>
          </a:p>
        </p:txBody>
      </p:sp>
      <p:sp>
        <p:nvSpPr>
          <p:cNvPr id="4" name="灯片编号占位符 3"/>
          <p:cNvSpPr>
            <a:spLocks noGrp="1"/>
          </p:cNvSpPr>
          <p:nvPr>
            <p:ph type="sldNum" sz="quarter" idx="12"/>
          </p:nvPr>
        </p:nvSpPr>
        <p:spPr/>
        <p:txBody>
          <a:bodyPr/>
          <a:lstStyle/>
          <a:p>
            <a:fld id="{0EB385FF-4FA9-4C93-8100-F6627A8D7A1A}" type="slidenum">
              <a:rPr lang="en-US" altLang="zh-CN" smtClean="0"/>
              <a:pPr/>
              <a:t>‹#›</a:t>
            </a:fld>
            <a:endParaRPr lang="en-US" altLang="zh-CN"/>
          </a:p>
        </p:txBody>
      </p:sp>
    </p:spTree>
    <p:extLst>
      <p:ext uri="{BB962C8B-B14F-4D97-AF65-F5344CB8AC3E}">
        <p14:creationId xmlns:p14="http://schemas.microsoft.com/office/powerpoint/2010/main" val="3609040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endParaRPr lang="en-US" altLang="zh-CN"/>
          </a:p>
        </p:txBody>
      </p:sp>
      <p:sp>
        <p:nvSpPr>
          <p:cNvPr id="6" name="页脚占位符 5"/>
          <p:cNvSpPr>
            <a:spLocks noGrp="1"/>
          </p:cNvSpPr>
          <p:nvPr>
            <p:ph type="ftr" sz="quarter" idx="11"/>
          </p:nvPr>
        </p:nvSpPr>
        <p:spPr/>
        <p:txBody>
          <a:bodyPr/>
          <a:lstStyle/>
          <a:p>
            <a:pPr>
              <a:defRPr/>
            </a:pPr>
            <a:r>
              <a:rPr lang="zh-CN" altLang="en-US" dirty="0" smtClean="0"/>
              <a:t>华南师范大学 软件学院</a:t>
            </a:r>
            <a:endParaRPr lang="en-US" altLang="zh-CN" dirty="0"/>
          </a:p>
        </p:txBody>
      </p:sp>
      <p:sp>
        <p:nvSpPr>
          <p:cNvPr id="7" name="灯片编号占位符 6"/>
          <p:cNvSpPr>
            <a:spLocks noGrp="1"/>
          </p:cNvSpPr>
          <p:nvPr>
            <p:ph type="sldNum" sz="quarter" idx="12"/>
          </p:nvPr>
        </p:nvSpPr>
        <p:spPr/>
        <p:txBody>
          <a:bodyPr/>
          <a:lstStyle/>
          <a:p>
            <a:fld id="{0D5D5C01-1B19-4A41-B69A-D394B80E5A6E}" type="slidenum">
              <a:rPr lang="en-US" altLang="zh-CN" smtClean="0"/>
              <a:pPr/>
              <a:t>‹#›</a:t>
            </a:fld>
            <a:endParaRPr lang="en-US" altLang="zh-CN"/>
          </a:p>
        </p:txBody>
      </p:sp>
    </p:spTree>
    <p:extLst>
      <p:ext uri="{BB962C8B-B14F-4D97-AF65-F5344CB8AC3E}">
        <p14:creationId xmlns:p14="http://schemas.microsoft.com/office/powerpoint/2010/main" val="1024781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endParaRPr lang="en-US" altLang="zh-CN"/>
          </a:p>
        </p:txBody>
      </p:sp>
      <p:sp>
        <p:nvSpPr>
          <p:cNvPr id="6" name="页脚占位符 5"/>
          <p:cNvSpPr>
            <a:spLocks noGrp="1"/>
          </p:cNvSpPr>
          <p:nvPr>
            <p:ph type="ftr" sz="quarter" idx="11"/>
          </p:nvPr>
        </p:nvSpPr>
        <p:spPr/>
        <p:txBody>
          <a:bodyPr/>
          <a:lstStyle/>
          <a:p>
            <a:pPr>
              <a:defRPr/>
            </a:pPr>
            <a:r>
              <a:rPr lang="zh-CN" altLang="en-US" dirty="0" smtClean="0"/>
              <a:t>华南师范大学 软件学院</a:t>
            </a:r>
            <a:endParaRPr lang="en-US" altLang="zh-CN" dirty="0"/>
          </a:p>
        </p:txBody>
      </p:sp>
      <p:sp>
        <p:nvSpPr>
          <p:cNvPr id="7" name="灯片编号占位符 6"/>
          <p:cNvSpPr>
            <a:spLocks noGrp="1"/>
          </p:cNvSpPr>
          <p:nvPr>
            <p:ph type="sldNum" sz="quarter" idx="12"/>
          </p:nvPr>
        </p:nvSpPr>
        <p:spPr/>
        <p:txBody>
          <a:bodyPr/>
          <a:lstStyle/>
          <a:p>
            <a:fld id="{1AD817B4-4EA4-453E-8141-D3D548A43426}" type="slidenum">
              <a:rPr lang="en-US" altLang="zh-CN" smtClean="0"/>
              <a:pPr/>
              <a:t>‹#›</a:t>
            </a:fld>
            <a:endParaRPr lang="en-US" altLang="zh-CN"/>
          </a:p>
        </p:txBody>
      </p:sp>
    </p:spTree>
    <p:extLst>
      <p:ext uri="{BB962C8B-B14F-4D97-AF65-F5344CB8AC3E}">
        <p14:creationId xmlns:p14="http://schemas.microsoft.com/office/powerpoint/2010/main" val="25761001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ltLang="zh-CN"/>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r>
              <a:rPr lang="zh-CN" altLang="en-US" dirty="0" smtClean="0"/>
              <a:t>华南师范大学 软件学院</a:t>
            </a:r>
            <a:endParaRPr lang="en-US" altLang="zh-CN" dirty="0"/>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67BEFB8-EB80-470D-B4FD-A927594FF60D}" type="slidenum">
              <a:rPr lang="en-US" altLang="zh-CN" smtClean="0"/>
              <a:pPr/>
              <a:t>‹#›</a:t>
            </a:fld>
            <a:endParaRPr lang="en-US" altLang="zh-CN"/>
          </a:p>
        </p:txBody>
      </p:sp>
      <p:pic>
        <p:nvPicPr>
          <p:cNvPr id="7" name="Picture 9" descr="GIF-395"/>
          <p:cNvPicPr>
            <a:picLocks noChangeAspect="1" noChangeArrowheads="1" noCrop="1"/>
          </p:cNvPicPr>
          <p:nvPr userDrawn="1"/>
        </p:nvPicPr>
        <p:blipFill>
          <a:blip r:embed="rId13">
            <a:extLst>
              <a:ext uri="{28A0092B-C50C-407E-A947-70E740481C1C}">
                <a14:useLocalDpi xmlns:a14="http://schemas.microsoft.com/office/drawing/2010/main" val="0"/>
              </a:ext>
            </a:extLst>
          </a:blip>
          <a:srcRect/>
          <a:stretch>
            <a:fillRect/>
          </a:stretch>
        </p:blipFill>
        <p:spPr bwMode="auto">
          <a:xfrm flipV="1">
            <a:off x="107950" y="404813"/>
            <a:ext cx="9036050" cy="12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10"/>
          <p:cNvSpPr>
            <a:spLocks noChangeArrowheads="1"/>
          </p:cNvSpPr>
          <p:nvPr userDrawn="1"/>
        </p:nvSpPr>
        <p:spPr bwMode="auto">
          <a:xfrm>
            <a:off x="6948264" y="26988"/>
            <a:ext cx="2232249" cy="377825"/>
          </a:xfrm>
          <a:prstGeom prst="rect">
            <a:avLst/>
          </a:prstGeom>
          <a:gradFill rotWithShape="0">
            <a:gsLst>
              <a:gs pos="0">
                <a:srgbClr val="99CCFF"/>
              </a:gs>
              <a:gs pos="100000">
                <a:srgbClr val="FF00FF"/>
              </a:gs>
            </a:gsLst>
            <a:lin ang="5400000" scaled="1"/>
          </a:gradFill>
          <a:ln w="9525">
            <a:noFill/>
            <a:miter lim="800000"/>
            <a:headEnd/>
            <a:tailEnd/>
          </a:ln>
          <a:effectLst>
            <a:prstShdw prst="shdw17" dist="17961" dir="2700000">
              <a:srgbClr val="99CCFF">
                <a:gamma/>
                <a:shade val="60000"/>
                <a:invGamma/>
              </a:srgbClr>
            </a:prstShdw>
          </a:effectLst>
        </p:spPr>
        <p:txBody>
          <a:bodyPr anchor="ctr" anchorCtr="1"/>
          <a:lstStyle/>
          <a:p>
            <a:pPr>
              <a:spcBef>
                <a:spcPct val="20000"/>
              </a:spcBef>
              <a:defRPr/>
            </a:pPr>
            <a:r>
              <a:rPr kumimoji="1" lang="en-US" altLang="zh-CN" sz="2000" b="0" dirty="0">
                <a:latin typeface="华文楷体" pitchFamily="2" charset="-122"/>
                <a:ea typeface="华文楷体" pitchFamily="2" charset="-122"/>
              </a:rPr>
              <a:t>C</a:t>
            </a:r>
            <a:r>
              <a:rPr kumimoji="1" lang="zh-CN" altLang="en-US" sz="2000" b="0" dirty="0">
                <a:latin typeface="华文楷体" pitchFamily="2" charset="-122"/>
                <a:ea typeface="华文楷体" pitchFamily="2" charset="-122"/>
              </a:rPr>
              <a:t>语言</a:t>
            </a:r>
            <a:r>
              <a:rPr kumimoji="1" lang="zh-CN" altLang="en-US" sz="2000" b="0" dirty="0" smtClean="0">
                <a:latin typeface="华文楷体" pitchFamily="2" charset="-122"/>
                <a:ea typeface="华文楷体" pitchFamily="2" charset="-122"/>
              </a:rPr>
              <a:t>程序设计</a:t>
            </a:r>
            <a:endParaRPr kumimoji="1" lang="zh-CN" altLang="en-US" sz="2000" b="0" dirty="0">
              <a:latin typeface="华文楷体" pitchFamily="2" charset="-122"/>
              <a:ea typeface="华文楷体" pitchFamily="2" charset="-122"/>
            </a:endParaRPr>
          </a:p>
        </p:txBody>
      </p:sp>
      <p:sp>
        <p:nvSpPr>
          <p:cNvPr id="9" name="WordArt 11"/>
          <p:cNvSpPr>
            <a:spLocks noChangeArrowheads="1" noChangeShapeType="1" noTextEdit="1"/>
          </p:cNvSpPr>
          <p:nvPr userDrawn="1"/>
        </p:nvSpPr>
        <p:spPr bwMode="auto">
          <a:xfrm>
            <a:off x="179388" y="0"/>
            <a:ext cx="3343275" cy="371475"/>
          </a:xfrm>
          <a:prstGeom prst="rect">
            <a:avLst/>
          </a:prstGeom>
        </p:spPr>
        <p:txBody>
          <a:bodyPr wrap="none" fromWordArt="1">
            <a:prstTxWarp prst="textPlain">
              <a:avLst>
                <a:gd name="adj" fmla="val 50000"/>
              </a:avLst>
            </a:prstTxWarp>
          </a:bodyPr>
          <a:lstStyle/>
          <a:p>
            <a:pPr>
              <a:defRPr/>
            </a:pPr>
            <a:r>
              <a:rPr lang="zh-CN" altLang="en-US" sz="3600" kern="10" dirty="0" smtClean="0">
                <a:ln w="12700" cap="sq">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华文新魏"/>
                <a:ea typeface="华文新魏"/>
              </a:rPr>
              <a:t>指针数组</a:t>
            </a:r>
            <a:endParaRPr lang="zh-CN" altLang="en-US" sz="3600" kern="10" dirty="0">
              <a:ln w="12700" cap="sq">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华文新魏"/>
              <a:ea typeface="华文新魏"/>
            </a:endParaRPr>
          </a:p>
        </p:txBody>
      </p:sp>
      <p:sp>
        <p:nvSpPr>
          <p:cNvPr id="10" name="Line 12"/>
          <p:cNvSpPr>
            <a:spLocks noChangeShapeType="1"/>
          </p:cNvSpPr>
          <p:nvPr userDrawn="1"/>
        </p:nvSpPr>
        <p:spPr bwMode="auto">
          <a:xfrm flipV="1">
            <a:off x="611188" y="1268413"/>
            <a:ext cx="7924800" cy="0"/>
          </a:xfrm>
          <a:prstGeom prst="line">
            <a:avLst/>
          </a:prstGeom>
          <a:noFill/>
          <a:ln w="3175">
            <a:solidFill>
              <a:schemeClr val="accent2"/>
            </a:solidFill>
            <a:round/>
            <a:headEnd/>
            <a:tailEnd/>
          </a:ln>
          <a:effectLst/>
        </p:spPr>
        <p:txBody>
          <a:bodyPr/>
          <a:lstStyle/>
          <a:p>
            <a:pPr>
              <a:defRPr/>
            </a:pPr>
            <a:endParaRPr lang="zh-CN" altLang="en-US"/>
          </a:p>
        </p:txBody>
      </p:sp>
    </p:spTree>
    <p:extLst>
      <p:ext uri="{BB962C8B-B14F-4D97-AF65-F5344CB8AC3E}">
        <p14:creationId xmlns:p14="http://schemas.microsoft.com/office/powerpoint/2010/main" val="4213692487"/>
      </p:ext>
    </p:extLst>
  </p:cSld>
  <p:clrMap bg1="lt1" tx1="dk1" bg2="lt2" tx2="dk2" accent1="accent1" accent2="accent2" accent3="accent3" accent4="accent4" accent5="accent5" accent6="accent6" hlink="hlink" folHlink="folHlink"/>
  <p:sldLayoutIdLst>
    <p:sldLayoutId id="2147483783" r:id="rId1"/>
    <p:sldLayoutId id="2147483784" r:id="rId2"/>
    <p:sldLayoutId id="2147483785" r:id="rId3"/>
    <p:sldLayoutId id="2147483786" r:id="rId4"/>
    <p:sldLayoutId id="2147483787" r:id="rId5"/>
    <p:sldLayoutId id="2147483788" r:id="rId6"/>
    <p:sldLayoutId id="2147483789" r:id="rId7"/>
    <p:sldLayoutId id="2147483790" r:id="rId8"/>
    <p:sldLayoutId id="2147483791" r:id="rId9"/>
    <p:sldLayoutId id="2147483792" r:id="rId10"/>
    <p:sldLayoutId id="2147483793" r:id="rId11"/>
  </p:sldLayoutIdLst>
  <p:timing>
    <p:tnLst>
      <p:par>
        <p:cTn id="1" dur="indefinite" restart="never" nodeType="tmRoot"/>
      </p:par>
    </p:tnLst>
  </p:timing>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8" name="WordArt 4"/>
          <p:cNvSpPr>
            <a:spLocks noChangeArrowheads="1" noChangeShapeType="1" noTextEdit="1"/>
          </p:cNvSpPr>
          <p:nvPr/>
        </p:nvSpPr>
        <p:spPr bwMode="auto">
          <a:xfrm>
            <a:off x="2087277" y="1374106"/>
            <a:ext cx="5257254" cy="1800274"/>
          </a:xfrm>
          <a:prstGeom prst="rect">
            <a:avLst/>
          </a:prstGeom>
        </p:spPr>
        <p:txBody>
          <a:bodyPr wrap="none" fromWordArt="1">
            <a:prstTxWarp prst="textPlain">
              <a:avLst>
                <a:gd name="adj" fmla="val 50000"/>
              </a:avLst>
            </a:prstTxWarp>
          </a:bodyPr>
          <a:lstStyle/>
          <a:p>
            <a:pPr>
              <a:defRPr/>
            </a:pPr>
            <a:r>
              <a:rPr lang="zh-CN" altLang="en-US" sz="3600" kern="10" dirty="0" smtClean="0">
                <a:ln w="19050" cap="sq">
                  <a:solidFill>
                    <a:srgbClr val="99CCFF"/>
                  </a:solidFill>
                  <a:round/>
                  <a:headEnd/>
                  <a:tailEnd/>
                </a:ln>
                <a:solidFill>
                  <a:srgbClr val="0000FF"/>
                </a:solidFill>
                <a:effectLst>
                  <a:outerShdw dist="35921" dir="2700000" algn="ctr" rotWithShape="0">
                    <a:srgbClr val="990000"/>
                  </a:outerShdw>
                </a:effectLst>
                <a:latin typeface="华文新魏"/>
                <a:ea typeface="华文新魏"/>
              </a:rPr>
              <a:t>指针数组</a:t>
            </a:r>
            <a:endParaRPr lang="zh-CN" altLang="en-US" sz="3600" kern="10" dirty="0">
              <a:ln w="19050" cap="sq">
                <a:solidFill>
                  <a:srgbClr val="99CCFF"/>
                </a:solidFill>
                <a:round/>
                <a:headEnd/>
                <a:tailEnd/>
              </a:ln>
              <a:solidFill>
                <a:srgbClr val="0000FF"/>
              </a:solidFill>
              <a:effectLst>
                <a:outerShdw dist="35921" dir="2700000" algn="ctr" rotWithShape="0">
                  <a:srgbClr val="990000"/>
                </a:outerShdw>
              </a:effectLst>
              <a:latin typeface="华文新魏"/>
              <a:ea typeface="华文新魏"/>
            </a:endParaRPr>
          </a:p>
        </p:txBody>
      </p:sp>
      <p:sp>
        <p:nvSpPr>
          <p:cNvPr id="5" name="Rectangle 3"/>
          <p:cNvSpPr>
            <a:spLocks noChangeArrowheads="1"/>
          </p:cNvSpPr>
          <p:nvPr/>
        </p:nvSpPr>
        <p:spPr bwMode="auto">
          <a:xfrm>
            <a:off x="1345828" y="4609703"/>
            <a:ext cx="2657475" cy="762000"/>
          </a:xfrm>
          <a:prstGeom prst="rect">
            <a:avLst/>
          </a:prstGeom>
          <a:noFill/>
          <a:ln w="9525">
            <a:noFill/>
            <a:miter lim="800000"/>
            <a:headEnd/>
            <a:tailEnd/>
          </a:ln>
        </p:spPr>
        <p:txBody>
          <a:bodyPr anchor="b"/>
          <a:lstStyle>
            <a:defPPr>
              <a:defRPr lang="zh-CN"/>
            </a:defPPr>
            <a:lvl1pPr algn="l" rtl="0" fontAlgn="base">
              <a:spcBef>
                <a:spcPct val="0"/>
              </a:spcBef>
              <a:spcAft>
                <a:spcPct val="0"/>
              </a:spcAft>
              <a:defRPr kern="1200">
                <a:solidFill>
                  <a:schemeClr val="tx1"/>
                </a:solidFill>
                <a:latin typeface="Arial" pitchFamily="34" charset="0"/>
                <a:ea typeface="宋体" pitchFamily="2" charset="-122"/>
                <a:cs typeface="+mn-cs"/>
              </a:defRPr>
            </a:lvl1pPr>
            <a:lvl2pPr marL="457200" algn="l" rtl="0" fontAlgn="base">
              <a:spcBef>
                <a:spcPct val="0"/>
              </a:spcBef>
              <a:spcAft>
                <a:spcPct val="0"/>
              </a:spcAft>
              <a:defRPr kern="1200">
                <a:solidFill>
                  <a:schemeClr val="tx1"/>
                </a:solidFill>
                <a:latin typeface="Arial" pitchFamily="34" charset="0"/>
                <a:ea typeface="宋体" pitchFamily="2" charset="-122"/>
                <a:cs typeface="+mn-cs"/>
              </a:defRPr>
            </a:lvl2pPr>
            <a:lvl3pPr marL="914400" algn="l" rtl="0" fontAlgn="base">
              <a:spcBef>
                <a:spcPct val="0"/>
              </a:spcBef>
              <a:spcAft>
                <a:spcPct val="0"/>
              </a:spcAft>
              <a:defRPr kern="1200">
                <a:solidFill>
                  <a:schemeClr val="tx1"/>
                </a:solidFill>
                <a:latin typeface="Arial" pitchFamily="34" charset="0"/>
                <a:ea typeface="宋体" pitchFamily="2" charset="-122"/>
                <a:cs typeface="+mn-cs"/>
              </a:defRPr>
            </a:lvl3pPr>
            <a:lvl4pPr marL="1371600" algn="l" rtl="0" fontAlgn="base">
              <a:spcBef>
                <a:spcPct val="0"/>
              </a:spcBef>
              <a:spcAft>
                <a:spcPct val="0"/>
              </a:spcAft>
              <a:defRPr kern="1200">
                <a:solidFill>
                  <a:schemeClr val="tx1"/>
                </a:solidFill>
                <a:latin typeface="Arial" pitchFamily="34" charset="0"/>
                <a:ea typeface="宋体" pitchFamily="2" charset="-122"/>
                <a:cs typeface="+mn-cs"/>
              </a:defRPr>
            </a:lvl4pPr>
            <a:lvl5pPr marL="1828800" algn="l" rtl="0" fontAlgn="base">
              <a:spcBef>
                <a:spcPct val="0"/>
              </a:spcBef>
              <a:spcAft>
                <a:spcPct val="0"/>
              </a:spcAft>
              <a:defRPr kern="1200">
                <a:solidFill>
                  <a:schemeClr val="tx1"/>
                </a:solidFill>
                <a:latin typeface="Arial" pitchFamily="34" charset="0"/>
                <a:ea typeface="宋体" pitchFamily="2" charset="-122"/>
                <a:cs typeface="+mn-cs"/>
              </a:defRPr>
            </a:lvl5pPr>
            <a:lvl6pPr marL="2286000" algn="l" defTabSz="914400" rtl="0" eaLnBrk="1" latinLnBrk="0" hangingPunct="1">
              <a:defRPr kern="1200">
                <a:solidFill>
                  <a:schemeClr val="tx1"/>
                </a:solidFill>
                <a:latin typeface="Arial" pitchFamily="34" charset="0"/>
                <a:ea typeface="宋体" pitchFamily="2" charset="-122"/>
                <a:cs typeface="+mn-cs"/>
              </a:defRPr>
            </a:lvl6pPr>
            <a:lvl7pPr marL="2743200" algn="l" defTabSz="914400" rtl="0" eaLnBrk="1" latinLnBrk="0" hangingPunct="1">
              <a:defRPr kern="1200">
                <a:solidFill>
                  <a:schemeClr val="tx1"/>
                </a:solidFill>
                <a:latin typeface="Arial" pitchFamily="34" charset="0"/>
                <a:ea typeface="宋体" pitchFamily="2" charset="-122"/>
                <a:cs typeface="+mn-cs"/>
              </a:defRPr>
            </a:lvl7pPr>
            <a:lvl8pPr marL="3200400" algn="l" defTabSz="914400" rtl="0" eaLnBrk="1" latinLnBrk="0" hangingPunct="1">
              <a:defRPr kern="1200">
                <a:solidFill>
                  <a:schemeClr val="tx1"/>
                </a:solidFill>
                <a:latin typeface="Arial" pitchFamily="34" charset="0"/>
                <a:ea typeface="宋体" pitchFamily="2" charset="-122"/>
                <a:cs typeface="+mn-cs"/>
              </a:defRPr>
            </a:lvl8pPr>
            <a:lvl9pPr marL="3657600" algn="l" defTabSz="914400" rtl="0" eaLnBrk="1" latinLnBrk="0" hangingPunct="1">
              <a:defRPr kern="1200">
                <a:solidFill>
                  <a:schemeClr val="tx1"/>
                </a:solidFill>
                <a:latin typeface="Arial" pitchFamily="34" charset="0"/>
                <a:ea typeface="宋体" pitchFamily="2" charset="-122"/>
                <a:cs typeface="+mn-cs"/>
              </a:defRPr>
            </a:lvl9pPr>
          </a:lstStyle>
          <a:p>
            <a:pPr algn="ctr">
              <a:spcBef>
                <a:spcPct val="20000"/>
              </a:spcBef>
              <a:buClr>
                <a:schemeClr val="tx2"/>
              </a:buClr>
              <a:buFont typeface="Wingdings" pitchFamily="2" charset="2"/>
              <a:buNone/>
              <a:defRPr/>
            </a:pPr>
            <a:r>
              <a:rPr lang="zh-CN" altLang="en-US" sz="3600" b="1" dirty="0">
                <a:solidFill>
                  <a:srgbClr val="FF0000"/>
                </a:solidFill>
                <a:effectLst>
                  <a:outerShdw blurRad="38100" dist="38100" dir="2700000" algn="tl">
                    <a:srgbClr val="C0C0C0"/>
                  </a:outerShdw>
                </a:effectLst>
                <a:latin typeface="华文行楷" pitchFamily="2" charset="-122"/>
                <a:ea typeface="华文行楷" pitchFamily="2" charset="-122"/>
              </a:rPr>
              <a:t>软件学院</a:t>
            </a:r>
          </a:p>
        </p:txBody>
      </p:sp>
      <p:sp>
        <p:nvSpPr>
          <p:cNvPr id="6" name="Rectangle 3"/>
          <p:cNvSpPr>
            <a:spLocks noChangeArrowheads="1"/>
          </p:cNvSpPr>
          <p:nvPr/>
        </p:nvSpPr>
        <p:spPr bwMode="auto">
          <a:xfrm>
            <a:off x="3923928" y="4581128"/>
            <a:ext cx="4032250" cy="762000"/>
          </a:xfrm>
          <a:prstGeom prst="rect">
            <a:avLst/>
          </a:prstGeom>
          <a:noFill/>
          <a:ln w="9525">
            <a:noFill/>
            <a:miter lim="800000"/>
            <a:headEnd/>
            <a:tailEnd/>
          </a:ln>
        </p:spPr>
        <p:txBody>
          <a:bodyPr anchor="b"/>
          <a:lstStyle>
            <a:defPPr>
              <a:defRPr lang="zh-CN"/>
            </a:defPPr>
            <a:lvl1pPr algn="l" rtl="0" fontAlgn="base">
              <a:spcBef>
                <a:spcPct val="0"/>
              </a:spcBef>
              <a:spcAft>
                <a:spcPct val="0"/>
              </a:spcAft>
              <a:defRPr kern="1200">
                <a:solidFill>
                  <a:schemeClr val="tx1"/>
                </a:solidFill>
                <a:latin typeface="Arial" pitchFamily="34" charset="0"/>
                <a:ea typeface="宋体" pitchFamily="2" charset="-122"/>
                <a:cs typeface="+mn-cs"/>
              </a:defRPr>
            </a:lvl1pPr>
            <a:lvl2pPr marL="457200" algn="l" rtl="0" fontAlgn="base">
              <a:spcBef>
                <a:spcPct val="0"/>
              </a:spcBef>
              <a:spcAft>
                <a:spcPct val="0"/>
              </a:spcAft>
              <a:defRPr kern="1200">
                <a:solidFill>
                  <a:schemeClr val="tx1"/>
                </a:solidFill>
                <a:latin typeface="Arial" pitchFamily="34" charset="0"/>
                <a:ea typeface="宋体" pitchFamily="2" charset="-122"/>
                <a:cs typeface="+mn-cs"/>
              </a:defRPr>
            </a:lvl2pPr>
            <a:lvl3pPr marL="914400" algn="l" rtl="0" fontAlgn="base">
              <a:spcBef>
                <a:spcPct val="0"/>
              </a:spcBef>
              <a:spcAft>
                <a:spcPct val="0"/>
              </a:spcAft>
              <a:defRPr kern="1200">
                <a:solidFill>
                  <a:schemeClr val="tx1"/>
                </a:solidFill>
                <a:latin typeface="Arial" pitchFamily="34" charset="0"/>
                <a:ea typeface="宋体" pitchFamily="2" charset="-122"/>
                <a:cs typeface="+mn-cs"/>
              </a:defRPr>
            </a:lvl3pPr>
            <a:lvl4pPr marL="1371600" algn="l" rtl="0" fontAlgn="base">
              <a:spcBef>
                <a:spcPct val="0"/>
              </a:spcBef>
              <a:spcAft>
                <a:spcPct val="0"/>
              </a:spcAft>
              <a:defRPr kern="1200">
                <a:solidFill>
                  <a:schemeClr val="tx1"/>
                </a:solidFill>
                <a:latin typeface="Arial" pitchFamily="34" charset="0"/>
                <a:ea typeface="宋体" pitchFamily="2" charset="-122"/>
                <a:cs typeface="+mn-cs"/>
              </a:defRPr>
            </a:lvl4pPr>
            <a:lvl5pPr marL="1828800" algn="l" rtl="0" fontAlgn="base">
              <a:spcBef>
                <a:spcPct val="0"/>
              </a:spcBef>
              <a:spcAft>
                <a:spcPct val="0"/>
              </a:spcAft>
              <a:defRPr kern="1200">
                <a:solidFill>
                  <a:schemeClr val="tx1"/>
                </a:solidFill>
                <a:latin typeface="Arial" pitchFamily="34" charset="0"/>
                <a:ea typeface="宋体" pitchFamily="2" charset="-122"/>
                <a:cs typeface="+mn-cs"/>
              </a:defRPr>
            </a:lvl5pPr>
            <a:lvl6pPr marL="2286000" algn="l" defTabSz="914400" rtl="0" eaLnBrk="1" latinLnBrk="0" hangingPunct="1">
              <a:defRPr kern="1200">
                <a:solidFill>
                  <a:schemeClr val="tx1"/>
                </a:solidFill>
                <a:latin typeface="Arial" pitchFamily="34" charset="0"/>
                <a:ea typeface="宋体" pitchFamily="2" charset="-122"/>
                <a:cs typeface="+mn-cs"/>
              </a:defRPr>
            </a:lvl6pPr>
            <a:lvl7pPr marL="2743200" algn="l" defTabSz="914400" rtl="0" eaLnBrk="1" latinLnBrk="0" hangingPunct="1">
              <a:defRPr kern="1200">
                <a:solidFill>
                  <a:schemeClr val="tx1"/>
                </a:solidFill>
                <a:latin typeface="Arial" pitchFamily="34" charset="0"/>
                <a:ea typeface="宋体" pitchFamily="2" charset="-122"/>
                <a:cs typeface="+mn-cs"/>
              </a:defRPr>
            </a:lvl7pPr>
            <a:lvl8pPr marL="3200400" algn="l" defTabSz="914400" rtl="0" eaLnBrk="1" latinLnBrk="0" hangingPunct="1">
              <a:defRPr kern="1200">
                <a:solidFill>
                  <a:schemeClr val="tx1"/>
                </a:solidFill>
                <a:latin typeface="Arial" pitchFamily="34" charset="0"/>
                <a:ea typeface="宋体" pitchFamily="2" charset="-122"/>
                <a:cs typeface="+mn-cs"/>
              </a:defRPr>
            </a:lvl8pPr>
            <a:lvl9pPr marL="3657600" algn="l" defTabSz="914400" rtl="0" eaLnBrk="1" latinLnBrk="0" hangingPunct="1">
              <a:defRPr kern="1200">
                <a:solidFill>
                  <a:schemeClr val="tx1"/>
                </a:solidFill>
                <a:latin typeface="Arial" pitchFamily="34" charset="0"/>
                <a:ea typeface="宋体" pitchFamily="2" charset="-122"/>
                <a:cs typeface="+mn-cs"/>
              </a:defRPr>
            </a:lvl9pPr>
          </a:lstStyle>
          <a:p>
            <a:pPr algn="ctr">
              <a:spcBef>
                <a:spcPct val="20000"/>
              </a:spcBef>
              <a:buClr>
                <a:schemeClr val="tx2"/>
              </a:buClr>
              <a:buFont typeface="Wingdings" pitchFamily="2" charset="2"/>
              <a:buNone/>
              <a:defRPr/>
            </a:pPr>
            <a:r>
              <a:rPr lang="zh-CN" altLang="en-US" sz="3600" dirty="0">
                <a:solidFill>
                  <a:srgbClr val="FF0000"/>
                </a:solidFill>
                <a:effectLst>
                  <a:outerShdw blurRad="38100" dist="38100" dir="2700000" algn="tl">
                    <a:srgbClr val="C0C0C0"/>
                  </a:outerShdw>
                </a:effectLst>
                <a:latin typeface="华文行楷" pitchFamily="2" charset="-122"/>
                <a:ea typeface="华文行楷" pitchFamily="2" charset="-122"/>
              </a:rPr>
              <a:t>曾碧卿  教授</a:t>
            </a:r>
          </a:p>
        </p:txBody>
      </p:sp>
      <p:pic>
        <p:nvPicPr>
          <p:cNvPr id="7" name="Picture 5" descr="欢迎"/>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79912" y="5459920"/>
            <a:ext cx="1871985" cy="12615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p:cNvSpPr>
            <a:spLocks noGrp="1"/>
          </p:cNvSpPr>
          <p:nvPr>
            <p:ph type="title"/>
          </p:nvPr>
        </p:nvSpPr>
        <p:spPr/>
        <p:txBody>
          <a:bodyPr/>
          <a:lstStyle/>
          <a:p>
            <a:r>
              <a:rPr lang="zh-CN" altLang="en-US" b="1" dirty="0" smtClean="0">
                <a:solidFill>
                  <a:srgbClr val="FF0000"/>
                </a:solidFill>
              </a:rPr>
              <a:t>八、小结</a:t>
            </a:r>
          </a:p>
        </p:txBody>
      </p:sp>
      <p:sp>
        <p:nvSpPr>
          <p:cNvPr id="2" name="文本框 1"/>
          <p:cNvSpPr txBox="1"/>
          <p:nvPr/>
        </p:nvSpPr>
        <p:spPr>
          <a:xfrm>
            <a:off x="323528" y="1916832"/>
            <a:ext cx="8712968" cy="1569660"/>
          </a:xfrm>
          <a:prstGeom prst="rect">
            <a:avLst/>
          </a:prstGeom>
          <a:noFill/>
        </p:spPr>
        <p:txBody>
          <a:bodyPr wrap="square" rtlCol="0">
            <a:spAutoFit/>
          </a:bodyPr>
          <a:lstStyle/>
          <a:p>
            <a:pPr marL="457200" indent="-457200" algn="l">
              <a:buFont typeface="Wingdings" panose="05000000000000000000" pitchFamily="2" charset="2"/>
              <a:buChar char="u"/>
            </a:pPr>
            <a:r>
              <a:rPr lang="zh-CN" altLang="en-US" sz="3200" dirty="0" smtClean="0">
                <a:solidFill>
                  <a:srgbClr val="FF0000"/>
                </a:solidFill>
              </a:rPr>
              <a:t>指针数组，指针数组是存放指针的数组。</a:t>
            </a:r>
            <a:endParaRPr lang="en-US" altLang="zh-CN" sz="3200" dirty="0" smtClean="0">
              <a:solidFill>
                <a:srgbClr val="0000FF"/>
              </a:solidFill>
            </a:endParaRPr>
          </a:p>
          <a:p>
            <a:pPr algn="l"/>
            <a:endParaRPr lang="en-US" altLang="zh-CN" sz="3200" dirty="0" smtClean="0"/>
          </a:p>
          <a:p>
            <a:pPr marL="457200" indent="-457200" algn="l">
              <a:buFont typeface="Wingdings" panose="05000000000000000000" pitchFamily="2" charset="2"/>
              <a:buChar char="u"/>
            </a:pPr>
            <a:r>
              <a:rPr lang="zh-CN" altLang="en-US" sz="3200" dirty="0" smtClean="0">
                <a:solidFill>
                  <a:srgbClr val="0000FF"/>
                </a:solidFill>
              </a:rPr>
              <a:t>数组指针和指针数组区别。</a:t>
            </a:r>
            <a:endParaRPr lang="en-US" altLang="zh-CN" sz="3200" dirty="0">
              <a:solidFill>
                <a:srgbClr val="FF0000"/>
              </a:solidFill>
            </a:endParaRPr>
          </a:p>
        </p:txBody>
      </p:sp>
    </p:spTree>
    <p:extLst>
      <p:ext uri="{BB962C8B-B14F-4D97-AF65-F5344CB8AC3E}">
        <p14:creationId xmlns:p14="http://schemas.microsoft.com/office/powerpoint/2010/main" val="35000040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8"/>
          <p:cNvSpPr txBox="1">
            <a:spLocks noChangeArrowheads="1"/>
          </p:cNvSpPr>
          <p:nvPr/>
        </p:nvSpPr>
        <p:spPr bwMode="auto">
          <a:xfrm>
            <a:off x="1331640" y="1844824"/>
            <a:ext cx="5832475"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rgbClr val="FFFFFF"/>
                </a:solidFill>
                <a:latin typeface="Arial" panose="020B0604020202020204" pitchFamily="34" charset="0"/>
                <a:ea typeface="仿宋_GB2312" charset="-122"/>
              </a:defRPr>
            </a:lvl1pPr>
            <a:lvl2pPr marL="742950" indent="-285750">
              <a:defRPr sz="2800">
                <a:solidFill>
                  <a:srgbClr val="FFFFFF"/>
                </a:solidFill>
                <a:latin typeface="Arial" panose="020B0604020202020204" pitchFamily="34" charset="0"/>
                <a:ea typeface="仿宋_GB2312" charset="-122"/>
              </a:defRPr>
            </a:lvl2pPr>
            <a:lvl3pPr marL="1143000" indent="-228600">
              <a:defRPr sz="2800">
                <a:solidFill>
                  <a:srgbClr val="FFFFFF"/>
                </a:solidFill>
                <a:latin typeface="Arial" panose="020B0604020202020204" pitchFamily="34" charset="0"/>
                <a:ea typeface="仿宋_GB2312" charset="-122"/>
              </a:defRPr>
            </a:lvl3pPr>
            <a:lvl4pPr marL="1600200" indent="-228600">
              <a:defRPr sz="2800">
                <a:solidFill>
                  <a:srgbClr val="FFFFFF"/>
                </a:solidFill>
                <a:latin typeface="Arial" panose="020B0604020202020204" pitchFamily="34" charset="0"/>
                <a:ea typeface="仿宋_GB2312" charset="-122"/>
              </a:defRPr>
            </a:lvl4pPr>
            <a:lvl5pPr marL="2057400" indent="-228600">
              <a:defRPr sz="2800">
                <a:solidFill>
                  <a:srgbClr val="FFFFFF"/>
                </a:solidFill>
                <a:latin typeface="Arial" panose="020B0604020202020204" pitchFamily="34" charset="0"/>
                <a:ea typeface="仿宋_GB2312" charset="-122"/>
              </a:defRPr>
            </a:lvl5pPr>
            <a:lvl6pPr marL="2514600" indent="-228600" algn="ctr" eaLnBrk="0" fontAlgn="base" hangingPunct="0">
              <a:spcBef>
                <a:spcPct val="0"/>
              </a:spcBef>
              <a:spcAft>
                <a:spcPct val="0"/>
              </a:spcAft>
              <a:defRPr sz="2800">
                <a:solidFill>
                  <a:srgbClr val="FFFFFF"/>
                </a:solidFill>
                <a:latin typeface="Arial" panose="020B0604020202020204" pitchFamily="34" charset="0"/>
                <a:ea typeface="仿宋_GB2312" charset="-122"/>
              </a:defRPr>
            </a:lvl6pPr>
            <a:lvl7pPr marL="2971800" indent="-228600" algn="ctr" eaLnBrk="0" fontAlgn="base" hangingPunct="0">
              <a:spcBef>
                <a:spcPct val="0"/>
              </a:spcBef>
              <a:spcAft>
                <a:spcPct val="0"/>
              </a:spcAft>
              <a:defRPr sz="2800">
                <a:solidFill>
                  <a:srgbClr val="FFFFFF"/>
                </a:solidFill>
                <a:latin typeface="Arial" panose="020B0604020202020204" pitchFamily="34" charset="0"/>
                <a:ea typeface="仿宋_GB2312" charset="-122"/>
              </a:defRPr>
            </a:lvl7pPr>
            <a:lvl8pPr marL="3429000" indent="-228600" algn="ctr" eaLnBrk="0" fontAlgn="base" hangingPunct="0">
              <a:spcBef>
                <a:spcPct val="0"/>
              </a:spcBef>
              <a:spcAft>
                <a:spcPct val="0"/>
              </a:spcAft>
              <a:defRPr sz="2800">
                <a:solidFill>
                  <a:srgbClr val="FFFFFF"/>
                </a:solidFill>
                <a:latin typeface="Arial" panose="020B0604020202020204" pitchFamily="34" charset="0"/>
                <a:ea typeface="仿宋_GB2312" charset="-122"/>
              </a:defRPr>
            </a:lvl8pPr>
            <a:lvl9pPr marL="3886200" indent="-228600" algn="ctr" eaLnBrk="0" fontAlgn="base" hangingPunct="0">
              <a:spcBef>
                <a:spcPct val="0"/>
              </a:spcBef>
              <a:spcAft>
                <a:spcPct val="0"/>
              </a:spcAft>
              <a:defRPr sz="2800">
                <a:solidFill>
                  <a:srgbClr val="FFFFFF"/>
                </a:solidFill>
                <a:latin typeface="Arial" panose="020B0604020202020204" pitchFamily="34" charset="0"/>
                <a:ea typeface="仿宋_GB2312" charset="-122"/>
              </a:defRPr>
            </a:lvl9pPr>
          </a:lstStyle>
          <a:p>
            <a:pPr eaLnBrk="1" hangingPunct="1">
              <a:spcBef>
                <a:spcPct val="50000"/>
              </a:spcBef>
            </a:pPr>
            <a:r>
              <a:rPr kumimoji="1" lang="zh-CN" altLang="en-US" sz="12000" b="1" dirty="0">
                <a:solidFill>
                  <a:srgbClr val="FF3300"/>
                </a:solidFill>
                <a:effectLst/>
                <a:latin typeface="楷体_GB2312" pitchFamily="49" charset="-122"/>
                <a:ea typeface="楷体_GB2312" pitchFamily="49" charset="-122"/>
              </a:rPr>
              <a:t>谢 谢 </a:t>
            </a:r>
            <a:r>
              <a:rPr kumimoji="1" lang="zh-CN" altLang="en-US" sz="9600" b="1" i="1" dirty="0">
                <a:solidFill>
                  <a:srgbClr val="FF3300"/>
                </a:solidFill>
                <a:effectLst/>
                <a:latin typeface="楷体_GB2312" pitchFamily="49" charset="-122"/>
                <a:ea typeface="楷体_GB2312" pitchFamily="49" charset="-122"/>
              </a:rPr>
              <a:t>！</a:t>
            </a:r>
            <a:endParaRPr kumimoji="1" lang="en-US" altLang="zh-CN" sz="9600" b="1" i="1" dirty="0">
              <a:solidFill>
                <a:srgbClr val="FF3300"/>
              </a:solidFill>
              <a:effectLst/>
              <a:latin typeface="楷体_GB2312" pitchFamily="49" charset="-122"/>
              <a:ea typeface="楷体_GB2312" pitchFamily="49" charset="-122"/>
            </a:endParaRPr>
          </a:p>
        </p:txBody>
      </p:sp>
      <p:pic>
        <p:nvPicPr>
          <p:cNvPr id="7" name="图片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71848" y="4293096"/>
            <a:ext cx="3143250" cy="2095500"/>
          </a:xfrm>
          <a:prstGeom prst="rect">
            <a:avLst/>
          </a:prstGeom>
        </p:spPr>
      </p:pic>
    </p:spTree>
    <p:extLst>
      <p:ext uri="{BB962C8B-B14F-4D97-AF65-F5344CB8AC3E}">
        <p14:creationId xmlns:p14="http://schemas.microsoft.com/office/powerpoint/2010/main" val="103707321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p:txBody>
          <a:bodyPr>
            <a:normAutofit/>
          </a:bodyPr>
          <a:lstStyle/>
          <a:p>
            <a:r>
              <a:rPr lang="en-US" altLang="zh-CN" b="1" dirty="0" smtClean="0">
                <a:solidFill>
                  <a:srgbClr val="FF0000"/>
                </a:solidFill>
                <a:latin typeface="黑体" panose="02010609060101010101" pitchFamily="49" charset="-122"/>
              </a:rPr>
              <a:t>《</a:t>
            </a:r>
            <a:r>
              <a:rPr lang="zh-CN" altLang="en-US" b="1" dirty="0" smtClean="0">
                <a:solidFill>
                  <a:srgbClr val="0000FF"/>
                </a:solidFill>
                <a:latin typeface="黑体" panose="02010609060101010101" pitchFamily="49" charset="-122"/>
              </a:rPr>
              <a:t>指针数组</a:t>
            </a:r>
            <a:r>
              <a:rPr lang="en-US" altLang="zh-CN" b="1" dirty="0" smtClean="0">
                <a:solidFill>
                  <a:srgbClr val="FF0000"/>
                </a:solidFill>
                <a:latin typeface="黑体" panose="02010609060101010101" pitchFamily="49" charset="-122"/>
              </a:rPr>
              <a:t>》</a:t>
            </a:r>
            <a:r>
              <a:rPr lang="zh-CN" altLang="en-US" b="1" dirty="0">
                <a:solidFill>
                  <a:srgbClr val="FF0000"/>
                </a:solidFill>
                <a:latin typeface="黑体" panose="02010609060101010101" pitchFamily="49" charset="-122"/>
              </a:rPr>
              <a:t>提纲</a:t>
            </a:r>
          </a:p>
        </p:txBody>
      </p:sp>
      <p:sp>
        <p:nvSpPr>
          <p:cNvPr id="66563" name="Rectangle 3"/>
          <p:cNvSpPr>
            <a:spLocks noGrp="1" noChangeArrowheads="1"/>
          </p:cNvSpPr>
          <p:nvPr>
            <p:ph idx="1"/>
          </p:nvPr>
        </p:nvSpPr>
        <p:spPr>
          <a:xfrm>
            <a:off x="539750" y="1412874"/>
            <a:ext cx="7993063" cy="5308602"/>
          </a:xfrm>
        </p:spPr>
        <p:txBody>
          <a:bodyPr>
            <a:normAutofit/>
          </a:bodyPr>
          <a:lstStyle/>
          <a:p>
            <a:pPr eaLnBrk="1" hangingPunct="1">
              <a:lnSpc>
                <a:spcPct val="150000"/>
              </a:lnSpc>
              <a:buFont typeface="Wingdings" panose="05000000000000000000" pitchFamily="2" charset="2"/>
              <a:buChar char="Ø"/>
            </a:pPr>
            <a:r>
              <a:rPr lang="zh-CN" altLang="en-US" sz="2600" b="1" dirty="0" smtClean="0">
                <a:solidFill>
                  <a:srgbClr val="0000FF"/>
                </a:solidFill>
              </a:rPr>
              <a:t>一、教学</a:t>
            </a:r>
            <a:r>
              <a:rPr lang="zh-CN" altLang="en-US" sz="2600" b="1" dirty="0">
                <a:solidFill>
                  <a:srgbClr val="0000FF"/>
                </a:solidFill>
              </a:rPr>
              <a:t>目标</a:t>
            </a:r>
          </a:p>
          <a:p>
            <a:pPr>
              <a:lnSpc>
                <a:spcPct val="150000"/>
              </a:lnSpc>
              <a:buFont typeface="Wingdings" panose="05000000000000000000" pitchFamily="2" charset="2"/>
              <a:buChar char="Ø"/>
            </a:pPr>
            <a:r>
              <a:rPr lang="zh-CN" altLang="en-US" sz="2600" b="1" dirty="0" smtClean="0">
                <a:solidFill>
                  <a:srgbClr val="FF0000"/>
                </a:solidFill>
              </a:rPr>
              <a:t>二、问题</a:t>
            </a:r>
            <a:r>
              <a:rPr lang="zh-CN" altLang="en-US" sz="2600" b="1" dirty="0">
                <a:solidFill>
                  <a:srgbClr val="FF0000"/>
                </a:solidFill>
              </a:rPr>
              <a:t>引导</a:t>
            </a:r>
            <a:endParaRPr lang="en-US" altLang="zh-CN" sz="2600" b="1" dirty="0">
              <a:solidFill>
                <a:srgbClr val="FF0000"/>
              </a:solidFill>
            </a:endParaRPr>
          </a:p>
          <a:p>
            <a:pPr>
              <a:lnSpc>
                <a:spcPct val="150000"/>
              </a:lnSpc>
              <a:buFont typeface="Wingdings" panose="05000000000000000000" pitchFamily="2" charset="2"/>
              <a:buChar char="Ø"/>
            </a:pPr>
            <a:r>
              <a:rPr lang="zh-CN" altLang="en-US" sz="2600" b="1" dirty="0" smtClean="0">
                <a:solidFill>
                  <a:srgbClr val="0000FF"/>
                </a:solidFill>
              </a:rPr>
              <a:t>三、基本思想</a:t>
            </a:r>
            <a:endParaRPr lang="en-US" altLang="zh-CN" sz="2600" b="1" dirty="0" smtClean="0">
              <a:solidFill>
                <a:srgbClr val="0000FF"/>
              </a:solidFill>
            </a:endParaRPr>
          </a:p>
          <a:p>
            <a:pPr>
              <a:lnSpc>
                <a:spcPct val="150000"/>
              </a:lnSpc>
              <a:buFont typeface="Wingdings" panose="05000000000000000000" pitchFamily="2" charset="2"/>
              <a:buChar char="Ø"/>
            </a:pPr>
            <a:r>
              <a:rPr lang="zh-CN" altLang="en-US" sz="2600" b="1" dirty="0">
                <a:solidFill>
                  <a:srgbClr val="FF0000"/>
                </a:solidFill>
              </a:rPr>
              <a:t>四</a:t>
            </a:r>
            <a:r>
              <a:rPr lang="zh-CN" altLang="en-US" sz="2600" b="1" dirty="0" smtClean="0">
                <a:solidFill>
                  <a:srgbClr val="FF0000"/>
                </a:solidFill>
              </a:rPr>
              <a:t>、</a:t>
            </a:r>
            <a:r>
              <a:rPr lang="zh-CN" altLang="en-US" sz="2600" b="1" dirty="0" smtClean="0">
                <a:solidFill>
                  <a:srgbClr val="FF0000"/>
                </a:solidFill>
              </a:rPr>
              <a:t>归纳总结</a:t>
            </a:r>
            <a:endParaRPr lang="en-US" altLang="zh-CN" sz="2600" b="1" dirty="0">
              <a:solidFill>
                <a:srgbClr val="FF0000"/>
              </a:solidFill>
            </a:endParaRPr>
          </a:p>
          <a:p>
            <a:pPr marL="0" indent="0" eaLnBrk="1" hangingPunct="1">
              <a:lnSpc>
                <a:spcPct val="90000"/>
              </a:lnSpc>
              <a:buNone/>
            </a:pPr>
            <a:endParaRPr lang="zh-CN" altLang="en-US" sz="2600" b="1" dirty="0" smtClean="0">
              <a:solidFill>
                <a:srgbClr val="0000FF"/>
              </a:solidFill>
            </a:endParaRPr>
          </a:p>
          <a:p>
            <a:pPr eaLnBrk="1" hangingPunct="1">
              <a:lnSpc>
                <a:spcPct val="90000"/>
              </a:lnSpc>
            </a:pPr>
            <a:endParaRPr lang="en-US" altLang="zh-CN" sz="2600" b="1" dirty="0" smtClean="0">
              <a:solidFill>
                <a:srgbClr val="0000FF"/>
              </a:solidFill>
            </a:endParaRPr>
          </a:p>
        </p:txBody>
      </p:sp>
    </p:spTree>
    <p:extLst>
      <p:ext uri="{BB962C8B-B14F-4D97-AF65-F5344CB8AC3E}">
        <p14:creationId xmlns:p14="http://schemas.microsoft.com/office/powerpoint/2010/main" val="10500394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p:txBody>
          <a:bodyPr/>
          <a:lstStyle/>
          <a:p>
            <a:pPr eaLnBrk="1" hangingPunct="1"/>
            <a:r>
              <a:rPr lang="zh-CN" altLang="en-US" b="1" dirty="0" smtClean="0">
                <a:solidFill>
                  <a:srgbClr val="FF0000"/>
                </a:solidFill>
                <a:latin typeface="黑体" panose="02010609060101010101" pitchFamily="49" charset="-122"/>
              </a:rPr>
              <a:t>一、教学目标</a:t>
            </a:r>
          </a:p>
        </p:txBody>
      </p:sp>
      <p:sp>
        <p:nvSpPr>
          <p:cNvPr id="66563" name="Rectangle 3"/>
          <p:cNvSpPr>
            <a:spLocks noGrp="1" noChangeArrowheads="1"/>
          </p:cNvSpPr>
          <p:nvPr>
            <p:ph idx="1"/>
          </p:nvPr>
        </p:nvSpPr>
        <p:spPr>
          <a:xfrm>
            <a:off x="539750" y="1412874"/>
            <a:ext cx="7993063" cy="5184477"/>
          </a:xfrm>
        </p:spPr>
        <p:txBody>
          <a:bodyPr>
            <a:normAutofit/>
          </a:bodyPr>
          <a:lstStyle/>
          <a:p>
            <a:pPr eaLnBrk="1" hangingPunct="1">
              <a:lnSpc>
                <a:spcPct val="150000"/>
              </a:lnSpc>
              <a:buFont typeface="Wingdings" panose="05000000000000000000" pitchFamily="2" charset="2"/>
              <a:buChar char="Ø"/>
            </a:pPr>
            <a:r>
              <a:rPr lang="zh-CN" altLang="en-US" sz="2600" b="1" dirty="0" smtClean="0">
                <a:solidFill>
                  <a:srgbClr val="0000FF"/>
                </a:solidFill>
              </a:rPr>
              <a:t>了解指针数组</a:t>
            </a:r>
          </a:p>
          <a:p>
            <a:pPr>
              <a:lnSpc>
                <a:spcPct val="150000"/>
              </a:lnSpc>
              <a:buFont typeface="Wingdings" panose="05000000000000000000" pitchFamily="2" charset="2"/>
              <a:buChar char="Ø"/>
            </a:pPr>
            <a:r>
              <a:rPr lang="zh-CN" altLang="en-US" sz="2600" b="1" dirty="0" smtClean="0">
                <a:solidFill>
                  <a:srgbClr val="FF0000"/>
                </a:solidFill>
              </a:rPr>
              <a:t>了解指针数组和数组指针的区别</a:t>
            </a:r>
            <a:endParaRPr lang="en-US" altLang="zh-CN" sz="2600" b="1" dirty="0" smtClean="0">
              <a:solidFill>
                <a:srgbClr val="FF0000"/>
              </a:solidFill>
            </a:endParaRPr>
          </a:p>
          <a:p>
            <a:pPr eaLnBrk="1" hangingPunct="1">
              <a:lnSpc>
                <a:spcPct val="90000"/>
              </a:lnSpc>
            </a:pPr>
            <a:endParaRPr lang="zh-CN" altLang="en-US" sz="2600" b="1" dirty="0" smtClean="0">
              <a:solidFill>
                <a:srgbClr val="0000FF"/>
              </a:solidFill>
            </a:endParaRPr>
          </a:p>
          <a:p>
            <a:pPr eaLnBrk="1" hangingPunct="1">
              <a:lnSpc>
                <a:spcPct val="90000"/>
              </a:lnSpc>
            </a:pPr>
            <a:endParaRPr lang="en-US" altLang="zh-CN" sz="2600" b="1" dirty="0" smtClean="0">
              <a:solidFill>
                <a:srgbClr val="0000FF"/>
              </a:solidFill>
            </a:endParaRPr>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66563">
                                            <p:txEl>
                                              <p:pRg st="0" end="0"/>
                                            </p:txEl>
                                          </p:spTgt>
                                        </p:tgtEl>
                                        <p:attrNameLst>
                                          <p:attrName>style.visibility</p:attrName>
                                        </p:attrNameLst>
                                      </p:cBhvr>
                                      <p:to>
                                        <p:strVal val="visible"/>
                                      </p:to>
                                    </p:set>
                                    <p:animEffect transition="in" filter="blinds(horizontal)">
                                      <p:cBhvr>
                                        <p:cTn id="7" dur="500"/>
                                        <p:tgtEl>
                                          <p:spTgt spid="6656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66563">
                                            <p:txEl>
                                              <p:pRg st="1" end="1"/>
                                            </p:txEl>
                                          </p:spTgt>
                                        </p:tgtEl>
                                        <p:attrNameLst>
                                          <p:attrName>style.visibility</p:attrName>
                                        </p:attrNameLst>
                                      </p:cBhvr>
                                      <p:to>
                                        <p:strVal val="visible"/>
                                      </p:to>
                                    </p:set>
                                    <p:animEffect transition="in" filter="blinds(horizontal)">
                                      <p:cBhvr>
                                        <p:cTn id="12" dur="500"/>
                                        <p:tgtEl>
                                          <p:spTgt spid="6656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title"/>
          </p:nvPr>
        </p:nvSpPr>
        <p:spPr/>
        <p:txBody>
          <a:bodyPr/>
          <a:lstStyle/>
          <a:p>
            <a:pPr eaLnBrk="1" hangingPunct="1"/>
            <a:r>
              <a:rPr lang="zh-CN" altLang="en-US" b="1" dirty="0" smtClean="0">
                <a:solidFill>
                  <a:srgbClr val="FF0000"/>
                </a:solidFill>
              </a:rPr>
              <a:t>二、问题引导</a:t>
            </a:r>
            <a:endParaRPr lang="zh-CN" altLang="zh-CN" b="1" dirty="0" smtClean="0">
              <a:solidFill>
                <a:srgbClr val="FF0000"/>
              </a:solidFill>
            </a:endParaRPr>
          </a:p>
        </p:txBody>
      </p:sp>
      <p:sp>
        <p:nvSpPr>
          <p:cNvPr id="13316" name="Rectangle 3"/>
          <p:cNvSpPr>
            <a:spLocks noGrp="1" noChangeArrowheads="1"/>
          </p:cNvSpPr>
          <p:nvPr>
            <p:ph idx="1"/>
          </p:nvPr>
        </p:nvSpPr>
        <p:spPr>
          <a:xfrm>
            <a:off x="539750" y="1412875"/>
            <a:ext cx="8001000" cy="5308601"/>
          </a:xfrm>
        </p:spPr>
        <p:txBody>
          <a:bodyPr>
            <a:normAutofit/>
          </a:bodyPr>
          <a:lstStyle/>
          <a:p>
            <a:pPr>
              <a:lnSpc>
                <a:spcPct val="110000"/>
              </a:lnSpc>
            </a:pPr>
            <a:r>
              <a:rPr lang="zh-CN" altLang="en-US" sz="2600" dirty="0" smtClean="0">
                <a:solidFill>
                  <a:srgbClr val="FF0000"/>
                </a:solidFill>
              </a:rPr>
              <a:t>问题：如果我有多个同一类型指针，为了便于使用，我想将它们统一管理起来，有什么办法？</a:t>
            </a:r>
            <a:endParaRPr lang="en-US" altLang="zh-CN" sz="2800" b="1" dirty="0">
              <a:solidFill>
                <a:srgbClr val="0000FF"/>
              </a:solidFill>
            </a:endParaRPr>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p:cNvSpPr>
            <a:spLocks noGrp="1"/>
          </p:cNvSpPr>
          <p:nvPr>
            <p:ph type="title"/>
          </p:nvPr>
        </p:nvSpPr>
        <p:spPr/>
        <p:txBody>
          <a:bodyPr/>
          <a:lstStyle/>
          <a:p>
            <a:r>
              <a:rPr lang="zh-CN" altLang="en-US" sz="3600" b="1" dirty="0" smtClean="0">
                <a:solidFill>
                  <a:srgbClr val="FF0000"/>
                </a:solidFill>
              </a:rPr>
              <a:t>三、基本思想</a:t>
            </a:r>
            <a:endParaRPr lang="zh-CN" altLang="en-US" dirty="0" smtClean="0"/>
          </a:p>
        </p:txBody>
      </p:sp>
      <p:sp>
        <p:nvSpPr>
          <p:cNvPr id="6" name="内容占位符 2"/>
          <p:cNvSpPr>
            <a:spLocks noGrp="1"/>
          </p:cNvSpPr>
          <p:nvPr>
            <p:ph idx="1"/>
          </p:nvPr>
        </p:nvSpPr>
        <p:spPr>
          <a:xfrm>
            <a:off x="611188" y="1268413"/>
            <a:ext cx="8001000" cy="4824412"/>
          </a:xfrm>
        </p:spPr>
        <p:txBody>
          <a:bodyPr>
            <a:normAutofit/>
          </a:bodyPr>
          <a:lstStyle/>
          <a:p>
            <a:pPr>
              <a:buFont typeface="Wingdings" panose="05000000000000000000" pitchFamily="2" charset="2"/>
              <a:buNone/>
            </a:pPr>
            <a:r>
              <a:rPr lang="zh-CN" altLang="zh-CN" sz="2400" dirty="0" smtClean="0"/>
              <a:t>一种特殊的数组，数组</a:t>
            </a:r>
            <a:r>
              <a:rPr lang="zh-CN" altLang="en-US" sz="2400" dirty="0" smtClean="0"/>
              <a:t>元素</a:t>
            </a:r>
            <a:r>
              <a:rPr lang="zh-CN" altLang="zh-CN" sz="2400" dirty="0" smtClean="0"/>
              <a:t>全部是指针，以替</a:t>
            </a:r>
            <a:endParaRPr lang="en-US" altLang="zh-CN" sz="2400" dirty="0" smtClean="0"/>
          </a:p>
          <a:p>
            <a:pPr>
              <a:buFont typeface="Wingdings" panose="05000000000000000000" pitchFamily="2" charset="2"/>
              <a:buNone/>
            </a:pPr>
            <a:r>
              <a:rPr lang="zh-CN" altLang="zh-CN" sz="2400" dirty="0" smtClean="0"/>
              <a:t>代变量</a:t>
            </a:r>
            <a:r>
              <a:rPr lang="zh-CN" altLang="en-US" sz="2400" dirty="0" smtClean="0"/>
              <a:t>本身</a:t>
            </a:r>
            <a:r>
              <a:rPr lang="zh-CN" altLang="zh-CN" sz="2400" dirty="0" smtClean="0"/>
              <a:t>在程序中的使用，增加灵活性。</a:t>
            </a:r>
            <a:r>
              <a:rPr lang="zh-CN" altLang="en-US" sz="2400" dirty="0" smtClean="0"/>
              <a:t>称</a:t>
            </a:r>
            <a:endParaRPr lang="en-US" altLang="zh-CN" sz="2400" dirty="0" smtClean="0"/>
          </a:p>
          <a:p>
            <a:pPr>
              <a:buFont typeface="Wingdings" panose="05000000000000000000" pitchFamily="2" charset="2"/>
              <a:buNone/>
            </a:pPr>
            <a:r>
              <a:rPr lang="zh-CN" altLang="en-US" sz="2400" dirty="0" smtClean="0"/>
              <a:t>这类数组为</a:t>
            </a:r>
            <a:r>
              <a:rPr lang="zh-CN" altLang="zh-CN" sz="2400" dirty="0" smtClean="0">
                <a:solidFill>
                  <a:srgbClr val="FF0000"/>
                </a:solidFill>
              </a:rPr>
              <a:t>指针数组</a:t>
            </a:r>
            <a:r>
              <a:rPr lang="zh-CN" altLang="en-US" sz="2400" dirty="0" smtClean="0"/>
              <a:t>。</a:t>
            </a:r>
            <a:endParaRPr lang="en-US" altLang="zh-CN" sz="2400" dirty="0" smtClean="0"/>
          </a:p>
          <a:p>
            <a:pPr>
              <a:buFont typeface="Wingdings" panose="05000000000000000000" pitchFamily="2" charset="2"/>
              <a:buNone/>
            </a:pPr>
            <a:r>
              <a:rPr lang="zh-CN" altLang="zh-CN" sz="2400" dirty="0" smtClean="0"/>
              <a:t>定义形式：</a:t>
            </a:r>
            <a:endParaRPr lang="en-US" altLang="zh-CN" sz="2400" dirty="0" smtClean="0"/>
          </a:p>
          <a:p>
            <a:pPr>
              <a:buFont typeface="Wingdings" panose="05000000000000000000" pitchFamily="2" charset="2"/>
              <a:buNone/>
            </a:pPr>
            <a:r>
              <a:rPr lang="zh-CN" altLang="zh-CN" sz="2400" dirty="0" smtClean="0">
                <a:solidFill>
                  <a:srgbClr val="FF0000"/>
                </a:solidFill>
              </a:rPr>
              <a:t>类型标识</a:t>
            </a:r>
            <a:r>
              <a:rPr lang="en-US" altLang="zh-CN" sz="2400" dirty="0" smtClean="0">
                <a:solidFill>
                  <a:srgbClr val="FF0000"/>
                </a:solidFill>
              </a:rPr>
              <a:t>  * </a:t>
            </a:r>
            <a:r>
              <a:rPr lang="zh-CN" altLang="zh-CN" sz="2400" dirty="0" smtClean="0">
                <a:solidFill>
                  <a:srgbClr val="FF0000"/>
                </a:solidFill>
              </a:rPr>
              <a:t>数组名</a:t>
            </a:r>
            <a:r>
              <a:rPr lang="en-US" altLang="zh-CN" sz="2400" dirty="0" smtClean="0">
                <a:solidFill>
                  <a:srgbClr val="FF0000"/>
                </a:solidFill>
              </a:rPr>
              <a:t>[</a:t>
            </a:r>
            <a:r>
              <a:rPr lang="zh-CN" altLang="zh-CN" sz="2400" dirty="0" smtClean="0">
                <a:solidFill>
                  <a:srgbClr val="FF0000"/>
                </a:solidFill>
              </a:rPr>
              <a:t>数组长度</a:t>
            </a:r>
            <a:r>
              <a:rPr lang="en-US" altLang="zh-CN" sz="2400" dirty="0" smtClean="0">
                <a:solidFill>
                  <a:srgbClr val="FF0000"/>
                </a:solidFill>
              </a:rPr>
              <a:t>];</a:t>
            </a:r>
            <a:endParaRPr lang="zh-CN" altLang="zh-CN" sz="2400" dirty="0" smtClean="0">
              <a:solidFill>
                <a:srgbClr val="FF0000"/>
              </a:solidFill>
            </a:endParaRPr>
          </a:p>
          <a:p>
            <a:pPr>
              <a:buFont typeface="Wingdings" panose="05000000000000000000" pitchFamily="2" charset="2"/>
              <a:buNone/>
            </a:pPr>
            <a:r>
              <a:rPr lang="zh-CN" altLang="zh-CN" sz="2400" dirty="0" smtClean="0"/>
              <a:t>如： </a:t>
            </a:r>
          </a:p>
          <a:p>
            <a:pPr>
              <a:buFont typeface="Wingdings" panose="05000000000000000000" pitchFamily="2" charset="2"/>
              <a:buNone/>
            </a:pPr>
            <a:r>
              <a:rPr lang="en-US" altLang="zh-CN" sz="2400" dirty="0" smtClean="0"/>
              <a:t>         char *</a:t>
            </a:r>
            <a:r>
              <a:rPr lang="en-US" altLang="zh-CN" sz="2400" dirty="0" err="1" smtClean="0"/>
              <a:t>str</a:t>
            </a:r>
            <a:r>
              <a:rPr lang="en-US" altLang="zh-CN" sz="2400" dirty="0" smtClean="0"/>
              <a:t>[4];</a:t>
            </a:r>
          </a:p>
          <a:p>
            <a:pPr>
              <a:buFont typeface="Wingdings" panose="05000000000000000000" pitchFamily="2" charset="2"/>
              <a:buNone/>
            </a:pPr>
            <a:r>
              <a:rPr lang="en-US" altLang="zh-CN" sz="2400" dirty="0" smtClean="0"/>
              <a:t>         </a:t>
            </a:r>
            <a:r>
              <a:rPr lang="en-US" altLang="zh-CN" sz="2400" dirty="0" err="1" smtClean="0"/>
              <a:t>int</a:t>
            </a:r>
            <a:r>
              <a:rPr lang="en-US" altLang="zh-CN" sz="2400" dirty="0" smtClean="0"/>
              <a:t> * </a:t>
            </a:r>
            <a:r>
              <a:rPr lang="en-US" altLang="zh-CN" sz="2400" dirty="0" err="1" smtClean="0"/>
              <a:t>ptr</a:t>
            </a:r>
            <a:r>
              <a:rPr lang="en-US" altLang="zh-CN" sz="2400" dirty="0" smtClean="0"/>
              <a:t>[5] ;</a:t>
            </a:r>
          </a:p>
        </p:txBody>
      </p:sp>
      <p:sp>
        <p:nvSpPr>
          <p:cNvPr id="8" name="AutoShape 30"/>
          <p:cNvSpPr>
            <a:spLocks noChangeArrowheads="1"/>
          </p:cNvSpPr>
          <p:nvPr/>
        </p:nvSpPr>
        <p:spPr bwMode="auto">
          <a:xfrm>
            <a:off x="4788024" y="2341788"/>
            <a:ext cx="4176712" cy="831850"/>
          </a:xfrm>
          <a:prstGeom prst="wedgeRectCallout">
            <a:avLst>
              <a:gd name="adj1" fmla="val -79657"/>
              <a:gd name="adj2" fmla="val -50508"/>
            </a:avLst>
          </a:prstGeom>
          <a:ln>
            <a:headEnd/>
            <a:tailEnd/>
          </a:ln>
        </p:spPr>
        <p:style>
          <a:lnRef idx="1">
            <a:schemeClr val="accent2"/>
          </a:lnRef>
          <a:fillRef idx="2">
            <a:schemeClr val="accent2"/>
          </a:fillRef>
          <a:effectRef idx="1">
            <a:schemeClr val="accent2"/>
          </a:effectRef>
          <a:fontRef idx="minor">
            <a:schemeClr val="dk1"/>
          </a:fontRef>
        </p:style>
        <p:txBody>
          <a:bodyPr lIns="90000" tIns="46800" rIns="90000" bIns="46800" anchor="ctr">
            <a:spAutoFit/>
          </a:bodyPr>
          <a:lstStyle/>
          <a:p>
            <a:pPr>
              <a:defRPr/>
            </a:pPr>
            <a:r>
              <a:rPr kumimoji="1" lang="zh-CN" altLang="en-US" sz="2400" dirty="0">
                <a:solidFill>
                  <a:srgbClr val="0000FF"/>
                </a:solidFill>
                <a:latin typeface="+mn-ea"/>
                <a:ea typeface="+mn-ea"/>
              </a:rPr>
              <a:t>整型数组，数组元素为整型数</a:t>
            </a:r>
            <a:endParaRPr kumimoji="1" lang="en-US" altLang="zh-CN" sz="2400" dirty="0">
              <a:solidFill>
                <a:srgbClr val="0000FF"/>
              </a:solidFill>
              <a:latin typeface="+mn-ea"/>
              <a:ea typeface="+mn-ea"/>
            </a:endParaRPr>
          </a:p>
          <a:p>
            <a:pPr>
              <a:defRPr/>
            </a:pPr>
            <a:r>
              <a:rPr kumimoji="1" lang="zh-CN" altLang="en-US" sz="2400" dirty="0">
                <a:solidFill>
                  <a:srgbClr val="0000FF"/>
                </a:solidFill>
                <a:latin typeface="+mn-ea"/>
                <a:ea typeface="+mn-ea"/>
              </a:rPr>
              <a:t>指针数组，数组元素为指针</a:t>
            </a:r>
          </a:p>
        </p:txBody>
      </p:sp>
      <p:sp>
        <p:nvSpPr>
          <p:cNvPr id="9" name="矩形 8"/>
          <p:cNvSpPr/>
          <p:nvPr/>
        </p:nvSpPr>
        <p:spPr>
          <a:xfrm>
            <a:off x="3211588" y="3838512"/>
            <a:ext cx="5400600" cy="463846"/>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lIns="90000" tIns="46800" rIns="90000" bIns="46800" anchor="ctr">
            <a:spAutoFit/>
          </a:bodyPr>
          <a:lstStyle/>
          <a:p>
            <a:pPr algn="ctr" eaLnBrk="0" hangingPunct="0">
              <a:defRPr/>
            </a:pPr>
            <a:r>
              <a:rPr kumimoji="1" lang="zh-CN" altLang="zh-CN" sz="2400" dirty="0">
                <a:solidFill>
                  <a:srgbClr val="0000FF"/>
                </a:solidFill>
                <a:latin typeface="Times New Roman" pitchFamily="18" charset="0"/>
              </a:rPr>
              <a:t>运算符</a:t>
            </a:r>
            <a:r>
              <a:rPr kumimoji="1" lang="en-US" altLang="zh-CN" sz="2400" dirty="0">
                <a:solidFill>
                  <a:srgbClr val="0000FF"/>
                </a:solidFill>
                <a:latin typeface="Times New Roman" pitchFamily="18" charset="0"/>
              </a:rPr>
              <a:t>[ ]</a:t>
            </a:r>
            <a:r>
              <a:rPr kumimoji="1" lang="zh-CN" altLang="en-US" sz="2400" dirty="0">
                <a:solidFill>
                  <a:srgbClr val="0000FF"/>
                </a:solidFill>
                <a:latin typeface="Times New Roman" pitchFamily="18" charset="0"/>
              </a:rPr>
              <a:t>的优先级比运算符*高</a:t>
            </a:r>
          </a:p>
        </p:txBody>
      </p:sp>
      <p:sp>
        <p:nvSpPr>
          <p:cNvPr id="10" name="矩形 9"/>
          <p:cNvSpPr/>
          <p:nvPr/>
        </p:nvSpPr>
        <p:spPr>
          <a:xfrm>
            <a:off x="3213211" y="4365260"/>
            <a:ext cx="5472608" cy="1202510"/>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lIns="90000" tIns="46800" rIns="90000" bIns="46800" anchor="ctr">
            <a:spAutoFit/>
          </a:bodyPr>
          <a:lstStyle/>
          <a:p>
            <a:pPr eaLnBrk="0" hangingPunct="0">
              <a:defRPr/>
            </a:pPr>
            <a:r>
              <a:rPr kumimoji="1" lang="zh-CN" altLang="en-US" sz="2400" dirty="0">
                <a:solidFill>
                  <a:srgbClr val="0000FF"/>
                </a:solidFill>
                <a:latin typeface="Cambria" pitchFamily="18" charset="0"/>
              </a:rPr>
              <a:t>先是数组形式</a:t>
            </a:r>
            <a:r>
              <a:rPr kumimoji="1" lang="en-US" altLang="zh-CN" sz="2400" dirty="0" err="1">
                <a:solidFill>
                  <a:srgbClr val="0000FF"/>
                </a:solidFill>
                <a:latin typeface="Cambria" pitchFamily="18" charset="0"/>
              </a:rPr>
              <a:t>str</a:t>
            </a:r>
            <a:r>
              <a:rPr kumimoji="1" lang="en-US" altLang="zh-CN" sz="2400" dirty="0">
                <a:solidFill>
                  <a:srgbClr val="0000FF"/>
                </a:solidFill>
                <a:latin typeface="Cambria" pitchFamily="18" charset="0"/>
              </a:rPr>
              <a:t>[4]</a:t>
            </a:r>
            <a:r>
              <a:rPr kumimoji="1" lang="zh-CN" altLang="en-US" sz="2400" dirty="0">
                <a:solidFill>
                  <a:srgbClr val="0000FF"/>
                </a:solidFill>
                <a:latin typeface="Cambria" pitchFamily="18" charset="0"/>
              </a:rPr>
              <a:t>，然后才是与“*”的结合，表示数组中有四个元素，每个元素都是一个指向字符数据的指针</a:t>
            </a:r>
          </a:p>
        </p:txBody>
      </p:sp>
    </p:spTree>
    <p:extLst>
      <p:ext uri="{BB962C8B-B14F-4D97-AF65-F5344CB8AC3E}">
        <p14:creationId xmlns:p14="http://schemas.microsoft.com/office/powerpoint/2010/main" val="370411897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p:cNvSpPr>
            <a:spLocks noGrp="1"/>
          </p:cNvSpPr>
          <p:nvPr>
            <p:ph type="title"/>
          </p:nvPr>
        </p:nvSpPr>
        <p:spPr/>
        <p:txBody>
          <a:bodyPr/>
          <a:lstStyle/>
          <a:p>
            <a:r>
              <a:rPr lang="zh-CN" altLang="en-US" sz="3600" b="1" dirty="0" smtClean="0">
                <a:solidFill>
                  <a:srgbClr val="FF0000"/>
                </a:solidFill>
              </a:rPr>
              <a:t>三、基本思想</a:t>
            </a:r>
            <a:endParaRPr lang="zh-CN" altLang="en-US" dirty="0" smtClean="0"/>
          </a:p>
        </p:txBody>
      </p:sp>
      <p:sp>
        <p:nvSpPr>
          <p:cNvPr id="4" name="矩形 3"/>
          <p:cNvSpPr/>
          <p:nvPr/>
        </p:nvSpPr>
        <p:spPr>
          <a:xfrm>
            <a:off x="755576" y="1412776"/>
            <a:ext cx="7920880" cy="4093428"/>
          </a:xfrm>
          <a:prstGeom prst="rect">
            <a:avLst/>
          </a:prstGeom>
        </p:spPr>
        <p:txBody>
          <a:bodyPr wrap="square">
            <a:spAutoFit/>
          </a:bodyPr>
          <a:lstStyle/>
          <a:p>
            <a:pPr algn="l">
              <a:buFont typeface="Wingdings" panose="05000000000000000000" pitchFamily="2" charset="2"/>
              <a:buNone/>
            </a:pPr>
            <a:r>
              <a:rPr lang="zh-CN" altLang="zh-CN" sz="2800" dirty="0"/>
              <a:t>说明：</a:t>
            </a:r>
          </a:p>
          <a:p>
            <a:pPr algn="l">
              <a:buFont typeface="Wingdings" panose="05000000000000000000" pitchFamily="2" charset="2"/>
              <a:buNone/>
            </a:pPr>
            <a:r>
              <a:rPr lang="en-US" altLang="zh-CN" sz="2800" dirty="0"/>
              <a:t>(1)</a:t>
            </a:r>
            <a:r>
              <a:rPr lang="zh-CN" altLang="zh-CN" sz="2800" dirty="0"/>
              <a:t>指针数组</a:t>
            </a:r>
            <a:r>
              <a:rPr lang="zh-CN" altLang="en-US" sz="2800" dirty="0"/>
              <a:t>是</a:t>
            </a:r>
            <a:r>
              <a:rPr lang="zh-CN" altLang="zh-CN" sz="2800" dirty="0"/>
              <a:t>数组元素都为指针的数组，数组的指针，指的是数组的首地址。</a:t>
            </a:r>
          </a:p>
          <a:p>
            <a:pPr algn="l">
              <a:buFont typeface="Wingdings" panose="05000000000000000000" pitchFamily="2" charset="2"/>
              <a:buNone/>
            </a:pPr>
            <a:r>
              <a:rPr lang="en-US" altLang="zh-CN" sz="2800" dirty="0"/>
              <a:t>(2)</a:t>
            </a:r>
            <a:r>
              <a:rPr lang="zh-CN" altLang="zh-CN" sz="2800" dirty="0"/>
              <a:t>注意</a:t>
            </a:r>
            <a:r>
              <a:rPr lang="zh-CN" altLang="en-US" sz="2800" dirty="0"/>
              <a:t>与</a:t>
            </a:r>
            <a:r>
              <a:rPr lang="zh-CN" altLang="zh-CN" sz="2800" dirty="0"/>
              <a:t>指向二维数组的行指针的区别。行指针声明形式为：</a:t>
            </a:r>
          </a:p>
          <a:p>
            <a:pPr algn="l">
              <a:buFont typeface="Wingdings" panose="05000000000000000000" pitchFamily="2" charset="2"/>
              <a:buNone/>
            </a:pPr>
            <a:r>
              <a:rPr lang="en-US" altLang="zh-CN" sz="2400" dirty="0">
                <a:solidFill>
                  <a:srgbClr val="0000FF"/>
                </a:solidFill>
              </a:rPr>
              <a:t>             </a:t>
            </a:r>
            <a:r>
              <a:rPr lang="en-US" altLang="zh-CN" sz="2400" dirty="0" smtClean="0">
                <a:solidFill>
                  <a:srgbClr val="0000FF"/>
                </a:solidFill>
              </a:rPr>
              <a:t> </a:t>
            </a:r>
            <a:r>
              <a:rPr lang="en-US" altLang="zh-CN" sz="2400" dirty="0" err="1">
                <a:solidFill>
                  <a:srgbClr val="0000FF"/>
                </a:solidFill>
              </a:rPr>
              <a:t>int</a:t>
            </a:r>
            <a:r>
              <a:rPr lang="en-US" altLang="zh-CN" sz="2400" dirty="0">
                <a:solidFill>
                  <a:srgbClr val="0000FF"/>
                </a:solidFill>
              </a:rPr>
              <a:t>  (*p)[4]</a:t>
            </a:r>
            <a:r>
              <a:rPr lang="zh-CN" altLang="zh-CN" sz="2400" dirty="0">
                <a:solidFill>
                  <a:srgbClr val="0000FF"/>
                </a:solidFill>
              </a:rPr>
              <a:t>，</a:t>
            </a:r>
            <a:r>
              <a:rPr lang="en-US" altLang="zh-CN" sz="2400" dirty="0">
                <a:solidFill>
                  <a:srgbClr val="0000FF"/>
                </a:solidFill>
              </a:rPr>
              <a:t>a[3][4],b[3][3];</a:t>
            </a:r>
            <a:endParaRPr lang="zh-CN" altLang="zh-CN" sz="2400" dirty="0">
              <a:solidFill>
                <a:srgbClr val="0000FF"/>
              </a:solidFill>
            </a:endParaRPr>
          </a:p>
          <a:p>
            <a:pPr algn="l">
              <a:buFont typeface="Wingdings" panose="05000000000000000000" pitchFamily="2" charset="2"/>
              <a:buNone/>
            </a:pPr>
            <a:r>
              <a:rPr lang="en-US" altLang="zh-CN" sz="2400" dirty="0">
                <a:solidFill>
                  <a:srgbClr val="0000FF"/>
                </a:solidFill>
              </a:rPr>
              <a:t>         </a:t>
            </a:r>
            <a:r>
              <a:rPr lang="zh-CN" altLang="zh-CN" sz="2400" dirty="0">
                <a:solidFill>
                  <a:srgbClr val="0000FF"/>
                </a:solidFill>
              </a:rPr>
              <a:t>说明指针变量</a:t>
            </a:r>
            <a:r>
              <a:rPr lang="en-US" altLang="zh-CN" sz="2400" dirty="0">
                <a:solidFill>
                  <a:srgbClr val="0000FF"/>
                </a:solidFill>
              </a:rPr>
              <a:t>p</a:t>
            </a:r>
            <a:r>
              <a:rPr lang="zh-CN" altLang="zh-CN" sz="2400" dirty="0">
                <a:solidFill>
                  <a:srgbClr val="0000FF"/>
                </a:solidFill>
              </a:rPr>
              <a:t>只能指向一个长度为</a:t>
            </a:r>
            <a:r>
              <a:rPr lang="en-US" altLang="zh-CN" sz="2400" dirty="0">
                <a:solidFill>
                  <a:srgbClr val="0000FF"/>
                </a:solidFill>
              </a:rPr>
              <a:t>4</a:t>
            </a:r>
            <a:r>
              <a:rPr lang="zh-CN" altLang="zh-CN" sz="2400" dirty="0">
                <a:solidFill>
                  <a:srgbClr val="0000FF"/>
                </a:solidFill>
              </a:rPr>
              <a:t>数组</a:t>
            </a:r>
            <a:r>
              <a:rPr lang="en-US" altLang="zh-CN" sz="2400" dirty="0">
                <a:solidFill>
                  <a:srgbClr val="0000FF"/>
                </a:solidFill>
              </a:rPr>
              <a:t>;</a:t>
            </a:r>
            <a:endParaRPr lang="zh-CN" altLang="zh-CN" sz="2400" dirty="0">
              <a:solidFill>
                <a:srgbClr val="0000FF"/>
              </a:solidFill>
            </a:endParaRPr>
          </a:p>
          <a:p>
            <a:pPr algn="l">
              <a:buFont typeface="Wingdings" panose="05000000000000000000" pitchFamily="2" charset="2"/>
              <a:buNone/>
            </a:pPr>
            <a:r>
              <a:rPr lang="en-US" altLang="zh-CN" sz="2400" dirty="0">
                <a:solidFill>
                  <a:srgbClr val="0000FF"/>
                </a:solidFill>
              </a:rPr>
              <a:t>                </a:t>
            </a:r>
            <a:r>
              <a:rPr lang="en-US" altLang="zh-CN" sz="2400" dirty="0" smtClean="0">
                <a:solidFill>
                  <a:srgbClr val="0000FF"/>
                </a:solidFill>
              </a:rPr>
              <a:t>p </a:t>
            </a:r>
            <a:r>
              <a:rPr lang="en-US" altLang="zh-CN" sz="2400" dirty="0">
                <a:solidFill>
                  <a:srgbClr val="0000FF"/>
                </a:solidFill>
              </a:rPr>
              <a:t>= a[0];  // </a:t>
            </a:r>
            <a:r>
              <a:rPr lang="zh-CN" altLang="zh-CN" sz="2400" dirty="0">
                <a:solidFill>
                  <a:srgbClr val="0000FF"/>
                </a:solidFill>
              </a:rPr>
              <a:t>合法</a:t>
            </a:r>
          </a:p>
          <a:p>
            <a:pPr algn="l">
              <a:buFont typeface="Wingdings" panose="05000000000000000000" pitchFamily="2" charset="2"/>
              <a:buNone/>
            </a:pPr>
            <a:r>
              <a:rPr lang="en-US" altLang="zh-CN" sz="2400" dirty="0">
                <a:solidFill>
                  <a:srgbClr val="0000FF"/>
                </a:solidFill>
              </a:rPr>
              <a:t>                </a:t>
            </a:r>
            <a:r>
              <a:rPr lang="en-US" altLang="zh-CN" sz="2400" dirty="0" smtClean="0">
                <a:solidFill>
                  <a:srgbClr val="0000FF"/>
                </a:solidFill>
              </a:rPr>
              <a:t>p </a:t>
            </a:r>
            <a:r>
              <a:rPr lang="en-US" altLang="zh-CN" sz="2400" dirty="0">
                <a:solidFill>
                  <a:srgbClr val="0000FF"/>
                </a:solidFill>
              </a:rPr>
              <a:t>= b[0];  /* </a:t>
            </a:r>
            <a:r>
              <a:rPr lang="zh-CN" altLang="zh-CN" sz="2400" dirty="0">
                <a:solidFill>
                  <a:srgbClr val="0000FF"/>
                </a:solidFill>
              </a:rPr>
              <a:t>非法，数组</a:t>
            </a:r>
            <a:r>
              <a:rPr lang="en-US" altLang="zh-CN" sz="2400" dirty="0">
                <a:solidFill>
                  <a:srgbClr val="0000FF"/>
                </a:solidFill>
              </a:rPr>
              <a:t>b</a:t>
            </a:r>
            <a:r>
              <a:rPr lang="zh-CN" altLang="zh-CN" sz="2400" dirty="0">
                <a:solidFill>
                  <a:srgbClr val="0000FF"/>
                </a:solidFill>
              </a:rPr>
              <a:t>的行指针是一个</a:t>
            </a:r>
            <a:r>
              <a:rPr lang="zh-CN" altLang="zh-CN" sz="2400" dirty="0" smtClean="0">
                <a:solidFill>
                  <a:srgbClr val="0000FF"/>
                </a:solidFill>
              </a:rPr>
              <a:t>长度为</a:t>
            </a:r>
            <a:r>
              <a:rPr lang="en-US" altLang="zh-CN" sz="2400" dirty="0">
                <a:solidFill>
                  <a:srgbClr val="0000FF"/>
                </a:solidFill>
              </a:rPr>
              <a:t>3</a:t>
            </a:r>
            <a:r>
              <a:rPr lang="zh-CN" altLang="zh-CN" sz="2400" dirty="0">
                <a:solidFill>
                  <a:srgbClr val="0000FF"/>
                </a:solidFill>
              </a:rPr>
              <a:t>的一位数组</a:t>
            </a:r>
            <a:r>
              <a:rPr lang="en-US" altLang="zh-CN" sz="2400" dirty="0">
                <a:solidFill>
                  <a:srgbClr val="0000FF"/>
                </a:solidFill>
              </a:rPr>
              <a:t> */</a:t>
            </a:r>
            <a:endParaRPr lang="zh-CN" altLang="zh-CN" sz="2400" dirty="0">
              <a:solidFill>
                <a:srgbClr val="0000FF"/>
              </a:solidFill>
            </a:endParaRPr>
          </a:p>
        </p:txBody>
      </p:sp>
    </p:spTree>
    <p:extLst>
      <p:ext uri="{BB962C8B-B14F-4D97-AF65-F5344CB8AC3E}">
        <p14:creationId xmlns:p14="http://schemas.microsoft.com/office/powerpoint/2010/main" val="120914755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p:cNvSpPr>
            <a:spLocks noGrp="1"/>
          </p:cNvSpPr>
          <p:nvPr>
            <p:ph type="title"/>
          </p:nvPr>
        </p:nvSpPr>
        <p:spPr/>
        <p:txBody>
          <a:bodyPr/>
          <a:lstStyle/>
          <a:p>
            <a:r>
              <a:rPr lang="zh-CN" altLang="en-US" sz="3600" b="1" dirty="0" smtClean="0">
                <a:solidFill>
                  <a:srgbClr val="FF0000"/>
                </a:solidFill>
              </a:rPr>
              <a:t>三、基本思路</a:t>
            </a:r>
            <a:endParaRPr lang="zh-CN" altLang="en-US" dirty="0" smtClean="0"/>
          </a:p>
        </p:txBody>
      </p:sp>
      <p:sp>
        <p:nvSpPr>
          <p:cNvPr id="5" name="内容占位符 2"/>
          <p:cNvSpPr txBox="1">
            <a:spLocks/>
          </p:cNvSpPr>
          <p:nvPr/>
        </p:nvSpPr>
        <p:spPr>
          <a:xfrm>
            <a:off x="611188" y="1268413"/>
            <a:ext cx="7921625" cy="1873250"/>
          </a:xfrm>
          <a:prstGeom prst="rect">
            <a:avLst/>
          </a:prstGeom>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fontAlgn="auto">
              <a:spcAft>
                <a:spcPts val="0"/>
              </a:spcAft>
              <a:buFont typeface="Wingdings" panose="05000000000000000000" pitchFamily="2" charset="2"/>
              <a:buNone/>
            </a:pPr>
            <a:r>
              <a:rPr lang="en-US" altLang="zh-CN" sz="2800" b="0" dirty="0" smtClean="0"/>
              <a:t>   </a:t>
            </a:r>
            <a:r>
              <a:rPr lang="zh-CN" altLang="zh-CN" sz="2800" b="0" dirty="0" smtClean="0"/>
              <a:t>指针数组用</a:t>
            </a:r>
            <a:r>
              <a:rPr lang="zh-CN" altLang="en-US" sz="2800" b="0" dirty="0" smtClean="0"/>
              <a:t>的</a:t>
            </a:r>
            <a:r>
              <a:rPr lang="zh-CN" altLang="zh-CN" sz="2800" b="0" dirty="0" smtClean="0"/>
              <a:t>最多的是</a:t>
            </a:r>
            <a:r>
              <a:rPr lang="en-US" altLang="zh-CN" sz="2800" b="0" dirty="0" smtClean="0"/>
              <a:t>“</a:t>
            </a:r>
            <a:r>
              <a:rPr lang="zh-CN" altLang="zh-CN" sz="2800" b="0" dirty="0" smtClean="0">
                <a:solidFill>
                  <a:srgbClr val="FF0000"/>
                </a:solidFill>
              </a:rPr>
              <a:t>字符型指针数组</a:t>
            </a:r>
            <a:r>
              <a:rPr lang="en-US" altLang="zh-CN" sz="2800" b="0" dirty="0" smtClean="0"/>
              <a:t>”</a:t>
            </a:r>
            <a:r>
              <a:rPr lang="zh-CN" altLang="zh-CN" sz="2800" b="0" dirty="0" smtClean="0"/>
              <a:t>，利用字符指针数组可以指向多个长度不等的字符串</a:t>
            </a:r>
            <a:r>
              <a:rPr lang="zh-CN" altLang="en-US" sz="2800" b="0" dirty="0" smtClean="0"/>
              <a:t>。</a:t>
            </a:r>
            <a:r>
              <a:rPr lang="zh-CN" altLang="zh-CN" sz="2800" b="0" dirty="0" smtClean="0"/>
              <a:t>如图</a:t>
            </a:r>
            <a:r>
              <a:rPr lang="zh-CN" altLang="en-US" sz="2800" b="0" dirty="0" smtClean="0"/>
              <a:t>：</a:t>
            </a:r>
          </a:p>
        </p:txBody>
      </p:sp>
      <p:sp>
        <p:nvSpPr>
          <p:cNvPr id="6" name="灯片编号占位符 3"/>
          <p:cNvSpPr>
            <a:spLocks noGrp="1"/>
          </p:cNvSpPr>
          <p:nvPr>
            <p:ph type="sldNum" sz="quarter" idx="12"/>
          </p:nvPr>
        </p:nvSpPr>
        <p:spPr>
          <a:xfrm>
            <a:off x="6553200" y="6245225"/>
            <a:ext cx="19812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Verdana" panose="020B0604030504040204" pitchFamily="34" charset="0"/>
                <a:ea typeface="宋体" panose="02010600030101010101" pitchFamily="2" charset="-122"/>
              </a:defRPr>
            </a:lvl1pPr>
            <a:lvl2pPr marL="742950" indent="-285750" eaLnBrk="0" hangingPunct="0">
              <a:defRPr>
                <a:solidFill>
                  <a:schemeClr val="tx1"/>
                </a:solidFill>
                <a:latin typeface="Verdana" panose="020B0604030504040204" pitchFamily="34" charset="0"/>
                <a:ea typeface="宋体" panose="02010600030101010101" pitchFamily="2" charset="-122"/>
              </a:defRPr>
            </a:lvl2pPr>
            <a:lvl3pPr marL="1143000" indent="-228600" eaLnBrk="0" hangingPunct="0">
              <a:defRPr>
                <a:solidFill>
                  <a:schemeClr val="tx1"/>
                </a:solidFill>
                <a:latin typeface="Verdana" panose="020B0604030504040204" pitchFamily="34" charset="0"/>
                <a:ea typeface="宋体" panose="02010600030101010101" pitchFamily="2" charset="-122"/>
              </a:defRPr>
            </a:lvl3pPr>
            <a:lvl4pPr marL="1600200" indent="-228600" eaLnBrk="0" hangingPunct="0">
              <a:defRPr>
                <a:solidFill>
                  <a:schemeClr val="tx1"/>
                </a:solidFill>
                <a:latin typeface="Verdana" panose="020B0604030504040204" pitchFamily="34" charset="0"/>
                <a:ea typeface="宋体" panose="02010600030101010101" pitchFamily="2" charset="-122"/>
              </a:defRPr>
            </a:lvl4pPr>
            <a:lvl5pPr marL="2057400" indent="-228600" eaLnBrk="0" hangingPunct="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fld id="{31C9CE7E-8F95-4B8C-9A00-4F012B77A1B7}" type="slidenum">
              <a:rPr lang="en-US" altLang="zh-CN"/>
              <a:pPr eaLnBrk="1" hangingPunct="1"/>
              <a:t>7</a:t>
            </a:fld>
            <a:endParaRPr lang="en-US" altLang="zh-CN"/>
          </a:p>
        </p:txBody>
      </p:sp>
      <p:pic>
        <p:nvPicPr>
          <p:cNvPr id="7" name="Picture 7"/>
          <p:cNvPicPr>
            <a:picLocks noChangeAspect="1" noChangeArrowheads="1"/>
          </p:cNvPicPr>
          <p:nvPr/>
        </p:nvPicPr>
        <p:blipFill>
          <a:blip r:embed="rId2"/>
          <a:srcRect/>
          <a:stretch>
            <a:fillRect/>
          </a:stretch>
        </p:blipFill>
        <p:spPr bwMode="auto">
          <a:xfrm>
            <a:off x="133350" y="3186567"/>
            <a:ext cx="8877300" cy="3058658"/>
          </a:xfrm>
          <a:prstGeom prst="rect">
            <a:avLst/>
          </a:prstGeom>
          <a:noFill/>
          <a:ln w="9525">
            <a:noFill/>
            <a:miter lim="800000"/>
            <a:headEnd/>
            <a:tailEnd/>
          </a:ln>
          <a:effectLst>
            <a:prstShdw prst="shdw17" dist="17961" dir="2700000">
              <a:schemeClr val="accent1">
                <a:gamma/>
                <a:shade val="60000"/>
                <a:invGamma/>
              </a:schemeClr>
            </a:prstShdw>
          </a:effectLst>
        </p:spPr>
      </p:pic>
    </p:spTree>
    <p:extLst>
      <p:ext uri="{BB962C8B-B14F-4D97-AF65-F5344CB8AC3E}">
        <p14:creationId xmlns:p14="http://schemas.microsoft.com/office/powerpoint/2010/main" val="42718515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p:cNvSpPr>
            <a:spLocks noGrp="1"/>
          </p:cNvSpPr>
          <p:nvPr>
            <p:ph type="title"/>
          </p:nvPr>
        </p:nvSpPr>
        <p:spPr/>
        <p:txBody>
          <a:bodyPr/>
          <a:lstStyle/>
          <a:p>
            <a:r>
              <a:rPr lang="zh-CN" altLang="en-US" sz="3600" b="1" dirty="0" smtClean="0">
                <a:solidFill>
                  <a:srgbClr val="FF0000"/>
                </a:solidFill>
              </a:rPr>
              <a:t>三、基本思路</a:t>
            </a:r>
            <a:endParaRPr lang="zh-CN" altLang="en-US" dirty="0" smtClean="0"/>
          </a:p>
        </p:txBody>
      </p:sp>
      <p:sp>
        <p:nvSpPr>
          <p:cNvPr id="6" name="灯片编号占位符 3"/>
          <p:cNvSpPr>
            <a:spLocks noGrp="1"/>
          </p:cNvSpPr>
          <p:nvPr>
            <p:ph type="sldNum" sz="quarter" idx="12"/>
          </p:nvPr>
        </p:nvSpPr>
        <p:spPr>
          <a:xfrm>
            <a:off x="6553200" y="6245225"/>
            <a:ext cx="19812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Verdana" panose="020B0604030504040204" pitchFamily="34" charset="0"/>
                <a:ea typeface="宋体" panose="02010600030101010101" pitchFamily="2" charset="-122"/>
              </a:defRPr>
            </a:lvl1pPr>
            <a:lvl2pPr marL="742950" indent="-285750" eaLnBrk="0" hangingPunct="0">
              <a:defRPr>
                <a:solidFill>
                  <a:schemeClr val="tx1"/>
                </a:solidFill>
                <a:latin typeface="Verdana" panose="020B0604030504040204" pitchFamily="34" charset="0"/>
                <a:ea typeface="宋体" panose="02010600030101010101" pitchFamily="2" charset="-122"/>
              </a:defRPr>
            </a:lvl2pPr>
            <a:lvl3pPr marL="1143000" indent="-228600" eaLnBrk="0" hangingPunct="0">
              <a:defRPr>
                <a:solidFill>
                  <a:schemeClr val="tx1"/>
                </a:solidFill>
                <a:latin typeface="Verdana" panose="020B0604030504040204" pitchFamily="34" charset="0"/>
                <a:ea typeface="宋体" panose="02010600030101010101" pitchFamily="2" charset="-122"/>
              </a:defRPr>
            </a:lvl3pPr>
            <a:lvl4pPr marL="1600200" indent="-228600" eaLnBrk="0" hangingPunct="0">
              <a:defRPr>
                <a:solidFill>
                  <a:schemeClr val="tx1"/>
                </a:solidFill>
                <a:latin typeface="Verdana" panose="020B0604030504040204" pitchFamily="34" charset="0"/>
                <a:ea typeface="宋体" panose="02010600030101010101" pitchFamily="2" charset="-122"/>
              </a:defRPr>
            </a:lvl4pPr>
            <a:lvl5pPr marL="2057400" indent="-228600" eaLnBrk="0" hangingPunct="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fld id="{31C9CE7E-8F95-4B8C-9A00-4F012B77A1B7}" type="slidenum">
              <a:rPr lang="en-US" altLang="zh-CN"/>
              <a:pPr eaLnBrk="1" hangingPunct="1"/>
              <a:t>8</a:t>
            </a:fld>
            <a:endParaRPr lang="en-US" altLang="zh-CN"/>
          </a:p>
        </p:txBody>
      </p:sp>
      <p:sp>
        <p:nvSpPr>
          <p:cNvPr id="2" name="矩形 1"/>
          <p:cNvSpPr/>
          <p:nvPr/>
        </p:nvSpPr>
        <p:spPr>
          <a:xfrm>
            <a:off x="755576" y="1484784"/>
            <a:ext cx="7759774" cy="3539430"/>
          </a:xfrm>
          <a:prstGeom prst="rect">
            <a:avLst/>
          </a:prstGeom>
        </p:spPr>
        <p:txBody>
          <a:bodyPr wrap="square">
            <a:spAutoFit/>
          </a:bodyPr>
          <a:lstStyle/>
          <a:p>
            <a:pPr algn="l"/>
            <a:r>
              <a:rPr lang="zh-CN" altLang="zh-CN" sz="3200" dirty="0"/>
              <a:t>使用字符型指针数组指向多个字符串与使用两维字符数组存储多个字符串的比较：</a:t>
            </a:r>
          </a:p>
          <a:p>
            <a:pPr lvl="1" algn="l"/>
            <a:r>
              <a:rPr lang="en-US" altLang="zh-CN" sz="3200" dirty="0" smtClean="0">
                <a:solidFill>
                  <a:srgbClr val="FF0000"/>
                </a:solidFill>
              </a:rPr>
              <a:t>·</a:t>
            </a:r>
            <a:r>
              <a:rPr lang="zh-CN" altLang="zh-CN" sz="3200" dirty="0" smtClean="0"/>
              <a:t>节省</a:t>
            </a:r>
            <a:r>
              <a:rPr lang="zh-CN" altLang="zh-CN" sz="3200" dirty="0"/>
              <a:t>存储空间</a:t>
            </a:r>
            <a:r>
              <a:rPr lang="en-US" altLang="zh-CN" sz="3200" dirty="0"/>
              <a:t>(</a:t>
            </a:r>
            <a:r>
              <a:rPr lang="zh-CN" altLang="zh-CN" sz="3200" dirty="0"/>
              <a:t>二维数组要按最长的串开辟存储空间</a:t>
            </a:r>
            <a:r>
              <a:rPr lang="en-US" altLang="zh-CN" sz="3200" dirty="0"/>
              <a:t>)</a:t>
            </a:r>
            <a:endParaRPr lang="zh-CN" altLang="zh-CN" sz="3200" dirty="0"/>
          </a:p>
          <a:p>
            <a:pPr lvl="1" algn="l"/>
            <a:r>
              <a:rPr lang="en-US" altLang="zh-CN" sz="3200" dirty="0" smtClean="0">
                <a:solidFill>
                  <a:srgbClr val="FF0000"/>
                </a:solidFill>
              </a:rPr>
              <a:t>·</a:t>
            </a:r>
            <a:r>
              <a:rPr lang="zh-CN" altLang="zh-CN" sz="3200" dirty="0" smtClean="0"/>
              <a:t>便于</a:t>
            </a:r>
            <a:r>
              <a:rPr lang="zh-CN" altLang="zh-CN" sz="3200" dirty="0"/>
              <a:t>对多个字符串进行处理，节省处理时间</a:t>
            </a:r>
            <a:r>
              <a:rPr lang="en-US" altLang="zh-CN" sz="3200" dirty="0"/>
              <a:t>(</a:t>
            </a:r>
            <a:r>
              <a:rPr lang="zh-CN" altLang="zh-CN" sz="3200" dirty="0"/>
              <a:t>使用指针数组排序各个串不必移动字符数据，只要改变指针指向的地址</a:t>
            </a:r>
            <a:r>
              <a:rPr lang="en-US" altLang="zh-CN" sz="3200" dirty="0"/>
              <a:t>)</a:t>
            </a:r>
            <a:endParaRPr lang="zh-CN" altLang="en-US" sz="3200" dirty="0"/>
          </a:p>
        </p:txBody>
      </p:sp>
    </p:spTree>
    <p:extLst>
      <p:ext uri="{BB962C8B-B14F-4D97-AF65-F5344CB8AC3E}">
        <p14:creationId xmlns:p14="http://schemas.microsoft.com/office/powerpoint/2010/main" val="315535184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p:cNvSpPr>
            <a:spLocks noGrp="1"/>
          </p:cNvSpPr>
          <p:nvPr>
            <p:ph type="title"/>
          </p:nvPr>
        </p:nvSpPr>
        <p:spPr/>
        <p:txBody>
          <a:bodyPr/>
          <a:lstStyle/>
          <a:p>
            <a:r>
              <a:rPr lang="zh-CN" altLang="en-US" sz="3600" b="1" dirty="0" smtClean="0">
                <a:solidFill>
                  <a:srgbClr val="FF0000"/>
                </a:solidFill>
              </a:rPr>
              <a:t>三、基本思路</a:t>
            </a:r>
            <a:endParaRPr lang="zh-CN" altLang="en-US" dirty="0" smtClean="0"/>
          </a:p>
        </p:txBody>
      </p:sp>
      <p:sp>
        <p:nvSpPr>
          <p:cNvPr id="6" name="灯片编号占位符 3"/>
          <p:cNvSpPr>
            <a:spLocks noGrp="1"/>
          </p:cNvSpPr>
          <p:nvPr>
            <p:ph type="sldNum" sz="quarter" idx="12"/>
          </p:nvPr>
        </p:nvSpPr>
        <p:spPr>
          <a:xfrm>
            <a:off x="6553200" y="6245225"/>
            <a:ext cx="19812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Verdana" panose="020B0604030504040204" pitchFamily="34" charset="0"/>
                <a:ea typeface="宋体" panose="02010600030101010101" pitchFamily="2" charset="-122"/>
              </a:defRPr>
            </a:lvl1pPr>
            <a:lvl2pPr marL="742950" indent="-285750" eaLnBrk="0" hangingPunct="0">
              <a:defRPr>
                <a:solidFill>
                  <a:schemeClr val="tx1"/>
                </a:solidFill>
                <a:latin typeface="Verdana" panose="020B0604030504040204" pitchFamily="34" charset="0"/>
                <a:ea typeface="宋体" panose="02010600030101010101" pitchFamily="2" charset="-122"/>
              </a:defRPr>
            </a:lvl2pPr>
            <a:lvl3pPr marL="1143000" indent="-228600" eaLnBrk="0" hangingPunct="0">
              <a:defRPr>
                <a:solidFill>
                  <a:schemeClr val="tx1"/>
                </a:solidFill>
                <a:latin typeface="Verdana" panose="020B0604030504040204" pitchFamily="34" charset="0"/>
                <a:ea typeface="宋体" panose="02010600030101010101" pitchFamily="2" charset="-122"/>
              </a:defRPr>
            </a:lvl3pPr>
            <a:lvl4pPr marL="1600200" indent="-228600" eaLnBrk="0" hangingPunct="0">
              <a:defRPr>
                <a:solidFill>
                  <a:schemeClr val="tx1"/>
                </a:solidFill>
                <a:latin typeface="Verdana" panose="020B0604030504040204" pitchFamily="34" charset="0"/>
                <a:ea typeface="宋体" panose="02010600030101010101" pitchFamily="2" charset="-122"/>
              </a:defRPr>
            </a:lvl4pPr>
            <a:lvl5pPr marL="2057400" indent="-228600" eaLnBrk="0" hangingPunct="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fld id="{31C9CE7E-8F95-4B8C-9A00-4F012B77A1B7}" type="slidenum">
              <a:rPr lang="en-US" altLang="zh-CN"/>
              <a:pPr eaLnBrk="1" hangingPunct="1"/>
              <a:t>9</a:t>
            </a:fld>
            <a:endParaRPr lang="en-US" altLang="zh-CN"/>
          </a:p>
        </p:txBody>
      </p:sp>
      <p:sp>
        <p:nvSpPr>
          <p:cNvPr id="2" name="矩形 1"/>
          <p:cNvSpPr/>
          <p:nvPr/>
        </p:nvSpPr>
        <p:spPr>
          <a:xfrm>
            <a:off x="755576" y="1484784"/>
            <a:ext cx="7759774" cy="2554545"/>
          </a:xfrm>
          <a:prstGeom prst="rect">
            <a:avLst/>
          </a:prstGeom>
        </p:spPr>
        <p:txBody>
          <a:bodyPr wrap="square">
            <a:spAutoFit/>
          </a:bodyPr>
          <a:lstStyle/>
          <a:p>
            <a:pPr algn="l"/>
            <a:r>
              <a:rPr lang="zh-CN" altLang="en-US" sz="3200" dirty="0" smtClean="0"/>
              <a:t>指针数组与数组指针的区别：</a:t>
            </a:r>
            <a:endParaRPr lang="en-US" altLang="zh-CN" sz="3200" dirty="0" smtClean="0"/>
          </a:p>
          <a:p>
            <a:pPr algn="l"/>
            <a:r>
              <a:rPr lang="en-US" altLang="zh-CN" sz="3200" dirty="0" smtClean="0"/>
              <a:t>·</a:t>
            </a:r>
            <a:r>
              <a:rPr lang="zh-CN" altLang="en-US" sz="3200" dirty="0" smtClean="0"/>
              <a:t>指针数组本质上是一个</a:t>
            </a:r>
            <a:r>
              <a:rPr lang="zh-CN" altLang="en-US" sz="3200" dirty="0" smtClean="0">
                <a:solidFill>
                  <a:srgbClr val="FF0000"/>
                </a:solidFill>
              </a:rPr>
              <a:t>数组</a:t>
            </a:r>
            <a:r>
              <a:rPr lang="zh-CN" altLang="en-US" sz="3200" dirty="0" smtClean="0"/>
              <a:t>，不过数组的元素比较特殊，是指针。</a:t>
            </a:r>
            <a:endParaRPr lang="en-US" altLang="zh-CN" sz="3200" dirty="0" smtClean="0"/>
          </a:p>
          <a:p>
            <a:pPr algn="l"/>
            <a:r>
              <a:rPr lang="en-US" altLang="zh-CN" sz="3200" dirty="0" smtClean="0"/>
              <a:t>·</a:t>
            </a:r>
            <a:r>
              <a:rPr lang="zh-CN" altLang="en-US" sz="3200" dirty="0" smtClean="0"/>
              <a:t>数组指针的本质是一个</a:t>
            </a:r>
            <a:r>
              <a:rPr lang="zh-CN" altLang="en-US" sz="3200" dirty="0" smtClean="0">
                <a:solidFill>
                  <a:srgbClr val="FF0000"/>
                </a:solidFill>
              </a:rPr>
              <a:t>指针</a:t>
            </a:r>
            <a:r>
              <a:rPr lang="zh-CN" altLang="en-US" sz="3200" dirty="0" smtClean="0"/>
              <a:t>，指针指向的元素是数组。</a:t>
            </a:r>
            <a:endParaRPr lang="zh-CN" altLang="en-US" sz="3200" dirty="0"/>
          </a:p>
        </p:txBody>
      </p:sp>
    </p:spTree>
    <p:extLst>
      <p:ext uri="{BB962C8B-B14F-4D97-AF65-F5344CB8AC3E}">
        <p14:creationId xmlns:p14="http://schemas.microsoft.com/office/powerpoint/2010/main" val="415426006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3356</TotalTime>
  <Words>488</Words>
  <Application>Microsoft Office PowerPoint</Application>
  <PresentationFormat>全屏显示(4:3)</PresentationFormat>
  <Paragraphs>52</Paragraphs>
  <Slides>11</Slides>
  <Notes>0</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11</vt:i4>
      </vt:variant>
    </vt:vector>
  </HeadingPairs>
  <TitlesOfParts>
    <vt:vector size="25" baseType="lpstr">
      <vt:lpstr>黑体</vt:lpstr>
      <vt:lpstr>华文行楷</vt:lpstr>
      <vt:lpstr>华文楷体</vt:lpstr>
      <vt:lpstr>华文新魏</vt:lpstr>
      <vt:lpstr>楷体_GB2312</vt:lpstr>
      <vt:lpstr>宋体</vt:lpstr>
      <vt:lpstr>Arial</vt:lpstr>
      <vt:lpstr>Calibri</vt:lpstr>
      <vt:lpstr>Calibri Light</vt:lpstr>
      <vt:lpstr>Cambria</vt:lpstr>
      <vt:lpstr>Times New Roman</vt:lpstr>
      <vt:lpstr>Verdana</vt:lpstr>
      <vt:lpstr>Wingdings</vt:lpstr>
      <vt:lpstr>Office 主题</vt:lpstr>
      <vt:lpstr>PowerPoint 演示文稿</vt:lpstr>
      <vt:lpstr>《指针数组》提纲</vt:lpstr>
      <vt:lpstr>一、教学目标</vt:lpstr>
      <vt:lpstr>二、问题引导</vt:lpstr>
      <vt:lpstr>三、基本思想</vt:lpstr>
      <vt:lpstr>三、基本思想</vt:lpstr>
      <vt:lpstr>三、基本思路</vt:lpstr>
      <vt:lpstr>三、基本思路</vt:lpstr>
      <vt:lpstr>三、基本思路</vt:lpstr>
      <vt:lpstr>八、小结</vt:lpstr>
      <vt:lpstr>PowerPoint 演示文稿</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华南师范大学 曾碧卿(软件学院)</dc:creator>
  <cp:lastModifiedBy>周才东</cp:lastModifiedBy>
  <cp:revision>199</cp:revision>
  <dcterms:created xsi:type="dcterms:W3CDTF">2004-11-26T05:12:32Z</dcterms:created>
  <dcterms:modified xsi:type="dcterms:W3CDTF">2016-12-12T11:30:47Z</dcterms:modified>
</cp:coreProperties>
</file>