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1" r:id="rId4"/>
    <p:sldId id="257" r:id="rId5"/>
    <p:sldId id="259" r:id="rId6"/>
    <p:sldId id="258" r:id="rId7"/>
    <p:sldId id="260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6E272-47D3-43BE-9E39-83DB261455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16789-44C8-4901-8FD9-71B359D27A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6E272-47D3-43BE-9E39-83DB261455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16789-44C8-4901-8FD9-71B359D27A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6E272-47D3-43BE-9E39-83DB261455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16789-44C8-4901-8FD9-71B359D27AB8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6E272-47D3-43BE-9E39-83DB261455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16789-44C8-4901-8FD9-71B359D27AB8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6E272-47D3-43BE-9E39-83DB261455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16789-44C8-4901-8FD9-71B359D27A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6E272-47D3-43BE-9E39-83DB261455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16789-44C8-4901-8FD9-71B359D27AB8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6E272-47D3-43BE-9E39-83DB261455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16789-44C8-4901-8FD9-71B359D27A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6E272-47D3-43BE-9E39-83DB261455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16789-44C8-4901-8FD9-71B359D27A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6E272-47D3-43BE-9E39-83DB261455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16789-44C8-4901-8FD9-71B359D27A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6E272-47D3-43BE-9E39-83DB261455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16789-44C8-4901-8FD9-71B359D27AB8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6E272-47D3-43BE-9E39-83DB261455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16789-44C8-4901-8FD9-71B359D27AB8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6D6E272-47D3-43BE-9E39-83DB261455E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B916789-44C8-4901-8FD9-71B359D27AB8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Final Test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6 minutes presentation</a:t>
            </a:r>
            <a:endParaRPr lang="en-US" altLang="zh-CN" dirty="0" smtClean="0"/>
          </a:p>
          <a:p>
            <a:r>
              <a:rPr lang="en-US" altLang="zh-CN" dirty="0" smtClean="0"/>
              <a:t>Using the assisted  resources and media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2675467"/>
            <a:ext cx="7876397" cy="3450696"/>
          </a:xfrm>
        </p:spPr>
        <p:txBody>
          <a:bodyPr>
            <a:normAutofit/>
          </a:bodyPr>
          <a:lstStyle/>
          <a:p>
            <a:r>
              <a:rPr lang="en-US" altLang="zh-CN" sz="4000" dirty="0" smtClean="0"/>
              <a:t>Giving an presentation to </a:t>
            </a:r>
            <a:r>
              <a:rPr lang="en-US" altLang="zh-CN" sz="4000" dirty="0" smtClean="0">
                <a:solidFill>
                  <a:srgbClr val="FF0000"/>
                </a:solidFill>
              </a:rPr>
              <a:t>introduce</a:t>
            </a:r>
            <a:r>
              <a:rPr lang="en-US" altLang="zh-CN" sz="4000" dirty="0" smtClean="0"/>
              <a:t> a new technology……</a:t>
            </a:r>
            <a:endParaRPr lang="zh-CN" altLang="en-US" sz="40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Topic one—40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72067" y="2564904"/>
            <a:ext cx="7408333" cy="3456384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You are the </a:t>
            </a:r>
            <a:r>
              <a:rPr lang="en-US" altLang="zh-CN" sz="2800" dirty="0"/>
              <a:t>Chief Financial </a:t>
            </a:r>
            <a:r>
              <a:rPr lang="en-US" altLang="zh-CN" sz="2800" dirty="0" smtClean="0"/>
              <a:t>Officer, you should persuade  CCBC </a:t>
            </a:r>
            <a:r>
              <a:rPr lang="en-US" altLang="zh-CN" sz="2800" dirty="0" smtClean="0">
                <a:sym typeface="+mn-ea"/>
              </a:rPr>
              <a:t>manager </a:t>
            </a:r>
            <a:r>
              <a:rPr lang="en-US" altLang="zh-CN" sz="2800" dirty="0" smtClean="0"/>
              <a:t>to give 5 billian loan to the new product research and operation. The new product is about biological energy  computer...... </a:t>
            </a:r>
            <a:endParaRPr lang="en-US" altLang="zh-CN" sz="2800" dirty="0" smtClean="0"/>
          </a:p>
          <a:p>
            <a:r>
              <a:rPr lang="en-US" altLang="zh-CN" sz="2800" dirty="0" smtClean="0"/>
              <a:t>Give the reasons and use the communication strategy...... </a:t>
            </a:r>
            <a:endParaRPr lang="zh-CN" altLang="en-US" sz="28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Topic Two---50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99592" y="2204864"/>
            <a:ext cx="7408333" cy="4209331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3000" dirty="0" smtClean="0"/>
              <a:t>According to the great depression of the  economy , the company will plan to cut down 20% employees and reduce 15% salary of all the employees.</a:t>
            </a:r>
            <a:endParaRPr lang="en-US" altLang="zh-CN" sz="3000" dirty="0" smtClean="0"/>
          </a:p>
          <a:p>
            <a:endParaRPr lang="en-US" altLang="zh-CN" sz="3000" dirty="0"/>
          </a:p>
          <a:p>
            <a:r>
              <a:rPr lang="en-US" altLang="zh-CN" sz="3000" dirty="0" smtClean="0"/>
              <a:t>You will announce this information to all of the middle class managers represent the </a:t>
            </a:r>
            <a:r>
              <a:rPr lang="en-US" altLang="zh-CN" sz="3000" dirty="0"/>
              <a:t>board of </a:t>
            </a:r>
            <a:r>
              <a:rPr lang="en-US" altLang="zh-CN" sz="3000" dirty="0" smtClean="0"/>
              <a:t>directors. During this moment, you should consider their passive emotions and  let them to accept this decision. </a:t>
            </a:r>
            <a:endParaRPr lang="en-US" altLang="zh-CN" sz="3000" dirty="0" smtClean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Topic Three---60</a:t>
            </a:r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语言流利，表达清晰</a:t>
            </a:r>
            <a:r>
              <a:rPr lang="en-US" altLang="zh-CN" dirty="0" smtClean="0"/>
              <a:t>———20</a:t>
            </a:r>
            <a:endParaRPr lang="en-US" altLang="zh-CN" dirty="0" smtClean="0"/>
          </a:p>
          <a:p>
            <a:r>
              <a:rPr lang="en-US" altLang="zh-CN" dirty="0" smtClean="0"/>
              <a:t>2.</a:t>
            </a:r>
            <a:r>
              <a:rPr lang="zh-CN" altLang="en-US" dirty="0" smtClean="0"/>
              <a:t>组织结构清楚，逻辑缜密</a:t>
            </a:r>
            <a:r>
              <a:rPr lang="en-US" altLang="zh-CN" dirty="0" smtClean="0"/>
              <a:t>——35</a:t>
            </a:r>
            <a:endParaRPr lang="en-US" altLang="zh-CN" dirty="0" smtClean="0"/>
          </a:p>
          <a:p>
            <a:r>
              <a:rPr lang="en-US" altLang="zh-CN" dirty="0" smtClean="0"/>
              <a:t>3.</a:t>
            </a:r>
            <a:r>
              <a:rPr lang="zh-CN" altLang="en-US" dirty="0" smtClean="0"/>
              <a:t>用词准确，语言简炼</a:t>
            </a:r>
            <a:r>
              <a:rPr lang="en-US" altLang="zh-CN" dirty="0" smtClean="0"/>
              <a:t>——35</a:t>
            </a:r>
            <a:endParaRPr lang="en-US" altLang="zh-CN" dirty="0" smtClean="0"/>
          </a:p>
          <a:p>
            <a:r>
              <a:rPr lang="en-US" altLang="zh-CN" dirty="0" smtClean="0"/>
              <a:t>4.</a:t>
            </a:r>
            <a:r>
              <a:rPr lang="zh-CN" altLang="en-US" dirty="0" smtClean="0"/>
              <a:t>时间分配合理，在规定时间内完成</a:t>
            </a:r>
            <a:r>
              <a:rPr lang="en-US" altLang="zh-CN" dirty="0" smtClean="0"/>
              <a:t>——10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standers</a:t>
            </a:r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848</Words>
  <Application>WPS 演示</Application>
  <PresentationFormat>全屏显示(4:3)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宋体</vt:lpstr>
      <vt:lpstr>Wingdings</vt:lpstr>
      <vt:lpstr>Symbol</vt:lpstr>
      <vt:lpstr>Candara</vt:lpstr>
      <vt:lpstr>华文楷体</vt:lpstr>
      <vt:lpstr>微软雅黑</vt:lpstr>
      <vt:lpstr>Arial Unicode MS</vt:lpstr>
      <vt:lpstr>华文新魏</vt:lpstr>
      <vt:lpstr>Calibri</vt:lpstr>
      <vt:lpstr>波形</vt:lpstr>
      <vt:lpstr>Final Test</vt:lpstr>
      <vt:lpstr>PowerPoint 演示文稿</vt:lpstr>
      <vt:lpstr>Topic one—40</vt:lpstr>
      <vt:lpstr>Topic Two---50</vt:lpstr>
      <vt:lpstr>Topic Three---60</vt:lpstr>
      <vt:lpstr>standers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Test</dc:title>
  <dc:creator>USER</dc:creator>
  <cp:lastModifiedBy>Luna</cp:lastModifiedBy>
  <cp:revision>8</cp:revision>
  <dcterms:created xsi:type="dcterms:W3CDTF">2016-06-19T01:11:00Z</dcterms:created>
  <dcterms:modified xsi:type="dcterms:W3CDTF">2017-12-13T03:15:34Z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