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0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3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2EA77-62BB-4D6C-900A-55A5FD70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E4F2EAF-6674-4399-ABDA-927E55DE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63DC5B-84A0-4824-8329-AB4D7315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7A71D6-B5F7-470A-A3E8-05F6BF84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B60F5-A46A-4E71-889F-C6A92B91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42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C4229-A835-4BB1-B05B-EC56B87B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EEEB72-7423-4C2C-B6D9-0CEDE55EE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6A42C-93A6-4964-B333-B6E95F5B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3C0388-51A1-40D1-A378-0E46C036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998D05-D153-4AD3-94A9-30E1A611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9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4703E0D-8B80-4EFA-87EE-A1BFE7AA5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CB8300-9045-47E6-B768-A8BFA8E66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C8E1FE-F734-49B7-9EB8-13B808E9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89B00A-4D49-4042-A27F-E2B1FEB6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428409-991A-4722-96F8-22BB58F9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11A89E-D50A-4A58-8278-734B3F3B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FBA38C-5E65-4154-A0A6-279778C77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4AF68-79BB-4700-904D-3E86C550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250F35-DF82-457C-9229-A7163BD1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282F60-1E0F-4512-9C25-E2DFC2FD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33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345830-627A-4806-B30B-B87CD9EC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A244FD-66FF-4E68-97AA-C3880C084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B842A0-6EA0-4C32-9938-6AA7ADAC5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CF6556-8B70-40E2-B053-26E7FB57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4497B2-EF15-4918-9585-428C7967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91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1B86E6-8642-4A4E-BDC8-61469BA3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9D5D71-1EBB-4F98-BECE-4C5FA1C27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33AD6B-402A-4B9D-8825-83265E86D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4D076B-6F84-4A11-8BBB-A6DA8B7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C86B21-6B83-473A-9B09-08EA0AC3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D50343-31DC-4817-8B05-16C6503A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94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629993-9CC3-416A-9DF0-14170317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EA4361-2FB2-4D7C-AB52-1A456828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8E139A-132A-4530-8CD9-681F44CE3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E0324E-E386-457F-BC39-CAF0A14A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368353-3653-46E8-9CA2-63E41C6CD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E1C14B-ED2A-42DC-9F71-71981E16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721413-9020-4FAF-B597-1CB909CB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09BDC22-1088-4CB1-A85A-18A03244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4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3ABC38-E883-4C94-A81C-9981F87D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FEEBCE-8C2F-42ED-A343-21AB4FED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3AE6D1-6D28-4C1D-8035-0BBA7602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DAE86F-65CC-4574-AC8B-91F2FE65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1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DB222C-DCE4-4BDC-AF72-A30162A1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40076C-867A-41F1-B0D9-94816DB2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36EA60-E8C8-4A81-A3A8-04CD0C7D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22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78E9-8FC9-4E81-9012-B92422AF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BBFA4A-C070-4143-954C-6601A498F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4B0721-1AA4-43E8-81A8-ECAB5F672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9620AC-3B9E-4C1C-B243-0DE5A14F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3D7E1E-3148-471C-8C66-8179130E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DF300D-9426-4FA2-B699-76736FA0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67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99EAC3-989D-4B55-BA7F-87BD7188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3FCF2C-A60F-4531-93CD-9CE617DC4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F7DC0C-B382-4875-8A6B-94F23F3FE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7A6A9B-C36A-4380-A275-1E329CFD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ED7169-9CCC-44DF-B5EE-4037428B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4A4993-BE2E-4E36-9AA6-030E209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80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CCAF00-9CF6-48EA-8657-D26B8D0E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A36800-0D9E-4825-8524-715B7607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C92D9-78FA-4721-B7AA-AADB44C43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615D-7175-4619-B5A4-BC1917724651}" type="datetimeFigureOut">
              <a:rPr lang="zh-CN" altLang="en-US" smtClean="0"/>
              <a:t>2018/10/27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230062-FF65-45E5-AE98-D50A7FABF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2A8475-66C9-4235-8300-D383482C6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F2BE3-98C5-4E49-85B6-714BB49C6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CC56846-8292-4450-B804-54F0EA4F61D2}"/>
              </a:ext>
            </a:extLst>
          </p:cNvPr>
          <p:cNvSpPr/>
          <p:nvPr/>
        </p:nvSpPr>
        <p:spPr>
          <a:xfrm>
            <a:off x="0" y="2438400"/>
            <a:ext cx="12192000" cy="14131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2158" y="2577325"/>
            <a:ext cx="4964679" cy="1135313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a typeface="微软雅黑" panose="020B0503020204020204" pitchFamily="34" charset="-122"/>
              </a:rPr>
              <a:t>教育技术研究场</a:t>
            </a:r>
          </a:p>
        </p:txBody>
      </p:sp>
    </p:spTree>
    <p:extLst>
      <p:ext uri="{BB962C8B-B14F-4D97-AF65-F5344CB8AC3E}">
        <p14:creationId xmlns:p14="http://schemas.microsoft.com/office/powerpoint/2010/main" val="6863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7C4AB28-2DE1-4D71-8D64-AEBDF031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442" y="2064055"/>
            <a:ext cx="8595116" cy="12356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your participation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27158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ECA6A7-1EC2-431A-9E38-FA57235DFC78}"/>
              </a:ext>
            </a:extLst>
          </p:cNvPr>
          <p:cNvSpPr/>
          <p:nvPr/>
        </p:nvSpPr>
        <p:spPr>
          <a:xfrm>
            <a:off x="0" y="458641"/>
            <a:ext cx="5500985" cy="917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3320" y="412461"/>
            <a:ext cx="4476856" cy="1037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itchFamily="2" charset="-122"/>
                <a:ea typeface="微软雅黑" panose="020B0503020204020204" pitchFamily="34" charset="-122"/>
              </a:rPr>
              <a:t>教育技术研究新视角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523484F-7E2E-44ED-95E2-4E5F2F1B7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72" t="28856"/>
          <a:stretch/>
        </p:blipFill>
        <p:spPr>
          <a:xfrm>
            <a:off x="5280176" y="1520284"/>
            <a:ext cx="5891284" cy="4879075"/>
          </a:xfrm>
          <a:prstGeom prst="rect">
            <a:avLst/>
          </a:prstGeom>
        </p:spPr>
      </p:pic>
      <p:sp>
        <p:nvSpPr>
          <p:cNvPr id="78" name="矩形 77">
            <a:extLst>
              <a:ext uri="{FF2B5EF4-FFF2-40B4-BE49-F238E27FC236}">
                <a16:creationId xmlns:a16="http://schemas.microsoft.com/office/drawing/2014/main" id="{ECC47577-8EC8-475E-BB04-0C461B510A9D}"/>
              </a:ext>
            </a:extLst>
          </p:cNvPr>
          <p:cNvSpPr/>
          <p:nvPr/>
        </p:nvSpPr>
        <p:spPr>
          <a:xfrm>
            <a:off x="1359198" y="2451392"/>
            <a:ext cx="2782587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三类主体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三类过程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四类制品</a:t>
            </a:r>
          </a:p>
        </p:txBody>
      </p:sp>
    </p:spTree>
    <p:extLst>
      <p:ext uri="{BB962C8B-B14F-4D97-AF65-F5344CB8AC3E}">
        <p14:creationId xmlns:p14="http://schemas.microsoft.com/office/powerpoint/2010/main" val="31010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ECA6A7-1EC2-431A-9E38-FA57235DFC78}"/>
              </a:ext>
            </a:extLst>
          </p:cNvPr>
          <p:cNvSpPr/>
          <p:nvPr/>
        </p:nvSpPr>
        <p:spPr>
          <a:xfrm>
            <a:off x="0" y="458641"/>
            <a:ext cx="5500985" cy="917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3320" y="412461"/>
            <a:ext cx="4476856" cy="1037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itchFamily="2" charset="-122"/>
                <a:ea typeface="微软雅黑" panose="020B0503020204020204" pitchFamily="34" charset="-122"/>
              </a:rPr>
              <a:t>教育技术研究新视角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ECC47577-8EC8-475E-BB04-0C461B510A9D}"/>
              </a:ext>
            </a:extLst>
          </p:cNvPr>
          <p:cNvSpPr/>
          <p:nvPr/>
        </p:nvSpPr>
        <p:spPr>
          <a:xfrm>
            <a:off x="3631861" y="1496289"/>
            <a:ext cx="656301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三类行为主体与三类技术过程</a:t>
            </a:r>
            <a:endParaRPr lang="zh-CN" altLang="en-US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482DAF-588D-4652-BC0D-FBD3D649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49" y="2340320"/>
            <a:ext cx="8427706" cy="41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ECA6A7-1EC2-431A-9E38-FA57235DFC78}"/>
              </a:ext>
            </a:extLst>
          </p:cNvPr>
          <p:cNvSpPr/>
          <p:nvPr/>
        </p:nvSpPr>
        <p:spPr>
          <a:xfrm>
            <a:off x="0" y="458641"/>
            <a:ext cx="5500985" cy="917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3320" y="412461"/>
            <a:ext cx="4476856" cy="1037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itchFamily="2" charset="-122"/>
                <a:ea typeface="微软雅黑" panose="020B0503020204020204" pitchFamily="34" charset="-122"/>
              </a:rPr>
              <a:t>教育技术研究新视角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523484F-7E2E-44ED-95E2-4E5F2F1B7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72" t="28856"/>
          <a:stretch/>
        </p:blipFill>
        <p:spPr>
          <a:xfrm>
            <a:off x="5280176" y="1520284"/>
            <a:ext cx="5891284" cy="4879075"/>
          </a:xfrm>
          <a:prstGeom prst="rect">
            <a:avLst/>
          </a:prstGeom>
        </p:spPr>
      </p:pic>
      <p:sp>
        <p:nvSpPr>
          <p:cNvPr id="78" name="矩形 77">
            <a:extLst>
              <a:ext uri="{FF2B5EF4-FFF2-40B4-BE49-F238E27FC236}">
                <a16:creationId xmlns:a16="http://schemas.microsoft.com/office/drawing/2014/main" id="{ECC47577-8EC8-475E-BB04-0C461B510A9D}"/>
              </a:ext>
            </a:extLst>
          </p:cNvPr>
          <p:cNvSpPr/>
          <p:nvPr/>
        </p:nvSpPr>
        <p:spPr>
          <a:xfrm>
            <a:off x="165329" y="2618621"/>
            <a:ext cx="5114847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a1 (Ⅰ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：工具平台，资源库，技术规范，培训系统等；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a2 (Ⅱ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：教案，课件资源，学习支架等；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a3 (Ⅲ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：知识技能、过程方法、情感价值等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3881ED9-BA8C-4A7B-BA59-A1526CF12437}"/>
              </a:ext>
            </a:extLst>
          </p:cNvPr>
          <p:cNvSpPr/>
          <p:nvPr/>
        </p:nvSpPr>
        <p:spPr>
          <a:xfrm>
            <a:off x="518468" y="1703088"/>
            <a:ext cx="383310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四类制品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标的制品</a:t>
            </a:r>
          </a:p>
        </p:txBody>
      </p:sp>
    </p:spTree>
    <p:extLst>
      <p:ext uri="{BB962C8B-B14F-4D97-AF65-F5344CB8AC3E}">
        <p14:creationId xmlns:p14="http://schemas.microsoft.com/office/powerpoint/2010/main" val="26880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ECA6A7-1EC2-431A-9E38-FA57235DFC78}"/>
              </a:ext>
            </a:extLst>
          </p:cNvPr>
          <p:cNvSpPr/>
          <p:nvPr/>
        </p:nvSpPr>
        <p:spPr>
          <a:xfrm>
            <a:off x="0" y="458641"/>
            <a:ext cx="5500985" cy="917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3320" y="412461"/>
            <a:ext cx="4476856" cy="1037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itchFamily="2" charset="-122"/>
                <a:ea typeface="微软雅黑" panose="020B0503020204020204" pitchFamily="34" charset="-122"/>
              </a:rPr>
              <a:t>教育技术研究新视角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ECC47577-8EC8-475E-BB04-0C461B510A9D}"/>
              </a:ext>
            </a:extLst>
          </p:cNvPr>
          <p:cNvSpPr/>
          <p:nvPr/>
        </p:nvSpPr>
        <p:spPr>
          <a:xfrm>
            <a:off x="457818" y="2698758"/>
            <a:ext cx="5114847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a1 (Ⅰ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：工具平台，资源库，技术规范，培训系统等；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a2 (Ⅱ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：教案，课件资源，学习支架等；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a3 (Ⅲ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：知识技能、过程方法、情感价值等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3881ED9-BA8C-4A7B-BA59-A1526CF12437}"/>
              </a:ext>
            </a:extLst>
          </p:cNvPr>
          <p:cNvSpPr/>
          <p:nvPr/>
        </p:nvSpPr>
        <p:spPr>
          <a:xfrm>
            <a:off x="980741" y="1780343"/>
            <a:ext cx="383310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四类制品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标的制品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A99E4B-E74B-4E2A-B483-3DB0277C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032" y="1450109"/>
            <a:ext cx="5391150" cy="4857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97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ECA6A7-1EC2-431A-9E38-FA57235DFC78}"/>
              </a:ext>
            </a:extLst>
          </p:cNvPr>
          <p:cNvSpPr/>
          <p:nvPr/>
        </p:nvSpPr>
        <p:spPr>
          <a:xfrm>
            <a:off x="0" y="458641"/>
            <a:ext cx="5500985" cy="917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3320" y="412461"/>
            <a:ext cx="4476856" cy="1037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itchFamily="2" charset="-122"/>
                <a:ea typeface="微软雅黑" panose="020B0503020204020204" pitchFamily="34" charset="-122"/>
              </a:rPr>
              <a:t>教育技术研究新视角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ECC47577-8EC8-475E-BB04-0C461B510A9D}"/>
              </a:ext>
            </a:extLst>
          </p:cNvPr>
          <p:cNvSpPr/>
          <p:nvPr/>
        </p:nvSpPr>
        <p:spPr>
          <a:xfrm>
            <a:off x="165329" y="2618621"/>
            <a:ext cx="5683640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反馈制品指技术系统从下游过程获取的反馈信息，用于评估改善本系统行为，包括：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f1 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f2 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f3 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3881ED9-BA8C-4A7B-BA59-A1526CF12437}"/>
              </a:ext>
            </a:extLst>
          </p:cNvPr>
          <p:cNvSpPr/>
          <p:nvPr/>
        </p:nvSpPr>
        <p:spPr>
          <a:xfrm>
            <a:off x="785851" y="1768444"/>
            <a:ext cx="392928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四类制品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反馈制品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7CA48D-51AE-4EFB-AC6C-02277526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395" y="1703088"/>
            <a:ext cx="5248275" cy="47625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47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ECA6A7-1EC2-431A-9E38-FA57235DFC78}"/>
              </a:ext>
            </a:extLst>
          </p:cNvPr>
          <p:cNvSpPr/>
          <p:nvPr/>
        </p:nvSpPr>
        <p:spPr>
          <a:xfrm>
            <a:off x="0" y="458641"/>
            <a:ext cx="5500985" cy="917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3320" y="412461"/>
            <a:ext cx="4476856" cy="1037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itchFamily="2" charset="-122"/>
                <a:ea typeface="微软雅黑" panose="020B0503020204020204" pitchFamily="34" charset="-122"/>
              </a:rPr>
              <a:t>教育技术研究新视角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ECC47577-8EC8-475E-BB04-0C461B510A9D}"/>
              </a:ext>
            </a:extLst>
          </p:cNvPr>
          <p:cNvSpPr/>
          <p:nvPr/>
        </p:nvSpPr>
        <p:spPr>
          <a:xfrm>
            <a:off x="656648" y="2540496"/>
            <a:ext cx="5683640" cy="390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反身制品是指行为主体在技术活动中获得的经验，具有改善主体品质的价值。但对学习者而言，其标的制品兼有反身制品属性。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r1 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r2(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r3=a3(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3881ED9-BA8C-4A7B-BA59-A1526CF12437}"/>
              </a:ext>
            </a:extLst>
          </p:cNvPr>
          <p:cNvSpPr/>
          <p:nvPr/>
        </p:nvSpPr>
        <p:spPr>
          <a:xfrm>
            <a:off x="1277004" y="1804049"/>
            <a:ext cx="392928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四类制品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反身制品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B6F201-087A-4BB5-A49A-48375685E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205" y="1590817"/>
            <a:ext cx="5495925" cy="4686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2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ECA6A7-1EC2-431A-9E38-FA57235DFC78}"/>
              </a:ext>
            </a:extLst>
          </p:cNvPr>
          <p:cNvSpPr/>
          <p:nvPr/>
        </p:nvSpPr>
        <p:spPr>
          <a:xfrm>
            <a:off x="0" y="458641"/>
            <a:ext cx="5500985" cy="917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3320" y="412461"/>
            <a:ext cx="4476856" cy="1037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itchFamily="2" charset="-122"/>
                <a:ea typeface="微软雅黑" panose="020B0503020204020204" pitchFamily="34" charset="-122"/>
              </a:rPr>
              <a:t>教育技术研究新视角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ECC47577-8EC8-475E-BB04-0C461B510A9D}"/>
              </a:ext>
            </a:extLst>
          </p:cNvPr>
          <p:cNvSpPr/>
          <p:nvPr/>
        </p:nvSpPr>
        <p:spPr>
          <a:xfrm>
            <a:off x="656648" y="2540496"/>
            <a:ext cx="5600700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境遇制品为各类行为主体在行使技术过程中，按需要性和可能性从工作环境中选取和利用的各种资源。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c1 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c2 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c3 (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3881ED9-BA8C-4A7B-BA59-A1526CF12437}"/>
              </a:ext>
            </a:extLst>
          </p:cNvPr>
          <p:cNvSpPr/>
          <p:nvPr/>
        </p:nvSpPr>
        <p:spPr>
          <a:xfrm>
            <a:off x="1350895" y="1818353"/>
            <a:ext cx="392928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四类制品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境遇制品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6BC81D-16D7-4BD5-8730-AAED2026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288" y="1613990"/>
            <a:ext cx="5600700" cy="46672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76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ECA6A7-1EC2-431A-9E38-FA57235DFC78}"/>
              </a:ext>
            </a:extLst>
          </p:cNvPr>
          <p:cNvSpPr/>
          <p:nvPr/>
        </p:nvSpPr>
        <p:spPr>
          <a:xfrm>
            <a:off x="1" y="458641"/>
            <a:ext cx="3657600" cy="917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3320" y="412461"/>
            <a:ext cx="2267426" cy="1037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黑体" pitchFamily="2" charset="-122"/>
                <a:ea typeface="微软雅黑" panose="020B0503020204020204" pitchFamily="34" charset="-122"/>
              </a:rPr>
              <a:t>技术资源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41BA1B0-5AF5-4EFF-91F4-DB2FCBB0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43" y="1698009"/>
            <a:ext cx="7561713" cy="45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宽屏</PresentationFormat>
  <Paragraphs>37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黑体</vt:lpstr>
      <vt:lpstr>微软雅黑</vt:lpstr>
      <vt:lpstr>Arial</vt:lpstr>
      <vt:lpstr>Office 主题​​</vt:lpstr>
      <vt:lpstr>教育技术研究场</vt:lpstr>
      <vt:lpstr>教育技术研究新视角</vt:lpstr>
      <vt:lpstr>教育技术研究新视角</vt:lpstr>
      <vt:lpstr>教育技术研究新视角</vt:lpstr>
      <vt:lpstr>教育技术研究新视角</vt:lpstr>
      <vt:lpstr>教育技术研究新视角</vt:lpstr>
      <vt:lpstr>教育技术研究新视角</vt:lpstr>
      <vt:lpstr>教育技术研究新视角</vt:lpstr>
      <vt:lpstr>技术资源</vt:lpstr>
      <vt:lpstr>Thank you for your participation！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技术（Technology）</dc:title>
  <dc:creator>冬梅 唐</dc:creator>
  <cp:lastModifiedBy>冬梅 唐</cp:lastModifiedBy>
  <cp:revision>21</cp:revision>
  <dcterms:created xsi:type="dcterms:W3CDTF">2018-10-27T00:57:12Z</dcterms:created>
  <dcterms:modified xsi:type="dcterms:W3CDTF">2018-10-27T08:11:58Z</dcterms:modified>
</cp:coreProperties>
</file>