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0" r:id="rId2"/>
    <p:sldMasterId id="2147483692" r:id="rId3"/>
  </p:sldMasterIdLst>
  <p:notesMasterIdLst>
    <p:notesMasterId r:id="rId20"/>
  </p:notesMasterIdLst>
  <p:sldIdLst>
    <p:sldId id="361" r:id="rId4"/>
    <p:sldId id="391" r:id="rId5"/>
    <p:sldId id="402" r:id="rId6"/>
    <p:sldId id="403" r:id="rId7"/>
    <p:sldId id="404" r:id="rId8"/>
    <p:sldId id="405" r:id="rId9"/>
    <p:sldId id="406" r:id="rId10"/>
    <p:sldId id="407" r:id="rId11"/>
    <p:sldId id="398" r:id="rId12"/>
    <p:sldId id="408" r:id="rId13"/>
    <p:sldId id="409" r:id="rId14"/>
    <p:sldId id="410" r:id="rId15"/>
    <p:sldId id="411" r:id="rId16"/>
    <p:sldId id="412" r:id="rId17"/>
    <p:sldId id="413" r:id="rId18"/>
    <p:sldId id="308" r:id="rId19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3155">
          <p15:clr>
            <a:srgbClr val="A4A3A4"/>
          </p15:clr>
        </p15:guide>
        <p15:guide id="3" pos="606">
          <p15:clr>
            <a:srgbClr val="A4A3A4"/>
          </p15:clr>
        </p15:guide>
        <p15:guide id="4" pos="50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E4E5E7"/>
    <a:srgbClr val="8A8A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63" y="519"/>
      </p:cViewPr>
      <p:guideLst>
        <p:guide orient="horz" pos="1620"/>
        <p:guide pos="3155"/>
        <p:guide pos="606"/>
        <p:guide pos="50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32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25.wmf"/><Relationship Id="rId1" Type="http://schemas.openxmlformats.org/officeDocument/2006/relationships/image" Target="../media/image53.wmf"/><Relationship Id="rId5" Type="http://schemas.openxmlformats.org/officeDocument/2006/relationships/image" Target="../media/image56.wmf"/><Relationship Id="rId4" Type="http://schemas.openxmlformats.org/officeDocument/2006/relationships/image" Target="../media/image5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16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image" Target="../media/image27.wmf"/><Relationship Id="rId7" Type="http://schemas.openxmlformats.org/officeDocument/2006/relationships/image" Target="../media/image31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4" Type="http://schemas.openxmlformats.org/officeDocument/2006/relationships/image" Target="../media/image36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5" Type="http://schemas.openxmlformats.org/officeDocument/2006/relationships/image" Target="../media/image40.wmf"/><Relationship Id="rId4" Type="http://schemas.openxmlformats.org/officeDocument/2006/relationships/image" Target="../media/image39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25.wmf"/><Relationship Id="rId1" Type="http://schemas.openxmlformats.org/officeDocument/2006/relationships/image" Target="../media/image41.wmf"/><Relationship Id="rId6" Type="http://schemas.openxmlformats.org/officeDocument/2006/relationships/image" Target="../media/image45.wmf"/><Relationship Id="rId5" Type="http://schemas.openxmlformats.org/officeDocument/2006/relationships/image" Target="../media/image44.wmf"/><Relationship Id="rId4" Type="http://schemas.openxmlformats.org/officeDocument/2006/relationships/image" Target="../media/image43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3" Type="http://schemas.openxmlformats.org/officeDocument/2006/relationships/image" Target="../media/image47.wmf"/><Relationship Id="rId7" Type="http://schemas.openxmlformats.org/officeDocument/2006/relationships/image" Target="../media/image51.wmf"/><Relationship Id="rId2" Type="http://schemas.openxmlformats.org/officeDocument/2006/relationships/image" Target="../media/image25.wmf"/><Relationship Id="rId1" Type="http://schemas.openxmlformats.org/officeDocument/2006/relationships/image" Target="../media/image46.wmf"/><Relationship Id="rId6" Type="http://schemas.openxmlformats.org/officeDocument/2006/relationships/image" Target="../media/image50.wmf"/><Relationship Id="rId5" Type="http://schemas.openxmlformats.org/officeDocument/2006/relationships/image" Target="../media/image49.wmf"/><Relationship Id="rId4" Type="http://schemas.openxmlformats.org/officeDocument/2006/relationships/image" Target="../media/image4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576299-F284-4EAA-AA23-4862DC5082EB}" type="datetimeFigureOut">
              <a:rPr lang="zh-CN" altLang="en-US" smtClean="0"/>
              <a:t>2018/6/27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0B313C-6B84-469A-A8BF-E1E0C9F599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9679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F41D1-EB0D-4857-8E93-8C1C831E61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92456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9189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pPr/>
              <a:t>13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9147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pPr/>
              <a:t>14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4057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pPr/>
              <a:t>15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693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8355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9019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993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5046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4790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1826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3646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9749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9019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/>
        </p:nvGrpSpPr>
        <p:grpSpPr>
          <a:xfrm>
            <a:off x="611560" y="685255"/>
            <a:ext cx="7920880" cy="45719"/>
            <a:chOff x="3060700" y="4724400"/>
            <a:chExt cx="5955507" cy="31432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>
            <a:off x="515257" y="624114"/>
            <a:ext cx="3192647" cy="523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 userDrawn="1"/>
        </p:nvCxnSpPr>
        <p:spPr>
          <a:xfrm>
            <a:off x="5436096" y="629351"/>
            <a:ext cx="326465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0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1"/>
            <a:ext cx="9144000" cy="699542"/>
          </a:xfrm>
          <a:prstGeom prst="rect">
            <a:avLst/>
          </a:prstGeom>
          <a:solidFill>
            <a:srgbClr val="568D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-20538"/>
            <a:ext cx="1704311" cy="72008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/>
        </p:nvGrpSpPr>
        <p:grpSpPr>
          <a:xfrm>
            <a:off x="611560" y="685255"/>
            <a:ext cx="7920880" cy="45719"/>
            <a:chOff x="3060700" y="4724400"/>
            <a:chExt cx="5955507" cy="31432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矩形 4"/>
          <p:cNvSpPr/>
          <p:nvPr userDrawn="1"/>
        </p:nvSpPr>
        <p:spPr>
          <a:xfrm>
            <a:off x="0" y="-1"/>
            <a:ext cx="9144000" cy="78058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>
            <a:off x="515257" y="624114"/>
            <a:ext cx="3192647" cy="523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 userDrawn="1"/>
        </p:nvCxnSpPr>
        <p:spPr>
          <a:xfrm>
            <a:off x="5436096" y="629351"/>
            <a:ext cx="326465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0">
    <p:pull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pull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1"/>
            <a:ext cx="9144000" cy="699542"/>
          </a:xfrm>
          <a:prstGeom prst="rect">
            <a:avLst/>
          </a:prstGeom>
          <a:solidFill>
            <a:srgbClr val="568D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-20538"/>
            <a:ext cx="1704311" cy="72008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pull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/>
        </p:nvGrpSpPr>
        <p:grpSpPr>
          <a:xfrm>
            <a:off x="611560" y="685255"/>
            <a:ext cx="7920880" cy="45719"/>
            <a:chOff x="3060700" y="4724400"/>
            <a:chExt cx="5955507" cy="31432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13993157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5821827"/>
      </p:ext>
    </p:extLst>
  </p:cSld>
  <p:clrMapOvr>
    <a:masterClrMapping/>
  </p:clrMapOvr>
  <p:transition spd="slow" advTm="0">
    <p:pull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5110378"/>
      </p:ext>
    </p:extLst>
  </p:cSld>
  <p:clrMapOvr>
    <a:masterClrMapping/>
  </p:clrMapOvr>
  <p:transition spd="slow" advTm="0">
    <p:pull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5097230"/>
      </p:ext>
    </p:extLst>
  </p:cSld>
  <p:clrMapOvr>
    <a:masterClrMapping/>
  </p:clrMapOvr>
  <p:transition spd="slow" advTm="0">
    <p:pull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0359615"/>
      </p:ext>
    </p:extLst>
  </p:cSld>
  <p:clrMapOvr>
    <a:masterClrMapping/>
  </p:clrMapOvr>
  <p:transition spd="slow" advTm="0">
    <p:pull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1226054"/>
      </p:ext>
    </p:extLst>
  </p:cSld>
  <p:clrMapOvr>
    <a:masterClrMapping/>
  </p:clrMapOvr>
  <p:transition spd="slow" advTm="0">
    <p:pull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51937"/>
      </p:ext>
    </p:extLst>
  </p:cSld>
  <p:clrMapOvr>
    <a:masterClrMapping/>
  </p:clrMapOvr>
  <p:transition spd="slow" advTm="0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9491624"/>
      </p:ext>
    </p:extLst>
  </p:cSld>
  <p:clrMapOvr>
    <a:masterClrMapping/>
  </p:clrMapOvr>
  <p:transition spd="slow" advTm="0">
    <p:pull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5017369"/>
      </p:ext>
    </p:extLst>
  </p:cSld>
  <p:clrMapOvr>
    <a:masterClrMapping/>
  </p:clrMapOvr>
  <p:transition spd="slow" advTm="0">
    <p:pull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4853480"/>
      </p:ext>
    </p:extLst>
  </p:cSld>
  <p:clrMapOvr>
    <a:masterClrMapping/>
  </p:clrMapOvr>
  <p:transition spd="slow" advTm="0">
    <p:pull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4162902"/>
      </p:ext>
    </p:extLst>
  </p:cSld>
  <p:clrMapOvr>
    <a:masterClrMapping/>
  </p:clrMapOvr>
  <p:transition spd="slow" advTm="0">
    <p:pull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>
            <a:off x="515257" y="624114"/>
            <a:ext cx="3192647" cy="523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 userDrawn="1"/>
        </p:nvCxnSpPr>
        <p:spPr>
          <a:xfrm>
            <a:off x="5436096" y="629351"/>
            <a:ext cx="326465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6755059"/>
      </p:ext>
    </p:extLst>
  </p:cSld>
  <p:clrMapOvr>
    <a:masterClrMapping/>
  </p:clrMapOvr>
  <p:transition spd="slow" advTm="0">
    <p:pull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8469588"/>
      </p:ext>
    </p:extLst>
  </p:cSld>
  <p:clrMapOvr>
    <a:masterClrMapping/>
  </p:clrMapOvr>
  <p:transition spd="slow" advTm="0">
    <p:pull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1"/>
            <a:ext cx="9144000" cy="699542"/>
          </a:xfrm>
          <a:prstGeom prst="rect">
            <a:avLst/>
          </a:prstGeom>
          <a:solidFill>
            <a:srgbClr val="568D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-20538"/>
            <a:ext cx="1704311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24437"/>
      </p:ext>
    </p:extLst>
  </p:cSld>
  <p:clrMapOvr>
    <a:masterClrMapping/>
  </p:clrMapOvr>
  <p:transition spd="slow" advClick="0" advTm="0">
    <p:pull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836809537"/>
      </p:ext>
    </p:extLst>
  </p:cSld>
  <p:clrMapOvr>
    <a:masterClrMapping/>
  </p:clrMapOvr>
  <p:transition spd="slow" advClick="0" advTm="0">
    <p:pull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2251279"/>
      </p:ext>
    </p:extLst>
  </p:cSld>
  <p:clrMapOvr>
    <a:masterClrMapping/>
  </p:clrMapOvr>
  <p:transition spd="slow" advClick="0" advTm="0">
    <p:pull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5030069"/>
      </p:ext>
    </p:extLst>
  </p:cSld>
  <p:clrMapOvr>
    <a:masterClrMapping/>
  </p:clrMapOvr>
  <p:transition spd="slow" advClick="0" advTm="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2325592"/>
      </p:ext>
    </p:extLst>
  </p:cSld>
  <p:clrMapOvr>
    <a:masterClrMapping/>
  </p:clrMapOvr>
  <p:transition spd="slow" advClick="0" advTm="0">
    <p:pull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9720737"/>
      </p:ext>
    </p:extLst>
  </p:cSld>
  <p:clrMapOvr>
    <a:masterClrMapping/>
  </p:clrMapOvr>
  <p:transition spd="slow" advClick="0" advTm="0">
    <p:pull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24601"/>
      </p:ext>
    </p:extLst>
  </p:cSld>
  <p:clrMapOvr>
    <a:masterClrMapping/>
  </p:clrMapOvr>
  <p:transition spd="slow" advClick="0" advTm="0">
    <p:pull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0672451"/>
      </p:ext>
    </p:extLst>
  </p:cSld>
  <p:clrMapOvr>
    <a:masterClrMapping/>
  </p:clrMapOvr>
  <p:transition spd="slow" advClick="0" advTm="0">
    <p:pull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 userDrawn="1"/>
        </p:nvGrpSpPr>
        <p:grpSpPr>
          <a:xfrm>
            <a:off x="611560" y="685258"/>
            <a:ext cx="7920880" cy="45719"/>
            <a:chOff x="3060700" y="4724400"/>
            <a:chExt cx="5955507" cy="31432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矩形 4"/>
          <p:cNvSpPr/>
          <p:nvPr userDrawn="1"/>
        </p:nvSpPr>
        <p:spPr>
          <a:xfrm>
            <a:off x="0" y="0"/>
            <a:ext cx="9144000" cy="78058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8665992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image" Target="../media/image2.jpeg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63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62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24" Type="http://schemas.openxmlformats.org/officeDocument/2006/relationships/image" Target="../media/image2.jpeg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52.xml"/><Relationship Id="rId19" Type="http://schemas.openxmlformats.org/officeDocument/2006/relationships/slideLayout" Target="../slideLayouts/slideLayout61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Relationship Id="rId22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transition spd="slow" advTm="0">
    <p:pull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  <p:sldLayoutId id="2147483691" r:id="rId21"/>
  </p:sldLayoutIdLst>
  <p:transition spd="slow" advTm="0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9650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</p:sldLayoutIdLst>
  <p:transition spd="slow" advTm="0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oleObject" Target="../embeddings/oleObject26.bin"/><Relationship Id="rId18" Type="http://schemas.openxmlformats.org/officeDocument/2006/relationships/oleObject" Target="../embeddings/oleObject29.bin"/><Relationship Id="rId3" Type="http://schemas.openxmlformats.org/officeDocument/2006/relationships/notesSlide" Target="../notesSlides/notesSlide10.xml"/><Relationship Id="rId21" Type="http://schemas.openxmlformats.org/officeDocument/2006/relationships/image" Target="../media/image32.wmf"/><Relationship Id="rId7" Type="http://schemas.openxmlformats.org/officeDocument/2006/relationships/oleObject" Target="../embeddings/oleObject23.bin"/><Relationship Id="rId12" Type="http://schemas.openxmlformats.org/officeDocument/2006/relationships/image" Target="../media/image28.wmf"/><Relationship Id="rId17" Type="http://schemas.openxmlformats.org/officeDocument/2006/relationships/image" Target="../media/image30.wmf"/><Relationship Id="rId2" Type="http://schemas.openxmlformats.org/officeDocument/2006/relationships/slideLayout" Target="../slideLayouts/slideLayout64.xml"/><Relationship Id="rId16" Type="http://schemas.openxmlformats.org/officeDocument/2006/relationships/oleObject" Target="../embeddings/oleObject28.bin"/><Relationship Id="rId20" Type="http://schemas.openxmlformats.org/officeDocument/2006/relationships/oleObject" Target="../embeddings/oleObject30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2.bin"/><Relationship Id="rId11" Type="http://schemas.openxmlformats.org/officeDocument/2006/relationships/oleObject" Target="../embeddings/oleObject25.bin"/><Relationship Id="rId5" Type="http://schemas.openxmlformats.org/officeDocument/2006/relationships/image" Target="../media/image25.wmf"/><Relationship Id="rId15" Type="http://schemas.openxmlformats.org/officeDocument/2006/relationships/image" Target="../media/image29.wmf"/><Relationship Id="rId10" Type="http://schemas.openxmlformats.org/officeDocument/2006/relationships/image" Target="../media/image27.wmf"/><Relationship Id="rId19" Type="http://schemas.openxmlformats.org/officeDocument/2006/relationships/image" Target="../media/image31.wmf"/><Relationship Id="rId4" Type="http://schemas.openxmlformats.org/officeDocument/2006/relationships/oleObject" Target="../embeddings/oleObject21.bin"/><Relationship Id="rId9" Type="http://schemas.openxmlformats.org/officeDocument/2006/relationships/oleObject" Target="../embeddings/oleObject24.bin"/><Relationship Id="rId14" Type="http://schemas.openxmlformats.org/officeDocument/2006/relationships/oleObject" Target="../embeddings/oleObject27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3.bin"/><Relationship Id="rId2" Type="http://schemas.openxmlformats.org/officeDocument/2006/relationships/slideLayout" Target="../slideLayouts/slideLayout6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32.bin"/><Relationship Id="rId10" Type="http://schemas.openxmlformats.org/officeDocument/2006/relationships/image" Target="../media/image36.wmf"/><Relationship Id="rId4" Type="http://schemas.openxmlformats.org/officeDocument/2006/relationships/image" Target="../media/image33.wmf"/><Relationship Id="rId9" Type="http://schemas.openxmlformats.org/officeDocument/2006/relationships/oleObject" Target="../embeddings/oleObject34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7.bin"/><Relationship Id="rId12" Type="http://schemas.openxmlformats.org/officeDocument/2006/relationships/image" Target="../media/image40.wmf"/><Relationship Id="rId2" Type="http://schemas.openxmlformats.org/officeDocument/2006/relationships/slideLayout" Target="../slideLayouts/slideLayout6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8.wmf"/><Relationship Id="rId11" Type="http://schemas.openxmlformats.org/officeDocument/2006/relationships/oleObject" Target="../embeddings/oleObject39.bin"/><Relationship Id="rId5" Type="http://schemas.openxmlformats.org/officeDocument/2006/relationships/oleObject" Target="../embeddings/oleObject36.bin"/><Relationship Id="rId10" Type="http://schemas.openxmlformats.org/officeDocument/2006/relationships/image" Target="../media/image39.wmf"/><Relationship Id="rId4" Type="http://schemas.openxmlformats.org/officeDocument/2006/relationships/image" Target="../media/image37.wmf"/><Relationship Id="rId9" Type="http://schemas.openxmlformats.org/officeDocument/2006/relationships/oleObject" Target="../embeddings/oleObject38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13" Type="http://schemas.openxmlformats.org/officeDocument/2006/relationships/image" Target="../media/image44.wmf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5.wmf"/><Relationship Id="rId12" Type="http://schemas.openxmlformats.org/officeDocument/2006/relationships/oleObject" Target="../embeddings/oleObject44.bin"/><Relationship Id="rId2" Type="http://schemas.openxmlformats.org/officeDocument/2006/relationships/slideLayout" Target="../slideLayouts/slideLayout64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41.bin"/><Relationship Id="rId11" Type="http://schemas.openxmlformats.org/officeDocument/2006/relationships/image" Target="../media/image43.wmf"/><Relationship Id="rId5" Type="http://schemas.openxmlformats.org/officeDocument/2006/relationships/image" Target="../media/image41.wmf"/><Relationship Id="rId15" Type="http://schemas.openxmlformats.org/officeDocument/2006/relationships/image" Target="../media/image45.wmf"/><Relationship Id="rId10" Type="http://schemas.openxmlformats.org/officeDocument/2006/relationships/oleObject" Target="../embeddings/oleObject43.bin"/><Relationship Id="rId4" Type="http://schemas.openxmlformats.org/officeDocument/2006/relationships/oleObject" Target="../embeddings/oleObject40.bin"/><Relationship Id="rId9" Type="http://schemas.openxmlformats.org/officeDocument/2006/relationships/image" Target="../media/image42.wmf"/><Relationship Id="rId14" Type="http://schemas.openxmlformats.org/officeDocument/2006/relationships/oleObject" Target="../embeddings/oleObject45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8.bin"/><Relationship Id="rId13" Type="http://schemas.openxmlformats.org/officeDocument/2006/relationships/image" Target="../media/image49.wmf"/><Relationship Id="rId18" Type="http://schemas.openxmlformats.org/officeDocument/2006/relationships/oleObject" Target="../embeddings/oleObject53.bin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5.wmf"/><Relationship Id="rId12" Type="http://schemas.openxmlformats.org/officeDocument/2006/relationships/oleObject" Target="../embeddings/oleObject50.bin"/><Relationship Id="rId17" Type="http://schemas.openxmlformats.org/officeDocument/2006/relationships/image" Target="../media/image51.wmf"/><Relationship Id="rId2" Type="http://schemas.openxmlformats.org/officeDocument/2006/relationships/slideLayout" Target="../slideLayouts/slideLayout64.xml"/><Relationship Id="rId16" Type="http://schemas.openxmlformats.org/officeDocument/2006/relationships/oleObject" Target="../embeddings/oleObject52.bin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47.bin"/><Relationship Id="rId11" Type="http://schemas.openxmlformats.org/officeDocument/2006/relationships/image" Target="../media/image48.wmf"/><Relationship Id="rId5" Type="http://schemas.openxmlformats.org/officeDocument/2006/relationships/image" Target="../media/image46.wmf"/><Relationship Id="rId15" Type="http://schemas.openxmlformats.org/officeDocument/2006/relationships/image" Target="../media/image50.wmf"/><Relationship Id="rId10" Type="http://schemas.openxmlformats.org/officeDocument/2006/relationships/oleObject" Target="../embeddings/oleObject49.bin"/><Relationship Id="rId19" Type="http://schemas.openxmlformats.org/officeDocument/2006/relationships/image" Target="../media/image52.wmf"/><Relationship Id="rId4" Type="http://schemas.openxmlformats.org/officeDocument/2006/relationships/oleObject" Target="../embeddings/oleObject46.bin"/><Relationship Id="rId9" Type="http://schemas.openxmlformats.org/officeDocument/2006/relationships/image" Target="../media/image47.wmf"/><Relationship Id="rId14" Type="http://schemas.openxmlformats.org/officeDocument/2006/relationships/oleObject" Target="../embeddings/oleObject51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6.bin"/><Relationship Id="rId13" Type="http://schemas.openxmlformats.org/officeDocument/2006/relationships/image" Target="../media/image56.wmf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5.wmf"/><Relationship Id="rId12" Type="http://schemas.openxmlformats.org/officeDocument/2006/relationships/oleObject" Target="../embeddings/oleObject58.bin"/><Relationship Id="rId2" Type="http://schemas.openxmlformats.org/officeDocument/2006/relationships/slideLayout" Target="../slideLayouts/slideLayout64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55.bin"/><Relationship Id="rId11" Type="http://schemas.openxmlformats.org/officeDocument/2006/relationships/image" Target="../media/image55.wmf"/><Relationship Id="rId5" Type="http://schemas.openxmlformats.org/officeDocument/2006/relationships/image" Target="../media/image53.wmf"/><Relationship Id="rId10" Type="http://schemas.openxmlformats.org/officeDocument/2006/relationships/oleObject" Target="../embeddings/oleObject57.bin"/><Relationship Id="rId4" Type="http://schemas.openxmlformats.org/officeDocument/2006/relationships/oleObject" Target="../embeddings/oleObject54.bin"/><Relationship Id="rId9" Type="http://schemas.openxmlformats.org/officeDocument/2006/relationships/image" Target="../media/image54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6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6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image" Target="../media/image14.em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1.wmf"/><Relationship Id="rId12" Type="http://schemas.openxmlformats.org/officeDocument/2006/relationships/oleObject" Target="../embeddings/oleObject10.bin"/><Relationship Id="rId17" Type="http://schemas.openxmlformats.org/officeDocument/2006/relationships/image" Target="../media/image16.wmf"/><Relationship Id="rId2" Type="http://schemas.openxmlformats.org/officeDocument/2006/relationships/slideLayout" Target="../slideLayouts/slideLayout64.xml"/><Relationship Id="rId16" Type="http://schemas.openxmlformats.org/officeDocument/2006/relationships/oleObject" Target="../embeddings/oleObject12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3.emf"/><Relationship Id="rId5" Type="http://schemas.openxmlformats.org/officeDocument/2006/relationships/image" Target="../media/image10.wmf"/><Relationship Id="rId15" Type="http://schemas.openxmlformats.org/officeDocument/2006/relationships/image" Target="../media/image15.wmf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6.bin"/><Relationship Id="rId9" Type="http://schemas.openxmlformats.org/officeDocument/2006/relationships/image" Target="../media/image12.emf"/><Relationship Id="rId14" Type="http://schemas.openxmlformats.org/officeDocument/2006/relationships/oleObject" Target="../embeddings/oleObject1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13" Type="http://schemas.openxmlformats.org/officeDocument/2006/relationships/image" Target="../media/image21.wmf"/><Relationship Id="rId18" Type="http://schemas.openxmlformats.org/officeDocument/2006/relationships/oleObject" Target="../embeddings/oleObject20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8.wmf"/><Relationship Id="rId12" Type="http://schemas.openxmlformats.org/officeDocument/2006/relationships/oleObject" Target="../embeddings/oleObject17.bin"/><Relationship Id="rId17" Type="http://schemas.openxmlformats.org/officeDocument/2006/relationships/image" Target="../media/image23.wmf"/><Relationship Id="rId2" Type="http://schemas.openxmlformats.org/officeDocument/2006/relationships/slideLayout" Target="../slideLayouts/slideLayout64.xml"/><Relationship Id="rId16" Type="http://schemas.openxmlformats.org/officeDocument/2006/relationships/oleObject" Target="../embeddings/oleObject19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20.wmf"/><Relationship Id="rId5" Type="http://schemas.openxmlformats.org/officeDocument/2006/relationships/image" Target="../media/image17.wmf"/><Relationship Id="rId15" Type="http://schemas.openxmlformats.org/officeDocument/2006/relationships/image" Target="../media/image22.wmf"/><Relationship Id="rId10" Type="http://schemas.openxmlformats.org/officeDocument/2006/relationships/oleObject" Target="../embeddings/oleObject16.bin"/><Relationship Id="rId19" Type="http://schemas.openxmlformats.org/officeDocument/2006/relationships/image" Target="../media/image24.wmf"/><Relationship Id="rId4" Type="http://schemas.openxmlformats.org/officeDocument/2006/relationships/oleObject" Target="../embeddings/oleObject13.bin"/><Relationship Id="rId9" Type="http://schemas.openxmlformats.org/officeDocument/2006/relationships/image" Target="../media/image19.wmf"/><Relationship Id="rId14" Type="http://schemas.openxmlformats.org/officeDocument/2006/relationships/oleObject" Target="../embeddings/oleObject18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矩形 44"/>
          <p:cNvSpPr/>
          <p:nvPr/>
        </p:nvSpPr>
        <p:spPr>
          <a:xfrm>
            <a:off x="0" y="2427734"/>
            <a:ext cx="9144000" cy="194421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56337" y="2793765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方正兰亭粗黑_GBK" panose="02000000000000000000" pitchFamily="2" charset="-122"/>
                <a:ea typeface="方正兰亭粗黑_GBK" panose="02000000000000000000" pitchFamily="2" charset="-122"/>
                <a:cs typeface="+mn-cs"/>
              </a:rPr>
              <a:t>数学科学学院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063116" y="3372067"/>
            <a:ext cx="3017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主讲人：</a:t>
            </a:r>
            <a:r>
              <a:rPr kumimoji="0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谭枫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6327053" y="4110384"/>
            <a:ext cx="1179076" cy="117891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32" name="同心圆 3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4758018" y="4605223"/>
            <a:ext cx="630120" cy="63003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35" name="同心圆 3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36" name="椭圆 3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5436688" y="4920241"/>
            <a:ext cx="890364" cy="89024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43" name="同心圆 4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48" name="椭圆 4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7758789" y="4730422"/>
            <a:ext cx="685681" cy="68558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0" name="同心圆 4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51" name="椭圆 50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766440" y="5038934"/>
            <a:ext cx="588755" cy="58867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3" name="同心圆 5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54" name="椭圆 53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3962506" y="4528456"/>
            <a:ext cx="252447" cy="252413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6" name="同心圆 5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57" name="椭圆 5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3181253" y="4325716"/>
            <a:ext cx="528983" cy="528912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9" name="同心圆 5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60" name="椭圆 59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8463984" y="3830482"/>
            <a:ext cx="1179076" cy="117891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2" name="同心圆 6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63" name="椭圆 6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4419626" y="4323810"/>
            <a:ext cx="223042" cy="22301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5" name="同心圆 6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66" name="椭圆 6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1943138" y="4704693"/>
            <a:ext cx="1179076" cy="117891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8" name="同心圆 6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69" name="椭圆 68"/>
            <p:cNvSpPr/>
            <p:nvPr/>
          </p:nvSpPr>
          <p:spPr>
            <a:xfrm>
              <a:off x="392112" y="760412"/>
              <a:ext cx="3825873" cy="3825873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70" name="组合 69"/>
          <p:cNvGrpSpPr/>
          <p:nvPr/>
        </p:nvGrpSpPr>
        <p:grpSpPr>
          <a:xfrm>
            <a:off x="1275196" y="4605225"/>
            <a:ext cx="520102" cy="52003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1" name="同心圆 7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72" name="椭圆 71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291078" y="4920242"/>
            <a:ext cx="316822" cy="31677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4" name="同心圆 7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75" name="椭圆 74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117144" y="4736991"/>
            <a:ext cx="158410" cy="15838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7" name="同心圆 7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78" name="椭圆 7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89" name="组合 88">
            <a:extLst>
              <a:ext uri="{FF2B5EF4-FFF2-40B4-BE49-F238E27FC236}">
                <a16:creationId xmlns:a16="http://schemas.microsoft.com/office/drawing/2014/main" xmlns="" id="{424D2DFA-99E2-4FBC-AE8B-21E15FA024AA}"/>
              </a:ext>
            </a:extLst>
          </p:cNvPr>
          <p:cNvGrpSpPr/>
          <p:nvPr/>
        </p:nvGrpSpPr>
        <p:grpSpPr>
          <a:xfrm>
            <a:off x="272096" y="758364"/>
            <a:ext cx="1096023" cy="1110671"/>
            <a:chOff x="2026208" y="849756"/>
            <a:chExt cx="1289946" cy="1289946"/>
          </a:xfrm>
        </p:grpSpPr>
        <p:grpSp>
          <p:nvGrpSpPr>
            <p:cNvPr id="90" name="组合 89">
              <a:extLst>
                <a:ext uri="{FF2B5EF4-FFF2-40B4-BE49-F238E27FC236}">
                  <a16:creationId xmlns:a16="http://schemas.microsoft.com/office/drawing/2014/main" xmlns="" id="{0698B466-C1AD-4929-AED6-807BC8CCBEA4}"/>
                </a:ext>
              </a:extLst>
            </p:cNvPr>
            <p:cNvGrpSpPr/>
            <p:nvPr/>
          </p:nvGrpSpPr>
          <p:grpSpPr>
            <a:xfrm>
              <a:off x="202620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92" name="同心圆 4">
                <a:extLst>
                  <a:ext uri="{FF2B5EF4-FFF2-40B4-BE49-F238E27FC236}">
                    <a16:creationId xmlns:a16="http://schemas.microsoft.com/office/drawing/2014/main" xmlns="" id="{E98E6E27-BA89-465F-AB21-E5F725A9EFF5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93" name="椭圆 92">
                <a:extLst>
                  <a:ext uri="{FF2B5EF4-FFF2-40B4-BE49-F238E27FC236}">
                    <a16:creationId xmlns:a16="http://schemas.microsoft.com/office/drawing/2014/main" xmlns="" id="{DC9282B8-8299-4616-8DEE-B28010DC4F38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91" name="TextBox 18">
              <a:extLst>
                <a:ext uri="{FF2B5EF4-FFF2-40B4-BE49-F238E27FC236}">
                  <a16:creationId xmlns:a16="http://schemas.microsoft.com/office/drawing/2014/main" xmlns="" id="{E0B492E6-0B1E-462E-9CEE-4F800FC18A9A}"/>
                </a:ext>
              </a:extLst>
            </p:cNvPr>
            <p:cNvSpPr txBox="1"/>
            <p:nvPr/>
          </p:nvSpPr>
          <p:spPr>
            <a:xfrm>
              <a:off x="2260839" y="1025813"/>
              <a:ext cx="635927" cy="965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4800" b="1" noProof="0" dirty="0">
                  <a:solidFill>
                    <a:srgbClr val="0070C0"/>
                  </a:solidFill>
                  <a:latin typeface="微软雅黑" pitchFamily="34" charset="-122"/>
                  <a:ea typeface="微软雅黑" pitchFamily="34" charset="-122"/>
                </a:rPr>
                <a:t>极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grpSp>
        <p:nvGrpSpPr>
          <p:cNvPr id="99" name="组合 98">
            <a:extLst>
              <a:ext uri="{FF2B5EF4-FFF2-40B4-BE49-F238E27FC236}">
                <a16:creationId xmlns:a16="http://schemas.microsoft.com/office/drawing/2014/main" xmlns="" id="{371F3531-8783-4FDB-BB89-4243140B917B}"/>
              </a:ext>
            </a:extLst>
          </p:cNvPr>
          <p:cNvGrpSpPr/>
          <p:nvPr/>
        </p:nvGrpSpPr>
        <p:grpSpPr>
          <a:xfrm>
            <a:off x="267169" y="748315"/>
            <a:ext cx="1096023" cy="1110671"/>
            <a:chOff x="2026208" y="849756"/>
            <a:chExt cx="1289946" cy="1289946"/>
          </a:xfrm>
        </p:grpSpPr>
        <p:grpSp>
          <p:nvGrpSpPr>
            <p:cNvPr id="100" name="组合 99">
              <a:extLst>
                <a:ext uri="{FF2B5EF4-FFF2-40B4-BE49-F238E27FC236}">
                  <a16:creationId xmlns:a16="http://schemas.microsoft.com/office/drawing/2014/main" xmlns="" id="{A5EBEB03-5997-45E8-9827-BB261431E557}"/>
                </a:ext>
              </a:extLst>
            </p:cNvPr>
            <p:cNvGrpSpPr/>
            <p:nvPr/>
          </p:nvGrpSpPr>
          <p:grpSpPr>
            <a:xfrm>
              <a:off x="202620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02" name="同心圆 4">
                <a:extLst>
                  <a:ext uri="{FF2B5EF4-FFF2-40B4-BE49-F238E27FC236}">
                    <a16:creationId xmlns:a16="http://schemas.microsoft.com/office/drawing/2014/main" xmlns="" id="{F97A2524-DBD8-43B0-A361-EB14011AB457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103" name="椭圆 102">
                <a:extLst>
                  <a:ext uri="{FF2B5EF4-FFF2-40B4-BE49-F238E27FC236}">
                    <a16:creationId xmlns:a16="http://schemas.microsoft.com/office/drawing/2014/main" xmlns="" id="{80CFD5AE-21F3-4B65-9EB4-C7D616388327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101" name="TextBox 18">
              <a:extLst>
                <a:ext uri="{FF2B5EF4-FFF2-40B4-BE49-F238E27FC236}">
                  <a16:creationId xmlns:a16="http://schemas.microsoft.com/office/drawing/2014/main" xmlns="" id="{AA38318E-5E84-455A-8FEA-91829ECB45BF}"/>
                </a:ext>
              </a:extLst>
            </p:cNvPr>
            <p:cNvSpPr txBox="1"/>
            <p:nvPr/>
          </p:nvSpPr>
          <p:spPr>
            <a:xfrm>
              <a:off x="2260839" y="1025813"/>
              <a:ext cx="635927" cy="965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4800" b="1" noProof="0" dirty="0">
                  <a:solidFill>
                    <a:srgbClr val="0070C0"/>
                  </a:solidFill>
                  <a:latin typeface="微软雅黑" pitchFamily="34" charset="-122"/>
                  <a:ea typeface="微软雅黑" pitchFamily="34" charset="-122"/>
                </a:rPr>
                <a:t>值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pic>
        <p:nvPicPr>
          <p:cNvPr id="38" name="图片 9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589" y="1427066"/>
            <a:ext cx="1148100" cy="4553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4934443"/>
      </p:ext>
    </p:extLst>
  </p:cSld>
  <p:clrMapOvr>
    <a:masterClrMapping/>
  </p:clrMapOvr>
  <p:transition spd="slow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44307E-7 L 0.579 -0.00185 " pathEditMode="relative" rAng="0" ptsTypes="AA">
                                      <p:cBhvr>
                                        <p:cTn id="15" dur="1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41" y="-93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45679E-6 L 0.5283 0.01111 " pathEditMode="relative" rAng="0" ptsTypes="AA">
                                      <p:cBhvr>
                                        <p:cTn id="17" dur="17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406" y="556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48148E-6 L 0.26493 0.0089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47" y="43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75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52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52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6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26" presetClass="emph" presetSubtype="0" repeatCount="3000" fill="hold" nodeType="withEffect">
                                  <p:stCondLst>
                                    <p:cond delay="7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1" presetID="26" presetClass="emph" presetSubtype="0" repeatCount="3000" fill="hold" nodeType="withEffect">
                                  <p:stCondLst>
                                    <p:cond delay="4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4" presetID="26" presetClass="emph" presetSubtype="0" repeatCount="3000" fill="hold" nodeType="withEffect">
                                  <p:stCondLst>
                                    <p:cond delay="8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25" grpId="0"/>
      <p:bldP spid="4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467605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16" name="对象 15"/>
          <p:cNvGraphicFramePr>
            <a:graphicFrameLocks noChangeAspect="1"/>
          </p:cNvGraphicFramePr>
          <p:nvPr/>
        </p:nvGraphicFramePr>
        <p:xfrm>
          <a:off x="4514850" y="2490788"/>
          <a:ext cx="114300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2" name="公式" r:id="rId4" imgW="114120" imgH="215640" progId="Equation.3">
                  <p:embed/>
                </p:oleObj>
              </mc:Choice>
              <mc:Fallback>
                <p:oleObj name="公式" r:id="rId4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2490788"/>
                        <a:ext cx="114300" cy="161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1033544" y="1603962"/>
            <a:ext cx="2071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解： 方程组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27" name="对象 26"/>
          <p:cNvGraphicFramePr>
            <a:graphicFrameLocks noChangeAspect="1"/>
          </p:cNvGraphicFramePr>
          <p:nvPr/>
        </p:nvGraphicFramePr>
        <p:xfrm>
          <a:off x="4514850" y="2490788"/>
          <a:ext cx="114300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3" name="公式" r:id="rId6" imgW="114120" imgH="215640" progId="Equation.3">
                  <p:embed/>
                </p:oleObj>
              </mc:Choice>
              <mc:Fallback>
                <p:oleObj name="公式" r:id="rId6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2490788"/>
                        <a:ext cx="114300" cy="161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对象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1432997"/>
              </p:ext>
            </p:extLst>
          </p:nvPr>
        </p:nvGraphicFramePr>
        <p:xfrm>
          <a:off x="1589088" y="2066925"/>
          <a:ext cx="4610100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4" name="Equation" r:id="rId7" imgW="2120760" imgH="558720" progId="Equation.DSMT4">
                  <p:embed/>
                </p:oleObj>
              </mc:Choice>
              <mc:Fallback>
                <p:oleObj name="Equation" r:id="rId7" imgW="2120760" imgH="558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088" y="2066925"/>
                        <a:ext cx="4610100" cy="1011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Box 31"/>
          <p:cNvSpPr txBox="1"/>
          <p:nvPr/>
        </p:nvSpPr>
        <p:spPr>
          <a:xfrm flipH="1">
            <a:off x="1081562" y="3125366"/>
            <a:ext cx="3143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求得以下五组解：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35" name="对象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3457163"/>
              </p:ext>
            </p:extLst>
          </p:nvPr>
        </p:nvGraphicFramePr>
        <p:xfrm>
          <a:off x="1686782" y="3686278"/>
          <a:ext cx="1000125" cy="1017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5" name="Equation" r:id="rId9" imgW="482400" imgH="482400" progId="Equation.DSMT4">
                  <p:embed/>
                </p:oleObj>
              </mc:Choice>
              <mc:Fallback>
                <p:oleObj name="Equation" r:id="rId9" imgW="48240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6782" y="3686278"/>
                        <a:ext cx="1000125" cy="10175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对象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6388170"/>
              </p:ext>
            </p:extLst>
          </p:nvPr>
        </p:nvGraphicFramePr>
        <p:xfrm>
          <a:off x="2860594" y="3704621"/>
          <a:ext cx="1071563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6" name="Equation" r:id="rId11" imgW="495000" imgH="482400" progId="Equation.DSMT4">
                  <p:embed/>
                </p:oleObj>
              </mc:Choice>
              <mc:Fallback>
                <p:oleObj name="Equation" r:id="rId11" imgW="49500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0594" y="3704621"/>
                        <a:ext cx="1071563" cy="965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对象 38"/>
          <p:cNvGraphicFramePr>
            <a:graphicFrameLocks noChangeAspect="1"/>
          </p:cNvGraphicFramePr>
          <p:nvPr/>
        </p:nvGraphicFramePr>
        <p:xfrm>
          <a:off x="4514850" y="2490788"/>
          <a:ext cx="114300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7" name="公式" r:id="rId13" imgW="114120" imgH="215640" progId="Equation.3">
                  <p:embed/>
                </p:oleObj>
              </mc:Choice>
              <mc:Fallback>
                <p:oleObj name="公式" r:id="rId1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2490788"/>
                        <a:ext cx="114300" cy="161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对象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7847059"/>
              </p:ext>
            </p:extLst>
          </p:nvPr>
        </p:nvGraphicFramePr>
        <p:xfrm>
          <a:off x="4105844" y="3686278"/>
          <a:ext cx="1247782" cy="964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8" name="公式" r:id="rId14" imgW="495000" imgH="482400" progId="Equation.3">
                  <p:embed/>
                </p:oleObj>
              </mc:Choice>
              <mc:Fallback>
                <p:oleObj name="公式" r:id="rId14" imgW="49500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5844" y="3686278"/>
                        <a:ext cx="1247782" cy="964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900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2971069"/>
              </p:ext>
            </p:extLst>
          </p:nvPr>
        </p:nvGraphicFramePr>
        <p:xfrm>
          <a:off x="5527313" y="3673074"/>
          <a:ext cx="995366" cy="964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9" name="公式" r:id="rId16" imgW="495000" imgH="482400" progId="Equation.3">
                  <p:embed/>
                </p:oleObj>
              </mc:Choice>
              <mc:Fallback>
                <p:oleObj name="公式" r:id="rId16" imgW="49500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7313" y="3673074"/>
                        <a:ext cx="995366" cy="964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902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4840528"/>
              </p:ext>
            </p:extLst>
          </p:nvPr>
        </p:nvGraphicFramePr>
        <p:xfrm>
          <a:off x="6696366" y="3686278"/>
          <a:ext cx="1357322" cy="964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0" name="公式" r:id="rId18" imgW="495000" imgH="482400" progId="Equation.3">
                  <p:embed/>
                </p:oleObj>
              </mc:Choice>
              <mc:Fallback>
                <p:oleObj name="公式" r:id="rId18" imgW="49500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6366" y="3686278"/>
                        <a:ext cx="1357322" cy="964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"/>
          <p:cNvSpPr txBox="1"/>
          <p:nvPr/>
        </p:nvSpPr>
        <p:spPr>
          <a:xfrm>
            <a:off x="3286116" y="125854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3507977"/>
              </p:ext>
            </p:extLst>
          </p:nvPr>
        </p:nvGraphicFramePr>
        <p:xfrm>
          <a:off x="693738" y="930275"/>
          <a:ext cx="6451600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1" name="Equation" r:id="rId20" imgW="3340080" imgH="228600" progId="Equation.DSMT4">
                  <p:embed/>
                </p:oleObj>
              </mc:Choice>
              <mc:Fallback>
                <p:oleObj name="Equation" r:id="rId20" imgW="33400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693738" y="930275"/>
                        <a:ext cx="6451600" cy="441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5862067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9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9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2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1017973"/>
            <a:ext cx="70775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于是，得驻点（</a:t>
            </a:r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0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0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）（</a:t>
            </a:r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0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）（</a:t>
            </a:r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）（</a:t>
            </a:r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6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0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）（</a:t>
            </a:r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6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）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63886"/>
              </p:ext>
            </p:extLst>
          </p:nvPr>
        </p:nvGraphicFramePr>
        <p:xfrm>
          <a:off x="1500166" y="1660915"/>
          <a:ext cx="4709715" cy="4822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14" name="公式" r:id="rId3" imgW="1460160" imgH="241200" progId="Equation.3">
                  <p:embed/>
                </p:oleObj>
              </mc:Choice>
              <mc:Fallback>
                <p:oleObj name="公式" r:id="rId3" imgW="146016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166" y="1660915"/>
                        <a:ext cx="4709715" cy="48220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21128" y="1687321"/>
            <a:ext cx="55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又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8704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5912549"/>
              </p:ext>
            </p:extLst>
          </p:nvPr>
        </p:nvGraphicFramePr>
        <p:xfrm>
          <a:off x="1428728" y="2250279"/>
          <a:ext cx="4781153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15" name="公式" r:id="rId5" imgW="1600200" imgH="228600" progId="Equation.3">
                  <p:embed/>
                </p:oleObj>
              </mc:Choice>
              <mc:Fallback>
                <p:oleObj name="公式" r:id="rId5" imgW="1600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28" y="2250279"/>
                        <a:ext cx="4781153" cy="4286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4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6361467"/>
              </p:ext>
            </p:extLst>
          </p:nvPr>
        </p:nvGraphicFramePr>
        <p:xfrm>
          <a:off x="1386332" y="2732485"/>
          <a:ext cx="4763256" cy="4822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16" name="公式" r:id="rId7" imgW="1447560" imgH="253800" progId="Equation.3">
                  <p:embed/>
                </p:oleObj>
              </mc:Choice>
              <mc:Fallback>
                <p:oleObj name="公式" r:id="rId7" imgW="144756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6332" y="2732485"/>
                        <a:ext cx="4763256" cy="4822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57225" y="3318478"/>
            <a:ext cx="30059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由判定极得充分条件知值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8704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4549682"/>
              </p:ext>
            </p:extLst>
          </p:nvPr>
        </p:nvGraphicFramePr>
        <p:xfrm>
          <a:off x="927836" y="3728636"/>
          <a:ext cx="7261574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17" name="Equation" r:id="rId9" imgW="3987720" imgH="533160" progId="Equation.DSMT4">
                  <p:embed/>
                </p:oleObj>
              </mc:Choice>
              <mc:Fallback>
                <p:oleObj name="Equation" r:id="rId9" imgW="3987720" imgH="533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7836" y="3728636"/>
                        <a:ext cx="7261574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1"/>
          <p:cNvSpPr txBox="1"/>
          <p:nvPr/>
        </p:nvSpPr>
        <p:spPr>
          <a:xfrm>
            <a:off x="3286116" y="125854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33841223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7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7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7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113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6326886"/>
              </p:ext>
            </p:extLst>
          </p:nvPr>
        </p:nvGraphicFramePr>
        <p:xfrm>
          <a:off x="745383" y="1033966"/>
          <a:ext cx="7323443" cy="6441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5" name="Equation" r:id="rId3" imgW="4559040" imgH="482400" progId="Equation.DSMT4">
                  <p:embed/>
                </p:oleObj>
              </mc:Choice>
              <mc:Fallback>
                <p:oleObj name="Equation" r:id="rId3" imgW="455904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383" y="1033966"/>
                        <a:ext cx="7323443" cy="6441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3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3821276"/>
              </p:ext>
            </p:extLst>
          </p:nvPr>
        </p:nvGraphicFramePr>
        <p:xfrm>
          <a:off x="754627" y="1847868"/>
          <a:ext cx="7384537" cy="9053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6" name="Equation" r:id="rId5" imgW="3911400" imgH="761760" progId="Equation.DSMT4">
                  <p:embed/>
                </p:oleObj>
              </mc:Choice>
              <mc:Fallback>
                <p:oleObj name="Equation" r:id="rId5" imgW="3911400" imgH="7617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627" y="1847868"/>
                        <a:ext cx="7384537" cy="9053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/>
          <p:cNvGraphicFramePr>
            <a:graphicFrameLocks noChangeAspect="1"/>
          </p:cNvGraphicFramePr>
          <p:nvPr/>
        </p:nvGraphicFramePr>
        <p:xfrm>
          <a:off x="1828800" y="3268266"/>
          <a:ext cx="114300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7" name="公式" r:id="rId7" imgW="114120" imgH="215640" progId="Equation.3">
                  <p:embed/>
                </p:oleObj>
              </mc:Choice>
              <mc:Fallback>
                <p:oleObj name="公式" r:id="rId7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268266"/>
                        <a:ext cx="114300" cy="161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4534419"/>
              </p:ext>
            </p:extLst>
          </p:nvPr>
        </p:nvGraphicFramePr>
        <p:xfrm>
          <a:off x="712279" y="3006970"/>
          <a:ext cx="7406788" cy="5903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8" name="Equation" r:id="rId9" imgW="4546440" imgH="482400" progId="Equation.DSMT4">
                  <p:embed/>
                </p:oleObj>
              </mc:Choice>
              <mc:Fallback>
                <p:oleObj name="Equation" r:id="rId9" imgW="454644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279" y="3006970"/>
                        <a:ext cx="7406788" cy="5903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412291"/>
              </p:ext>
            </p:extLst>
          </p:nvPr>
        </p:nvGraphicFramePr>
        <p:xfrm>
          <a:off x="684108" y="3903908"/>
          <a:ext cx="7555540" cy="658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9" name="Equation" r:id="rId11" imgW="4483080" imgH="482400" progId="Equation.DSMT4">
                  <p:embed/>
                </p:oleObj>
              </mc:Choice>
              <mc:Fallback>
                <p:oleObj name="Equation" r:id="rId11" imgW="448308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108" y="3903908"/>
                        <a:ext cx="7555540" cy="6580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1"/>
          <p:cNvSpPr txBox="1"/>
          <p:nvPr/>
        </p:nvSpPr>
        <p:spPr>
          <a:xfrm>
            <a:off x="3286116" y="125854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68400613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1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1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1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467605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778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8350824"/>
              </p:ext>
            </p:extLst>
          </p:nvPr>
        </p:nvGraphicFramePr>
        <p:xfrm>
          <a:off x="633366" y="784021"/>
          <a:ext cx="7748640" cy="1216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76" name="Equation" r:id="rId4" imgW="4228920" imgH="660240" progId="Equation.DSMT4">
                  <p:embed/>
                </p:oleObj>
              </mc:Choice>
              <mc:Fallback>
                <p:oleObj name="Equation" r:id="rId4" imgW="4228920" imgH="660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366" y="784021"/>
                        <a:ext cx="7748640" cy="1216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/>
          <p:cNvGraphicFramePr>
            <a:graphicFrameLocks noChangeAspect="1"/>
          </p:cNvGraphicFramePr>
          <p:nvPr/>
        </p:nvGraphicFramePr>
        <p:xfrm>
          <a:off x="4514850" y="2490788"/>
          <a:ext cx="114300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77" name="公式" r:id="rId6" imgW="114120" imgH="215640" progId="Equation.3">
                  <p:embed/>
                </p:oleObj>
              </mc:Choice>
              <mc:Fallback>
                <p:oleObj name="公式" r:id="rId6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2490788"/>
                        <a:ext cx="114300" cy="161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2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6549390"/>
              </p:ext>
            </p:extLst>
          </p:nvPr>
        </p:nvGraphicFramePr>
        <p:xfrm>
          <a:off x="740754" y="1943791"/>
          <a:ext cx="6561661" cy="30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78" name="Equation" r:id="rId8" imgW="4381200" imgH="203040" progId="Equation.DSMT4">
                  <p:embed/>
                </p:oleObj>
              </mc:Choice>
              <mc:Fallback>
                <p:oleObj name="Equation" r:id="rId8" imgW="438120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0754" y="1943791"/>
                        <a:ext cx="6561661" cy="30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2544656"/>
              </p:ext>
            </p:extLst>
          </p:nvPr>
        </p:nvGraphicFramePr>
        <p:xfrm>
          <a:off x="2555091" y="2360734"/>
          <a:ext cx="2071702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79" name="公式" r:id="rId10" imgW="1054080" imgH="228600" progId="Equation.3">
                  <p:embed/>
                </p:oleObj>
              </mc:Choice>
              <mc:Fallback>
                <p:oleObj name="公式" r:id="rId10" imgW="10540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091" y="2360734"/>
                        <a:ext cx="2071702" cy="4286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2221810"/>
              </p:ext>
            </p:extLst>
          </p:nvPr>
        </p:nvGraphicFramePr>
        <p:xfrm>
          <a:off x="1398614" y="2877213"/>
          <a:ext cx="4317616" cy="2880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80" name="Equation" r:id="rId12" imgW="3162240" imgH="228600" progId="Equation.DSMT4">
                  <p:embed/>
                </p:oleObj>
              </mc:Choice>
              <mc:Fallback>
                <p:oleObj name="Equation" r:id="rId12" imgW="316224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8614" y="2877213"/>
                        <a:ext cx="4317616" cy="2880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1398614" y="3494110"/>
            <a:ext cx="26229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latin typeface="+mn-ea"/>
              </a:rPr>
              <a:t>作拉格朗日函数</a:t>
            </a:r>
            <a:endParaRPr lang="en-US" altLang="zh-CN" sz="2000" dirty="0" smtClean="0">
              <a:latin typeface="+mn-ea"/>
            </a:endParaRPr>
          </a:p>
          <a:p>
            <a:r>
              <a:rPr lang="en-US" altLang="zh-CN" sz="2000" dirty="0" smtClean="0">
                <a:latin typeface="+mn-ea"/>
              </a:rPr>
              <a:t>          </a:t>
            </a:r>
            <a:endParaRPr lang="zh-CN" altLang="en-US" sz="2000" dirty="0">
              <a:latin typeface="+mn-ea"/>
            </a:endParaRPr>
          </a:p>
        </p:txBody>
      </p:sp>
      <p:graphicFrame>
        <p:nvGraphicFramePr>
          <p:cNvPr id="7783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9376872"/>
              </p:ext>
            </p:extLst>
          </p:nvPr>
        </p:nvGraphicFramePr>
        <p:xfrm>
          <a:off x="1492775" y="3998637"/>
          <a:ext cx="7500990" cy="4822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81" name="公式" r:id="rId14" imgW="2971800" imgH="228600" progId="Equation.3">
                  <p:embed/>
                </p:oleObj>
              </mc:Choice>
              <mc:Fallback>
                <p:oleObj name="公式" r:id="rId14" imgW="2971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2775" y="3998637"/>
                        <a:ext cx="7500990" cy="4822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"/>
          <p:cNvSpPr txBox="1"/>
          <p:nvPr/>
        </p:nvSpPr>
        <p:spPr>
          <a:xfrm>
            <a:off x="3286116" y="125854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58266914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7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7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7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7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748949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430579" y="1144539"/>
            <a:ext cx="4411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/>
              <a:t>令</a:t>
            </a:r>
            <a:endParaRPr lang="zh-CN" altLang="en-US" sz="2000" dirty="0"/>
          </a:p>
        </p:txBody>
      </p:sp>
      <p:graphicFrame>
        <p:nvGraphicFramePr>
          <p:cNvPr id="7577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9941744"/>
              </p:ext>
            </p:extLst>
          </p:nvPr>
        </p:nvGraphicFramePr>
        <p:xfrm>
          <a:off x="1871725" y="938935"/>
          <a:ext cx="3936212" cy="9200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14" name="Equation" r:id="rId4" imgW="1828800" imgH="787320" progId="Equation.DSMT4">
                  <p:embed/>
                </p:oleObj>
              </mc:Choice>
              <mc:Fallback>
                <p:oleObj name="Equation" r:id="rId4" imgW="1828800" imgH="7873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1725" y="938935"/>
                        <a:ext cx="3936212" cy="9200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2568702"/>
              </p:ext>
            </p:extLst>
          </p:nvPr>
        </p:nvGraphicFramePr>
        <p:xfrm>
          <a:off x="4796194" y="2490788"/>
          <a:ext cx="114300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15" name="公式" r:id="rId6" imgW="114120" imgH="215640" progId="Equation.3">
                  <p:embed/>
                </p:oleObj>
              </mc:Choice>
              <mc:Fallback>
                <p:oleObj name="公式" r:id="rId6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6194" y="2490788"/>
                        <a:ext cx="114300" cy="161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8238230"/>
              </p:ext>
            </p:extLst>
          </p:nvPr>
        </p:nvGraphicFramePr>
        <p:xfrm>
          <a:off x="1437045" y="1930382"/>
          <a:ext cx="4340748" cy="277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16" name="Equation" r:id="rId8" imgW="2247840" imgH="203040" progId="Equation.DSMT4">
                  <p:embed/>
                </p:oleObj>
              </mc:Choice>
              <mc:Fallback>
                <p:oleObj name="Equation" r:id="rId8" imgW="224784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7045" y="1930382"/>
                        <a:ext cx="4340748" cy="277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7963374"/>
              </p:ext>
            </p:extLst>
          </p:nvPr>
        </p:nvGraphicFramePr>
        <p:xfrm>
          <a:off x="1721677" y="2317245"/>
          <a:ext cx="2884984" cy="30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17" name="Equation" r:id="rId10" imgW="1346040" imgH="203040" progId="Equation.DSMT4">
                  <p:embed/>
                </p:oleObj>
              </mc:Choice>
              <mc:Fallback>
                <p:oleObj name="Equation" r:id="rId10" imgW="134604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677" y="2317245"/>
                        <a:ext cx="2884984" cy="30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3227750"/>
              </p:ext>
            </p:extLst>
          </p:nvPr>
        </p:nvGraphicFramePr>
        <p:xfrm>
          <a:off x="1651152" y="2658539"/>
          <a:ext cx="5660920" cy="627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18" name="Equation" r:id="rId12" imgW="3365280" imgH="406080" progId="Equation.DSMT4">
                  <p:embed/>
                </p:oleObj>
              </mc:Choice>
              <mc:Fallback>
                <p:oleObj name="Equation" r:id="rId12" imgW="3365280" imgH="406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1152" y="2658539"/>
                        <a:ext cx="5660920" cy="6272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068031"/>
              </p:ext>
            </p:extLst>
          </p:nvPr>
        </p:nvGraphicFramePr>
        <p:xfrm>
          <a:off x="1651152" y="3278320"/>
          <a:ext cx="5444344" cy="3591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19" name="Equation" r:id="rId14" imgW="2450880" imgH="228600" progId="Equation.DSMT4">
                  <p:embed/>
                </p:oleObj>
              </mc:Choice>
              <mc:Fallback>
                <p:oleObj name="Equation" r:id="rId14" imgW="245088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1152" y="3278320"/>
                        <a:ext cx="5444344" cy="3591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7140518"/>
              </p:ext>
            </p:extLst>
          </p:nvPr>
        </p:nvGraphicFramePr>
        <p:xfrm>
          <a:off x="1962651" y="3704231"/>
          <a:ext cx="4910412" cy="37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20" name="Equation" r:id="rId16" imgW="2908080" imgH="228600" progId="Equation.DSMT4">
                  <p:embed/>
                </p:oleObj>
              </mc:Choice>
              <mc:Fallback>
                <p:oleObj name="Equation" r:id="rId16" imgW="290808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2651" y="3704231"/>
                        <a:ext cx="4910412" cy="374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6181435"/>
              </p:ext>
            </p:extLst>
          </p:nvPr>
        </p:nvGraphicFramePr>
        <p:xfrm>
          <a:off x="1871725" y="4191017"/>
          <a:ext cx="4518526" cy="6120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21" name="Equation" r:id="rId18" imgW="2501640" imgH="444240" progId="Equation.DSMT4">
                  <p:embed/>
                </p:oleObj>
              </mc:Choice>
              <mc:Fallback>
                <p:oleObj name="Equation" r:id="rId18" imgW="250164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1725" y="4191017"/>
                        <a:ext cx="4518526" cy="6120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"/>
          <p:cNvSpPr txBox="1"/>
          <p:nvPr/>
        </p:nvSpPr>
        <p:spPr>
          <a:xfrm>
            <a:off x="3286116" y="125854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1908238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5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5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75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467605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169470" y="1032232"/>
            <a:ext cx="35189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于是得到二个可能的极值点：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7373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1644512"/>
              </p:ext>
            </p:extLst>
          </p:nvPr>
        </p:nvGraphicFramePr>
        <p:xfrm>
          <a:off x="1428729" y="1620684"/>
          <a:ext cx="5786478" cy="6965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2" name="公式" r:id="rId4" imgW="3746160" imgH="431640" progId="Equation.3">
                  <p:embed/>
                </p:oleObj>
              </mc:Choice>
              <mc:Fallback>
                <p:oleObj name="公式" r:id="rId4" imgW="37461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29" y="1620684"/>
                        <a:ext cx="5786478" cy="6965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223639" y="2380792"/>
            <a:ext cx="6929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由题意可知这种距离的最大值和最小值一定存在，所以距离的最大值和最小值分别在这二点处取得，而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73732" name="Object 4"/>
          <p:cNvGraphicFramePr>
            <a:graphicFrameLocks noChangeAspect="1"/>
          </p:cNvGraphicFramePr>
          <p:nvPr/>
        </p:nvGraphicFramePr>
        <p:xfrm>
          <a:off x="4160838" y="3027760"/>
          <a:ext cx="322262" cy="376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3" name="公式" r:id="rId6" imgW="114120" imgH="215640" progId="Equation.3">
                  <p:embed/>
                </p:oleObj>
              </mc:Choice>
              <mc:Fallback>
                <p:oleObj name="公式" r:id="rId6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0838" y="3027760"/>
                        <a:ext cx="322262" cy="376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428728" y="3527562"/>
            <a:ext cx="3000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故最大值与最小值分别为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7373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5844256"/>
              </p:ext>
            </p:extLst>
          </p:nvPr>
        </p:nvGraphicFramePr>
        <p:xfrm>
          <a:off x="2347910" y="4042334"/>
          <a:ext cx="4443779" cy="60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4" name="Equation" r:id="rId8" imgW="3200400" imgH="342720" progId="Equation.DSMT4">
                  <p:embed/>
                </p:oleObj>
              </mc:Choice>
              <mc:Fallback>
                <p:oleObj name="Equation" r:id="rId8" imgW="320040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7910" y="4042334"/>
                        <a:ext cx="4443779" cy="601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/>
          <p:cNvGraphicFramePr>
            <a:graphicFrameLocks noChangeAspect="1"/>
          </p:cNvGraphicFramePr>
          <p:nvPr/>
        </p:nvGraphicFramePr>
        <p:xfrm>
          <a:off x="3997325" y="3363516"/>
          <a:ext cx="114300" cy="1309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5" name="公式" r:id="rId10" imgW="114120" imgH="1803240" progId="Equation.3">
                  <p:embed/>
                </p:oleObj>
              </mc:Choice>
              <mc:Fallback>
                <p:oleObj name="公式" r:id="rId10" imgW="114120" imgH="1803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7325" y="3363516"/>
                        <a:ext cx="114300" cy="13096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0234139"/>
              </p:ext>
            </p:extLst>
          </p:nvPr>
        </p:nvGraphicFramePr>
        <p:xfrm>
          <a:off x="2327015" y="2955960"/>
          <a:ext cx="4033592" cy="6714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6" name="Equation" r:id="rId12" imgW="2527200" imgH="444240" progId="Equation.DSMT4">
                  <p:embed/>
                </p:oleObj>
              </mc:Choice>
              <mc:Fallback>
                <p:oleObj name="Equation" r:id="rId12" imgW="252720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7015" y="2955960"/>
                        <a:ext cx="4033592" cy="6714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"/>
          <p:cNvSpPr txBox="1"/>
          <p:nvPr/>
        </p:nvSpPr>
        <p:spPr>
          <a:xfrm>
            <a:off x="3286116" y="125854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25968710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3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4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174343" y="849756"/>
            <a:ext cx="1289946" cy="1289946"/>
            <a:chOff x="2026208" y="849756"/>
            <a:chExt cx="1289946" cy="1289946"/>
          </a:xfrm>
        </p:grpSpPr>
        <p:grpSp>
          <p:nvGrpSpPr>
            <p:cNvPr id="4" name="组合 3"/>
            <p:cNvGrpSpPr/>
            <p:nvPr/>
          </p:nvGrpSpPr>
          <p:grpSpPr>
            <a:xfrm>
              <a:off x="202620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5" name="同心圆 4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" name="椭圆 5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2260839" y="1025813"/>
              <a:ext cx="6359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6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谢</a:t>
              </a: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2174343" y="849756"/>
            <a:ext cx="1289946" cy="1289946"/>
            <a:chOff x="3351228" y="849756"/>
            <a:chExt cx="1289946" cy="1289946"/>
          </a:xfrm>
        </p:grpSpPr>
        <p:grpSp>
          <p:nvGrpSpPr>
            <p:cNvPr id="7" name="组合 6"/>
            <p:cNvGrpSpPr/>
            <p:nvPr/>
          </p:nvGrpSpPr>
          <p:grpSpPr>
            <a:xfrm>
              <a:off x="335122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8" name="同心圆 7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" name="椭圆 8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3587342" y="946188"/>
              <a:ext cx="6359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6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谢</a:t>
              </a: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2174343" y="849756"/>
            <a:ext cx="1289946" cy="1289946"/>
            <a:chOff x="4648417" y="849756"/>
            <a:chExt cx="1289946" cy="1289946"/>
          </a:xfrm>
        </p:grpSpPr>
        <p:grpSp>
          <p:nvGrpSpPr>
            <p:cNvPr id="10" name="组合 9"/>
            <p:cNvGrpSpPr/>
            <p:nvPr/>
          </p:nvGrpSpPr>
          <p:grpSpPr>
            <a:xfrm>
              <a:off x="4648417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1" name="同心圆 10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1" name="TextBox 20"/>
            <p:cNvSpPr txBox="1"/>
            <p:nvPr/>
          </p:nvSpPr>
          <p:spPr>
            <a:xfrm>
              <a:off x="4832551" y="959138"/>
              <a:ext cx="6359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6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聆</a:t>
              </a: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2174343" y="849756"/>
            <a:ext cx="1289946" cy="1289946"/>
            <a:chOff x="5946350" y="849756"/>
            <a:chExt cx="1289946" cy="1289946"/>
          </a:xfrm>
        </p:grpSpPr>
        <p:grpSp>
          <p:nvGrpSpPr>
            <p:cNvPr id="13" name="组合 12"/>
            <p:cNvGrpSpPr/>
            <p:nvPr/>
          </p:nvGrpSpPr>
          <p:grpSpPr>
            <a:xfrm>
              <a:off x="5946350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4" name="同心圆 13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" name="椭圆 14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2" name="TextBox 21"/>
            <p:cNvSpPr txBox="1"/>
            <p:nvPr/>
          </p:nvSpPr>
          <p:spPr>
            <a:xfrm>
              <a:off x="6157950" y="970150"/>
              <a:ext cx="6359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6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听</a:t>
              </a:r>
            </a:p>
          </p:txBody>
        </p:sp>
      </p:grpSp>
      <p:sp>
        <p:nvSpPr>
          <p:cNvPr id="45" name="矩形 44"/>
          <p:cNvSpPr/>
          <p:nvPr/>
        </p:nvSpPr>
        <p:spPr>
          <a:xfrm>
            <a:off x="0" y="2427734"/>
            <a:ext cx="9144000" cy="194421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3556337" y="2889389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方正兰亭粗黑_GBK" panose="02000000000000000000" pitchFamily="2" charset="-122"/>
                <a:ea typeface="方正兰亭粗黑_GBK" panose="02000000000000000000" pitchFamily="2" charset="-122"/>
              </a:rPr>
              <a:t>数学科学学院</a:t>
            </a:r>
          </a:p>
        </p:txBody>
      </p:sp>
      <p:pic>
        <p:nvPicPr>
          <p:cNvPr id="38" name="图片 9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427" y="1477982"/>
            <a:ext cx="1148100" cy="4553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TextBox 46"/>
          <p:cNvSpPr txBox="1"/>
          <p:nvPr/>
        </p:nvSpPr>
        <p:spPr>
          <a:xfrm>
            <a:off x="3063116" y="3372067"/>
            <a:ext cx="3017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主讲人：</a:t>
            </a:r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谭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枫</a:t>
            </a:r>
          </a:p>
        </p:txBody>
      </p:sp>
      <p:grpSp>
        <p:nvGrpSpPr>
          <p:cNvPr id="31" name="组合 30"/>
          <p:cNvGrpSpPr/>
          <p:nvPr/>
        </p:nvGrpSpPr>
        <p:grpSpPr>
          <a:xfrm>
            <a:off x="6327053" y="4110384"/>
            <a:ext cx="1179076" cy="117891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32" name="同心圆 3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4758018" y="4605223"/>
            <a:ext cx="630120" cy="63003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35" name="同心圆 3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36" name="椭圆 3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5436688" y="4920241"/>
            <a:ext cx="890364" cy="89024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43" name="同心圆 4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48" name="椭圆 4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7758789" y="4730422"/>
            <a:ext cx="685681" cy="68558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0" name="同心圆 4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51" name="椭圆 50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766440" y="5038934"/>
            <a:ext cx="588755" cy="58867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3" name="同心圆 5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54" name="椭圆 53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3962506" y="4528456"/>
            <a:ext cx="252447" cy="252413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6" name="同心圆 5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57" name="椭圆 5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3181253" y="4325716"/>
            <a:ext cx="528983" cy="528912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9" name="同心圆 5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60" name="椭圆 59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8463984" y="3830482"/>
            <a:ext cx="1179076" cy="117891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2" name="同心圆 6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63" name="椭圆 6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4419626" y="4323810"/>
            <a:ext cx="223042" cy="22301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5" name="同心圆 6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66" name="椭圆 6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1943138" y="4704693"/>
            <a:ext cx="1179076" cy="117891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8" name="同心圆 6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69" name="椭圆 68"/>
            <p:cNvSpPr/>
            <p:nvPr/>
          </p:nvSpPr>
          <p:spPr>
            <a:xfrm>
              <a:off x="392112" y="760412"/>
              <a:ext cx="3825873" cy="3825873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0" name="组合 69"/>
          <p:cNvGrpSpPr/>
          <p:nvPr/>
        </p:nvGrpSpPr>
        <p:grpSpPr>
          <a:xfrm>
            <a:off x="1275196" y="4605225"/>
            <a:ext cx="520102" cy="52003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1" name="同心圆 7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72" name="椭圆 71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291078" y="4920242"/>
            <a:ext cx="316822" cy="31677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4" name="同心圆 7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75" name="椭圆 74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117144" y="4736991"/>
            <a:ext cx="158410" cy="15838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7" name="同心圆 7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78" name="椭圆 7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 spd="slow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32099E-6 L 0.45 4.32099E-6 " pathEditMode="relative" rAng="0" ptsTypes="AA">
                                      <p:cBhvr>
                                        <p:cTn id="32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00" y="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32099E-6 L 0.29896 4.32099E-6 " pathEditMode="relative" rAng="0" ptsTypes="AA">
                                      <p:cBhvr>
                                        <p:cTn id="34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48" y="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32099E-6 L 0.14584 4.32099E-6 " pathEditMode="relative" rAng="0" ptsTypes="AA">
                                      <p:cBhvr>
                                        <p:cTn id="36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2" y="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02961E-6 L 0.45729 2.02961E-6 " pathEditMode="relative" rAng="0" ptsTypes="AA">
                                      <p:cBhvr>
                                        <p:cTn id="38" dur="1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75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250"/>
                            </p:stCondLst>
                            <p:childTnLst>
                              <p:par>
                                <p:cTn id="61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52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3" presetClass="entr" presetSubtype="52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6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1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2" presetID="26" presetClass="emph" presetSubtype="0" repeatCount="3000" fill="hold" nodeType="withEffect">
                                  <p:stCondLst>
                                    <p:cond delay="7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5" presetID="26" presetClass="emph" presetSubtype="0" repeatCount="3000" fill="hold" nodeType="withEffect">
                                  <p:stCondLst>
                                    <p:cond delay="4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7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8" presetID="26" presetClass="emph" presetSubtype="0" repeatCount="3000" fill="hold" nodeType="withEffect">
                                  <p:stCondLst>
                                    <p:cond delay="8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 tmFilter="0, 0; .2, .5; .8, .5; 1, 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0" dur="250" autoRev="1" fill="hold"/>
                                        <p:tgtEl>
                                          <p:spTgt spid="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25" grpId="0"/>
      <p:bldP spid="4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1059972" y="1153828"/>
            <a:ext cx="2715343" cy="2714990"/>
          </a:xfrm>
          <a:prstGeom prst="ellipse">
            <a:avLst/>
          </a:prstGeom>
          <a:gradFill flip="none" rotWithShape="1">
            <a:gsLst>
              <a:gs pos="49000">
                <a:schemeClr val="bg1">
                  <a:lumMod val="93000"/>
                </a:schemeClr>
              </a:gs>
              <a:gs pos="0">
                <a:srgbClr val="E2E2E2">
                  <a:lumMod val="85000"/>
                </a:srgbClr>
              </a:gs>
              <a:gs pos="100000">
                <a:schemeClr val="bg1"/>
              </a:gs>
            </a:gsLst>
            <a:lin ang="2700000" scaled="1"/>
            <a:tileRect/>
          </a:gradFill>
          <a:ln w="38100">
            <a:gradFill flip="none" rotWithShape="1">
              <a:gsLst>
                <a:gs pos="100000">
                  <a:srgbClr val="E0E0E0"/>
                </a:gs>
                <a:gs pos="0">
                  <a:schemeClr val="bg1"/>
                </a:gs>
              </a:gsLst>
              <a:lin ang="0" scaled="0"/>
              <a:tileRect/>
            </a:gradFill>
          </a:ln>
          <a:effectLst>
            <a:outerShdw blurRad="368300" dist="584200" dir="2700000" algn="t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 prstMaterial="meta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4290" rIns="0" bIns="34290" rtlCol="0" anchor="ctr"/>
          <a:lstStyle/>
          <a:p>
            <a:pPr lvl="0" algn="ctr"/>
            <a:r>
              <a:rPr lang="en-US" altLang="zh-CN" sz="7200" dirty="0">
                <a:ln w="12700">
                  <a:noFill/>
                </a:ln>
                <a:solidFill>
                  <a:srgbClr val="0070C0"/>
                </a:solidFill>
                <a:latin typeface="Impact" panose="020B0806030902050204" pitchFamily="34" charset="0"/>
                <a:ea typeface="微软雅黑" pitchFamily="34" charset="-122"/>
              </a:rPr>
              <a:t>1</a:t>
            </a:r>
            <a:endParaRPr lang="zh-CN" altLang="en-US" sz="7200" dirty="0">
              <a:ln w="12700">
                <a:noFill/>
              </a:ln>
              <a:solidFill>
                <a:srgbClr val="0070C0"/>
              </a:solidFill>
              <a:latin typeface="Impact" panose="020B0806030902050204" pitchFamily="34" charset="0"/>
              <a:ea typeface="微软雅黑" pitchFamily="34" charset="-122"/>
            </a:endParaRPr>
          </a:p>
        </p:txBody>
      </p:sp>
      <p:sp>
        <p:nvSpPr>
          <p:cNvPr id="12" name="Freeform 6"/>
          <p:cNvSpPr>
            <a:spLocks/>
          </p:cNvSpPr>
          <p:nvPr/>
        </p:nvSpPr>
        <p:spPr bwMode="auto">
          <a:xfrm>
            <a:off x="1751251" y="1354932"/>
            <a:ext cx="2021944" cy="2513410"/>
          </a:xfrm>
          <a:custGeom>
            <a:avLst/>
            <a:gdLst>
              <a:gd name="T0" fmla="*/ 1130 w 1696"/>
              <a:gd name="T1" fmla="*/ 0 h 2108"/>
              <a:gd name="T2" fmla="*/ 1696 w 1696"/>
              <a:gd name="T3" fmla="*/ 978 h 2108"/>
              <a:gd name="T4" fmla="*/ 566 w 1696"/>
              <a:gd name="T5" fmla="*/ 2108 h 2108"/>
              <a:gd name="T6" fmla="*/ 0 w 1696"/>
              <a:gd name="T7" fmla="*/ 1956 h 2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96" h="2108">
                <a:moveTo>
                  <a:pt x="1130" y="0"/>
                </a:moveTo>
                <a:cubicBezTo>
                  <a:pt x="1468" y="195"/>
                  <a:pt x="1696" y="560"/>
                  <a:pt x="1696" y="978"/>
                </a:cubicBezTo>
                <a:cubicBezTo>
                  <a:pt x="1696" y="1602"/>
                  <a:pt x="1190" y="2108"/>
                  <a:pt x="566" y="2108"/>
                </a:cubicBezTo>
                <a:cubicBezTo>
                  <a:pt x="360" y="2108"/>
                  <a:pt x="167" y="2052"/>
                  <a:pt x="0" y="1956"/>
                </a:cubicBezTo>
              </a:path>
            </a:pathLst>
          </a:cu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3" name="Freeform 7"/>
          <p:cNvSpPr>
            <a:spLocks/>
          </p:cNvSpPr>
          <p:nvPr/>
        </p:nvSpPr>
        <p:spPr bwMode="auto">
          <a:xfrm>
            <a:off x="1079651" y="1175148"/>
            <a:ext cx="2018372" cy="2512219"/>
          </a:xfrm>
          <a:custGeom>
            <a:avLst/>
            <a:gdLst>
              <a:gd name="T0" fmla="*/ 563 w 1693"/>
              <a:gd name="T1" fmla="*/ 2107 h 2107"/>
              <a:gd name="T2" fmla="*/ 0 w 1693"/>
              <a:gd name="T3" fmla="*/ 1129 h 2107"/>
              <a:gd name="T4" fmla="*/ 1129 w 1693"/>
              <a:gd name="T5" fmla="*/ 0 h 2107"/>
              <a:gd name="T6" fmla="*/ 1693 w 1693"/>
              <a:gd name="T7" fmla="*/ 151 h 2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93" h="2107">
                <a:moveTo>
                  <a:pt x="563" y="2107"/>
                </a:moveTo>
                <a:cubicBezTo>
                  <a:pt x="227" y="1911"/>
                  <a:pt x="0" y="1547"/>
                  <a:pt x="0" y="1129"/>
                </a:cubicBezTo>
                <a:cubicBezTo>
                  <a:pt x="0" y="506"/>
                  <a:pt x="506" y="0"/>
                  <a:pt x="1129" y="0"/>
                </a:cubicBezTo>
                <a:cubicBezTo>
                  <a:pt x="1335" y="0"/>
                  <a:pt x="1527" y="55"/>
                  <a:pt x="1693" y="151"/>
                </a:cubicBezTo>
              </a:path>
            </a:pathLst>
          </a:cu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 flipH="1" flipV="1">
            <a:off x="839113" y="2382"/>
            <a:ext cx="2263673" cy="1354931"/>
          </a:xfrm>
          <a:prstGeom prst="line">
            <a:avLst/>
          </a:pr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5" name="Line 9"/>
          <p:cNvSpPr>
            <a:spLocks noChangeShapeType="1"/>
          </p:cNvSpPr>
          <p:nvPr/>
        </p:nvSpPr>
        <p:spPr bwMode="auto">
          <a:xfrm flipH="1" flipV="1">
            <a:off x="1745297" y="3682604"/>
            <a:ext cx="2442290" cy="1469231"/>
          </a:xfrm>
          <a:prstGeom prst="line">
            <a:avLst/>
          </a:pr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6" name="TextBox 1"/>
          <p:cNvSpPr txBox="1"/>
          <p:nvPr/>
        </p:nvSpPr>
        <p:spPr>
          <a:xfrm>
            <a:off x="4914731" y="1773787"/>
            <a:ext cx="103105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极值</a:t>
            </a:r>
            <a:endParaRPr lang="zh-CN" altLang="en-US" sz="3000" b="1" spc="300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7" name="直接连接符 16"/>
          <p:cNvCxnSpPr/>
          <p:nvPr/>
        </p:nvCxnSpPr>
        <p:spPr>
          <a:xfrm flipV="1">
            <a:off x="4574775" y="1275606"/>
            <a:ext cx="0" cy="2808312"/>
          </a:xfrm>
          <a:prstGeom prst="line">
            <a:avLst/>
          </a:prstGeom>
          <a:ln w="1905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>
            <a:spLocks noChangeArrowheads="1"/>
          </p:cNvSpPr>
          <p:nvPr/>
        </p:nvSpPr>
        <p:spPr bwMode="auto">
          <a:xfrm>
            <a:off x="4997859" y="2475258"/>
            <a:ext cx="244493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多元函数的极值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9" name="TextBox 39"/>
          <p:cNvSpPr>
            <a:spLocks noChangeArrowheads="1"/>
          </p:cNvSpPr>
          <p:nvPr/>
        </p:nvSpPr>
        <p:spPr bwMode="auto">
          <a:xfrm>
            <a:off x="4997859" y="3000721"/>
            <a:ext cx="18732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条件极值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41762378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xit" presetSubtype="1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7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"/>
                            </p:stCondLst>
                            <p:childTnLst>
                              <p:par>
                                <p:cTn id="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/>
      <p:bldP spid="18" grpId="0" bldLvl="0" autoUpdateAnimBg="0"/>
      <p:bldP spid="19" grpId="0" bldLvl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477996" y="1376796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5" name="Rectangle 1026"/>
          <p:cNvSpPr txBox="1">
            <a:spLocks noChangeArrowheads="1"/>
          </p:cNvSpPr>
          <p:nvPr/>
        </p:nvSpPr>
        <p:spPr>
          <a:xfrm>
            <a:off x="2824038" y="242452"/>
            <a:ext cx="4495800" cy="51435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楷体_GB2312" pitchFamily="49" charset="-122"/>
                <a:cs typeface="+mj-cs"/>
              </a:rPr>
              <a:t>多元函数的极值 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楷体_GB2312" pitchFamily="49" charset="-122"/>
              <a:cs typeface="+mj-cs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38987" y="2366203"/>
            <a:ext cx="9720239" cy="935895"/>
            <a:chOff x="438987" y="2366203"/>
            <a:chExt cx="9720239" cy="935895"/>
          </a:xfrm>
        </p:grpSpPr>
        <p:sp>
          <p:nvSpPr>
            <p:cNvPr id="7" name="Text Box 1029"/>
            <p:cNvSpPr txBox="1">
              <a:spLocks noChangeArrowheads="1"/>
            </p:cNvSpPr>
            <p:nvPr/>
          </p:nvSpPr>
          <p:spPr bwMode="auto">
            <a:xfrm>
              <a:off x="438987" y="2366203"/>
              <a:ext cx="630557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Tx/>
                <a:buNone/>
              </a:pPr>
              <a:r>
                <a:rPr lang="zh-CN" altLang="en-US" sz="2000" dirty="0">
                  <a:latin typeface="微软雅黑" pitchFamily="34" charset="-122"/>
                  <a:ea typeface="微软雅黑" pitchFamily="34" charset="-122"/>
                </a:rPr>
                <a:t>则称函数在该点取得</a:t>
              </a:r>
              <a:r>
                <a:rPr lang="zh-CN" altLang="en-US" sz="2000" b="1" dirty="0">
                  <a:solidFill>
                    <a:schemeClr val="tx2"/>
                  </a:solidFill>
                  <a:latin typeface="微软雅黑" pitchFamily="34" charset="-122"/>
                  <a:ea typeface="微软雅黑" pitchFamily="34" charset="-122"/>
                </a:rPr>
                <a:t>极大值</a:t>
              </a:r>
              <a:r>
                <a:rPr lang="en-US" altLang="zh-CN" sz="2000" b="1" dirty="0">
                  <a:solidFill>
                    <a:schemeClr val="tx2"/>
                  </a:solidFill>
                  <a:latin typeface="微软雅黑" pitchFamily="34" charset="-122"/>
                  <a:ea typeface="微软雅黑" pitchFamily="34" charset="-122"/>
                </a:rPr>
                <a:t>(</a:t>
              </a:r>
              <a:r>
                <a:rPr lang="zh-CN" altLang="en-US" sz="2000" b="1" dirty="0">
                  <a:solidFill>
                    <a:schemeClr val="tx2"/>
                  </a:solidFill>
                  <a:latin typeface="微软雅黑" pitchFamily="34" charset="-122"/>
                  <a:ea typeface="微软雅黑" pitchFamily="34" charset="-122"/>
                </a:rPr>
                <a:t>极小值</a:t>
              </a:r>
              <a:r>
                <a:rPr lang="en-US" altLang="zh-CN" sz="2000" b="1" dirty="0" smtClean="0">
                  <a:solidFill>
                    <a:schemeClr val="tx2"/>
                  </a:solidFill>
                  <a:latin typeface="微软雅黑" pitchFamily="34" charset="-122"/>
                  <a:ea typeface="微软雅黑" pitchFamily="34" charset="-122"/>
                </a:rPr>
                <a:t>)</a:t>
              </a:r>
              <a:r>
                <a:rPr lang="zh-CN" altLang="en-US" sz="2000" b="1" dirty="0">
                  <a:latin typeface="微软雅黑" pitchFamily="34" charset="-122"/>
                  <a:ea typeface="微软雅黑" pitchFamily="34" charset="-122"/>
                </a:rPr>
                <a:t>，</a:t>
              </a:r>
              <a:endParaRPr lang="en-US" altLang="zh-CN" sz="2000" b="1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8" name="Text Box 1034"/>
            <p:cNvSpPr txBox="1">
              <a:spLocks noChangeArrowheads="1"/>
            </p:cNvSpPr>
            <p:nvPr/>
          </p:nvSpPr>
          <p:spPr bwMode="auto">
            <a:xfrm>
              <a:off x="4653828" y="2366203"/>
              <a:ext cx="5505398" cy="8617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 dirty="0">
                  <a:latin typeface="微软雅黑" pitchFamily="34" charset="-122"/>
                  <a:ea typeface="微软雅黑" pitchFamily="34" charset="-122"/>
                </a:rPr>
                <a:t>极大值和极小值统称为</a:t>
              </a:r>
              <a:r>
                <a:rPr lang="zh-CN" altLang="en-US" sz="2000" b="1" dirty="0">
                  <a:solidFill>
                    <a:schemeClr val="tx2"/>
                  </a:solidFill>
                  <a:latin typeface="微软雅黑" pitchFamily="34" charset="-122"/>
                  <a:ea typeface="微软雅黑" pitchFamily="34" charset="-122"/>
                </a:rPr>
                <a:t>极值</a:t>
              </a:r>
              <a:r>
                <a:rPr lang="en-US" altLang="zh-CN" sz="2000" dirty="0">
                  <a:latin typeface="微软雅黑" pitchFamily="34" charset="-122"/>
                  <a:ea typeface="微软雅黑" pitchFamily="34" charset="-122"/>
                </a:rPr>
                <a:t>,</a:t>
              </a:r>
            </a:p>
            <a:p>
              <a:pPr>
                <a:spcBef>
                  <a:spcPct val="50000"/>
                </a:spcBef>
                <a:buFontTx/>
                <a:buNone/>
              </a:pPr>
              <a:endParaRPr lang="zh-CN" altLang="en-US" sz="20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" name="Text Box 1036"/>
            <p:cNvSpPr txBox="1">
              <a:spLocks noChangeArrowheads="1"/>
            </p:cNvSpPr>
            <p:nvPr/>
          </p:nvSpPr>
          <p:spPr bwMode="auto">
            <a:xfrm>
              <a:off x="498935" y="2901988"/>
              <a:ext cx="53340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Tx/>
                <a:buNone/>
              </a:pPr>
              <a:r>
                <a:rPr lang="zh-CN" altLang="en-US" sz="2000" dirty="0">
                  <a:latin typeface="微软雅黑" pitchFamily="34" charset="-122"/>
                  <a:ea typeface="微软雅黑" pitchFamily="34" charset="-122"/>
                </a:rPr>
                <a:t>使函数取得极值的点称为</a:t>
              </a:r>
              <a:r>
                <a:rPr lang="zh-CN" altLang="en-US" sz="2000" b="1" dirty="0">
                  <a:solidFill>
                    <a:schemeClr val="tx2"/>
                  </a:solidFill>
                  <a:latin typeface="微软雅黑" pitchFamily="34" charset="-122"/>
                  <a:ea typeface="微软雅黑" pitchFamily="34" charset="-122"/>
                </a:rPr>
                <a:t>极值点</a:t>
              </a:r>
              <a:r>
                <a:rPr lang="en-US" altLang="zh-CN" dirty="0">
                  <a:solidFill>
                    <a:schemeClr val="tx2"/>
                  </a:solidFill>
                </a:rPr>
                <a:t>.</a:t>
              </a: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530108" y="1203747"/>
            <a:ext cx="8024445" cy="978802"/>
            <a:chOff x="530108" y="1203747"/>
            <a:chExt cx="8024445" cy="978802"/>
          </a:xfrm>
        </p:grpSpPr>
        <p:sp>
          <p:nvSpPr>
            <p:cNvPr id="6" name="Text Box 1028"/>
            <p:cNvSpPr txBox="1">
              <a:spLocks noChangeArrowheads="1"/>
            </p:cNvSpPr>
            <p:nvPr/>
          </p:nvSpPr>
          <p:spPr bwMode="auto">
            <a:xfrm>
              <a:off x="530108" y="1233891"/>
              <a:ext cx="314327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Tx/>
                <a:buNone/>
              </a:pPr>
              <a:r>
                <a:rPr lang="zh-CN" altLang="en-US" sz="2000" dirty="0">
                  <a:solidFill>
                    <a:schemeClr val="tx2"/>
                  </a:solidFill>
                  <a:latin typeface="微软雅黑" pitchFamily="34" charset="-122"/>
                  <a:ea typeface="微软雅黑" pitchFamily="34" charset="-122"/>
                </a:rPr>
                <a:t>定义</a:t>
              </a:r>
              <a:r>
                <a:rPr lang="en-US" altLang="zh-CN" sz="2000" dirty="0">
                  <a:solidFill>
                    <a:schemeClr val="tx2"/>
                  </a:solidFill>
                  <a:latin typeface="微软雅黑" pitchFamily="34" charset="-122"/>
                  <a:ea typeface="微软雅黑" pitchFamily="34" charset="-122"/>
                </a:rPr>
                <a:t>:</a:t>
              </a:r>
              <a:r>
                <a:rPr lang="en-US" altLang="zh-CN" sz="2000" dirty="0"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zh-CN" altLang="en-US" sz="2000" dirty="0">
                  <a:latin typeface="微软雅黑" pitchFamily="34" charset="-122"/>
                  <a:ea typeface="微软雅黑" pitchFamily="34" charset="-122"/>
                </a:rPr>
                <a:t>若函数</a:t>
              </a:r>
            </a:p>
          </p:txBody>
        </p:sp>
        <p:sp>
          <p:nvSpPr>
            <p:cNvPr id="14" name="Text Box 1059"/>
            <p:cNvSpPr txBox="1">
              <a:spLocks noChangeArrowheads="1"/>
            </p:cNvSpPr>
            <p:nvPr/>
          </p:nvSpPr>
          <p:spPr bwMode="auto">
            <a:xfrm>
              <a:off x="4404123" y="1233891"/>
              <a:ext cx="2357453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Tx/>
                <a:buNone/>
              </a:pPr>
              <a:r>
                <a:rPr lang="zh-CN" altLang="en-US" sz="2000" dirty="0">
                  <a:latin typeface="微软雅黑" pitchFamily="34" charset="-122"/>
                  <a:ea typeface="微软雅黑" pitchFamily="34" charset="-122"/>
                </a:rPr>
                <a:t>的某邻域内有</a:t>
              </a:r>
            </a:p>
          </p:txBody>
        </p:sp>
        <p:graphicFrame>
          <p:nvGraphicFramePr>
            <p:cNvPr id="3" name="对象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00339610"/>
                </p:ext>
              </p:extLst>
            </p:nvPr>
          </p:nvGraphicFramePr>
          <p:xfrm>
            <a:off x="1980465" y="1216963"/>
            <a:ext cx="2524138" cy="4572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887" name="Equation" r:id="rId4" imgW="1765080" imgH="241200" progId="Equation.DSMT4">
                    <p:embed/>
                  </p:oleObj>
                </mc:Choice>
                <mc:Fallback>
                  <p:oleObj name="Equation" r:id="rId4" imgW="1765080" imgH="2412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1980465" y="1216963"/>
                          <a:ext cx="2524138" cy="45723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" name="对象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07582967"/>
                </p:ext>
              </p:extLst>
            </p:nvPr>
          </p:nvGraphicFramePr>
          <p:xfrm>
            <a:off x="6005425" y="1203747"/>
            <a:ext cx="2549128" cy="4657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888" name="Equation" r:id="rId6" imgW="1320480" imgH="241200" progId="Equation.DSMT4">
                    <p:embed/>
                  </p:oleObj>
                </mc:Choice>
                <mc:Fallback>
                  <p:oleObj name="Equation" r:id="rId6" imgW="1320480" imgH="2412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6005425" y="1203747"/>
                          <a:ext cx="2549128" cy="46570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对象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47421464"/>
                </p:ext>
              </p:extLst>
            </p:nvPr>
          </p:nvGraphicFramePr>
          <p:xfrm>
            <a:off x="545380" y="1740335"/>
            <a:ext cx="3989368" cy="4422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889" name="Equation" r:id="rId8" imgW="1663560" imgH="241200" progId="Equation.DSMT4">
                    <p:embed/>
                  </p:oleObj>
                </mc:Choice>
                <mc:Fallback>
                  <p:oleObj name="Equation" r:id="rId8" imgW="1663560" imgH="2412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545380" y="1740335"/>
                          <a:ext cx="3989368" cy="44221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815264873"/>
      </p:ext>
    </p:extLst>
  </p:cSld>
  <p:clrMapOvr>
    <a:masterClrMapping/>
  </p:clrMapOvr>
  <p:transition spd="slow" advTm="0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467605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3891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6814497"/>
              </p:ext>
            </p:extLst>
          </p:nvPr>
        </p:nvGraphicFramePr>
        <p:xfrm>
          <a:off x="2747963" y="2376488"/>
          <a:ext cx="320675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4" name="Equation" r:id="rId4" imgW="1079280" imgH="507960" progId="Equation.DSMT4">
                  <p:embed/>
                </p:oleObj>
              </mc:Choice>
              <mc:Fallback>
                <p:oleObj name="Equation" r:id="rId4" imgW="1079280" imgH="507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7963" y="2376488"/>
                        <a:ext cx="320675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026"/>
          <p:cNvSpPr txBox="1">
            <a:spLocks noChangeArrowheads="1"/>
          </p:cNvSpPr>
          <p:nvPr/>
        </p:nvSpPr>
        <p:spPr>
          <a:xfrm>
            <a:off x="2824038" y="242452"/>
            <a:ext cx="4495800" cy="51435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楷体_GB2312" pitchFamily="49" charset="-122"/>
                <a:cs typeface="+mj-cs"/>
              </a:rPr>
              <a:t>多元函数的极值 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楷体_GB2312" pitchFamily="49" charset="-122"/>
              <a:cs typeface="+mj-cs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739288" y="1201436"/>
            <a:ext cx="6641918" cy="1539964"/>
            <a:chOff x="739288" y="1201436"/>
            <a:chExt cx="6641918" cy="1539964"/>
          </a:xfrm>
        </p:grpSpPr>
        <p:sp>
          <p:nvSpPr>
            <p:cNvPr id="5" name="Rectangle 1026"/>
            <p:cNvSpPr txBox="1">
              <a:spLocks noChangeArrowheads="1"/>
            </p:cNvSpPr>
            <p:nvPr/>
          </p:nvSpPr>
          <p:spPr>
            <a:xfrm>
              <a:off x="1619345" y="1201436"/>
              <a:ext cx="2971800" cy="48577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ea"/>
                  <a:cs typeface="+mj-cs"/>
                </a:rPr>
                <a:t>(</a:t>
              </a:r>
              <a:r>
                <a:rPr kumimoji="0" lang="zh-CN" alt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ea"/>
                  <a:cs typeface="+mj-cs"/>
                </a:rPr>
                <a:t>必要条件</a:t>
              </a:r>
              <a:r>
                <a:rPr kumimoji="0" lang="en-US" altLang="zh-CN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ea"/>
                  <a:cs typeface="+mj-cs"/>
                </a:rPr>
                <a:t>)</a:t>
              </a:r>
              <a:endPara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ea"/>
                <a:cs typeface="+mj-cs"/>
              </a:endParaRPr>
            </a:p>
          </p:txBody>
        </p:sp>
        <p:sp>
          <p:nvSpPr>
            <p:cNvPr id="6" name="Text Box 1028"/>
            <p:cNvSpPr txBox="1">
              <a:spLocks noChangeArrowheads="1"/>
            </p:cNvSpPr>
            <p:nvPr/>
          </p:nvSpPr>
          <p:spPr bwMode="auto">
            <a:xfrm>
              <a:off x="3105245" y="1287101"/>
              <a:ext cx="11430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Tx/>
                <a:buNone/>
              </a:pPr>
              <a:r>
                <a:rPr lang="zh-CN" altLang="en-US" sz="2000" dirty="0">
                  <a:latin typeface="微软雅黑" pitchFamily="34" charset="-122"/>
                  <a:ea typeface="微软雅黑" pitchFamily="34" charset="-122"/>
                </a:rPr>
                <a:t>函数</a:t>
              </a:r>
            </a:p>
          </p:txBody>
        </p:sp>
        <p:sp>
          <p:nvSpPr>
            <p:cNvPr id="7" name="Text Box 1033"/>
            <p:cNvSpPr txBox="1">
              <a:spLocks noChangeArrowheads="1"/>
            </p:cNvSpPr>
            <p:nvPr/>
          </p:nvSpPr>
          <p:spPr bwMode="auto">
            <a:xfrm>
              <a:off x="1516269" y="1787293"/>
              <a:ext cx="4090711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 sz="2000" dirty="0">
                  <a:latin typeface="微软雅黑" pitchFamily="34" charset="-122"/>
                  <a:ea typeface="微软雅黑" pitchFamily="34" charset="-122"/>
                </a:rPr>
                <a:t>偏导数</a:t>
              </a:r>
              <a:r>
                <a:rPr lang="en-US" altLang="zh-CN" dirty="0" smtClean="0"/>
                <a:t>,</a:t>
              </a:r>
              <a:r>
                <a:rPr lang="zh-CN" altLang="en-US" dirty="0">
                  <a:latin typeface="微软雅黑" pitchFamily="34" charset="-122"/>
                  <a:ea typeface="微软雅黑" pitchFamily="34" charset="-122"/>
                </a:rPr>
                <a:t>且在该点取得极值 </a:t>
              </a:r>
              <a:r>
                <a:rPr lang="en-US" altLang="zh-CN" dirty="0" smtClean="0"/>
                <a:t>,</a:t>
              </a:r>
              <a:r>
                <a:rPr lang="zh-CN" altLang="en-US" dirty="0">
                  <a:latin typeface="微软雅黑" pitchFamily="34" charset="-122"/>
                  <a:ea typeface="微软雅黑" pitchFamily="34" charset="-122"/>
                </a:rPr>
                <a:t>则有</a:t>
              </a:r>
            </a:p>
            <a:p>
              <a:pPr>
                <a:spcBef>
                  <a:spcPct val="0"/>
                </a:spcBef>
              </a:pPr>
              <a:endParaRPr lang="en-US" altLang="zh-CN" dirty="0"/>
            </a:p>
            <a:p>
              <a:pPr>
                <a:spcBef>
                  <a:spcPct val="0"/>
                </a:spcBef>
                <a:buFontTx/>
                <a:buNone/>
              </a:pPr>
              <a:endParaRPr lang="en-US" altLang="zh-CN" dirty="0"/>
            </a:p>
          </p:txBody>
        </p:sp>
        <p:sp>
          <p:nvSpPr>
            <p:cNvPr id="12" name="Text Box 1081"/>
            <p:cNvSpPr txBox="1">
              <a:spLocks noChangeArrowheads="1"/>
            </p:cNvSpPr>
            <p:nvPr/>
          </p:nvSpPr>
          <p:spPr bwMode="auto">
            <a:xfrm>
              <a:off x="6666826" y="1287101"/>
              <a:ext cx="71438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buFontTx/>
                <a:buNone/>
              </a:pPr>
              <a:r>
                <a:rPr lang="zh-CN" altLang="en-US" sz="2000" dirty="0">
                  <a:latin typeface="微软雅黑" pitchFamily="34" charset="-122"/>
                  <a:ea typeface="微软雅黑" pitchFamily="34" charset="-122"/>
                </a:rPr>
                <a:t>存在</a:t>
              </a:r>
            </a:p>
          </p:txBody>
        </p:sp>
        <p:graphicFrame>
          <p:nvGraphicFramePr>
            <p:cNvPr id="3" name="对象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18628258"/>
                </p:ext>
              </p:extLst>
            </p:nvPr>
          </p:nvGraphicFramePr>
          <p:xfrm>
            <a:off x="3747084" y="1265986"/>
            <a:ext cx="2913456" cy="4815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905" name="Equation" r:id="rId6" imgW="1752480" imgH="241200" progId="Equation.DSMT4">
                    <p:embed/>
                  </p:oleObj>
                </mc:Choice>
                <mc:Fallback>
                  <p:oleObj name="Equation" r:id="rId6" imgW="1752480" imgH="2412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3747084" y="1265986"/>
                          <a:ext cx="2913456" cy="48155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" name="矩形 3"/>
            <p:cNvSpPr/>
            <p:nvPr/>
          </p:nvSpPr>
          <p:spPr>
            <a:xfrm>
              <a:off x="739288" y="1248157"/>
              <a:ext cx="107273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 dirty="0">
                  <a:latin typeface="+mn-ea"/>
                </a:rPr>
                <a:t>定理</a:t>
              </a:r>
              <a:r>
                <a:rPr lang="en-US" altLang="zh-CN" sz="2400" dirty="0">
                  <a:latin typeface="+mn-ea"/>
                </a:rPr>
                <a:t>1 </a:t>
              </a:r>
              <a:endParaRPr lang="zh-CN" alt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51647747"/>
      </p:ext>
    </p:extLst>
  </p:cSld>
  <p:clrMapOvr>
    <a:masterClrMapping/>
  </p:clrMapOvr>
  <p:transition spd="slow" advTm="0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467605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5" name="Text Box 1053"/>
          <p:cNvSpPr txBox="1">
            <a:spLocks noChangeArrowheads="1"/>
          </p:cNvSpPr>
          <p:nvPr/>
        </p:nvSpPr>
        <p:spPr bwMode="auto">
          <a:xfrm>
            <a:off x="4261390" y="3043226"/>
            <a:ext cx="25003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时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 </a:t>
            </a:r>
            <a:r>
              <a:rPr lang="zh-CN" altLang="en-US" sz="200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具有极值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Rectangle 1026"/>
          <p:cNvSpPr txBox="1">
            <a:spLocks noChangeArrowheads="1"/>
          </p:cNvSpPr>
          <p:nvPr/>
        </p:nvSpPr>
        <p:spPr>
          <a:xfrm>
            <a:off x="285720" y="1017974"/>
            <a:ext cx="3124200" cy="425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楷体_GB2312" pitchFamily="49" charset="-122"/>
                <a:cs typeface="+mj-cs"/>
              </a:rPr>
              <a:t>定理</a:t>
            </a: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楷体_GB2312" pitchFamily="49" charset="-122"/>
                <a:cs typeface="+mj-cs"/>
              </a:rPr>
              <a:t>2 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楷体_GB2312" pitchFamily="49" charset="-122"/>
                <a:cs typeface="+mj-cs"/>
              </a:rPr>
              <a:t>(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楷体_GB2312" pitchFamily="49" charset="-122"/>
                <a:cs typeface="+mj-cs"/>
              </a:rPr>
              <a:t>充分条件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楷体_GB2312" pitchFamily="49" charset="-122"/>
                <a:cs typeface="+mj-cs"/>
              </a:rPr>
              <a:t>)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j-lt"/>
              <a:ea typeface="楷体_GB2312" pitchFamily="49" charset="-122"/>
              <a:cs typeface="+mj-cs"/>
            </a:endParaRPr>
          </a:p>
        </p:txBody>
      </p:sp>
      <p:sp>
        <p:nvSpPr>
          <p:cNvPr id="7" name="Text Box 1031"/>
          <p:cNvSpPr txBox="1">
            <a:spLocks noChangeArrowheads="1"/>
          </p:cNvSpPr>
          <p:nvPr/>
        </p:nvSpPr>
        <p:spPr bwMode="auto">
          <a:xfrm>
            <a:off x="1457011" y="1441156"/>
            <a:ext cx="535781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的某邻域内具有一阶和二阶连续偏导数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 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且</a:t>
            </a:r>
          </a:p>
        </p:txBody>
      </p:sp>
      <p:sp>
        <p:nvSpPr>
          <p:cNvPr id="8" name="Text Box 1034"/>
          <p:cNvSpPr txBox="1">
            <a:spLocks noChangeArrowheads="1"/>
          </p:cNvSpPr>
          <p:nvPr/>
        </p:nvSpPr>
        <p:spPr bwMode="auto">
          <a:xfrm>
            <a:off x="1457011" y="2306856"/>
            <a:ext cx="914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令</a:t>
            </a:r>
          </a:p>
        </p:txBody>
      </p:sp>
      <p:sp>
        <p:nvSpPr>
          <p:cNvPr id="9" name="Text Box 1037"/>
          <p:cNvSpPr txBox="1">
            <a:spLocks noChangeArrowheads="1"/>
          </p:cNvSpPr>
          <p:nvPr/>
        </p:nvSpPr>
        <p:spPr bwMode="auto">
          <a:xfrm>
            <a:off x="1497772" y="3032902"/>
            <a:ext cx="15621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则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: 1) 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当</a:t>
            </a:r>
          </a:p>
        </p:txBody>
      </p:sp>
      <p:sp>
        <p:nvSpPr>
          <p:cNvPr id="12" name="Text Box 1043"/>
          <p:cNvSpPr txBox="1">
            <a:spLocks noChangeArrowheads="1"/>
          </p:cNvSpPr>
          <p:nvPr/>
        </p:nvSpPr>
        <p:spPr bwMode="auto">
          <a:xfrm>
            <a:off x="1914211" y="3655982"/>
            <a:ext cx="121446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2) 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当</a:t>
            </a:r>
            <a:endParaRPr lang="zh-CN" altLang="en-US" sz="2000" dirty="0">
              <a:solidFill>
                <a:schemeClr val="accent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Text Box 1045"/>
          <p:cNvSpPr txBox="1">
            <a:spLocks noChangeArrowheads="1"/>
          </p:cNvSpPr>
          <p:nvPr/>
        </p:nvSpPr>
        <p:spPr bwMode="auto">
          <a:xfrm>
            <a:off x="1936180" y="4251636"/>
            <a:ext cx="1295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3) 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当</a:t>
            </a:r>
          </a:p>
        </p:txBody>
      </p:sp>
      <p:sp>
        <p:nvSpPr>
          <p:cNvPr id="14" name="Text Box 1054"/>
          <p:cNvSpPr txBox="1">
            <a:spLocks noChangeArrowheads="1"/>
          </p:cNvSpPr>
          <p:nvPr/>
        </p:nvSpPr>
        <p:spPr bwMode="auto">
          <a:xfrm>
            <a:off x="4240202" y="3628556"/>
            <a:ext cx="235745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时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 </a:t>
            </a:r>
            <a:r>
              <a:rPr lang="zh-CN" altLang="en-US" sz="200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没有</a:t>
            </a:r>
            <a:r>
              <a:rPr lang="zh-CN" altLang="en-US" sz="20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极值</a:t>
            </a:r>
            <a:r>
              <a:rPr lang="en-US" altLang="zh-CN" sz="20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.</a:t>
            </a:r>
          </a:p>
        </p:txBody>
      </p:sp>
      <p:sp>
        <p:nvSpPr>
          <p:cNvPr id="15" name="Text Box 1055"/>
          <p:cNvSpPr txBox="1">
            <a:spLocks noChangeArrowheads="1"/>
          </p:cNvSpPr>
          <p:nvPr/>
        </p:nvSpPr>
        <p:spPr bwMode="auto">
          <a:xfrm>
            <a:off x="4240202" y="4237533"/>
            <a:ext cx="4419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时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 </a:t>
            </a:r>
            <a:r>
              <a:rPr lang="zh-CN" altLang="en-US" sz="200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不能确定 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 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需另行讨论</a:t>
            </a:r>
            <a:r>
              <a:rPr lang="en-US" altLang="zh-CN" dirty="0"/>
              <a:t>.</a:t>
            </a:r>
          </a:p>
        </p:txBody>
      </p:sp>
      <p:sp>
        <p:nvSpPr>
          <p:cNvPr id="16" name="Text Box 1028"/>
          <p:cNvSpPr txBox="1">
            <a:spLocks noChangeArrowheads="1"/>
          </p:cNvSpPr>
          <p:nvPr/>
        </p:nvSpPr>
        <p:spPr bwMode="auto">
          <a:xfrm>
            <a:off x="3143240" y="1041408"/>
            <a:ext cx="15303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若函数</a:t>
            </a:r>
          </a:p>
        </p:txBody>
      </p:sp>
      <p:graphicFrame>
        <p:nvGraphicFramePr>
          <p:cNvPr id="17" name="Object 10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1704503"/>
              </p:ext>
            </p:extLst>
          </p:nvPr>
        </p:nvGraphicFramePr>
        <p:xfrm>
          <a:off x="6497638" y="1128713"/>
          <a:ext cx="147637" cy="15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62" name="Equation" r:id="rId4" imgW="126720" imgH="190440" progId="Equation.DSMT4">
                  <p:embed/>
                </p:oleObj>
              </mc:Choice>
              <mc:Fallback>
                <p:oleObj name="Equation" r:id="rId4" imgW="126720" imgH="1904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97638" y="1128713"/>
                        <a:ext cx="147637" cy="152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0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0915252"/>
              </p:ext>
            </p:extLst>
          </p:nvPr>
        </p:nvGraphicFramePr>
        <p:xfrm>
          <a:off x="1936180" y="2328198"/>
          <a:ext cx="6137275" cy="4464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63" name="Equation" r:id="rId6" imgW="3530520" imgH="253800" progId="Equation.DSMT4">
                  <p:embed/>
                </p:oleObj>
              </mc:Choice>
              <mc:Fallback>
                <p:oleObj name="Equation" r:id="rId6" imgW="353052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6180" y="2328198"/>
                        <a:ext cx="6137275" cy="4464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0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5206757"/>
              </p:ext>
            </p:extLst>
          </p:nvPr>
        </p:nvGraphicFramePr>
        <p:xfrm>
          <a:off x="2778975" y="3054574"/>
          <a:ext cx="1510915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64" name="Equation" r:id="rId8" imgW="1879560" imgH="444240" progId="Equation.3">
                  <p:embed/>
                </p:oleObj>
              </mc:Choice>
              <mc:Fallback>
                <p:oleObj name="Equation" r:id="rId8" imgW="187956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8975" y="3054574"/>
                        <a:ext cx="1510915" cy="3333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10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7454629"/>
              </p:ext>
            </p:extLst>
          </p:nvPr>
        </p:nvGraphicFramePr>
        <p:xfrm>
          <a:off x="2762019" y="3590461"/>
          <a:ext cx="1478183" cy="404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65" name="Equation" r:id="rId10" imgW="1879560" imgH="444240" progId="Equation.3">
                  <p:embed/>
                </p:oleObj>
              </mc:Choice>
              <mc:Fallback>
                <p:oleObj name="Equation" r:id="rId10" imgW="187956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2019" y="3590461"/>
                        <a:ext cx="1478183" cy="40479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10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8053284"/>
              </p:ext>
            </p:extLst>
          </p:nvPr>
        </p:nvGraphicFramePr>
        <p:xfrm>
          <a:off x="2729086" y="4251636"/>
          <a:ext cx="1511116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66" name="Equation" r:id="rId12" imgW="1879560" imgH="444240" progId="Equation.3">
                  <p:embed/>
                </p:oleObj>
              </mc:Choice>
              <mc:Fallback>
                <p:oleObj name="Equation" r:id="rId12" imgW="187956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9086" y="4251636"/>
                        <a:ext cx="1511116" cy="3333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5" name="组合 24"/>
          <p:cNvGrpSpPr/>
          <p:nvPr/>
        </p:nvGrpSpPr>
        <p:grpSpPr>
          <a:xfrm>
            <a:off x="5981705" y="2935919"/>
            <a:ext cx="2971800" cy="677808"/>
            <a:chOff x="6125700" y="2803910"/>
            <a:chExt cx="2971800" cy="677808"/>
          </a:xfrm>
        </p:grpSpPr>
        <p:sp>
          <p:nvSpPr>
            <p:cNvPr id="10" name="Text Box 1040"/>
            <p:cNvSpPr txBox="1">
              <a:spLocks noChangeArrowheads="1"/>
            </p:cNvSpPr>
            <p:nvPr/>
          </p:nvSpPr>
          <p:spPr bwMode="auto">
            <a:xfrm>
              <a:off x="6278100" y="2803910"/>
              <a:ext cx="281940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zh-CN" sz="1400" i="1" dirty="0">
                  <a:latin typeface="微软雅黑" pitchFamily="34" charset="-122"/>
                  <a:ea typeface="微软雅黑" pitchFamily="34" charset="-122"/>
                </a:rPr>
                <a:t>A&lt;</a:t>
              </a:r>
              <a:r>
                <a:rPr lang="en-US" altLang="zh-CN" sz="1400" dirty="0">
                  <a:latin typeface="微软雅黑" pitchFamily="34" charset="-122"/>
                  <a:ea typeface="微软雅黑" pitchFamily="34" charset="-122"/>
                </a:rPr>
                <a:t>0 </a:t>
              </a:r>
              <a:r>
                <a:rPr lang="zh-CN" altLang="en-US" sz="1400" dirty="0">
                  <a:latin typeface="微软雅黑" pitchFamily="34" charset="-122"/>
                  <a:ea typeface="微软雅黑" pitchFamily="34" charset="-122"/>
                </a:rPr>
                <a:t>时取极大值</a:t>
              </a:r>
              <a:r>
                <a:rPr lang="en-US" altLang="zh-CN" sz="1400" dirty="0"/>
                <a:t>;</a:t>
              </a:r>
            </a:p>
          </p:txBody>
        </p:sp>
        <p:sp>
          <p:nvSpPr>
            <p:cNvPr id="11" name="Text Box 1041"/>
            <p:cNvSpPr txBox="1">
              <a:spLocks noChangeArrowheads="1"/>
            </p:cNvSpPr>
            <p:nvPr/>
          </p:nvSpPr>
          <p:spPr bwMode="auto">
            <a:xfrm>
              <a:off x="6278100" y="3173941"/>
              <a:ext cx="274320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zh-CN" sz="1400" i="1" dirty="0">
                  <a:latin typeface="微软雅黑" pitchFamily="34" charset="-122"/>
                  <a:ea typeface="微软雅黑" pitchFamily="34" charset="-122"/>
                </a:rPr>
                <a:t>A</a:t>
              </a:r>
              <a:r>
                <a:rPr lang="en-US" altLang="zh-CN" sz="1400" dirty="0">
                  <a:latin typeface="微软雅黑" pitchFamily="34" charset="-122"/>
                  <a:ea typeface="微软雅黑" pitchFamily="34" charset="-122"/>
                </a:rPr>
                <a:t>&gt;0 </a:t>
              </a:r>
              <a:r>
                <a:rPr lang="zh-CN" altLang="en-US" sz="1400" dirty="0">
                  <a:latin typeface="微软雅黑" pitchFamily="34" charset="-122"/>
                  <a:ea typeface="微软雅黑" pitchFamily="34" charset="-122"/>
                </a:rPr>
                <a:t>时取极小值</a:t>
              </a:r>
              <a:r>
                <a:rPr lang="en-US" altLang="zh-CN" sz="1400" dirty="0"/>
                <a:t>.</a:t>
              </a:r>
            </a:p>
          </p:txBody>
        </p:sp>
        <p:sp>
          <p:nvSpPr>
            <p:cNvPr id="23" name="AutoShape 1068"/>
            <p:cNvSpPr>
              <a:spLocks/>
            </p:cNvSpPr>
            <p:nvPr/>
          </p:nvSpPr>
          <p:spPr bwMode="auto">
            <a:xfrm>
              <a:off x="6125700" y="2918210"/>
              <a:ext cx="144085" cy="468114"/>
            </a:xfrm>
            <a:prstGeom prst="leftBrace">
              <a:avLst>
                <a:gd name="adj1" fmla="val 50000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sz="1400"/>
            </a:p>
          </p:txBody>
        </p:sp>
      </p:grpSp>
      <p:sp>
        <p:nvSpPr>
          <p:cNvPr id="24" name="Rectangle 1026"/>
          <p:cNvSpPr txBox="1">
            <a:spLocks noChangeArrowheads="1"/>
          </p:cNvSpPr>
          <p:nvPr/>
        </p:nvSpPr>
        <p:spPr>
          <a:xfrm>
            <a:off x="2824038" y="242452"/>
            <a:ext cx="4495800" cy="51435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楷体_GB2312" pitchFamily="49" charset="-122"/>
                <a:cs typeface="+mj-cs"/>
              </a:rPr>
              <a:t>多元函数的极值 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楷体_GB2312" pitchFamily="49" charset="-122"/>
              <a:cs typeface="+mj-cs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7808375"/>
              </p:ext>
            </p:extLst>
          </p:nvPr>
        </p:nvGraphicFramePr>
        <p:xfrm>
          <a:off x="3993581" y="1016728"/>
          <a:ext cx="3698953" cy="4476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67" name="Equation" r:id="rId14" imgW="1993680" imgH="241200" progId="Equation.DSMT4">
                  <p:embed/>
                </p:oleObj>
              </mc:Choice>
              <mc:Fallback>
                <p:oleObj name="Equation" r:id="rId14" imgW="199368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3993581" y="1016728"/>
                        <a:ext cx="3698953" cy="4476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0698650"/>
              </p:ext>
            </p:extLst>
          </p:nvPr>
        </p:nvGraphicFramePr>
        <p:xfrm>
          <a:off x="2336769" y="1841265"/>
          <a:ext cx="3806867" cy="5161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68" name="Equation" r:id="rId16" imgW="2145960" imgH="253800" progId="Equation.DSMT4">
                  <p:embed/>
                </p:oleObj>
              </mc:Choice>
              <mc:Fallback>
                <p:oleObj name="Equation" r:id="rId16" imgW="214596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2336769" y="1841265"/>
                        <a:ext cx="3806867" cy="5161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69591100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2" grpId="0"/>
      <p:bldP spid="13" grpId="0"/>
      <p:bldP spid="14" grpId="0"/>
      <p:bldP spid="15" grpId="0"/>
      <p:bldP spid="16" grpId="0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8271445" y="2007762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643307" y="348130"/>
            <a:ext cx="3581400" cy="400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j-cs"/>
              </a:rPr>
              <a:t>条件极值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089560" y="2193492"/>
            <a:ext cx="1828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极值问题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589758" y="1764864"/>
            <a:ext cx="313055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无条件极值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: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589758" y="2514963"/>
            <a:ext cx="2133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条 件 极 值 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:</a:t>
            </a:r>
          </a:p>
        </p:txBody>
      </p:sp>
      <p:sp>
        <p:nvSpPr>
          <p:cNvPr id="13" name="Text Box 36"/>
          <p:cNvSpPr txBox="1">
            <a:spLocks noChangeArrowheads="1"/>
          </p:cNvSpPr>
          <p:nvPr/>
        </p:nvSpPr>
        <p:spPr bwMode="auto">
          <a:xfrm>
            <a:off x="4447147" y="1711285"/>
            <a:ext cx="38933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对自变量只有定义域限制</a:t>
            </a:r>
          </a:p>
        </p:txBody>
      </p:sp>
      <p:sp>
        <p:nvSpPr>
          <p:cNvPr id="14" name="Text Box 37"/>
          <p:cNvSpPr txBox="1">
            <a:spLocks noChangeArrowheads="1"/>
          </p:cNvSpPr>
          <p:nvPr/>
        </p:nvSpPr>
        <p:spPr bwMode="auto">
          <a:xfrm>
            <a:off x="4375709" y="2474803"/>
            <a:ext cx="4054251" cy="112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对自变量除定义域限制外</a:t>
            </a:r>
            <a:r>
              <a:rPr lang="en-US" altLang="zh-CN" dirty="0" smtClean="0"/>
              <a:t>,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还有其它条件限制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altLang="zh-CN" dirty="0"/>
          </a:p>
        </p:txBody>
      </p:sp>
      <p:sp>
        <p:nvSpPr>
          <p:cNvPr id="17" name="AutoShape 41"/>
          <p:cNvSpPr>
            <a:spLocks/>
          </p:cNvSpPr>
          <p:nvPr/>
        </p:nvSpPr>
        <p:spPr bwMode="auto">
          <a:xfrm>
            <a:off x="2232568" y="2032756"/>
            <a:ext cx="285752" cy="689372"/>
          </a:xfrm>
          <a:prstGeom prst="leftBrace">
            <a:avLst>
              <a:gd name="adj1" fmla="val 54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98031955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3" grpId="0"/>
      <p:bldP spid="14" grpId="0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648469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29" name="Text Box 8"/>
          <p:cNvSpPr txBox="1">
            <a:spLocks noChangeArrowheads="1"/>
          </p:cNvSpPr>
          <p:nvPr/>
        </p:nvSpPr>
        <p:spPr bwMode="auto">
          <a:xfrm>
            <a:off x="837258" y="3097519"/>
            <a:ext cx="1752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解方程组</a:t>
            </a:r>
          </a:p>
        </p:txBody>
      </p:sp>
      <p:sp>
        <p:nvSpPr>
          <p:cNvPr id="36" name="Text Box 16"/>
          <p:cNvSpPr txBox="1">
            <a:spLocks noChangeArrowheads="1"/>
          </p:cNvSpPr>
          <p:nvPr/>
        </p:nvSpPr>
        <p:spPr bwMode="auto">
          <a:xfrm>
            <a:off x="6052232" y="3151098"/>
            <a:ext cx="11400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求驻点 </a:t>
            </a:r>
            <a:r>
              <a:rPr lang="en-US" altLang="zh-CN" dirty="0"/>
              <a:t>. </a:t>
            </a:r>
          </a:p>
        </p:txBody>
      </p:sp>
      <p:sp>
        <p:nvSpPr>
          <p:cNvPr id="45" name="AutoShape 24"/>
          <p:cNvSpPr>
            <a:spLocks/>
          </p:cNvSpPr>
          <p:nvPr/>
        </p:nvSpPr>
        <p:spPr bwMode="auto">
          <a:xfrm>
            <a:off x="2123142" y="2776049"/>
            <a:ext cx="179388" cy="1085850"/>
          </a:xfrm>
          <a:prstGeom prst="leftBrace">
            <a:avLst>
              <a:gd name="adj1" fmla="val 6725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513303" y="1478990"/>
            <a:ext cx="25148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设拉格朗日函数：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4302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99163"/>
              </p:ext>
            </p:extLst>
          </p:nvPr>
        </p:nvGraphicFramePr>
        <p:xfrm>
          <a:off x="2559714" y="2668894"/>
          <a:ext cx="3316927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84" name="Equation" r:id="rId4" imgW="1117440" imgH="228600" progId="Equation.DSMT4">
                  <p:embed/>
                </p:oleObj>
              </mc:Choice>
              <mc:Fallback>
                <p:oleObj name="Equation" r:id="rId4" imgW="111744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9714" y="2668894"/>
                        <a:ext cx="3316927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27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4148807"/>
              </p:ext>
            </p:extLst>
          </p:nvPr>
        </p:nvGraphicFramePr>
        <p:xfrm>
          <a:off x="2551770" y="3161146"/>
          <a:ext cx="2630498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85" name="公式" r:id="rId6" imgW="1130040" imgH="241200" progId="Equation.3">
                  <p:embed/>
                </p:oleObj>
              </mc:Choice>
              <mc:Fallback>
                <p:oleObj name="公式" r:id="rId6" imgW="113004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1770" y="3161146"/>
                        <a:ext cx="2630498" cy="4286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28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4857955"/>
              </p:ext>
            </p:extLst>
          </p:nvPr>
        </p:nvGraphicFramePr>
        <p:xfrm>
          <a:off x="2461338" y="3683544"/>
          <a:ext cx="2857520" cy="375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86" name="Equation" r:id="rId8" imgW="672840" imgH="228600" progId="Equation.DSMT4">
                  <p:embed/>
                </p:oleObj>
              </mc:Choice>
              <mc:Fallback>
                <p:oleObj name="Equation" r:id="rId8" imgW="67284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1338" y="3683544"/>
                        <a:ext cx="2857520" cy="375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对象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1548342"/>
              </p:ext>
            </p:extLst>
          </p:nvPr>
        </p:nvGraphicFramePr>
        <p:xfrm>
          <a:off x="3366176" y="2654605"/>
          <a:ext cx="3657600" cy="1357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87" name="写字板文档" r:id="rId10" imgW="3657600" imgH="181440" progId="WordPad.Document.1">
                  <p:embed/>
                </p:oleObj>
              </mc:Choice>
              <mc:Fallback>
                <p:oleObj name="写字板文档" r:id="rId10" imgW="3657600" imgH="181440" progId="WordPad.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6176" y="2654605"/>
                        <a:ext cx="3657600" cy="13573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对象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9921390"/>
              </p:ext>
            </p:extLst>
          </p:nvPr>
        </p:nvGraphicFramePr>
        <p:xfrm>
          <a:off x="2952639" y="960438"/>
          <a:ext cx="382588" cy="300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88" name="Equation" r:id="rId12" imgW="126720" imgH="190440" progId="Equation.DSMT4">
                  <p:embed/>
                </p:oleObj>
              </mc:Choice>
              <mc:Fallback>
                <p:oleObj name="Equation" r:id="rId12" imgW="126720" imgH="1904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2639" y="960438"/>
                        <a:ext cx="382588" cy="300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31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7760206"/>
              </p:ext>
            </p:extLst>
          </p:nvPr>
        </p:nvGraphicFramePr>
        <p:xfrm>
          <a:off x="2376264" y="1939388"/>
          <a:ext cx="3000396" cy="3214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89" name="公式" r:id="rId14" imgW="1396800" imgH="203040" progId="Equation.3">
                  <p:embed/>
                </p:oleObj>
              </mc:Choice>
              <mc:Fallback>
                <p:oleObj name="公式" r:id="rId14" imgW="13968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6264" y="1939388"/>
                        <a:ext cx="3000396" cy="3214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3643307" y="348130"/>
            <a:ext cx="3581400" cy="400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j-cs"/>
              </a:rPr>
              <a:t>条件极值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538022" y="900768"/>
            <a:ext cx="7259496" cy="419301"/>
            <a:chOff x="538022" y="900768"/>
            <a:chExt cx="7259496" cy="419301"/>
          </a:xfrm>
        </p:grpSpPr>
        <p:sp>
          <p:nvSpPr>
            <p:cNvPr id="27" name="Text Box 3"/>
            <p:cNvSpPr txBox="1">
              <a:spLocks noChangeArrowheads="1"/>
            </p:cNvSpPr>
            <p:nvPr/>
          </p:nvSpPr>
          <p:spPr bwMode="auto">
            <a:xfrm>
              <a:off x="538022" y="910816"/>
              <a:ext cx="30718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Tx/>
                <a:buNone/>
              </a:pPr>
              <a:r>
                <a:rPr lang="zh-CN" altLang="en-US" sz="2000" dirty="0">
                  <a:latin typeface="微软雅黑" pitchFamily="34" charset="-122"/>
                  <a:ea typeface="微软雅黑" pitchFamily="34" charset="-122"/>
                </a:rPr>
                <a:t>如求二元函数</a:t>
              </a:r>
            </a:p>
          </p:txBody>
        </p:sp>
        <p:sp>
          <p:nvSpPr>
            <p:cNvPr id="28" name="Text Box 6"/>
            <p:cNvSpPr txBox="1">
              <a:spLocks noChangeArrowheads="1"/>
            </p:cNvSpPr>
            <p:nvPr/>
          </p:nvSpPr>
          <p:spPr bwMode="auto">
            <a:xfrm>
              <a:off x="5797286" y="919959"/>
              <a:ext cx="200023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Tx/>
                <a:buNone/>
              </a:pPr>
              <a:r>
                <a:rPr lang="zh-CN" altLang="en-US" sz="2000" dirty="0">
                  <a:latin typeface="微软雅黑" pitchFamily="34" charset="-122"/>
                  <a:ea typeface="微软雅黑" pitchFamily="34" charset="-122"/>
                </a:rPr>
                <a:t>下的极值</a:t>
              </a:r>
              <a:r>
                <a:rPr lang="en-US" altLang="zh-CN" dirty="0"/>
                <a:t>,</a:t>
              </a:r>
            </a:p>
          </p:txBody>
        </p:sp>
        <p:sp>
          <p:nvSpPr>
            <p:cNvPr id="35" name="Text Box 15"/>
            <p:cNvSpPr txBox="1">
              <a:spLocks noChangeArrowheads="1"/>
            </p:cNvSpPr>
            <p:nvPr/>
          </p:nvSpPr>
          <p:spPr bwMode="auto">
            <a:xfrm>
              <a:off x="3662148" y="917280"/>
              <a:ext cx="171451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Tx/>
                <a:buNone/>
              </a:pPr>
              <a:r>
                <a:rPr lang="zh-CN" altLang="en-US" sz="2000" dirty="0">
                  <a:latin typeface="微软雅黑" pitchFamily="34" charset="-122"/>
                  <a:ea typeface="微软雅黑" pitchFamily="34" charset="-122"/>
                </a:rPr>
                <a:t>在条件</a:t>
              </a:r>
            </a:p>
          </p:txBody>
        </p:sp>
        <p:graphicFrame>
          <p:nvGraphicFramePr>
            <p:cNvPr id="3" name="对象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5236143"/>
                </p:ext>
              </p:extLst>
            </p:nvPr>
          </p:nvGraphicFramePr>
          <p:xfrm>
            <a:off x="4529452" y="940960"/>
            <a:ext cx="1331866" cy="359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90" name="Equation" r:id="rId16" imgW="799920" imgH="215640" progId="Equation.DSMT4">
                    <p:embed/>
                  </p:oleObj>
                </mc:Choice>
                <mc:Fallback>
                  <p:oleObj name="Equation" r:id="rId16" imgW="799920" imgH="21564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4529452" y="940960"/>
                          <a:ext cx="1331866" cy="35939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" name="对象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28393152"/>
                </p:ext>
              </p:extLst>
            </p:nvPr>
          </p:nvGraphicFramePr>
          <p:xfrm>
            <a:off x="2114131" y="900768"/>
            <a:ext cx="1664990" cy="4036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91" name="Equation" r:id="rId18" imgW="838080" imgH="203040" progId="Equation.DSMT4">
                    <p:embed/>
                  </p:oleObj>
                </mc:Choice>
                <mc:Fallback>
                  <p:oleObj name="Equation" r:id="rId18" imgW="838080" imgH="20304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9"/>
                        <a:stretch>
                          <a:fillRect/>
                        </a:stretch>
                      </p:blipFill>
                      <p:spPr>
                        <a:xfrm>
                          <a:off x="2114131" y="900768"/>
                          <a:ext cx="1664990" cy="40363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225849070"/>
      </p:ext>
    </p:extLst>
  </p:cSld>
  <p:clrMapOvr>
    <a:masterClrMapping/>
  </p:clrMapOvr>
  <p:transition spd="slow" advTm="0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6" grpId="0"/>
      <p:bldP spid="45" grpId="0" animBg="1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8311637" y="151541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444546" y="2129768"/>
            <a:ext cx="2362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第二步  判别</a:t>
            </a: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2302618" y="2694151"/>
            <a:ext cx="6096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altLang="zh-CN" sz="20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•  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比较驻点及边界点上函数值的大小</a:t>
            </a: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2296292" y="3090875"/>
            <a:ext cx="533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altLang="zh-CN" sz="20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•  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根据问题的实际意义确定最值</a:t>
            </a: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1453546" y="1716993"/>
            <a:ext cx="7696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第一步  找目标函数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  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确定定义域 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( 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及约束条件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)</a:t>
            </a:r>
          </a:p>
        </p:txBody>
      </p:sp>
      <p:sp>
        <p:nvSpPr>
          <p:cNvPr id="9" name="Rectangle 14"/>
          <p:cNvSpPr txBox="1">
            <a:spLocks noChangeArrowheads="1"/>
          </p:cNvSpPr>
          <p:nvPr/>
        </p:nvSpPr>
        <p:spPr>
          <a:xfrm>
            <a:off x="214282" y="977782"/>
            <a:ext cx="3429000" cy="5143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j-cs"/>
              </a:rPr>
              <a:t>3. </a:t>
            </a: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j-cs"/>
              </a:rPr>
              <a:t>函数的最值问题</a:t>
            </a: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3643307" y="348130"/>
            <a:ext cx="3581400" cy="400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j-cs"/>
              </a:rPr>
              <a:t>条件极值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42553156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1059972" y="1153828"/>
            <a:ext cx="2715343" cy="2714990"/>
          </a:xfrm>
          <a:prstGeom prst="ellipse">
            <a:avLst/>
          </a:prstGeom>
          <a:gradFill flip="none" rotWithShape="1">
            <a:gsLst>
              <a:gs pos="49000">
                <a:schemeClr val="bg1">
                  <a:lumMod val="93000"/>
                </a:schemeClr>
              </a:gs>
              <a:gs pos="0">
                <a:srgbClr val="E2E2E2">
                  <a:lumMod val="85000"/>
                </a:srgbClr>
              </a:gs>
              <a:gs pos="100000">
                <a:schemeClr val="bg1"/>
              </a:gs>
            </a:gsLst>
            <a:lin ang="2700000" scaled="1"/>
            <a:tileRect/>
          </a:gradFill>
          <a:ln w="38100">
            <a:gradFill flip="none" rotWithShape="1">
              <a:gsLst>
                <a:gs pos="100000">
                  <a:srgbClr val="E0E0E0"/>
                </a:gs>
                <a:gs pos="0">
                  <a:schemeClr val="bg1"/>
                </a:gs>
              </a:gsLst>
              <a:lin ang="0" scaled="0"/>
              <a:tileRect/>
            </a:gradFill>
          </a:ln>
          <a:effectLst>
            <a:outerShdw blurRad="368300" dist="584200" dir="2700000" algn="t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 prstMaterial="meta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4290" rIns="0" bIns="34290" rtlCol="0" anchor="ctr"/>
          <a:lstStyle/>
          <a:p>
            <a:pPr lvl="0" algn="ctr"/>
            <a:r>
              <a:rPr lang="en-US" altLang="zh-CN" sz="7200" dirty="0" smtClean="0">
                <a:ln w="12700">
                  <a:noFill/>
                </a:ln>
                <a:solidFill>
                  <a:srgbClr val="0070C0"/>
                </a:solidFill>
                <a:latin typeface="Impact" panose="020B0806030902050204" pitchFamily="34" charset="0"/>
                <a:ea typeface="微软雅黑" pitchFamily="34" charset="-122"/>
              </a:rPr>
              <a:t>2</a:t>
            </a:r>
            <a:endParaRPr lang="zh-CN" altLang="en-US" sz="7200" dirty="0">
              <a:ln w="12700">
                <a:noFill/>
              </a:ln>
              <a:solidFill>
                <a:srgbClr val="0070C0"/>
              </a:solidFill>
              <a:latin typeface="Impact" panose="020B0806030902050204" pitchFamily="34" charset="0"/>
              <a:ea typeface="微软雅黑" pitchFamily="34" charset="-122"/>
            </a:endParaRPr>
          </a:p>
        </p:txBody>
      </p:sp>
      <p:sp>
        <p:nvSpPr>
          <p:cNvPr id="12" name="Freeform 6"/>
          <p:cNvSpPr>
            <a:spLocks/>
          </p:cNvSpPr>
          <p:nvPr/>
        </p:nvSpPr>
        <p:spPr bwMode="auto">
          <a:xfrm>
            <a:off x="1751251" y="1354932"/>
            <a:ext cx="2021944" cy="2513410"/>
          </a:xfrm>
          <a:custGeom>
            <a:avLst/>
            <a:gdLst>
              <a:gd name="T0" fmla="*/ 1130 w 1696"/>
              <a:gd name="T1" fmla="*/ 0 h 2108"/>
              <a:gd name="T2" fmla="*/ 1696 w 1696"/>
              <a:gd name="T3" fmla="*/ 978 h 2108"/>
              <a:gd name="T4" fmla="*/ 566 w 1696"/>
              <a:gd name="T5" fmla="*/ 2108 h 2108"/>
              <a:gd name="T6" fmla="*/ 0 w 1696"/>
              <a:gd name="T7" fmla="*/ 1956 h 2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96" h="2108">
                <a:moveTo>
                  <a:pt x="1130" y="0"/>
                </a:moveTo>
                <a:cubicBezTo>
                  <a:pt x="1468" y="195"/>
                  <a:pt x="1696" y="560"/>
                  <a:pt x="1696" y="978"/>
                </a:cubicBezTo>
                <a:cubicBezTo>
                  <a:pt x="1696" y="1602"/>
                  <a:pt x="1190" y="2108"/>
                  <a:pt x="566" y="2108"/>
                </a:cubicBezTo>
                <a:cubicBezTo>
                  <a:pt x="360" y="2108"/>
                  <a:pt x="167" y="2052"/>
                  <a:pt x="0" y="1956"/>
                </a:cubicBezTo>
              </a:path>
            </a:pathLst>
          </a:cu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3" name="Freeform 7"/>
          <p:cNvSpPr>
            <a:spLocks/>
          </p:cNvSpPr>
          <p:nvPr/>
        </p:nvSpPr>
        <p:spPr bwMode="auto">
          <a:xfrm>
            <a:off x="1079651" y="1175148"/>
            <a:ext cx="2018372" cy="2512219"/>
          </a:xfrm>
          <a:custGeom>
            <a:avLst/>
            <a:gdLst>
              <a:gd name="T0" fmla="*/ 563 w 1693"/>
              <a:gd name="T1" fmla="*/ 2107 h 2107"/>
              <a:gd name="T2" fmla="*/ 0 w 1693"/>
              <a:gd name="T3" fmla="*/ 1129 h 2107"/>
              <a:gd name="T4" fmla="*/ 1129 w 1693"/>
              <a:gd name="T5" fmla="*/ 0 h 2107"/>
              <a:gd name="T6" fmla="*/ 1693 w 1693"/>
              <a:gd name="T7" fmla="*/ 151 h 2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93" h="2107">
                <a:moveTo>
                  <a:pt x="563" y="2107"/>
                </a:moveTo>
                <a:cubicBezTo>
                  <a:pt x="227" y="1911"/>
                  <a:pt x="0" y="1547"/>
                  <a:pt x="0" y="1129"/>
                </a:cubicBezTo>
                <a:cubicBezTo>
                  <a:pt x="0" y="506"/>
                  <a:pt x="506" y="0"/>
                  <a:pt x="1129" y="0"/>
                </a:cubicBezTo>
                <a:cubicBezTo>
                  <a:pt x="1335" y="0"/>
                  <a:pt x="1527" y="55"/>
                  <a:pt x="1693" y="151"/>
                </a:cubicBezTo>
              </a:path>
            </a:pathLst>
          </a:cu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 flipH="1" flipV="1">
            <a:off x="839113" y="2382"/>
            <a:ext cx="2263673" cy="1354931"/>
          </a:xfrm>
          <a:prstGeom prst="line">
            <a:avLst/>
          </a:pr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5" name="Line 9"/>
          <p:cNvSpPr>
            <a:spLocks noChangeShapeType="1"/>
          </p:cNvSpPr>
          <p:nvPr/>
        </p:nvSpPr>
        <p:spPr bwMode="auto">
          <a:xfrm flipH="1" flipV="1">
            <a:off x="1745297" y="3682604"/>
            <a:ext cx="2442290" cy="1469231"/>
          </a:xfrm>
          <a:prstGeom prst="line">
            <a:avLst/>
          </a:pr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6" name="TextBox 1"/>
          <p:cNvSpPr txBox="1"/>
          <p:nvPr/>
        </p:nvSpPr>
        <p:spPr>
          <a:xfrm>
            <a:off x="4914731" y="1884315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习题讲解</a:t>
            </a:r>
            <a:endParaRPr lang="zh-CN" altLang="en-US" sz="3000" b="1" spc="300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7" name="直接连接符 16"/>
          <p:cNvCxnSpPr/>
          <p:nvPr/>
        </p:nvCxnSpPr>
        <p:spPr>
          <a:xfrm flipV="1">
            <a:off x="4574775" y="1275606"/>
            <a:ext cx="0" cy="2808312"/>
          </a:xfrm>
          <a:prstGeom prst="line">
            <a:avLst/>
          </a:prstGeom>
          <a:ln w="1905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752058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xit" presetSubtype="1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7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Office 主题​​">
  <a:themeElements>
    <a:clrScheme name="自定义 1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FFFFFF"/>
      </a:hlink>
      <a:folHlink>
        <a:srgbClr val="FFFFFF"/>
      </a:folHlink>
    </a:clrScheme>
    <a:fontScheme name="Consolas-Verdana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暗香扑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1163</TotalTime>
  <Words>356</Words>
  <Application>Microsoft Office PowerPoint</Application>
  <PresentationFormat>全屏显示(16:9)</PresentationFormat>
  <Paragraphs>91</Paragraphs>
  <Slides>16</Slides>
  <Notes>14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16</vt:i4>
      </vt:variant>
    </vt:vector>
  </HeadingPairs>
  <TitlesOfParts>
    <vt:vector size="32" baseType="lpstr">
      <vt:lpstr>方正兰亭粗黑_GBK</vt:lpstr>
      <vt:lpstr>华文楷体</vt:lpstr>
      <vt:lpstr>楷体_GB2312</vt:lpstr>
      <vt:lpstr>宋体</vt:lpstr>
      <vt:lpstr>微软雅黑</vt:lpstr>
      <vt:lpstr>Arial</vt:lpstr>
      <vt:lpstr>Calibri</vt:lpstr>
      <vt:lpstr>Consolas</vt:lpstr>
      <vt:lpstr>Impact</vt:lpstr>
      <vt:lpstr>Verdana</vt:lpstr>
      <vt:lpstr>1_Office 主题​​</vt:lpstr>
      <vt:lpstr>2_Office 主题​​</vt:lpstr>
      <vt:lpstr>3_Office 主题​​</vt:lpstr>
      <vt:lpstr>Equation</vt:lpstr>
      <vt:lpstr>公式</vt:lpstr>
      <vt:lpstr>写字板文档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bl yk</cp:lastModifiedBy>
  <cp:revision>320</cp:revision>
  <dcterms:created xsi:type="dcterms:W3CDTF">2016-03-20T02:48:00Z</dcterms:created>
  <dcterms:modified xsi:type="dcterms:W3CDTF">2018-06-27T00:34:42Z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2052-10.1.0.6929</vt:lpwstr>
  </property>
</Properties>
</file>