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3" r:id="rId3"/>
    <p:sldId id="258" r:id="rId4"/>
    <p:sldId id="259" r:id="rId5"/>
    <p:sldId id="260" r:id="rId6"/>
    <p:sldId id="261" r:id="rId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1" autoAdjust="0"/>
    <p:restoredTop sz="94625" autoAdjust="0"/>
  </p:normalViewPr>
  <p:slideViewPr>
    <p:cSldViewPr>
      <p:cViewPr varScale="1">
        <p:scale>
          <a:sx n="90" d="100"/>
          <a:sy n="90" d="100"/>
        </p:scale>
        <p:origin x="-79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DAA528-25BB-42C9-BFCE-FC3DB2604A2C}" type="datetimeFigureOut">
              <a:rPr lang="zh-CN" altLang="en-US" smtClean="0"/>
              <a:t>2016/8/28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FC1FBD-1A2C-4B6F-A0C7-5FCBCC2AB5C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幻灯片图像占位符 194561"/>
          <p:cNvSpPr>
            <a:spLocks noRot="1" noChangeArrowheads="1" noTextEdit="1"/>
          </p:cNvSpPr>
          <p:nvPr>
            <p:ph type="sldImg" idx="4294967295"/>
          </p:nvPr>
        </p:nvSpPr>
        <p:spPr>
          <a:ln/>
        </p:spPr>
      </p:sp>
      <p:sp>
        <p:nvSpPr>
          <p:cNvPr id="41987" name="文本占位符 194562"/>
          <p:cNvSpPr>
            <a:spLocks noGrp="1" noChangeArrowheads="1"/>
          </p:cNvSpPr>
          <p:nvPr>
            <p:ph type="body" idx="4294967295"/>
          </p:nvPr>
        </p:nvSpPr>
        <p:spPr/>
        <p:txBody>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9.jpeg"/><Relationship Id="rId11" Type="http://schemas.openxmlformats.org/officeDocument/2006/relationships/image" Target="../media/image5.pn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png"/><Relationship Id="rId9" Type="http://schemas.openxmlformats.org/officeDocument/2006/relationships/image" Target="../media/image12.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smtClean="0"/>
              <a:t>单击此处编辑母版副标题样式</a:t>
            </a:r>
            <a:endParaRPr lang="zh-CN" alt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8B033E98-1D42-49E0-980E-036823FAB1F8}" type="slidenum">
              <a:rPr altLang="zh-CN"/>
              <a:pPr>
                <a:defRPr/>
              </a:pPr>
              <a:t>‹#›</a:t>
            </a:fld>
            <a:endParaRPr lang="zh-CN"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B3E4125A-B3CE-438D-A3D3-214F07B10E3F}" type="slidenum">
              <a:rPr altLang="zh-CN"/>
              <a:pPr>
                <a:defRPr/>
              </a:pPr>
              <a:t>‹#›</a:t>
            </a:fld>
            <a:endParaRPr lang="zh-CN"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991350" y="152400"/>
            <a:ext cx="2000250" cy="5867400"/>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990600" y="152400"/>
            <a:ext cx="5884793" cy="5867400"/>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3FD9220D-D453-4EDC-9434-04C7CA195331}" type="slidenum">
              <a:rPr altLang="zh-CN"/>
              <a:pPr>
                <a:defRPr/>
              </a:pPr>
              <a:t>‹#›</a:t>
            </a:fld>
            <a:endParaRPr lang="zh-CN"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标题，文本与图表">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sz="half" idx="1"/>
          </p:nvPr>
        </p:nvSpPr>
        <p:spPr>
          <a:xfrm>
            <a:off x="628650" y="1825625"/>
            <a:ext cx="3886200" cy="4351338"/>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图表占位符 3"/>
          <p:cNvSpPr>
            <a:spLocks noGrp="1"/>
          </p:cNvSpPr>
          <p:nvPr>
            <p:ph type="chart" sz="half" idx="2"/>
          </p:nvPr>
        </p:nvSpPr>
        <p:spPr>
          <a:xfrm>
            <a:off x="4629150" y="1825625"/>
            <a:ext cx="3886200" cy="4351338"/>
          </a:xfrm>
        </p:spPr>
        <p:txBody>
          <a:bodyPr/>
          <a:lstStyle/>
          <a:p>
            <a:pPr lvl="0"/>
            <a:endParaRPr lang="zh-CN" altLang="en-US" noProof="1"/>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4F19CABF-6DF4-43CA-B0C5-28C1892F8634}" type="slidenum">
              <a:rPr altLang="zh-CN"/>
              <a:pPr>
                <a:defRPr/>
              </a:pPr>
              <a:t>‹#›</a:t>
            </a:fld>
            <a:endParaRPr lang="zh-CN"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showMasterPhAnim="0" type="title">
  <p:cSld name="标题幻灯片">
    <p:spTree>
      <p:nvGrpSpPr>
        <p:cNvPr id="1" name=""/>
        <p:cNvGrpSpPr/>
        <p:nvPr/>
      </p:nvGrpSpPr>
      <p:grpSpPr>
        <a:xfrm>
          <a:off x="0" y="0"/>
          <a:ext cx="0" cy="0"/>
          <a:chOff x="0" y="0"/>
          <a:chExt cx="0" cy="0"/>
        </a:xfrm>
      </p:grpSpPr>
      <p:pic>
        <p:nvPicPr>
          <p:cNvPr id="4" name="Picture 12" descr="a_1"/>
          <p:cNvPicPr>
            <a:picLocks noChangeAspect="1" noChangeArrowheads="1"/>
          </p:cNvPicPr>
          <p:nvPr userDrawn="1"/>
        </p:nvPicPr>
        <p:blipFill>
          <a:blip r:embed="rId2"/>
          <a:srcRect l="2174"/>
          <a:stretch>
            <a:fillRect/>
          </a:stretch>
        </p:blipFill>
        <p:spPr bwMode="auto">
          <a:xfrm>
            <a:off x="0" y="0"/>
            <a:ext cx="9144000" cy="5308600"/>
          </a:xfrm>
          <a:prstGeom prst="rect">
            <a:avLst/>
          </a:prstGeom>
          <a:noFill/>
          <a:ln w="9525">
            <a:noFill/>
            <a:miter lim="800000"/>
            <a:headEnd/>
            <a:tailEnd/>
          </a:ln>
        </p:spPr>
      </p:pic>
      <p:sp>
        <p:nvSpPr>
          <p:cNvPr id="5" name="Rectangle 22"/>
          <p:cNvSpPr>
            <a:spLocks noChangeArrowheads="1"/>
          </p:cNvSpPr>
          <p:nvPr/>
        </p:nvSpPr>
        <p:spPr bwMode="gray">
          <a:xfrm>
            <a:off x="0" y="2590800"/>
            <a:ext cx="9144000" cy="1143000"/>
          </a:xfrm>
          <a:prstGeom prst="rect">
            <a:avLst/>
          </a:prstGeom>
          <a:gradFill rotWithShape="1">
            <a:gsLst>
              <a:gs pos="0">
                <a:srgbClr val="3191D3"/>
              </a:gs>
              <a:gs pos="100000">
                <a:srgbClr val="174362"/>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6" name="Line 26"/>
          <p:cNvSpPr>
            <a:spLocks noChangeShapeType="1"/>
          </p:cNvSpPr>
          <p:nvPr/>
        </p:nvSpPr>
        <p:spPr bwMode="auto">
          <a:xfrm>
            <a:off x="0" y="3733800"/>
            <a:ext cx="9144000" cy="0"/>
          </a:xfrm>
          <a:prstGeom prst="line">
            <a:avLst/>
          </a:prstGeom>
          <a:noFill/>
          <a:ln w="38100">
            <a:solidFill>
              <a:srgbClr val="FFFFFF"/>
            </a:solidFill>
            <a:round/>
            <a:headEnd/>
            <a:tailEnd/>
          </a:ln>
        </p:spPr>
        <p:txBody>
          <a:bodyPr/>
          <a:lstStyle/>
          <a:p>
            <a:pPr>
              <a:defRPr/>
            </a:pPr>
            <a:endParaRPr lang="zh-CN" altLang="en-US"/>
          </a:p>
        </p:txBody>
      </p:sp>
      <p:sp>
        <p:nvSpPr>
          <p:cNvPr id="7" name="Line 27"/>
          <p:cNvSpPr>
            <a:spLocks noChangeShapeType="1"/>
          </p:cNvSpPr>
          <p:nvPr/>
        </p:nvSpPr>
        <p:spPr bwMode="auto">
          <a:xfrm>
            <a:off x="0" y="2209800"/>
            <a:ext cx="9144000" cy="76200"/>
          </a:xfrm>
          <a:prstGeom prst="line">
            <a:avLst/>
          </a:prstGeom>
          <a:noFill/>
          <a:ln w="38100">
            <a:solidFill>
              <a:srgbClr val="FFFFFF"/>
            </a:solidFill>
            <a:round/>
            <a:headEnd/>
            <a:tailEnd/>
          </a:ln>
        </p:spPr>
        <p:txBody>
          <a:bodyPr/>
          <a:lstStyle/>
          <a:p>
            <a:pPr>
              <a:defRPr/>
            </a:pPr>
            <a:endParaRPr lang="zh-CN" altLang="en-US"/>
          </a:p>
        </p:txBody>
      </p:sp>
      <p:sp>
        <p:nvSpPr>
          <p:cNvPr id="8" name="Rectangle 29"/>
          <p:cNvSpPr>
            <a:spLocks noChangeArrowheads="1"/>
          </p:cNvSpPr>
          <p:nvPr/>
        </p:nvSpPr>
        <p:spPr bwMode="gray">
          <a:xfrm>
            <a:off x="0" y="0"/>
            <a:ext cx="9142413" cy="1447800"/>
          </a:xfrm>
          <a:prstGeom prst="rect">
            <a:avLst/>
          </a:prstGeom>
          <a:gradFill rotWithShape="1">
            <a:gsLst>
              <a:gs pos="0">
                <a:srgbClr val="81CFEB">
                  <a:alpha val="18999"/>
                </a:srgbClr>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9" name="Rectangle 33"/>
          <p:cNvSpPr>
            <a:spLocks noChangeArrowheads="1"/>
          </p:cNvSpPr>
          <p:nvPr/>
        </p:nvSpPr>
        <p:spPr bwMode="auto">
          <a:xfrm>
            <a:off x="0" y="1447800"/>
            <a:ext cx="9144000" cy="1143000"/>
          </a:xfrm>
          <a:prstGeom prst="rect">
            <a:avLst/>
          </a:prstGeom>
          <a:solidFill>
            <a:srgbClr val="FFFFFF"/>
          </a:solidFill>
          <a:ln>
            <a:noFill/>
          </a:ln>
          <a:extLst>
            <a:ext uri="{91240B29-F687-4F45-9708-019B960494DF}"/>
          </a:extLst>
        </p:spPr>
        <p:txBody>
          <a:bodyPr wrap="none" anchor="ct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b="1" smtClean="0">
              <a:ea typeface="华文行楷" panose="02010800040101010101" pitchFamily="2" charset="-122"/>
            </a:endParaRPr>
          </a:p>
        </p:txBody>
      </p:sp>
      <p:sp>
        <p:nvSpPr>
          <p:cNvPr id="10" name="Line 34"/>
          <p:cNvSpPr>
            <a:spLocks noChangeShapeType="1"/>
          </p:cNvSpPr>
          <p:nvPr/>
        </p:nvSpPr>
        <p:spPr bwMode="auto">
          <a:xfrm>
            <a:off x="0" y="2362200"/>
            <a:ext cx="9144000" cy="0"/>
          </a:xfrm>
          <a:prstGeom prst="line">
            <a:avLst/>
          </a:prstGeom>
          <a:noFill/>
          <a:ln w="38100">
            <a:solidFill>
              <a:srgbClr val="FFFFFF"/>
            </a:solidFill>
            <a:round/>
            <a:headEnd/>
            <a:tailEnd/>
          </a:ln>
        </p:spPr>
        <p:txBody>
          <a:bodyPr/>
          <a:lstStyle/>
          <a:p>
            <a:pPr>
              <a:defRPr/>
            </a:pPr>
            <a:endParaRPr lang="zh-CN" altLang="en-US"/>
          </a:p>
        </p:txBody>
      </p:sp>
      <p:pic>
        <p:nvPicPr>
          <p:cNvPr id="11" name="图片 64532" descr="572661_100703164525_1_lit"/>
          <p:cNvPicPr>
            <a:picLocks noChangeAspect="1" noChangeArrowheads="1"/>
          </p:cNvPicPr>
          <p:nvPr userDrawn="1"/>
        </p:nvPicPr>
        <p:blipFill>
          <a:blip r:embed="rId3"/>
          <a:srcRect/>
          <a:stretch>
            <a:fillRect/>
          </a:stretch>
        </p:blipFill>
        <p:spPr bwMode="auto">
          <a:xfrm>
            <a:off x="1371600" y="1143000"/>
            <a:ext cx="990600" cy="701675"/>
          </a:xfrm>
          <a:prstGeom prst="rect">
            <a:avLst/>
          </a:prstGeom>
          <a:noFill/>
          <a:ln w="9525">
            <a:noFill/>
            <a:miter lim="800000"/>
            <a:headEnd/>
            <a:tailEnd/>
          </a:ln>
        </p:spPr>
      </p:pic>
      <p:pic>
        <p:nvPicPr>
          <p:cNvPr id="12" name="图片 64533"/>
          <p:cNvPicPr>
            <a:picLocks noChangeAspect="1" noChangeArrowheads="1"/>
          </p:cNvPicPr>
          <p:nvPr userDrawn="1"/>
        </p:nvPicPr>
        <p:blipFill>
          <a:blip r:embed="rId4"/>
          <a:srcRect/>
          <a:stretch>
            <a:fillRect/>
          </a:stretch>
        </p:blipFill>
        <p:spPr bwMode="auto">
          <a:xfrm>
            <a:off x="2438400" y="1066800"/>
            <a:ext cx="5257800" cy="762000"/>
          </a:xfrm>
          <a:prstGeom prst="rect">
            <a:avLst/>
          </a:prstGeom>
          <a:noFill/>
          <a:ln w="9525">
            <a:noFill/>
            <a:miter lim="800000"/>
            <a:headEnd/>
            <a:tailEnd/>
          </a:ln>
        </p:spPr>
      </p:pic>
      <p:pic>
        <p:nvPicPr>
          <p:cNvPr id="13" name="图片 64534" descr="016"/>
          <p:cNvPicPr>
            <a:picLocks noChangeAspect="1" noChangeArrowheads="1"/>
          </p:cNvPicPr>
          <p:nvPr userDrawn="1"/>
        </p:nvPicPr>
        <p:blipFill>
          <a:blip r:embed="rId5"/>
          <a:srcRect/>
          <a:stretch>
            <a:fillRect/>
          </a:stretch>
        </p:blipFill>
        <p:spPr bwMode="auto">
          <a:xfrm>
            <a:off x="5334000" y="5770563"/>
            <a:ext cx="1358900" cy="1087437"/>
          </a:xfrm>
          <a:prstGeom prst="rect">
            <a:avLst/>
          </a:prstGeom>
          <a:noFill/>
          <a:ln w="9525">
            <a:noFill/>
            <a:miter lim="800000"/>
            <a:headEnd/>
            <a:tailEnd/>
          </a:ln>
        </p:spPr>
      </p:pic>
      <p:pic>
        <p:nvPicPr>
          <p:cNvPr id="14" name="图片 64535" descr="01"/>
          <p:cNvPicPr>
            <a:picLocks noChangeAspect="1" noChangeArrowheads="1"/>
          </p:cNvPicPr>
          <p:nvPr userDrawn="1"/>
        </p:nvPicPr>
        <p:blipFill>
          <a:blip r:embed="rId6"/>
          <a:srcRect/>
          <a:stretch>
            <a:fillRect/>
          </a:stretch>
        </p:blipFill>
        <p:spPr bwMode="auto">
          <a:xfrm>
            <a:off x="6705600" y="5821363"/>
            <a:ext cx="1295400" cy="1036637"/>
          </a:xfrm>
          <a:prstGeom prst="rect">
            <a:avLst/>
          </a:prstGeom>
          <a:noFill/>
          <a:ln w="9525">
            <a:noFill/>
            <a:miter lim="800000"/>
            <a:headEnd/>
            <a:tailEnd/>
          </a:ln>
        </p:spPr>
      </p:pic>
      <p:pic>
        <p:nvPicPr>
          <p:cNvPr id="15" name="图片 64536" descr="019"/>
          <p:cNvPicPr>
            <a:picLocks noChangeAspect="1" noChangeArrowheads="1"/>
          </p:cNvPicPr>
          <p:nvPr userDrawn="1"/>
        </p:nvPicPr>
        <p:blipFill>
          <a:blip r:embed="rId7"/>
          <a:srcRect/>
          <a:stretch>
            <a:fillRect/>
          </a:stretch>
        </p:blipFill>
        <p:spPr bwMode="auto">
          <a:xfrm>
            <a:off x="6705600" y="4800600"/>
            <a:ext cx="1295400" cy="946150"/>
          </a:xfrm>
          <a:prstGeom prst="rect">
            <a:avLst/>
          </a:prstGeom>
          <a:noFill/>
          <a:ln w="9525">
            <a:noFill/>
            <a:miter lim="800000"/>
            <a:headEnd/>
            <a:tailEnd/>
          </a:ln>
        </p:spPr>
      </p:pic>
      <p:pic>
        <p:nvPicPr>
          <p:cNvPr id="16" name="图片 64537" descr="018"/>
          <p:cNvPicPr>
            <a:picLocks noChangeAspect="1" noChangeArrowheads="1"/>
          </p:cNvPicPr>
          <p:nvPr userDrawn="1"/>
        </p:nvPicPr>
        <p:blipFill>
          <a:blip r:embed="rId8"/>
          <a:srcRect/>
          <a:stretch>
            <a:fillRect/>
          </a:stretch>
        </p:blipFill>
        <p:spPr bwMode="auto">
          <a:xfrm>
            <a:off x="8001000" y="3810000"/>
            <a:ext cx="1143000" cy="990600"/>
          </a:xfrm>
          <a:prstGeom prst="rect">
            <a:avLst/>
          </a:prstGeom>
          <a:noFill/>
          <a:ln w="9525">
            <a:noFill/>
            <a:miter lim="800000"/>
            <a:headEnd/>
            <a:tailEnd/>
          </a:ln>
        </p:spPr>
      </p:pic>
      <p:pic>
        <p:nvPicPr>
          <p:cNvPr id="17" name="图片 64538" descr="022"/>
          <p:cNvPicPr>
            <a:picLocks noChangeAspect="1" noChangeArrowheads="1"/>
          </p:cNvPicPr>
          <p:nvPr userDrawn="1"/>
        </p:nvPicPr>
        <p:blipFill>
          <a:blip r:embed="rId9"/>
          <a:srcRect/>
          <a:stretch>
            <a:fillRect/>
          </a:stretch>
        </p:blipFill>
        <p:spPr bwMode="auto">
          <a:xfrm>
            <a:off x="8001000" y="4800600"/>
            <a:ext cx="1143000" cy="914400"/>
          </a:xfrm>
          <a:prstGeom prst="rect">
            <a:avLst/>
          </a:prstGeom>
          <a:noFill/>
          <a:ln w="9525">
            <a:noFill/>
            <a:miter lim="800000"/>
            <a:headEnd/>
            <a:tailEnd/>
          </a:ln>
        </p:spPr>
      </p:pic>
      <p:pic>
        <p:nvPicPr>
          <p:cNvPr id="18" name="图片 64539" descr="027"/>
          <p:cNvPicPr>
            <a:picLocks noChangeAspect="1" noChangeArrowheads="1"/>
          </p:cNvPicPr>
          <p:nvPr userDrawn="1"/>
        </p:nvPicPr>
        <p:blipFill>
          <a:blip r:embed="rId10"/>
          <a:srcRect/>
          <a:stretch>
            <a:fillRect/>
          </a:stretch>
        </p:blipFill>
        <p:spPr bwMode="auto">
          <a:xfrm>
            <a:off x="8001000" y="5715000"/>
            <a:ext cx="1143000" cy="1143000"/>
          </a:xfrm>
          <a:prstGeom prst="rect">
            <a:avLst/>
          </a:prstGeom>
          <a:noFill/>
          <a:ln w="9525">
            <a:noFill/>
            <a:miter lim="800000"/>
            <a:headEnd/>
            <a:tailEnd/>
          </a:ln>
        </p:spPr>
      </p:pic>
      <p:grpSp>
        <p:nvGrpSpPr>
          <p:cNvPr id="2" name="组合 64513"/>
          <p:cNvGrpSpPr>
            <a:grpSpLocks/>
          </p:cNvGrpSpPr>
          <p:nvPr/>
        </p:nvGrpSpPr>
        <p:grpSpPr bwMode="auto">
          <a:xfrm>
            <a:off x="0" y="0"/>
            <a:ext cx="5867400" cy="6858000"/>
            <a:chOff x="0" y="0"/>
            <a:chExt cx="3696" cy="4320"/>
          </a:xfrm>
        </p:grpSpPr>
        <p:sp>
          <p:nvSpPr>
            <p:cNvPr id="20" name="矩形 64514"/>
            <p:cNvSpPr>
              <a:spLocks noChangeArrowheads="1"/>
            </p:cNvSpPr>
            <p:nvPr/>
          </p:nvSpPr>
          <p:spPr bwMode="auto">
            <a:xfrm>
              <a:off x="0" y="0"/>
              <a:ext cx="2880" cy="4320"/>
            </a:xfrm>
            <a:prstGeom prst="rect">
              <a:avLst/>
            </a:prstGeom>
            <a:solidFill>
              <a:schemeClr val="accent2"/>
            </a:solidFill>
            <a:ln>
              <a:noFill/>
            </a:ln>
            <a:extLst>
              <a:ext uri="{91240B29-F687-4F45-9708-019B960494DF}"/>
            </a:extLst>
          </p:spPr>
          <p:txBody>
            <a:bodyPr wrap="none" anchor="ct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defRPr/>
              </a:pPr>
              <a:endParaRPr lang="zh-CN" altLang="en-US" sz="2400" smtClean="0">
                <a:latin typeface="Times New Roman" panose="02020603050405020304" pitchFamily="18" charset="0"/>
              </a:endParaRPr>
            </a:p>
          </p:txBody>
        </p:sp>
        <p:sp>
          <p:nvSpPr>
            <p:cNvPr id="21" name="圆角矩形 64515"/>
            <p:cNvSpPr>
              <a:spLocks noChangeArrowheads="1"/>
            </p:cNvSpPr>
            <p:nvPr/>
          </p:nvSpPr>
          <p:spPr bwMode="auto">
            <a:xfrm>
              <a:off x="432" y="624"/>
              <a:ext cx="3264" cy="1200"/>
            </a:xfrm>
            <a:prstGeom prst="roundRect">
              <a:avLst>
                <a:gd name="adj" fmla="val 50000"/>
              </a:avLst>
            </a:prstGeom>
            <a:solidFill>
              <a:schemeClr val="bg1"/>
            </a:solidFill>
            <a:ln>
              <a:noFill/>
            </a:ln>
            <a:extLst>
              <a:ext uri="{91240B29-F687-4F45-9708-019B960494DF}"/>
            </a:extLst>
          </p:spPr>
          <p:txBody>
            <a:bodyPr wrap="none" anchor="ct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algn="ctr" eaLnBrk="1" hangingPunct="1">
                <a:buFont typeface="Arial" panose="020B0604020202020204" pitchFamily="34" charset="0"/>
                <a:buNone/>
                <a:defRPr/>
              </a:pPr>
              <a:endParaRPr lang="zh-CN" altLang="en-US" sz="2400" smtClean="0">
                <a:latin typeface="Times New Roman" panose="02020603050405020304" pitchFamily="18" charset="0"/>
              </a:endParaRPr>
            </a:p>
          </p:txBody>
        </p:sp>
      </p:grpSp>
      <p:grpSp>
        <p:nvGrpSpPr>
          <p:cNvPr id="3" name="组合 64516"/>
          <p:cNvGrpSpPr>
            <a:grpSpLocks/>
          </p:cNvGrpSpPr>
          <p:nvPr/>
        </p:nvGrpSpPr>
        <p:grpSpPr bwMode="auto">
          <a:xfrm>
            <a:off x="3632200" y="4889500"/>
            <a:ext cx="4876800" cy="319088"/>
            <a:chOff x="2288" y="3080"/>
            <a:chExt cx="3072" cy="201"/>
          </a:xfrm>
        </p:grpSpPr>
        <p:sp>
          <p:nvSpPr>
            <p:cNvPr id="23" name="圆角矩形 64517"/>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sp>
          <p:nvSpPr>
            <p:cNvPr id="24" name="流程图: 延期 64518"/>
            <p:cNvSpPr>
              <a:spLocks noChangeArrowheads="1"/>
            </p:cNvSpPr>
            <p:nvPr/>
          </p:nvSpPr>
          <p:spPr bwMode="auto">
            <a:xfrm>
              <a:off x="5196" y="3080"/>
              <a:ext cx="164" cy="201"/>
            </a:xfrm>
            <a:prstGeom prst="flowChartDelay">
              <a:avLst/>
            </a:prstGeom>
            <a:solidFill>
              <a:schemeClr val="hlink"/>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grpSp>
      <p:pic>
        <p:nvPicPr>
          <p:cNvPr id="25" name="Picture 10"/>
          <p:cNvPicPr>
            <a:picLocks noChangeAspect="1" noChangeArrowheads="1"/>
          </p:cNvPicPr>
          <p:nvPr userDrawn="1"/>
        </p:nvPicPr>
        <p:blipFill>
          <a:blip r:embed="rId11"/>
          <a:srcRect/>
          <a:stretch>
            <a:fillRect/>
          </a:stretch>
        </p:blipFill>
        <p:spPr bwMode="auto">
          <a:xfrm>
            <a:off x="0" y="0"/>
            <a:ext cx="9144000" cy="6858000"/>
          </a:xfrm>
          <a:prstGeom prst="rect">
            <a:avLst/>
          </a:prstGeom>
          <a:noFill/>
          <a:ln w="9525">
            <a:noFill/>
            <a:miter lim="800000"/>
            <a:headEnd/>
            <a:tailEnd/>
          </a:ln>
        </p:spPr>
      </p:pic>
      <p:sp>
        <p:nvSpPr>
          <p:cNvPr id="64520" name="副标题 64519"/>
          <p:cNvSpPr>
            <a:spLocks noGrp="1"/>
          </p:cNvSpPr>
          <p:nvPr>
            <p:ph type="subTitle" idx="1"/>
          </p:nvPr>
        </p:nvSpPr>
        <p:spPr>
          <a:xfrm>
            <a:off x="4673600" y="2927350"/>
            <a:ext cx="4013200" cy="1822450"/>
          </a:xfrm>
          <a:prstGeom prst="rect">
            <a:avLst/>
          </a:prstGeom>
          <a:noFill/>
          <a:ln w="9525">
            <a:noFill/>
          </a:ln>
        </p:spPr>
        <p:txBody>
          <a:bodyPr anchor="b"/>
          <a:lstStyle>
            <a:lvl1pPr marL="0" lvl="0" indent="0">
              <a:buNone/>
              <a:defRPr kern="1200">
                <a:solidFill>
                  <a:schemeClr val="tx2"/>
                </a:solidFill>
              </a:defRPr>
            </a:lvl1pPr>
            <a:lvl2pPr marL="457200" lvl="1" indent="-457200" algn="ctr">
              <a:buNone/>
              <a:defRPr kern="1200">
                <a:solidFill>
                  <a:schemeClr val="tx2"/>
                </a:solidFill>
              </a:defRPr>
            </a:lvl2pPr>
            <a:lvl3pPr marL="914400" lvl="2" indent="-914400" algn="ctr">
              <a:buNone/>
              <a:defRPr kern="1200">
                <a:solidFill>
                  <a:schemeClr val="tx2"/>
                </a:solidFill>
              </a:defRPr>
            </a:lvl3pPr>
            <a:lvl4pPr marL="1371600" lvl="3" indent="-1371600" algn="ctr">
              <a:buNone/>
              <a:defRPr kern="1200">
                <a:solidFill>
                  <a:schemeClr val="tx2"/>
                </a:solidFill>
              </a:defRPr>
            </a:lvl4pPr>
            <a:lvl5pPr marL="1828800" lvl="4" indent="-1828800" algn="ctr">
              <a:buNone/>
              <a:defRPr kern="1200">
                <a:solidFill>
                  <a:schemeClr val="tx2"/>
                </a:solidFill>
              </a:defRPr>
            </a:lvl5pPr>
          </a:lstStyle>
          <a:p>
            <a:pPr lvl="0"/>
            <a:r>
              <a:rPr lang="zh-CN" altLang="en-US" noProof="1"/>
              <a:t>单击此处编辑母版副标题样式</a:t>
            </a:r>
          </a:p>
        </p:txBody>
      </p:sp>
      <p:sp>
        <p:nvSpPr>
          <p:cNvPr id="64524" name="标题 64523"/>
          <p:cNvSpPr>
            <a:spLocks noGrp="1"/>
          </p:cNvSpPr>
          <p:nvPr>
            <p:ph type="ctrTitle" sz="quarter"/>
          </p:nvPr>
        </p:nvSpPr>
        <p:spPr>
          <a:xfrm>
            <a:off x="685800" y="990600"/>
            <a:ext cx="8229600" cy="1905000"/>
          </a:xfrm>
          <a:prstGeom prst="roundRect">
            <a:avLst>
              <a:gd name="adj" fmla="val 50000"/>
            </a:avLst>
          </a:prstGeom>
          <a:noFill/>
          <a:ln w="9525">
            <a:noFill/>
          </a:ln>
        </p:spPr>
        <p:txBody>
          <a:bodyPr anchor="ctr"/>
          <a:lstStyle>
            <a:lvl1pPr lvl="0" algn="ctr">
              <a:defRPr kern="1200">
                <a:solidFill>
                  <a:schemeClr val="tx1"/>
                </a:solidFill>
              </a:defRPr>
            </a:lvl1pPr>
          </a:lstStyle>
          <a:p>
            <a:pPr lvl="0"/>
            <a:r>
              <a:rPr lang="zh-CN" altLang="en-US" noProof="1"/>
              <a:t>单击此处编辑母版标题样式</a:t>
            </a:r>
          </a:p>
        </p:txBody>
      </p:sp>
      <p:sp>
        <p:nvSpPr>
          <p:cNvPr id="26" name="日期占位符 64520"/>
          <p:cNvSpPr>
            <a:spLocks noGrp="1"/>
          </p:cNvSpPr>
          <p:nvPr>
            <p:ph type="dt" sz="quarter" idx="10"/>
          </p:nvPr>
        </p:nvSpPr>
        <p:spPr/>
        <p:txBody>
          <a:bodyPr/>
          <a:lstStyle>
            <a:lvl1pPr>
              <a:defRPr>
                <a:solidFill>
                  <a:schemeClr val="bg1"/>
                </a:solidFill>
              </a:defRPr>
            </a:lvl1pPr>
          </a:lstStyle>
          <a:p>
            <a:pPr>
              <a:defRPr/>
            </a:pPr>
            <a:endParaRPr lang="zh-CN" altLang="en-US"/>
          </a:p>
        </p:txBody>
      </p:sp>
      <p:sp>
        <p:nvSpPr>
          <p:cNvPr id="27" name="页脚占位符 64521"/>
          <p:cNvSpPr>
            <a:spLocks noGrp="1"/>
          </p:cNvSpPr>
          <p:nvPr>
            <p:ph type="ftr" sz="quarter" idx="11"/>
          </p:nvPr>
        </p:nvSpPr>
        <p:spPr/>
        <p:txBody>
          <a:bodyPr/>
          <a:lstStyle>
            <a:lvl1pPr algn="r">
              <a:defRPr/>
            </a:lvl1pPr>
          </a:lstStyle>
          <a:p>
            <a:pPr>
              <a:defRPr/>
            </a:pPr>
            <a:endParaRPr lang="zh-CN" altLang="en-US"/>
          </a:p>
        </p:txBody>
      </p:sp>
      <p:sp>
        <p:nvSpPr>
          <p:cNvPr id="28" name="灯片编号占位符 64522"/>
          <p:cNvSpPr>
            <a:spLocks noGrp="1"/>
          </p:cNvSpPr>
          <p:nvPr>
            <p:ph type="sldNum" sz="quarter" idx="12"/>
          </p:nvPr>
        </p:nvSpPr>
        <p:spPr>
          <a:xfrm>
            <a:off x="76200" y="6248400"/>
            <a:ext cx="587375" cy="488950"/>
          </a:xfrm>
        </p:spPr>
        <p:txBody>
          <a:bodyPr/>
          <a:lstStyle>
            <a:lvl1pPr>
              <a:defRPr/>
            </a:lvl1pPr>
          </a:lstStyle>
          <a:p>
            <a:pPr>
              <a:defRPr/>
            </a:pPr>
            <a:fld id="{A68D8CDA-1293-440D-867A-EAF926F0C39E}" type="slidenum">
              <a:rPr altLang="en-US"/>
              <a:pPr>
                <a:defRPr/>
              </a:pPr>
              <a:t>‹#›</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63498"/>
          <p:cNvSpPr>
            <a:spLocks noGrp="1"/>
          </p:cNvSpPr>
          <p:nvPr>
            <p:ph type="dt" sz="half" idx="10"/>
          </p:nvPr>
        </p:nvSpPr>
        <p:spPr>
          <a:ln/>
        </p:spPr>
        <p:txBody>
          <a:bodyPr/>
          <a:lstStyle>
            <a:lvl1pPr>
              <a:defRPr/>
            </a:lvl1pPr>
          </a:lstStyle>
          <a:p>
            <a:pPr>
              <a:defRPr/>
            </a:pPr>
            <a:endParaRPr lang="zh-CN" altLang="en-US"/>
          </a:p>
        </p:txBody>
      </p:sp>
      <p:sp>
        <p:nvSpPr>
          <p:cNvPr id="5" name="页脚占位符 63499"/>
          <p:cNvSpPr>
            <a:spLocks noGrp="1"/>
          </p:cNvSpPr>
          <p:nvPr>
            <p:ph type="ftr" sz="quarter" idx="11"/>
          </p:nvPr>
        </p:nvSpPr>
        <p:spPr>
          <a:ln/>
        </p:spPr>
        <p:txBody>
          <a:bodyPr/>
          <a:lstStyle>
            <a:lvl1pPr>
              <a:defRPr/>
            </a:lvl1pPr>
          </a:lstStyle>
          <a:p>
            <a:pPr>
              <a:defRPr/>
            </a:pPr>
            <a:endParaRPr lang="zh-CN" altLang="en-US"/>
          </a:p>
        </p:txBody>
      </p:sp>
      <p:sp>
        <p:nvSpPr>
          <p:cNvPr id="6" name="灯片编号占位符 63500"/>
          <p:cNvSpPr>
            <a:spLocks noGrp="1"/>
          </p:cNvSpPr>
          <p:nvPr>
            <p:ph type="sldNum" sz="quarter" idx="12"/>
          </p:nvPr>
        </p:nvSpPr>
        <p:spPr>
          <a:ln/>
        </p:spPr>
        <p:txBody>
          <a:bodyPr/>
          <a:lstStyle>
            <a:lvl1pPr>
              <a:defRPr/>
            </a:lvl1pPr>
          </a:lstStyle>
          <a:p>
            <a:pPr>
              <a:defRPr/>
            </a:pPr>
            <a:fld id="{E4F648F7-56B4-4B7A-95D6-BDB1E97E59A8}" type="slidenum">
              <a:rPr altLang="en-US"/>
              <a:pPr>
                <a:defRPr/>
              </a:pPr>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日期占位符 63498"/>
          <p:cNvSpPr>
            <a:spLocks noGrp="1"/>
          </p:cNvSpPr>
          <p:nvPr>
            <p:ph type="dt" sz="half" idx="10"/>
          </p:nvPr>
        </p:nvSpPr>
        <p:spPr>
          <a:ln/>
        </p:spPr>
        <p:txBody>
          <a:bodyPr/>
          <a:lstStyle>
            <a:lvl1pPr>
              <a:defRPr/>
            </a:lvl1pPr>
          </a:lstStyle>
          <a:p>
            <a:pPr>
              <a:defRPr/>
            </a:pPr>
            <a:endParaRPr lang="zh-CN" altLang="en-US"/>
          </a:p>
        </p:txBody>
      </p:sp>
      <p:sp>
        <p:nvSpPr>
          <p:cNvPr id="5" name="页脚占位符 63499"/>
          <p:cNvSpPr>
            <a:spLocks noGrp="1"/>
          </p:cNvSpPr>
          <p:nvPr>
            <p:ph type="ftr" sz="quarter" idx="11"/>
          </p:nvPr>
        </p:nvSpPr>
        <p:spPr>
          <a:ln/>
        </p:spPr>
        <p:txBody>
          <a:bodyPr/>
          <a:lstStyle>
            <a:lvl1pPr>
              <a:defRPr/>
            </a:lvl1pPr>
          </a:lstStyle>
          <a:p>
            <a:pPr>
              <a:defRPr/>
            </a:pPr>
            <a:endParaRPr lang="zh-CN" altLang="en-US"/>
          </a:p>
        </p:txBody>
      </p:sp>
      <p:sp>
        <p:nvSpPr>
          <p:cNvPr id="6" name="灯片编号占位符 63500"/>
          <p:cNvSpPr>
            <a:spLocks noGrp="1"/>
          </p:cNvSpPr>
          <p:nvPr>
            <p:ph type="sldNum" sz="quarter" idx="12"/>
          </p:nvPr>
        </p:nvSpPr>
        <p:spPr>
          <a:ln/>
        </p:spPr>
        <p:txBody>
          <a:bodyPr/>
          <a:lstStyle>
            <a:lvl1pPr>
              <a:defRPr/>
            </a:lvl1pPr>
          </a:lstStyle>
          <a:p>
            <a:pPr>
              <a:defRPr/>
            </a:pPr>
            <a:fld id="{E9C67D6E-041A-4ED8-85B1-C6C1D29B02CF}" type="slidenum">
              <a:rPr altLang="en-US"/>
              <a:pPr>
                <a:defRPr/>
              </a:pPr>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838200" y="2362200"/>
            <a:ext cx="3769582" cy="3724275"/>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4761643" y="2362200"/>
            <a:ext cx="3769582" cy="3724275"/>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日期占位符 63498"/>
          <p:cNvSpPr>
            <a:spLocks noGrp="1"/>
          </p:cNvSpPr>
          <p:nvPr>
            <p:ph type="dt" sz="half" idx="10"/>
          </p:nvPr>
        </p:nvSpPr>
        <p:spPr>
          <a:ln/>
        </p:spPr>
        <p:txBody>
          <a:bodyPr/>
          <a:lstStyle>
            <a:lvl1pPr>
              <a:defRPr/>
            </a:lvl1pPr>
          </a:lstStyle>
          <a:p>
            <a:pPr>
              <a:defRPr/>
            </a:pPr>
            <a:endParaRPr lang="zh-CN" altLang="en-US"/>
          </a:p>
        </p:txBody>
      </p:sp>
      <p:sp>
        <p:nvSpPr>
          <p:cNvPr id="6" name="页脚占位符 63499"/>
          <p:cNvSpPr>
            <a:spLocks noGrp="1"/>
          </p:cNvSpPr>
          <p:nvPr>
            <p:ph type="ftr" sz="quarter" idx="11"/>
          </p:nvPr>
        </p:nvSpPr>
        <p:spPr>
          <a:ln/>
        </p:spPr>
        <p:txBody>
          <a:bodyPr/>
          <a:lstStyle>
            <a:lvl1pPr>
              <a:defRPr/>
            </a:lvl1pPr>
          </a:lstStyle>
          <a:p>
            <a:pPr>
              <a:defRPr/>
            </a:pPr>
            <a:endParaRPr lang="zh-CN" altLang="en-US"/>
          </a:p>
        </p:txBody>
      </p:sp>
      <p:sp>
        <p:nvSpPr>
          <p:cNvPr id="7" name="灯片编号占位符 63500"/>
          <p:cNvSpPr>
            <a:spLocks noGrp="1"/>
          </p:cNvSpPr>
          <p:nvPr>
            <p:ph type="sldNum" sz="quarter" idx="12"/>
          </p:nvPr>
        </p:nvSpPr>
        <p:spPr>
          <a:ln/>
        </p:spPr>
        <p:txBody>
          <a:bodyPr/>
          <a:lstStyle>
            <a:lvl1pPr>
              <a:defRPr/>
            </a:lvl1pPr>
          </a:lstStyle>
          <a:p>
            <a:pPr>
              <a:defRPr/>
            </a:pPr>
            <a:fld id="{915CDCC7-90D9-4EB1-B846-3BF099066539}" type="slidenum">
              <a:rPr altLang="en-US"/>
              <a:pPr>
                <a:defRPr/>
              </a:pPr>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日期占位符 63498"/>
          <p:cNvSpPr>
            <a:spLocks noGrp="1"/>
          </p:cNvSpPr>
          <p:nvPr>
            <p:ph type="dt" sz="half" idx="10"/>
          </p:nvPr>
        </p:nvSpPr>
        <p:spPr>
          <a:ln/>
        </p:spPr>
        <p:txBody>
          <a:bodyPr/>
          <a:lstStyle>
            <a:lvl1pPr>
              <a:defRPr/>
            </a:lvl1pPr>
          </a:lstStyle>
          <a:p>
            <a:pPr>
              <a:defRPr/>
            </a:pPr>
            <a:endParaRPr lang="zh-CN" altLang="en-US"/>
          </a:p>
        </p:txBody>
      </p:sp>
      <p:sp>
        <p:nvSpPr>
          <p:cNvPr id="8" name="页脚占位符 63499"/>
          <p:cNvSpPr>
            <a:spLocks noGrp="1"/>
          </p:cNvSpPr>
          <p:nvPr>
            <p:ph type="ftr" sz="quarter" idx="11"/>
          </p:nvPr>
        </p:nvSpPr>
        <p:spPr>
          <a:ln/>
        </p:spPr>
        <p:txBody>
          <a:bodyPr/>
          <a:lstStyle>
            <a:lvl1pPr>
              <a:defRPr/>
            </a:lvl1pPr>
          </a:lstStyle>
          <a:p>
            <a:pPr>
              <a:defRPr/>
            </a:pPr>
            <a:endParaRPr lang="zh-CN" altLang="en-US"/>
          </a:p>
        </p:txBody>
      </p:sp>
      <p:sp>
        <p:nvSpPr>
          <p:cNvPr id="9" name="灯片编号占位符 63500"/>
          <p:cNvSpPr>
            <a:spLocks noGrp="1"/>
          </p:cNvSpPr>
          <p:nvPr>
            <p:ph type="sldNum" sz="quarter" idx="12"/>
          </p:nvPr>
        </p:nvSpPr>
        <p:spPr>
          <a:ln/>
        </p:spPr>
        <p:txBody>
          <a:bodyPr/>
          <a:lstStyle>
            <a:lvl1pPr>
              <a:defRPr/>
            </a:lvl1pPr>
          </a:lstStyle>
          <a:p>
            <a:pPr>
              <a:defRPr/>
            </a:pPr>
            <a:fld id="{DF51FD61-47C2-4E9F-AE53-DD2C8AA7DE3F}" type="slidenum">
              <a:rPr altLang="en-US"/>
              <a:pPr>
                <a:defRPr/>
              </a:pPr>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日期占位符 63498"/>
          <p:cNvSpPr>
            <a:spLocks noGrp="1"/>
          </p:cNvSpPr>
          <p:nvPr>
            <p:ph type="dt" sz="half" idx="10"/>
          </p:nvPr>
        </p:nvSpPr>
        <p:spPr>
          <a:ln/>
        </p:spPr>
        <p:txBody>
          <a:bodyPr/>
          <a:lstStyle>
            <a:lvl1pPr>
              <a:defRPr/>
            </a:lvl1pPr>
          </a:lstStyle>
          <a:p>
            <a:pPr>
              <a:defRPr/>
            </a:pPr>
            <a:endParaRPr lang="zh-CN" altLang="en-US"/>
          </a:p>
        </p:txBody>
      </p:sp>
      <p:sp>
        <p:nvSpPr>
          <p:cNvPr id="4" name="页脚占位符 63499"/>
          <p:cNvSpPr>
            <a:spLocks noGrp="1"/>
          </p:cNvSpPr>
          <p:nvPr>
            <p:ph type="ftr" sz="quarter" idx="11"/>
          </p:nvPr>
        </p:nvSpPr>
        <p:spPr>
          <a:ln/>
        </p:spPr>
        <p:txBody>
          <a:bodyPr/>
          <a:lstStyle>
            <a:lvl1pPr>
              <a:defRPr/>
            </a:lvl1pPr>
          </a:lstStyle>
          <a:p>
            <a:pPr>
              <a:defRPr/>
            </a:pPr>
            <a:endParaRPr lang="zh-CN" altLang="en-US"/>
          </a:p>
        </p:txBody>
      </p:sp>
      <p:sp>
        <p:nvSpPr>
          <p:cNvPr id="5" name="灯片编号占位符 63500"/>
          <p:cNvSpPr>
            <a:spLocks noGrp="1"/>
          </p:cNvSpPr>
          <p:nvPr>
            <p:ph type="sldNum" sz="quarter" idx="12"/>
          </p:nvPr>
        </p:nvSpPr>
        <p:spPr>
          <a:ln/>
        </p:spPr>
        <p:txBody>
          <a:bodyPr/>
          <a:lstStyle>
            <a:lvl1pPr>
              <a:defRPr/>
            </a:lvl1pPr>
          </a:lstStyle>
          <a:p>
            <a:pPr>
              <a:defRPr/>
            </a:pPr>
            <a:fld id="{5B8DB954-F2E3-4455-A2B6-DC52861D4A14}" type="slidenum">
              <a:rPr altLang="en-US"/>
              <a:pPr>
                <a:defRPr/>
              </a:pPr>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63498"/>
          <p:cNvSpPr>
            <a:spLocks noGrp="1"/>
          </p:cNvSpPr>
          <p:nvPr>
            <p:ph type="dt" sz="half" idx="10"/>
          </p:nvPr>
        </p:nvSpPr>
        <p:spPr>
          <a:ln/>
        </p:spPr>
        <p:txBody>
          <a:bodyPr/>
          <a:lstStyle>
            <a:lvl1pPr>
              <a:defRPr/>
            </a:lvl1pPr>
          </a:lstStyle>
          <a:p>
            <a:pPr>
              <a:defRPr/>
            </a:pPr>
            <a:endParaRPr lang="zh-CN" altLang="en-US"/>
          </a:p>
        </p:txBody>
      </p:sp>
      <p:sp>
        <p:nvSpPr>
          <p:cNvPr id="3" name="页脚占位符 63499"/>
          <p:cNvSpPr>
            <a:spLocks noGrp="1"/>
          </p:cNvSpPr>
          <p:nvPr>
            <p:ph type="ftr" sz="quarter" idx="11"/>
          </p:nvPr>
        </p:nvSpPr>
        <p:spPr>
          <a:ln/>
        </p:spPr>
        <p:txBody>
          <a:bodyPr/>
          <a:lstStyle>
            <a:lvl1pPr>
              <a:defRPr/>
            </a:lvl1pPr>
          </a:lstStyle>
          <a:p>
            <a:pPr>
              <a:defRPr/>
            </a:pPr>
            <a:endParaRPr lang="zh-CN" altLang="en-US"/>
          </a:p>
        </p:txBody>
      </p:sp>
      <p:sp>
        <p:nvSpPr>
          <p:cNvPr id="4" name="灯片编号占位符 63500"/>
          <p:cNvSpPr>
            <a:spLocks noGrp="1"/>
          </p:cNvSpPr>
          <p:nvPr>
            <p:ph type="sldNum" sz="quarter" idx="12"/>
          </p:nvPr>
        </p:nvSpPr>
        <p:spPr>
          <a:ln/>
        </p:spPr>
        <p:txBody>
          <a:bodyPr/>
          <a:lstStyle>
            <a:lvl1pPr>
              <a:defRPr/>
            </a:lvl1pPr>
          </a:lstStyle>
          <a:p>
            <a:pPr>
              <a:defRPr/>
            </a:pPr>
            <a:fld id="{DA3ABB0A-DE35-42B1-A99D-BA4942E8A01C}" type="slidenum">
              <a:rPr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B0B96CF4-F197-4AC7-A4B6-C0034C3F3CC0}" type="slidenum">
              <a:rPr altLang="zh-CN"/>
              <a:pPr>
                <a:defRPr/>
              </a:pPr>
              <a:t>‹#›</a:t>
            </a:fld>
            <a:endParaRPr lang="zh-CN" altLang="zh-C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日期占位符 63498"/>
          <p:cNvSpPr>
            <a:spLocks noGrp="1"/>
          </p:cNvSpPr>
          <p:nvPr>
            <p:ph type="dt" sz="half" idx="10"/>
          </p:nvPr>
        </p:nvSpPr>
        <p:spPr>
          <a:ln/>
        </p:spPr>
        <p:txBody>
          <a:bodyPr/>
          <a:lstStyle>
            <a:lvl1pPr>
              <a:defRPr/>
            </a:lvl1pPr>
          </a:lstStyle>
          <a:p>
            <a:pPr>
              <a:defRPr/>
            </a:pPr>
            <a:endParaRPr lang="zh-CN" altLang="en-US"/>
          </a:p>
        </p:txBody>
      </p:sp>
      <p:sp>
        <p:nvSpPr>
          <p:cNvPr id="6" name="页脚占位符 63499"/>
          <p:cNvSpPr>
            <a:spLocks noGrp="1"/>
          </p:cNvSpPr>
          <p:nvPr>
            <p:ph type="ftr" sz="quarter" idx="11"/>
          </p:nvPr>
        </p:nvSpPr>
        <p:spPr>
          <a:ln/>
        </p:spPr>
        <p:txBody>
          <a:bodyPr/>
          <a:lstStyle>
            <a:lvl1pPr>
              <a:defRPr/>
            </a:lvl1pPr>
          </a:lstStyle>
          <a:p>
            <a:pPr>
              <a:defRPr/>
            </a:pPr>
            <a:endParaRPr lang="zh-CN" altLang="en-US"/>
          </a:p>
        </p:txBody>
      </p:sp>
      <p:sp>
        <p:nvSpPr>
          <p:cNvPr id="7" name="灯片编号占位符 63500"/>
          <p:cNvSpPr>
            <a:spLocks noGrp="1"/>
          </p:cNvSpPr>
          <p:nvPr>
            <p:ph type="sldNum" sz="quarter" idx="12"/>
          </p:nvPr>
        </p:nvSpPr>
        <p:spPr>
          <a:ln/>
        </p:spPr>
        <p:txBody>
          <a:bodyPr/>
          <a:lstStyle>
            <a:lvl1pPr>
              <a:defRPr/>
            </a:lvl1pPr>
          </a:lstStyle>
          <a:p>
            <a:pPr>
              <a:defRPr/>
            </a:pPr>
            <a:fld id="{49EC1716-2480-478B-A89C-399AE1C43019}" type="slidenum">
              <a:rPr altLang="en-US"/>
              <a:pPr>
                <a:defRPr/>
              </a:pPr>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smtClean="0"/>
              <a:t>单击此处编辑母版文本样式</a:t>
            </a:r>
          </a:p>
        </p:txBody>
      </p:sp>
      <p:sp>
        <p:nvSpPr>
          <p:cNvPr id="5" name="日期占位符 63498"/>
          <p:cNvSpPr>
            <a:spLocks noGrp="1"/>
          </p:cNvSpPr>
          <p:nvPr>
            <p:ph type="dt" sz="half" idx="10"/>
          </p:nvPr>
        </p:nvSpPr>
        <p:spPr>
          <a:ln/>
        </p:spPr>
        <p:txBody>
          <a:bodyPr/>
          <a:lstStyle>
            <a:lvl1pPr>
              <a:defRPr/>
            </a:lvl1pPr>
          </a:lstStyle>
          <a:p>
            <a:pPr>
              <a:defRPr/>
            </a:pPr>
            <a:endParaRPr lang="zh-CN" altLang="en-US"/>
          </a:p>
        </p:txBody>
      </p:sp>
      <p:sp>
        <p:nvSpPr>
          <p:cNvPr id="6" name="页脚占位符 63499"/>
          <p:cNvSpPr>
            <a:spLocks noGrp="1"/>
          </p:cNvSpPr>
          <p:nvPr>
            <p:ph type="ftr" sz="quarter" idx="11"/>
          </p:nvPr>
        </p:nvSpPr>
        <p:spPr>
          <a:ln/>
        </p:spPr>
        <p:txBody>
          <a:bodyPr/>
          <a:lstStyle>
            <a:lvl1pPr>
              <a:defRPr/>
            </a:lvl1pPr>
          </a:lstStyle>
          <a:p>
            <a:pPr>
              <a:defRPr/>
            </a:pPr>
            <a:endParaRPr lang="zh-CN" altLang="en-US"/>
          </a:p>
        </p:txBody>
      </p:sp>
      <p:sp>
        <p:nvSpPr>
          <p:cNvPr id="7" name="灯片编号占位符 63500"/>
          <p:cNvSpPr>
            <a:spLocks noGrp="1"/>
          </p:cNvSpPr>
          <p:nvPr>
            <p:ph type="sldNum" sz="quarter" idx="12"/>
          </p:nvPr>
        </p:nvSpPr>
        <p:spPr>
          <a:ln/>
        </p:spPr>
        <p:txBody>
          <a:bodyPr/>
          <a:lstStyle>
            <a:lvl1pPr>
              <a:defRPr/>
            </a:lvl1pPr>
          </a:lstStyle>
          <a:p>
            <a:pPr>
              <a:defRPr/>
            </a:pPr>
            <a:fld id="{A53B74EA-C403-48C0-8EBE-B739D300C209}" type="slidenum">
              <a:rPr altLang="en-US"/>
              <a:pPr>
                <a:defRPr/>
              </a:pPr>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63498"/>
          <p:cNvSpPr>
            <a:spLocks noGrp="1"/>
          </p:cNvSpPr>
          <p:nvPr>
            <p:ph type="dt" sz="half" idx="10"/>
          </p:nvPr>
        </p:nvSpPr>
        <p:spPr>
          <a:ln/>
        </p:spPr>
        <p:txBody>
          <a:bodyPr/>
          <a:lstStyle>
            <a:lvl1pPr>
              <a:defRPr/>
            </a:lvl1pPr>
          </a:lstStyle>
          <a:p>
            <a:pPr>
              <a:defRPr/>
            </a:pPr>
            <a:endParaRPr lang="zh-CN" altLang="en-US"/>
          </a:p>
        </p:txBody>
      </p:sp>
      <p:sp>
        <p:nvSpPr>
          <p:cNvPr id="5" name="页脚占位符 63499"/>
          <p:cNvSpPr>
            <a:spLocks noGrp="1"/>
          </p:cNvSpPr>
          <p:nvPr>
            <p:ph type="ftr" sz="quarter" idx="11"/>
          </p:nvPr>
        </p:nvSpPr>
        <p:spPr>
          <a:ln/>
        </p:spPr>
        <p:txBody>
          <a:bodyPr/>
          <a:lstStyle>
            <a:lvl1pPr>
              <a:defRPr/>
            </a:lvl1pPr>
          </a:lstStyle>
          <a:p>
            <a:pPr>
              <a:defRPr/>
            </a:pPr>
            <a:endParaRPr lang="zh-CN" altLang="en-US"/>
          </a:p>
        </p:txBody>
      </p:sp>
      <p:sp>
        <p:nvSpPr>
          <p:cNvPr id="6" name="灯片编号占位符 63500"/>
          <p:cNvSpPr>
            <a:spLocks noGrp="1"/>
          </p:cNvSpPr>
          <p:nvPr>
            <p:ph type="sldNum" sz="quarter" idx="12"/>
          </p:nvPr>
        </p:nvSpPr>
        <p:spPr>
          <a:ln/>
        </p:spPr>
        <p:txBody>
          <a:bodyPr/>
          <a:lstStyle>
            <a:lvl1pPr>
              <a:defRPr/>
            </a:lvl1pPr>
          </a:lstStyle>
          <a:p>
            <a:pPr>
              <a:defRPr/>
            </a:pPr>
            <a:fld id="{76BF34CF-9608-4AE1-90B0-6076397998A1}" type="slidenum">
              <a:rPr altLang="en-US"/>
              <a:pPr>
                <a:defRPr/>
              </a:pPr>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5600" y="762000"/>
            <a:ext cx="1981200" cy="5324475"/>
          </a:xfr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762000" y="762000"/>
            <a:ext cx="5828748" cy="5324475"/>
          </a:xfrm>
        </p:spPr>
        <p:txBody>
          <a:bodyPr vert="eaVert"/>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日期占位符 63498"/>
          <p:cNvSpPr>
            <a:spLocks noGrp="1"/>
          </p:cNvSpPr>
          <p:nvPr>
            <p:ph type="dt" sz="half" idx="10"/>
          </p:nvPr>
        </p:nvSpPr>
        <p:spPr>
          <a:ln/>
        </p:spPr>
        <p:txBody>
          <a:bodyPr/>
          <a:lstStyle>
            <a:lvl1pPr>
              <a:defRPr/>
            </a:lvl1pPr>
          </a:lstStyle>
          <a:p>
            <a:pPr>
              <a:defRPr/>
            </a:pPr>
            <a:endParaRPr lang="zh-CN" altLang="en-US"/>
          </a:p>
        </p:txBody>
      </p:sp>
      <p:sp>
        <p:nvSpPr>
          <p:cNvPr id="5" name="页脚占位符 63499"/>
          <p:cNvSpPr>
            <a:spLocks noGrp="1"/>
          </p:cNvSpPr>
          <p:nvPr>
            <p:ph type="ftr" sz="quarter" idx="11"/>
          </p:nvPr>
        </p:nvSpPr>
        <p:spPr>
          <a:ln/>
        </p:spPr>
        <p:txBody>
          <a:bodyPr/>
          <a:lstStyle>
            <a:lvl1pPr>
              <a:defRPr/>
            </a:lvl1pPr>
          </a:lstStyle>
          <a:p>
            <a:pPr>
              <a:defRPr/>
            </a:pPr>
            <a:endParaRPr lang="zh-CN" altLang="en-US"/>
          </a:p>
        </p:txBody>
      </p:sp>
      <p:sp>
        <p:nvSpPr>
          <p:cNvPr id="6" name="灯片编号占位符 63500"/>
          <p:cNvSpPr>
            <a:spLocks noGrp="1"/>
          </p:cNvSpPr>
          <p:nvPr>
            <p:ph type="sldNum" sz="quarter" idx="12"/>
          </p:nvPr>
        </p:nvSpPr>
        <p:spPr>
          <a:ln/>
        </p:spPr>
        <p:txBody>
          <a:bodyPr/>
          <a:lstStyle>
            <a:lvl1pPr>
              <a:defRPr/>
            </a:lvl1pPr>
          </a:lstStyle>
          <a:p>
            <a:pPr>
              <a:defRPr/>
            </a:pPr>
            <a:fld id="{FD368ADD-B47E-4640-9755-7283B093DC98}" type="slidenum">
              <a:rPr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79F30B7A-5565-4E1E-80D4-74A8A87B8D71}" type="slidenum">
              <a:rPr altLang="zh-CN"/>
              <a:pPr>
                <a:defRPr/>
              </a:pPr>
              <a:t>‹#›</a:t>
            </a:fld>
            <a:endParaRPr lang="zh-CN"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990600" y="838200"/>
            <a:ext cx="3920490" cy="5181600"/>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内容占位符 3"/>
          <p:cNvSpPr>
            <a:spLocks noGrp="1"/>
          </p:cNvSpPr>
          <p:nvPr>
            <p:ph sz="half" idx="2"/>
          </p:nvPr>
        </p:nvSpPr>
        <p:spPr>
          <a:xfrm>
            <a:off x="5071110" y="838200"/>
            <a:ext cx="3920490" cy="5181600"/>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2C01A217-B5EF-4879-AE27-61E22C200879}" type="slidenum">
              <a:rPr altLang="zh-CN"/>
              <a:pPr>
                <a:defRPr/>
              </a:pPr>
              <a:t>‹#›</a:t>
            </a:fld>
            <a:endParaRPr lang="zh-CN"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665F1F60-7AB2-4D4B-976C-467F0EC9A8BD}" type="slidenum">
              <a:rPr altLang="zh-CN"/>
              <a:pPr>
                <a:defRPr/>
              </a:pPr>
              <a:t>‹#›</a:t>
            </a:fld>
            <a:endParaRPr lang="zh-CN"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smtClean="0"/>
              <a:t>单击此处编辑母版标题样式</a:t>
            </a:r>
            <a:endParaRPr lang="zh-CN" altLang="en-US" noProof="1"/>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A812D1BE-D54D-4938-B7C9-C3B724BB1159}" type="slidenum">
              <a:rPr altLang="zh-CN"/>
              <a:pPr>
                <a:defRPr/>
              </a:pPr>
              <a:t>‹#›</a:t>
            </a:fld>
            <a:endParaRPr lang="zh-CN"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15E5D429-9123-4C8D-92C7-547CF441F5AD}" type="slidenum">
              <a:rPr altLang="zh-CN"/>
              <a:pPr>
                <a:defRPr/>
              </a:pPr>
              <a:t>‹#›</a:t>
            </a:fld>
            <a:endParaRPr lang="zh-CN"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35735296-4F27-43B1-8528-4E77E2DC9B35}" type="slidenum">
              <a:rPr altLang="zh-CN"/>
              <a:pPr>
                <a:defRPr/>
              </a:pPr>
              <a:t>‹#›</a:t>
            </a:fld>
            <a:endParaRPr lang="zh-CN"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8E1897C1-B202-46FA-A242-D358D37A994F}" type="slidenum">
              <a:rPr altLang="zh-CN"/>
              <a:pPr>
                <a:defRPr/>
              </a:pPr>
              <a:t>‹#›</a:t>
            </a:fld>
            <a:endParaRPr lang="zh-CN"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18" Type="http://schemas.openxmlformats.org/officeDocument/2006/relationships/image" Target="../media/image8.jpeg"/><Relationship Id="rId3" Type="http://schemas.openxmlformats.org/officeDocument/2006/relationships/slideLayout" Target="../slideLayouts/slideLayout15.xml"/><Relationship Id="rId21" Type="http://schemas.openxmlformats.org/officeDocument/2006/relationships/image" Target="../media/image11.jpeg"/><Relationship Id="rId7" Type="http://schemas.openxmlformats.org/officeDocument/2006/relationships/slideLayout" Target="../slideLayouts/slideLayout19.xml"/><Relationship Id="rId12" Type="http://schemas.openxmlformats.org/officeDocument/2006/relationships/theme" Target="../theme/theme2.xml"/><Relationship Id="rId17" Type="http://schemas.openxmlformats.org/officeDocument/2006/relationships/image" Target="../media/image7.png"/><Relationship Id="rId2" Type="http://schemas.openxmlformats.org/officeDocument/2006/relationships/slideLayout" Target="../slideLayouts/slideLayout14.xml"/><Relationship Id="rId16" Type="http://schemas.openxmlformats.org/officeDocument/2006/relationships/image" Target="../media/image6.jpeg"/><Relationship Id="rId20" Type="http://schemas.openxmlformats.org/officeDocument/2006/relationships/image" Target="../media/image10.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23" Type="http://schemas.openxmlformats.org/officeDocument/2006/relationships/image" Target="../media/image13.jpeg"/><Relationship Id="rId10" Type="http://schemas.openxmlformats.org/officeDocument/2006/relationships/slideLayout" Target="../slideLayouts/slideLayout22.xml"/><Relationship Id="rId19" Type="http://schemas.openxmlformats.org/officeDocument/2006/relationships/image" Target="../media/image9.jpe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5.png"/><Relationship Id="rId22" Type="http://schemas.openxmlformats.org/officeDocument/2006/relationships/image" Target="../media/image1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33"/>
          <p:cNvSpPr>
            <a:spLocks noChangeArrowheads="1"/>
          </p:cNvSpPr>
          <p:nvPr/>
        </p:nvSpPr>
        <p:spPr bwMode="gray">
          <a:xfrm>
            <a:off x="838200" y="685800"/>
            <a:ext cx="8305800" cy="5562600"/>
          </a:xfrm>
          <a:prstGeom prst="rect">
            <a:avLst/>
          </a:prstGeom>
          <a:gradFill rotWithShape="1">
            <a:gsLst>
              <a:gs pos="0">
                <a:srgbClr val="81CFEB">
                  <a:alpha val="18999"/>
                </a:srgbClr>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26627" name="Rectangle 3"/>
          <p:cNvSpPr>
            <a:spLocks noGrp="1" noChangeArrowheads="1"/>
          </p:cNvSpPr>
          <p:nvPr>
            <p:ph type="body" idx="4294967295"/>
          </p:nvPr>
        </p:nvSpPr>
        <p:spPr bwMode="auto">
          <a:xfrm>
            <a:off x="990600" y="838200"/>
            <a:ext cx="80010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buFontTx/>
              <a:buNone/>
              <a:defRPr sz="1400">
                <a:latin typeface="Arial" panose="020B0604020202020204" pitchFamily="34" charset="0"/>
              </a:defRPr>
            </a:lvl1pPr>
          </a:lstStyle>
          <a:p>
            <a:pPr>
              <a:defRPr/>
            </a:pPr>
            <a:endParaRPr lang="en-US" altLang="zh-CN"/>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buFontTx/>
              <a:buNone/>
              <a:defRPr sz="1400">
                <a:latin typeface="Arial" panose="020B0604020202020204" pitchFamily="34" charset="0"/>
              </a:defRPr>
            </a:lvl1pPr>
          </a:lstStyle>
          <a:p>
            <a:pPr>
              <a:defRPr/>
            </a:pPr>
            <a:endParaRPr lang="en-US" altLang="zh-CN"/>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eaLnBrk="1" hangingPunct="1">
              <a:buFont typeface="Arial" charset="0"/>
              <a:buNone/>
              <a:defRPr sz="1400" noProof="1"/>
            </a:lvl1pPr>
          </a:lstStyle>
          <a:p>
            <a:pPr>
              <a:defRPr/>
            </a:pPr>
            <a:fld id="{05F45BF5-C060-4ADD-AE1F-268687E23FD9}" type="slidenum">
              <a:rPr altLang="zh-CN"/>
              <a:pPr>
                <a:defRPr/>
              </a:pPr>
              <a:t>‹#›</a:t>
            </a:fld>
            <a:endParaRPr lang="zh-CN" altLang="zh-CN"/>
          </a:p>
        </p:txBody>
      </p:sp>
      <p:pic>
        <p:nvPicPr>
          <p:cNvPr id="1035" name="Picture 11" descr="a_1"/>
          <p:cNvPicPr>
            <a:picLocks noChangeAspect="1" noChangeArrowheads="1"/>
          </p:cNvPicPr>
          <p:nvPr/>
        </p:nvPicPr>
        <p:blipFill>
          <a:blip r:embed="rId15"/>
          <a:srcRect l="2174"/>
          <a:stretch>
            <a:fillRect/>
          </a:stretch>
        </p:blipFill>
        <p:spPr bwMode="auto">
          <a:xfrm>
            <a:off x="685800" y="685800"/>
            <a:ext cx="8458200" cy="5192713"/>
          </a:xfrm>
          <a:prstGeom prst="rect">
            <a:avLst/>
          </a:prstGeom>
          <a:noFill/>
          <a:ln w="9525">
            <a:noFill/>
            <a:miter lim="800000"/>
            <a:headEnd/>
            <a:tailEnd/>
          </a:ln>
        </p:spPr>
      </p:pic>
      <p:sp>
        <p:nvSpPr>
          <p:cNvPr id="1032" name="Rectangle 13"/>
          <p:cNvSpPr>
            <a:spLocks noChangeArrowheads="1"/>
          </p:cNvSpPr>
          <p:nvPr/>
        </p:nvSpPr>
        <p:spPr bwMode="gray">
          <a:xfrm>
            <a:off x="0" y="0"/>
            <a:ext cx="9144000" cy="685800"/>
          </a:xfrm>
          <a:prstGeom prst="rect">
            <a:avLst/>
          </a:prstGeom>
          <a:gradFill rotWithShape="1">
            <a:gsLst>
              <a:gs pos="0">
                <a:srgbClr val="81CFEB"/>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26633" name="Rectangle 2"/>
          <p:cNvSpPr>
            <a:spLocks noGrp="1" noChangeArrowheads="1"/>
          </p:cNvSpPr>
          <p:nvPr>
            <p:ph type="title" idx="4294967295"/>
          </p:nvPr>
        </p:nvSpPr>
        <p:spPr bwMode="auto">
          <a:xfrm>
            <a:off x="1066800" y="152400"/>
            <a:ext cx="6096000" cy="38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grpSp>
        <p:nvGrpSpPr>
          <p:cNvPr id="5" name="Group 31"/>
          <p:cNvGrpSpPr>
            <a:grpSpLocks/>
          </p:cNvGrpSpPr>
          <p:nvPr/>
        </p:nvGrpSpPr>
        <p:grpSpPr bwMode="auto">
          <a:xfrm rot="10800000">
            <a:off x="8382000" y="0"/>
            <a:ext cx="762000" cy="685800"/>
            <a:chOff x="5216" y="628"/>
            <a:chExt cx="546" cy="543"/>
          </a:xfrm>
        </p:grpSpPr>
        <p:sp>
          <p:nvSpPr>
            <p:cNvPr id="1059" name="Rectangle 14"/>
            <p:cNvSpPr>
              <a:spLocks noChangeArrowheads="1"/>
            </p:cNvSpPr>
            <p:nvPr/>
          </p:nvSpPr>
          <p:spPr bwMode="gray">
            <a:xfrm rot="-5400000">
              <a:off x="5214" y="624"/>
              <a:ext cx="166" cy="168"/>
            </a:xfrm>
            <a:prstGeom prst="rect">
              <a:avLst/>
            </a:prstGeom>
            <a:solidFill>
              <a:srgbClr val="297CDD">
                <a:alpha val="89803"/>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60" name="Rectangle 15"/>
            <p:cNvSpPr>
              <a:spLocks noChangeArrowheads="1"/>
            </p:cNvSpPr>
            <p:nvPr/>
          </p:nvSpPr>
          <p:spPr bwMode="gray">
            <a:xfrm rot="-5400000">
              <a:off x="5409" y="625"/>
              <a:ext cx="166" cy="166"/>
            </a:xfrm>
            <a:prstGeom prst="rect">
              <a:avLst/>
            </a:prstGeom>
            <a:solidFill>
              <a:srgbClr val="297CDD">
                <a:alpha val="59999"/>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61" name="Rectangle 16"/>
            <p:cNvSpPr>
              <a:spLocks noChangeArrowheads="1"/>
            </p:cNvSpPr>
            <p:nvPr/>
          </p:nvSpPr>
          <p:spPr bwMode="gray">
            <a:xfrm rot="-5400000">
              <a:off x="5593" y="625"/>
              <a:ext cx="166" cy="166"/>
            </a:xfrm>
            <a:prstGeom prst="rect">
              <a:avLst/>
            </a:prstGeom>
            <a:solidFill>
              <a:srgbClr val="297CDD">
                <a:alpha val="85097"/>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62" name="Rectangle 17"/>
            <p:cNvSpPr>
              <a:spLocks noChangeArrowheads="1"/>
            </p:cNvSpPr>
            <p:nvPr/>
          </p:nvSpPr>
          <p:spPr bwMode="gray">
            <a:xfrm rot="-5400000">
              <a:off x="5406" y="815"/>
              <a:ext cx="166" cy="168"/>
            </a:xfrm>
            <a:prstGeom prst="rect">
              <a:avLst/>
            </a:prstGeom>
            <a:solidFill>
              <a:srgbClr val="297CDD"/>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63" name="Rectangle 18"/>
            <p:cNvSpPr>
              <a:spLocks noChangeArrowheads="1"/>
            </p:cNvSpPr>
            <p:nvPr/>
          </p:nvSpPr>
          <p:spPr bwMode="gray">
            <a:xfrm rot="-5400000">
              <a:off x="5217" y="829"/>
              <a:ext cx="166" cy="168"/>
            </a:xfrm>
            <a:prstGeom prst="rect">
              <a:avLst/>
            </a:prstGeom>
            <a:solidFill>
              <a:srgbClr val="297CDD">
                <a:alpha val="59999"/>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64" name="Rectangle 19"/>
            <p:cNvSpPr>
              <a:spLocks noChangeArrowheads="1"/>
            </p:cNvSpPr>
            <p:nvPr/>
          </p:nvSpPr>
          <p:spPr bwMode="gray">
            <a:xfrm rot="-5400000">
              <a:off x="5214" y="1013"/>
              <a:ext cx="166" cy="168"/>
            </a:xfrm>
            <a:prstGeom prst="rect">
              <a:avLst/>
            </a:prstGeom>
            <a:solidFill>
              <a:srgbClr val="297CDD">
                <a:alpha val="89803"/>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grpSp>
      <p:sp>
        <p:nvSpPr>
          <p:cNvPr id="3" name="Rectangle 26"/>
          <p:cNvSpPr>
            <a:spLocks noChangeArrowheads="1"/>
          </p:cNvSpPr>
          <p:nvPr/>
        </p:nvSpPr>
        <p:spPr bwMode="gray">
          <a:xfrm>
            <a:off x="269875" y="0"/>
            <a:ext cx="284163" cy="6889750"/>
          </a:xfrm>
          <a:prstGeom prst="rect">
            <a:avLst/>
          </a:prstGeom>
          <a:solidFill>
            <a:srgbClr val="4A9ACC">
              <a:alpha val="79999"/>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36" name="Rectangle 27"/>
          <p:cNvSpPr>
            <a:spLocks noChangeArrowheads="1"/>
          </p:cNvSpPr>
          <p:nvPr/>
        </p:nvSpPr>
        <p:spPr bwMode="gray">
          <a:xfrm>
            <a:off x="-12700" y="0"/>
            <a:ext cx="330200" cy="6884988"/>
          </a:xfrm>
          <a:prstGeom prst="rect">
            <a:avLst/>
          </a:prstGeom>
          <a:gradFill rotWithShape="1">
            <a:gsLst>
              <a:gs pos="0">
                <a:srgbClr val="152C3A"/>
              </a:gs>
              <a:gs pos="100000">
                <a:srgbClr val="4A9ACC"/>
              </a:gs>
            </a:gsLst>
            <a:lin ang="189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37" name="Rectangle 28"/>
          <p:cNvSpPr>
            <a:spLocks noChangeArrowheads="1"/>
          </p:cNvSpPr>
          <p:nvPr/>
        </p:nvSpPr>
        <p:spPr bwMode="gray">
          <a:xfrm>
            <a:off x="749300" y="23813"/>
            <a:ext cx="71438" cy="6872287"/>
          </a:xfrm>
          <a:prstGeom prst="rect">
            <a:avLst/>
          </a:prstGeom>
          <a:solidFill>
            <a:srgbClr val="4A9ACC">
              <a:alpha val="20000"/>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38" name="Rectangle 29"/>
          <p:cNvSpPr>
            <a:spLocks noChangeArrowheads="1"/>
          </p:cNvSpPr>
          <p:nvPr/>
        </p:nvSpPr>
        <p:spPr bwMode="gray">
          <a:xfrm>
            <a:off x="508000" y="0"/>
            <a:ext cx="168275" cy="6865938"/>
          </a:xfrm>
          <a:prstGeom prst="rect">
            <a:avLst/>
          </a:prstGeom>
          <a:solidFill>
            <a:srgbClr val="4A9ACC">
              <a:alpha val="54117"/>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39" name="Rectangle 30"/>
          <p:cNvSpPr>
            <a:spLocks noChangeArrowheads="1"/>
          </p:cNvSpPr>
          <p:nvPr/>
        </p:nvSpPr>
        <p:spPr bwMode="gray">
          <a:xfrm>
            <a:off x="685800" y="0"/>
            <a:ext cx="114300" cy="6872288"/>
          </a:xfrm>
          <a:prstGeom prst="rect">
            <a:avLst/>
          </a:prstGeom>
          <a:solidFill>
            <a:srgbClr val="4A9ACC">
              <a:alpha val="36862"/>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pic>
        <p:nvPicPr>
          <p:cNvPr id="26640" name="图片 62485" descr="572661_100703164525_1_lit"/>
          <p:cNvPicPr>
            <a:picLocks noChangeAspect="1" noChangeArrowheads="1"/>
          </p:cNvPicPr>
          <p:nvPr/>
        </p:nvPicPr>
        <p:blipFill>
          <a:blip r:embed="rId16"/>
          <a:srcRect/>
          <a:stretch>
            <a:fillRect/>
          </a:stretch>
        </p:blipFill>
        <p:spPr bwMode="auto">
          <a:xfrm>
            <a:off x="6248400" y="6096000"/>
            <a:ext cx="590550" cy="473075"/>
          </a:xfrm>
          <a:prstGeom prst="rect">
            <a:avLst/>
          </a:prstGeom>
          <a:noFill/>
          <a:ln w="9525">
            <a:noFill/>
            <a:miter lim="800000"/>
            <a:headEnd/>
            <a:tailEnd/>
          </a:ln>
        </p:spPr>
      </p:pic>
      <p:pic>
        <p:nvPicPr>
          <p:cNvPr id="26641" name="图片 62486"/>
          <p:cNvPicPr>
            <a:picLocks noChangeAspect="1" noChangeArrowheads="1"/>
          </p:cNvPicPr>
          <p:nvPr/>
        </p:nvPicPr>
        <p:blipFill>
          <a:blip r:embed="rId17"/>
          <a:srcRect/>
          <a:stretch>
            <a:fillRect/>
          </a:stretch>
        </p:blipFill>
        <p:spPr bwMode="auto">
          <a:xfrm>
            <a:off x="6934200" y="6096000"/>
            <a:ext cx="2024063" cy="436563"/>
          </a:xfrm>
          <a:prstGeom prst="rect">
            <a:avLst/>
          </a:prstGeom>
          <a:noFill/>
          <a:ln w="9525">
            <a:noFill/>
            <a:miter lim="800000"/>
            <a:headEnd/>
            <a:tailEnd/>
          </a:ln>
        </p:spPr>
      </p:pic>
      <p:sp>
        <p:nvSpPr>
          <p:cNvPr id="1042" name="Rectangle 33"/>
          <p:cNvSpPr>
            <a:spLocks noChangeArrowheads="1"/>
          </p:cNvSpPr>
          <p:nvPr/>
        </p:nvSpPr>
        <p:spPr bwMode="gray">
          <a:xfrm>
            <a:off x="838200" y="685800"/>
            <a:ext cx="8305800" cy="5562600"/>
          </a:xfrm>
          <a:prstGeom prst="rect">
            <a:avLst/>
          </a:prstGeom>
          <a:gradFill rotWithShape="1">
            <a:gsLst>
              <a:gs pos="0">
                <a:srgbClr val="81CFEB">
                  <a:alpha val="18999"/>
                </a:srgbClr>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pic>
        <p:nvPicPr>
          <p:cNvPr id="4" name="Picture 11" descr="a_1"/>
          <p:cNvPicPr>
            <a:picLocks noChangeAspect="1" noChangeArrowheads="1"/>
          </p:cNvPicPr>
          <p:nvPr userDrawn="1"/>
        </p:nvPicPr>
        <p:blipFill>
          <a:blip r:embed="rId15"/>
          <a:srcRect l="2174"/>
          <a:stretch>
            <a:fillRect/>
          </a:stretch>
        </p:blipFill>
        <p:spPr bwMode="auto">
          <a:xfrm>
            <a:off x="685800" y="685800"/>
            <a:ext cx="8458200" cy="5192713"/>
          </a:xfrm>
          <a:prstGeom prst="rect">
            <a:avLst/>
          </a:prstGeom>
          <a:noFill/>
          <a:ln w="9525">
            <a:noFill/>
            <a:miter lim="800000"/>
            <a:headEnd/>
            <a:tailEnd/>
          </a:ln>
        </p:spPr>
      </p:pic>
      <p:sp>
        <p:nvSpPr>
          <p:cNvPr id="1044" name="Rectangle 13"/>
          <p:cNvSpPr>
            <a:spLocks noChangeArrowheads="1"/>
          </p:cNvSpPr>
          <p:nvPr/>
        </p:nvSpPr>
        <p:spPr bwMode="gray">
          <a:xfrm>
            <a:off x="0" y="0"/>
            <a:ext cx="9144000" cy="685800"/>
          </a:xfrm>
          <a:prstGeom prst="rect">
            <a:avLst/>
          </a:prstGeom>
          <a:gradFill rotWithShape="1">
            <a:gsLst>
              <a:gs pos="0">
                <a:srgbClr val="81CFEB"/>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grpSp>
        <p:nvGrpSpPr>
          <p:cNvPr id="6" name="Group 31"/>
          <p:cNvGrpSpPr>
            <a:grpSpLocks/>
          </p:cNvGrpSpPr>
          <p:nvPr userDrawn="1"/>
        </p:nvGrpSpPr>
        <p:grpSpPr bwMode="auto">
          <a:xfrm rot="10800000">
            <a:off x="8382000" y="0"/>
            <a:ext cx="762000" cy="685800"/>
            <a:chOff x="5216" y="628"/>
            <a:chExt cx="546" cy="543"/>
          </a:xfrm>
        </p:grpSpPr>
        <p:sp>
          <p:nvSpPr>
            <p:cNvPr id="1053" name="Rectangle 14"/>
            <p:cNvSpPr>
              <a:spLocks noChangeArrowheads="1"/>
            </p:cNvSpPr>
            <p:nvPr/>
          </p:nvSpPr>
          <p:spPr bwMode="gray">
            <a:xfrm rot="-5400000">
              <a:off x="5214" y="624"/>
              <a:ext cx="166" cy="168"/>
            </a:xfrm>
            <a:prstGeom prst="rect">
              <a:avLst/>
            </a:prstGeom>
            <a:solidFill>
              <a:srgbClr val="297CDD">
                <a:alpha val="89803"/>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4" name="Rectangle 15"/>
            <p:cNvSpPr>
              <a:spLocks noChangeArrowheads="1"/>
            </p:cNvSpPr>
            <p:nvPr/>
          </p:nvSpPr>
          <p:spPr bwMode="gray">
            <a:xfrm rot="-5400000">
              <a:off x="5409" y="625"/>
              <a:ext cx="166" cy="166"/>
            </a:xfrm>
            <a:prstGeom prst="rect">
              <a:avLst/>
            </a:prstGeom>
            <a:solidFill>
              <a:srgbClr val="297CDD">
                <a:alpha val="59999"/>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5" name="Rectangle 16"/>
            <p:cNvSpPr>
              <a:spLocks noChangeArrowheads="1"/>
            </p:cNvSpPr>
            <p:nvPr/>
          </p:nvSpPr>
          <p:spPr bwMode="gray">
            <a:xfrm rot="-5400000">
              <a:off x="5593" y="625"/>
              <a:ext cx="166" cy="166"/>
            </a:xfrm>
            <a:prstGeom prst="rect">
              <a:avLst/>
            </a:prstGeom>
            <a:solidFill>
              <a:srgbClr val="297CDD">
                <a:alpha val="85097"/>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6" name="Rectangle 17"/>
            <p:cNvSpPr>
              <a:spLocks noChangeArrowheads="1"/>
            </p:cNvSpPr>
            <p:nvPr/>
          </p:nvSpPr>
          <p:spPr bwMode="gray">
            <a:xfrm rot="-5400000">
              <a:off x="5406" y="815"/>
              <a:ext cx="166" cy="168"/>
            </a:xfrm>
            <a:prstGeom prst="rect">
              <a:avLst/>
            </a:prstGeom>
            <a:solidFill>
              <a:srgbClr val="297CDD"/>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7" name="Rectangle 18"/>
            <p:cNvSpPr>
              <a:spLocks noChangeArrowheads="1"/>
            </p:cNvSpPr>
            <p:nvPr/>
          </p:nvSpPr>
          <p:spPr bwMode="gray">
            <a:xfrm rot="-5400000">
              <a:off x="5217" y="829"/>
              <a:ext cx="166" cy="168"/>
            </a:xfrm>
            <a:prstGeom prst="rect">
              <a:avLst/>
            </a:prstGeom>
            <a:solidFill>
              <a:srgbClr val="297CDD">
                <a:alpha val="59999"/>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8" name="Rectangle 19"/>
            <p:cNvSpPr>
              <a:spLocks noChangeArrowheads="1"/>
            </p:cNvSpPr>
            <p:nvPr/>
          </p:nvSpPr>
          <p:spPr bwMode="gray">
            <a:xfrm rot="-5400000">
              <a:off x="5214" y="1013"/>
              <a:ext cx="166" cy="168"/>
            </a:xfrm>
            <a:prstGeom prst="rect">
              <a:avLst/>
            </a:prstGeom>
            <a:solidFill>
              <a:srgbClr val="297CDD">
                <a:alpha val="89803"/>
              </a:srgbClr>
            </a:solidFill>
            <a:ln w="19050" algn="ctr">
              <a:solidFill>
                <a:schemeClr val="bg1">
                  <a:alpha val="70195"/>
                </a:schemeClr>
              </a:solidFill>
              <a:miter lim="800000"/>
              <a:headEnd/>
              <a:tailEnd/>
            </a:ln>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grpSp>
      <p:sp>
        <p:nvSpPr>
          <p:cNvPr id="1046" name="Rectangle 26"/>
          <p:cNvSpPr>
            <a:spLocks noChangeArrowheads="1"/>
          </p:cNvSpPr>
          <p:nvPr/>
        </p:nvSpPr>
        <p:spPr bwMode="gray">
          <a:xfrm>
            <a:off x="269875" y="0"/>
            <a:ext cx="284163" cy="6889750"/>
          </a:xfrm>
          <a:prstGeom prst="rect">
            <a:avLst/>
          </a:prstGeom>
          <a:solidFill>
            <a:srgbClr val="4A9ACC">
              <a:alpha val="79999"/>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47" name="Rectangle 27"/>
          <p:cNvSpPr>
            <a:spLocks noChangeArrowheads="1"/>
          </p:cNvSpPr>
          <p:nvPr/>
        </p:nvSpPr>
        <p:spPr bwMode="gray">
          <a:xfrm>
            <a:off x="-12700" y="0"/>
            <a:ext cx="330200" cy="6884988"/>
          </a:xfrm>
          <a:prstGeom prst="rect">
            <a:avLst/>
          </a:prstGeom>
          <a:gradFill rotWithShape="1">
            <a:gsLst>
              <a:gs pos="0">
                <a:srgbClr val="152C3A"/>
              </a:gs>
              <a:gs pos="100000">
                <a:srgbClr val="4A9ACC"/>
              </a:gs>
            </a:gsLst>
            <a:lin ang="189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48" name="Rectangle 28"/>
          <p:cNvSpPr>
            <a:spLocks noChangeArrowheads="1"/>
          </p:cNvSpPr>
          <p:nvPr/>
        </p:nvSpPr>
        <p:spPr bwMode="gray">
          <a:xfrm>
            <a:off x="749300" y="23813"/>
            <a:ext cx="71438" cy="6872287"/>
          </a:xfrm>
          <a:prstGeom prst="rect">
            <a:avLst/>
          </a:prstGeom>
          <a:solidFill>
            <a:srgbClr val="4A9ACC">
              <a:alpha val="20000"/>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49" name="Rectangle 29"/>
          <p:cNvSpPr>
            <a:spLocks noChangeArrowheads="1"/>
          </p:cNvSpPr>
          <p:nvPr/>
        </p:nvSpPr>
        <p:spPr bwMode="gray">
          <a:xfrm>
            <a:off x="508000" y="0"/>
            <a:ext cx="168275" cy="6865938"/>
          </a:xfrm>
          <a:prstGeom prst="rect">
            <a:avLst/>
          </a:prstGeom>
          <a:solidFill>
            <a:srgbClr val="4A9ACC">
              <a:alpha val="54117"/>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1050" name="Rectangle 30"/>
          <p:cNvSpPr>
            <a:spLocks noChangeArrowheads="1"/>
          </p:cNvSpPr>
          <p:nvPr/>
        </p:nvSpPr>
        <p:spPr bwMode="gray">
          <a:xfrm>
            <a:off x="685800" y="0"/>
            <a:ext cx="114300" cy="6872288"/>
          </a:xfrm>
          <a:prstGeom prst="rect">
            <a:avLst/>
          </a:prstGeom>
          <a:solidFill>
            <a:srgbClr val="4A9ACC">
              <a:alpha val="36862"/>
            </a:srgbClr>
          </a:soli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pic>
        <p:nvPicPr>
          <p:cNvPr id="26651" name="图片 62502" descr="572661_100703164525_1_lit"/>
          <p:cNvPicPr>
            <a:picLocks noChangeAspect="1" noChangeArrowheads="1"/>
          </p:cNvPicPr>
          <p:nvPr userDrawn="1"/>
        </p:nvPicPr>
        <p:blipFill>
          <a:blip r:embed="rId16"/>
          <a:srcRect/>
          <a:stretch>
            <a:fillRect/>
          </a:stretch>
        </p:blipFill>
        <p:spPr bwMode="auto">
          <a:xfrm>
            <a:off x="6248400" y="6096000"/>
            <a:ext cx="590550" cy="473075"/>
          </a:xfrm>
          <a:prstGeom prst="rect">
            <a:avLst/>
          </a:prstGeom>
          <a:noFill/>
          <a:ln w="9525">
            <a:noFill/>
            <a:miter lim="800000"/>
            <a:headEnd/>
            <a:tailEnd/>
          </a:ln>
        </p:spPr>
      </p:pic>
      <p:pic>
        <p:nvPicPr>
          <p:cNvPr id="26652" name="图片 62503"/>
          <p:cNvPicPr>
            <a:picLocks noChangeAspect="1" noChangeArrowheads="1"/>
          </p:cNvPicPr>
          <p:nvPr userDrawn="1"/>
        </p:nvPicPr>
        <p:blipFill>
          <a:blip r:embed="rId17"/>
          <a:srcRect/>
          <a:stretch>
            <a:fillRect/>
          </a:stretch>
        </p:blipFill>
        <p:spPr bwMode="auto">
          <a:xfrm>
            <a:off x="6934200" y="6096000"/>
            <a:ext cx="2024063" cy="4365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1035"/>
                                        </p:tgtEl>
                                        <p:attrNameLst>
                                          <p:attrName>style.visibility</p:attrName>
                                        </p:attrNameLst>
                                      </p:cBhvr>
                                      <p:to>
                                        <p:strVal val="visible"/>
                                      </p:to>
                                    </p:set>
                                    <p:animEffect transition="in" filter="wipe(up)">
                                      <p:cBhvr>
                                        <p:cTn id="7" dur="500"/>
                                        <p:tgtEl>
                                          <p:spTgt spid="1035"/>
                                        </p:tgtEl>
                                      </p:cBhvr>
                                    </p:animEffect>
                                  </p:childTnLst>
                                </p:cTn>
                              </p:par>
                              <p:par>
                                <p:cTn id="8" presetID="22" presetClass="entr" presetSubtype="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up)">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spcBef>
          <a:spcPct val="0"/>
        </a:spcBef>
        <a:spcAft>
          <a:spcPct val="0"/>
        </a:spcAft>
        <a:defRPr sz="3200" b="1" kern="1200">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2pPr>
      <a:lvl3pPr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3pPr>
      <a:lvl4pPr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4pPr>
      <a:lvl5pPr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5pPr>
      <a:lvl6pPr marL="457200"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6pPr>
      <a:lvl7pPr marL="914400"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7pPr>
      <a:lvl8pPr marL="1371600"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8pPr>
      <a:lvl9pPr marL="1828800" algn="l" rtl="0" eaLnBrk="0" fontAlgn="base" hangingPunct="0">
        <a:spcBef>
          <a:spcPct val="0"/>
        </a:spcBef>
        <a:spcAft>
          <a:spcPct val="0"/>
        </a:spcAft>
        <a:defRPr sz="3200" b="1">
          <a:solidFill>
            <a:schemeClr val="tx2"/>
          </a:solidFill>
          <a:latin typeface="Arial" panose="020B0604020202020204" pitchFamily="34" charset="0"/>
          <a:ea typeface="华文中宋" panose="0201060004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4" name="组合 63489"/>
          <p:cNvGrpSpPr>
            <a:grpSpLocks/>
          </p:cNvGrpSpPr>
          <p:nvPr/>
        </p:nvGrpSpPr>
        <p:grpSpPr bwMode="auto">
          <a:xfrm>
            <a:off x="0" y="0"/>
            <a:ext cx="7620000" cy="6858000"/>
            <a:chOff x="0" y="0"/>
            <a:chExt cx="4800" cy="4320"/>
          </a:xfrm>
        </p:grpSpPr>
        <p:grpSp>
          <p:nvGrpSpPr>
            <p:cNvPr id="5" name="组合 63490"/>
            <p:cNvGrpSpPr>
              <a:grpSpLocks/>
            </p:cNvGrpSpPr>
            <p:nvPr userDrawn="1"/>
          </p:nvGrpSpPr>
          <p:grpSpPr bwMode="auto">
            <a:xfrm>
              <a:off x="0" y="0"/>
              <a:ext cx="2016" cy="4320"/>
              <a:chOff x="0" y="0"/>
              <a:chExt cx="2016" cy="4320"/>
            </a:xfrm>
          </p:grpSpPr>
          <p:sp>
            <p:nvSpPr>
              <p:cNvPr id="2" name="矩形 63491"/>
              <p:cNvSpPr>
                <a:spLocks noChangeArrowheads="1"/>
              </p:cNvSpPr>
              <p:nvPr userDrawn="1"/>
            </p:nvSpPr>
            <p:spPr bwMode="auto">
              <a:xfrm>
                <a:off x="0" y="0"/>
                <a:ext cx="480" cy="4320"/>
              </a:xfrm>
              <a:prstGeom prst="rect">
                <a:avLst/>
              </a:prstGeom>
              <a:solidFill>
                <a:schemeClr val="accent2"/>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sp>
            <p:nvSpPr>
              <p:cNvPr id="2053" name="任意多边形 63492"/>
              <p:cNvSpPr>
                <a:spLocks noChangeArrowheads="1"/>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grpSp>
        <p:grpSp>
          <p:nvGrpSpPr>
            <p:cNvPr id="6" name="组合 63493"/>
            <p:cNvGrpSpPr>
              <a:grpSpLocks/>
            </p:cNvGrpSpPr>
            <p:nvPr/>
          </p:nvGrpSpPr>
          <p:grpSpPr bwMode="auto">
            <a:xfrm>
              <a:off x="144" y="1248"/>
              <a:ext cx="4656" cy="201"/>
              <a:chOff x="144" y="1248"/>
              <a:chExt cx="4656" cy="201"/>
            </a:xfrm>
          </p:grpSpPr>
          <p:sp>
            <p:nvSpPr>
              <p:cNvPr id="2055" name="圆角矩形 63494"/>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sp>
            <p:nvSpPr>
              <p:cNvPr id="3" name="流程图: 延期 63495"/>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extLst>
            </p:spPr>
            <p:txBody>
              <a:bodyP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smtClean="0"/>
              </a:p>
            </p:txBody>
          </p:sp>
        </p:grpSp>
      </p:grpSp>
      <p:sp>
        <p:nvSpPr>
          <p:cNvPr id="27651" name="标题 63496"/>
          <p:cNvSpPr>
            <a:spLocks noGrp="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zh-CN" altLang="en-US" noProof="1" smtClean="0"/>
              <a:t>单击此处编辑母版标题样式</a:t>
            </a:r>
          </a:p>
        </p:txBody>
      </p:sp>
      <p:sp>
        <p:nvSpPr>
          <p:cNvPr id="27652" name="文本占位符 63497"/>
          <p:cNvSpPr>
            <a:spLocks noGrp="1" noChangeArrowheads="1"/>
          </p:cNvSpPr>
          <p:nvPr>
            <p:ph type="body" idx="4294967295"/>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63499" name="日期占位符 63498"/>
          <p:cNvSpPr>
            <a:spLocks noGrp="1"/>
          </p:cNvSpPr>
          <p:nvPr>
            <p:ph type="dt" sz="half" idx="2"/>
          </p:nvPr>
        </p:nvSpPr>
        <p:spPr>
          <a:xfrm>
            <a:off x="2438400" y="6248400"/>
            <a:ext cx="2130425" cy="474663"/>
          </a:xfrm>
          <a:prstGeom prst="rect">
            <a:avLst/>
          </a:prstGeom>
          <a:noFill/>
          <a:ln w="9525">
            <a:noFill/>
          </a:ln>
        </p:spPr>
        <p:txBody>
          <a:bodyPr anchor="b"/>
          <a:lstStyle>
            <a:lvl1pPr algn="r" eaLnBrk="1" hangingPunct="1">
              <a:buClr>
                <a:srgbClr val="000000"/>
              </a:buClr>
              <a:buFont typeface="Arial" panose="020B0604020202020204" pitchFamily="34" charset="0"/>
              <a:buNone/>
              <a:defRPr sz="1400" noProof="1">
                <a:latin typeface="Arial" panose="020B0604020202020204" pitchFamily="34" charset="0"/>
              </a:defRPr>
            </a:lvl1pPr>
          </a:lstStyle>
          <a:p>
            <a:pPr>
              <a:defRPr/>
            </a:pPr>
            <a:endParaRPr lang="zh-CN" altLang="en-US"/>
          </a:p>
        </p:txBody>
      </p:sp>
      <p:sp>
        <p:nvSpPr>
          <p:cNvPr id="63500" name="页脚占位符 63499"/>
          <p:cNvSpPr>
            <a:spLocks noGrp="1"/>
          </p:cNvSpPr>
          <p:nvPr>
            <p:ph type="ftr" sz="quarter" idx="3"/>
          </p:nvPr>
        </p:nvSpPr>
        <p:spPr>
          <a:xfrm>
            <a:off x="5791200" y="6248400"/>
            <a:ext cx="2897188" cy="474663"/>
          </a:xfrm>
          <a:prstGeom prst="rect">
            <a:avLst/>
          </a:prstGeom>
          <a:noFill/>
          <a:ln w="9525">
            <a:noFill/>
          </a:ln>
        </p:spPr>
        <p:txBody>
          <a:bodyPr anchor="b"/>
          <a:lstStyle>
            <a:lvl1pPr algn="ctr" eaLnBrk="1" hangingPunct="1">
              <a:buClr>
                <a:srgbClr val="000000"/>
              </a:buClr>
              <a:buFont typeface="Arial" panose="020B0604020202020204" pitchFamily="34" charset="0"/>
              <a:buNone/>
              <a:defRPr sz="1400" noProof="1">
                <a:latin typeface="Arial" panose="020B0604020202020204" pitchFamily="34" charset="0"/>
              </a:defRPr>
            </a:lvl1pPr>
          </a:lstStyle>
          <a:p>
            <a:pPr>
              <a:defRPr/>
            </a:pPr>
            <a:endParaRPr lang="zh-CN" altLang="en-US"/>
          </a:p>
        </p:txBody>
      </p:sp>
      <p:sp>
        <p:nvSpPr>
          <p:cNvPr id="63501" name="灯片编号占位符 63500"/>
          <p:cNvSpPr>
            <a:spLocks noGrp="1"/>
          </p:cNvSpPr>
          <p:nvPr>
            <p:ph type="sldNum" sz="quarter" idx="4"/>
          </p:nvPr>
        </p:nvSpPr>
        <p:spPr>
          <a:xfrm>
            <a:off x="84138" y="6242050"/>
            <a:ext cx="587375" cy="488950"/>
          </a:xfrm>
          <a:prstGeom prst="rect">
            <a:avLst/>
          </a:prstGeom>
          <a:noFill/>
          <a:ln w="9525">
            <a:noFill/>
          </a:ln>
        </p:spPr>
        <p:txBody>
          <a:bodyPr vert="horz" wrap="square" lIns="91440" tIns="45720" rIns="91440" bIns="45720" numCol="1" anchor="b" anchorCtr="1" compatLnSpc="1">
            <a:prstTxWarp prst="textNoShape">
              <a:avLst/>
            </a:prstTxWarp>
          </a:bodyPr>
          <a:lstStyle>
            <a:lvl1pPr eaLnBrk="1" hangingPunct="1">
              <a:buClr>
                <a:srgbClr val="000000"/>
              </a:buClr>
              <a:buFont typeface="Arial" charset="0"/>
              <a:buNone/>
              <a:defRPr sz="2600" b="1" noProof="1">
                <a:solidFill>
                  <a:schemeClr val="bg1"/>
                </a:solidFill>
              </a:defRPr>
            </a:lvl1pPr>
          </a:lstStyle>
          <a:p>
            <a:pPr>
              <a:defRPr/>
            </a:pPr>
            <a:fld id="{E3575981-4C44-4EA7-B1CC-FED376422792}" type="slidenum">
              <a:rPr altLang="en-US"/>
              <a:pPr>
                <a:defRPr/>
              </a:pPr>
              <a:t>‹#›</a:t>
            </a:fld>
            <a:endParaRPr lang="zh-CN" altLang="en-US"/>
          </a:p>
        </p:txBody>
      </p:sp>
      <p:pic>
        <p:nvPicPr>
          <p:cNvPr id="27656" name="Picture 10"/>
          <p:cNvPicPr>
            <a:picLocks noChangeAspect="1" noChangeArrowheads="1"/>
          </p:cNvPicPr>
          <p:nvPr userDrawn="1"/>
        </p:nvPicPr>
        <p:blipFill>
          <a:blip r:embed="rId14"/>
          <a:srcRect/>
          <a:stretch>
            <a:fillRect/>
          </a:stretch>
        </p:blipFill>
        <p:spPr bwMode="auto">
          <a:xfrm>
            <a:off x="0" y="0"/>
            <a:ext cx="9144000" cy="6858000"/>
          </a:xfrm>
          <a:prstGeom prst="rect">
            <a:avLst/>
          </a:prstGeom>
          <a:noFill/>
          <a:ln w="9525">
            <a:noFill/>
            <a:miter lim="800000"/>
            <a:headEnd/>
            <a:tailEnd/>
          </a:ln>
        </p:spPr>
      </p:pic>
      <p:pic>
        <p:nvPicPr>
          <p:cNvPr id="25" name="Picture 12" descr="a_1"/>
          <p:cNvPicPr>
            <a:picLocks noChangeAspect="1" noChangeArrowheads="1"/>
          </p:cNvPicPr>
          <p:nvPr userDrawn="1"/>
        </p:nvPicPr>
        <p:blipFill>
          <a:blip r:embed="rId15"/>
          <a:srcRect l="2174"/>
          <a:stretch>
            <a:fillRect/>
          </a:stretch>
        </p:blipFill>
        <p:spPr bwMode="auto">
          <a:xfrm>
            <a:off x="0" y="0"/>
            <a:ext cx="9144000" cy="5308600"/>
          </a:xfrm>
          <a:prstGeom prst="rect">
            <a:avLst/>
          </a:prstGeom>
          <a:noFill/>
          <a:ln w="9525">
            <a:noFill/>
            <a:miter lim="800000"/>
            <a:headEnd/>
            <a:tailEnd/>
          </a:ln>
        </p:spPr>
      </p:pic>
      <p:sp>
        <p:nvSpPr>
          <p:cNvPr id="2058" name="Rectangle 22"/>
          <p:cNvSpPr>
            <a:spLocks noChangeArrowheads="1"/>
          </p:cNvSpPr>
          <p:nvPr/>
        </p:nvSpPr>
        <p:spPr bwMode="gray">
          <a:xfrm>
            <a:off x="0" y="2590800"/>
            <a:ext cx="9144000" cy="1143000"/>
          </a:xfrm>
          <a:prstGeom prst="rect">
            <a:avLst/>
          </a:prstGeom>
          <a:gradFill rotWithShape="1">
            <a:gsLst>
              <a:gs pos="0">
                <a:srgbClr val="3191D3"/>
              </a:gs>
              <a:gs pos="100000">
                <a:srgbClr val="174362"/>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2059" name="Line 26"/>
          <p:cNvSpPr>
            <a:spLocks noChangeShapeType="1"/>
          </p:cNvSpPr>
          <p:nvPr/>
        </p:nvSpPr>
        <p:spPr bwMode="auto">
          <a:xfrm>
            <a:off x="0" y="3733800"/>
            <a:ext cx="9144000" cy="0"/>
          </a:xfrm>
          <a:prstGeom prst="line">
            <a:avLst/>
          </a:prstGeom>
          <a:noFill/>
          <a:ln w="38100">
            <a:solidFill>
              <a:srgbClr val="FFFFFF"/>
            </a:solidFill>
            <a:round/>
            <a:headEnd/>
            <a:tailEnd/>
          </a:ln>
        </p:spPr>
        <p:txBody>
          <a:bodyPr/>
          <a:lstStyle/>
          <a:p>
            <a:pPr>
              <a:defRPr/>
            </a:pPr>
            <a:endParaRPr lang="zh-CN" altLang="en-US"/>
          </a:p>
        </p:txBody>
      </p:sp>
      <p:sp>
        <p:nvSpPr>
          <p:cNvPr id="2060" name="Line 27"/>
          <p:cNvSpPr>
            <a:spLocks noChangeShapeType="1"/>
          </p:cNvSpPr>
          <p:nvPr/>
        </p:nvSpPr>
        <p:spPr bwMode="auto">
          <a:xfrm>
            <a:off x="0" y="2209800"/>
            <a:ext cx="9144000" cy="76200"/>
          </a:xfrm>
          <a:prstGeom prst="line">
            <a:avLst/>
          </a:prstGeom>
          <a:noFill/>
          <a:ln w="38100">
            <a:solidFill>
              <a:srgbClr val="FFFFFF"/>
            </a:solidFill>
            <a:round/>
            <a:headEnd/>
            <a:tailEnd/>
          </a:ln>
        </p:spPr>
        <p:txBody>
          <a:bodyPr/>
          <a:lstStyle/>
          <a:p>
            <a:pPr>
              <a:defRPr/>
            </a:pPr>
            <a:endParaRPr lang="zh-CN" altLang="en-US"/>
          </a:p>
        </p:txBody>
      </p:sp>
      <p:sp>
        <p:nvSpPr>
          <p:cNvPr id="2061" name="Rectangle 29"/>
          <p:cNvSpPr>
            <a:spLocks noChangeArrowheads="1"/>
          </p:cNvSpPr>
          <p:nvPr/>
        </p:nvSpPr>
        <p:spPr bwMode="gray">
          <a:xfrm>
            <a:off x="0" y="0"/>
            <a:ext cx="9142413" cy="1447800"/>
          </a:xfrm>
          <a:prstGeom prst="rect">
            <a:avLst/>
          </a:prstGeom>
          <a:gradFill rotWithShape="1">
            <a:gsLst>
              <a:gs pos="0">
                <a:srgbClr val="81CFEB">
                  <a:alpha val="18999"/>
                </a:srgbClr>
              </a:gs>
              <a:gs pos="100000">
                <a:srgbClr val="FFFFFF"/>
              </a:gs>
            </a:gsLst>
            <a:lin ang="5400000" scaled="1"/>
          </a:gradFill>
          <a:ln>
            <a:noFill/>
          </a:ln>
          <a:extLst>
            <a:ext uri="{91240B29-F687-4F45-9708-019B960494DF}"/>
          </a:extLst>
        </p:spPr>
        <p:txBody>
          <a:bodyPr wrap="none" anchor="ctr"/>
          <a:lstStyle>
            <a:lvl1pPr>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Tx/>
              <a:buNone/>
              <a:defRPr/>
            </a:pPr>
            <a:endParaRPr lang="zh-CN" altLang="en-US" sz="1800" smtClean="0"/>
          </a:p>
        </p:txBody>
      </p:sp>
      <p:sp>
        <p:nvSpPr>
          <p:cNvPr id="2068" name="Rectangle 33"/>
          <p:cNvSpPr>
            <a:spLocks noChangeArrowheads="1"/>
          </p:cNvSpPr>
          <p:nvPr/>
        </p:nvSpPr>
        <p:spPr bwMode="auto">
          <a:xfrm>
            <a:off x="0" y="1447800"/>
            <a:ext cx="9144000" cy="1143000"/>
          </a:xfrm>
          <a:prstGeom prst="rect">
            <a:avLst/>
          </a:prstGeom>
          <a:solidFill>
            <a:srgbClr val="FFFFFF"/>
          </a:solidFill>
          <a:ln>
            <a:noFill/>
          </a:ln>
          <a:extLst>
            <a:ext uri="{91240B29-F687-4F45-9708-019B960494DF}"/>
          </a:extLst>
        </p:spPr>
        <p:txBody>
          <a:bodyPr wrap="none" anchor="ctr"/>
          <a:lstStyle>
            <a:lvl1pPr>
              <a:defRPr sz="2000">
                <a:solidFill>
                  <a:schemeClr val="tx1"/>
                </a:solidFill>
                <a:latin typeface="Arial" panose="020B0604020202020204" pitchFamily="34" charset="0"/>
                <a:ea typeface="宋体" panose="02010600030101010101" pitchFamily="2" charset="-122"/>
              </a:defRPr>
            </a:lvl1pPr>
            <a:lvl2pPr>
              <a:defRPr sz="2000">
                <a:solidFill>
                  <a:schemeClr val="tx1"/>
                </a:solidFill>
                <a:latin typeface="Arial" panose="020B0604020202020204" pitchFamily="34" charset="0"/>
                <a:ea typeface="宋体" panose="02010600030101010101" pitchFamily="2" charset="-122"/>
              </a:defRPr>
            </a:lvl2pPr>
            <a:lvl3pPr>
              <a:defRPr sz="2000">
                <a:solidFill>
                  <a:schemeClr val="tx1"/>
                </a:solidFill>
                <a:latin typeface="Arial" panose="020B0604020202020204" pitchFamily="34" charset="0"/>
                <a:ea typeface="宋体" panose="02010600030101010101" pitchFamily="2" charset="-122"/>
              </a:defRPr>
            </a:lvl3pPr>
            <a:lvl4pPr>
              <a:defRPr sz="2000">
                <a:solidFill>
                  <a:schemeClr val="tx1"/>
                </a:solidFill>
                <a:latin typeface="Arial" panose="020B0604020202020204" pitchFamily="34" charset="0"/>
                <a:ea typeface="宋体" panose="02010600030101010101" pitchFamily="2" charset="-122"/>
              </a:defRPr>
            </a:lvl4pPr>
            <a:lvl5pPr>
              <a:defRPr sz="2000">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sz="2000">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b="1" smtClean="0">
              <a:ea typeface="华文行楷" panose="02010800040101010101" pitchFamily="2" charset="-122"/>
            </a:endParaRPr>
          </a:p>
        </p:txBody>
      </p:sp>
      <p:sp>
        <p:nvSpPr>
          <p:cNvPr id="2063" name="Line 34"/>
          <p:cNvSpPr>
            <a:spLocks noChangeShapeType="1"/>
          </p:cNvSpPr>
          <p:nvPr/>
        </p:nvSpPr>
        <p:spPr bwMode="auto">
          <a:xfrm>
            <a:off x="0" y="2362200"/>
            <a:ext cx="9144000" cy="0"/>
          </a:xfrm>
          <a:prstGeom prst="line">
            <a:avLst/>
          </a:prstGeom>
          <a:noFill/>
          <a:ln w="38100">
            <a:solidFill>
              <a:srgbClr val="FFFFFF"/>
            </a:solidFill>
            <a:round/>
            <a:headEnd/>
            <a:tailEnd/>
          </a:ln>
        </p:spPr>
        <p:txBody>
          <a:bodyPr/>
          <a:lstStyle/>
          <a:p>
            <a:pPr>
              <a:defRPr/>
            </a:pPr>
            <a:endParaRPr lang="zh-CN" altLang="en-US"/>
          </a:p>
        </p:txBody>
      </p:sp>
      <p:pic>
        <p:nvPicPr>
          <p:cNvPr id="27664" name="图片 63509" descr="572661_100703164525_1_lit"/>
          <p:cNvPicPr>
            <a:picLocks noChangeAspect="1" noChangeArrowheads="1"/>
          </p:cNvPicPr>
          <p:nvPr userDrawn="1"/>
        </p:nvPicPr>
        <p:blipFill>
          <a:blip r:embed="rId16"/>
          <a:srcRect/>
          <a:stretch>
            <a:fillRect/>
          </a:stretch>
        </p:blipFill>
        <p:spPr bwMode="auto">
          <a:xfrm>
            <a:off x="1371600" y="1143000"/>
            <a:ext cx="990600" cy="701675"/>
          </a:xfrm>
          <a:prstGeom prst="rect">
            <a:avLst/>
          </a:prstGeom>
          <a:noFill/>
          <a:ln w="9525">
            <a:noFill/>
            <a:miter lim="800000"/>
            <a:headEnd/>
            <a:tailEnd/>
          </a:ln>
        </p:spPr>
      </p:pic>
      <p:pic>
        <p:nvPicPr>
          <p:cNvPr id="27665" name="图片 63510"/>
          <p:cNvPicPr>
            <a:picLocks noChangeAspect="1" noChangeArrowheads="1"/>
          </p:cNvPicPr>
          <p:nvPr userDrawn="1"/>
        </p:nvPicPr>
        <p:blipFill>
          <a:blip r:embed="rId17"/>
          <a:srcRect/>
          <a:stretch>
            <a:fillRect/>
          </a:stretch>
        </p:blipFill>
        <p:spPr bwMode="auto">
          <a:xfrm>
            <a:off x="2438400" y="1066800"/>
            <a:ext cx="5257800" cy="762000"/>
          </a:xfrm>
          <a:prstGeom prst="rect">
            <a:avLst/>
          </a:prstGeom>
          <a:noFill/>
          <a:ln w="9525">
            <a:noFill/>
            <a:miter lim="800000"/>
            <a:headEnd/>
            <a:tailEnd/>
          </a:ln>
        </p:spPr>
      </p:pic>
      <p:pic>
        <p:nvPicPr>
          <p:cNvPr id="27666" name="图片 63511" descr="016"/>
          <p:cNvPicPr>
            <a:picLocks noChangeAspect="1" noChangeArrowheads="1"/>
          </p:cNvPicPr>
          <p:nvPr userDrawn="1"/>
        </p:nvPicPr>
        <p:blipFill>
          <a:blip r:embed="rId18"/>
          <a:srcRect/>
          <a:stretch>
            <a:fillRect/>
          </a:stretch>
        </p:blipFill>
        <p:spPr bwMode="auto">
          <a:xfrm>
            <a:off x="5334000" y="5770563"/>
            <a:ext cx="1358900" cy="1087437"/>
          </a:xfrm>
          <a:prstGeom prst="rect">
            <a:avLst/>
          </a:prstGeom>
          <a:noFill/>
          <a:ln w="9525">
            <a:noFill/>
            <a:miter lim="800000"/>
            <a:headEnd/>
            <a:tailEnd/>
          </a:ln>
        </p:spPr>
      </p:pic>
      <p:pic>
        <p:nvPicPr>
          <p:cNvPr id="27667" name="图片 63512" descr="01"/>
          <p:cNvPicPr>
            <a:picLocks noChangeAspect="1" noChangeArrowheads="1"/>
          </p:cNvPicPr>
          <p:nvPr userDrawn="1"/>
        </p:nvPicPr>
        <p:blipFill>
          <a:blip r:embed="rId19"/>
          <a:srcRect/>
          <a:stretch>
            <a:fillRect/>
          </a:stretch>
        </p:blipFill>
        <p:spPr bwMode="auto">
          <a:xfrm>
            <a:off x="6705600" y="5821363"/>
            <a:ext cx="1295400" cy="1036637"/>
          </a:xfrm>
          <a:prstGeom prst="rect">
            <a:avLst/>
          </a:prstGeom>
          <a:noFill/>
          <a:ln w="9525">
            <a:noFill/>
            <a:miter lim="800000"/>
            <a:headEnd/>
            <a:tailEnd/>
          </a:ln>
        </p:spPr>
      </p:pic>
      <p:pic>
        <p:nvPicPr>
          <p:cNvPr id="27668" name="图片 63513" descr="019"/>
          <p:cNvPicPr>
            <a:picLocks noChangeAspect="1" noChangeArrowheads="1"/>
          </p:cNvPicPr>
          <p:nvPr userDrawn="1"/>
        </p:nvPicPr>
        <p:blipFill>
          <a:blip r:embed="rId20"/>
          <a:srcRect/>
          <a:stretch>
            <a:fillRect/>
          </a:stretch>
        </p:blipFill>
        <p:spPr bwMode="auto">
          <a:xfrm>
            <a:off x="6705600" y="4800600"/>
            <a:ext cx="1295400" cy="946150"/>
          </a:xfrm>
          <a:prstGeom prst="rect">
            <a:avLst/>
          </a:prstGeom>
          <a:noFill/>
          <a:ln w="9525">
            <a:noFill/>
            <a:miter lim="800000"/>
            <a:headEnd/>
            <a:tailEnd/>
          </a:ln>
        </p:spPr>
      </p:pic>
      <p:pic>
        <p:nvPicPr>
          <p:cNvPr id="27669" name="图片 63514" descr="018"/>
          <p:cNvPicPr>
            <a:picLocks noChangeAspect="1" noChangeArrowheads="1"/>
          </p:cNvPicPr>
          <p:nvPr userDrawn="1"/>
        </p:nvPicPr>
        <p:blipFill>
          <a:blip r:embed="rId21"/>
          <a:srcRect/>
          <a:stretch>
            <a:fillRect/>
          </a:stretch>
        </p:blipFill>
        <p:spPr bwMode="auto">
          <a:xfrm>
            <a:off x="8001000" y="3810000"/>
            <a:ext cx="1143000" cy="990600"/>
          </a:xfrm>
          <a:prstGeom prst="rect">
            <a:avLst/>
          </a:prstGeom>
          <a:noFill/>
          <a:ln w="9525">
            <a:noFill/>
            <a:miter lim="800000"/>
            <a:headEnd/>
            <a:tailEnd/>
          </a:ln>
        </p:spPr>
      </p:pic>
      <p:pic>
        <p:nvPicPr>
          <p:cNvPr id="27670" name="图片 63515" descr="022"/>
          <p:cNvPicPr>
            <a:picLocks noChangeAspect="1" noChangeArrowheads="1"/>
          </p:cNvPicPr>
          <p:nvPr userDrawn="1"/>
        </p:nvPicPr>
        <p:blipFill>
          <a:blip r:embed="rId22"/>
          <a:srcRect/>
          <a:stretch>
            <a:fillRect/>
          </a:stretch>
        </p:blipFill>
        <p:spPr bwMode="auto">
          <a:xfrm>
            <a:off x="8001000" y="4800600"/>
            <a:ext cx="1143000" cy="914400"/>
          </a:xfrm>
          <a:prstGeom prst="rect">
            <a:avLst/>
          </a:prstGeom>
          <a:noFill/>
          <a:ln w="9525">
            <a:noFill/>
            <a:miter lim="800000"/>
            <a:headEnd/>
            <a:tailEnd/>
          </a:ln>
        </p:spPr>
      </p:pic>
      <p:pic>
        <p:nvPicPr>
          <p:cNvPr id="27671" name="图片 63516" descr="027"/>
          <p:cNvPicPr>
            <a:picLocks noChangeAspect="1" noChangeArrowheads="1"/>
          </p:cNvPicPr>
          <p:nvPr userDrawn="1"/>
        </p:nvPicPr>
        <p:blipFill>
          <a:blip r:embed="rId23"/>
          <a:srcRect/>
          <a:stretch>
            <a:fillRect/>
          </a:stretch>
        </p:blipFill>
        <p:spPr bwMode="auto">
          <a:xfrm>
            <a:off x="8001000" y="5715000"/>
            <a:ext cx="1143000" cy="1143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up)">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2pPr>
      <a:lvl3pPr algn="l" rtl="0" eaLnBrk="0" fontAlgn="base" hangingPunct="0">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3pPr>
      <a:lvl4pPr algn="l" rtl="0" eaLnBrk="0" fontAlgn="base" hangingPunct="0">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4pPr>
      <a:lvl5pPr algn="l" rtl="0" eaLnBrk="0" fontAlgn="base" hangingPunct="0">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kern="1200">
          <a:solidFill>
            <a:schemeClr val="tx1"/>
          </a:solidFill>
          <a:latin typeface="+mn-lt"/>
          <a:ea typeface="+mn-ea"/>
          <a:cs typeface="+mn-cs"/>
        </a:defRPr>
      </a:lvl1pPr>
      <a:lvl2pPr marL="742950" lvl="1" indent="-285750" algn="l" rtl="0" eaLnBrk="0" fontAlgn="base" hangingPunct="0">
        <a:spcBef>
          <a:spcPct val="20000"/>
        </a:spcBef>
        <a:spcAft>
          <a:spcPct val="0"/>
        </a:spcAft>
        <a:buClr>
          <a:schemeClr val="tx1"/>
        </a:buClr>
        <a:buSzPct val="75000"/>
        <a:buFont typeface="Wingdings" pitchFamily="2" charset="2"/>
        <a:buChar char="–"/>
        <a:defRPr sz="2400" kern="1200">
          <a:solidFill>
            <a:schemeClr val="tx1"/>
          </a:solidFill>
          <a:latin typeface="+mn-lt"/>
          <a:ea typeface="+mn-ea"/>
          <a:cs typeface="+mn-cs"/>
        </a:defRPr>
      </a:lvl2pPr>
      <a:lvl3pPr marL="1143000" lvl="2" indent="-228600" algn="l" rtl="0" eaLnBrk="0" fontAlgn="base" hangingPunct="0">
        <a:spcBef>
          <a:spcPct val="20000"/>
        </a:spcBef>
        <a:spcAft>
          <a:spcPct val="0"/>
        </a:spcAft>
        <a:buClr>
          <a:schemeClr val="tx1"/>
        </a:buClr>
        <a:buSzPct val="75000"/>
        <a:buFont typeface="Wingdings" pitchFamily="2" charset="2"/>
        <a:buChar char="l"/>
        <a:defRPr sz="2000" kern="1200">
          <a:solidFill>
            <a:schemeClr val="tx1"/>
          </a:solidFill>
          <a:latin typeface="+mn-lt"/>
          <a:ea typeface="+mn-ea"/>
          <a:cs typeface="+mn-cs"/>
        </a:defRPr>
      </a:lvl3pPr>
      <a:lvl4pPr marL="1600200" lvl="3" indent="-228600" algn="l" rtl="0" eaLnBrk="0" fontAlgn="base" hangingPunct="0">
        <a:spcBef>
          <a:spcPct val="20000"/>
        </a:spcBef>
        <a:spcAft>
          <a:spcPct val="0"/>
        </a:spcAft>
        <a:buClr>
          <a:schemeClr val="tx1"/>
        </a:buClr>
        <a:buSzPct val="80000"/>
        <a:buFont typeface="Wingdings" pitchFamily="2" charset="2"/>
        <a:buChar char="–"/>
        <a:defRPr kern="1200">
          <a:solidFill>
            <a:schemeClr val="tx1"/>
          </a:solidFill>
          <a:latin typeface="+mn-lt"/>
          <a:ea typeface="+mn-ea"/>
          <a:cs typeface="+mn-cs"/>
        </a:defRPr>
      </a:lvl4pPr>
      <a:lvl5pPr marL="2057400" lvl="4" indent="-228600" algn="l" rtl="0" eaLnBrk="0" fontAlgn="base" hangingPunct="0">
        <a:spcBef>
          <a:spcPct val="20000"/>
        </a:spcBef>
        <a:spcAft>
          <a:spcPct val="0"/>
        </a:spcAft>
        <a:buClr>
          <a:schemeClr val="tx1"/>
        </a:buClr>
        <a:buSzPct val="65000"/>
        <a:buFont typeface="Wingdings" pitchFamily="2" charset="2"/>
        <a:buChar char="l"/>
        <a:defRPr kern="120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l"/>
        <a:defRPr sz="18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l"/>
        <a:defRPr sz="18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l"/>
        <a:defRPr sz="18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l"/>
        <a:defRPr sz="1800" b="0" i="0" u="none" kern="1200" baseline="0">
          <a:solidFill>
            <a:schemeClr val="tx1"/>
          </a:solidFill>
          <a:latin typeface="+mn-lt"/>
          <a:ea typeface="+mn-ea"/>
          <a:cs typeface="+mn-cs"/>
        </a:defRPr>
      </a:lvl9pPr>
    </p:bodyStyle>
    <p:otherStyle>
      <a:lvl1pPr marL="0" lvl="0" indent="0" algn="l" defTabSz="91440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20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图片 1" descr="t01266fdaedbc41fab2"/>
          <p:cNvPicPr>
            <a:picLocks noChangeAspect="1" noChangeArrowheads="1"/>
          </p:cNvPicPr>
          <p:nvPr/>
        </p:nvPicPr>
        <p:blipFill>
          <a:blip r:embed="rId2"/>
          <a:srcRect/>
          <a:stretch>
            <a:fillRect/>
          </a:stretch>
        </p:blipFill>
        <p:spPr bwMode="auto">
          <a:xfrm>
            <a:off x="6454775" y="993775"/>
            <a:ext cx="2293938" cy="2708275"/>
          </a:xfrm>
          <a:prstGeom prst="rect">
            <a:avLst/>
          </a:prstGeom>
          <a:noFill/>
          <a:ln w="9525">
            <a:noFill/>
            <a:miter lim="800000"/>
            <a:headEnd/>
            <a:tailEnd/>
          </a:ln>
        </p:spPr>
      </p:pic>
      <p:sp>
        <p:nvSpPr>
          <p:cNvPr id="28675" name="文本框 2"/>
          <p:cNvSpPr txBox="1">
            <a:spLocks noChangeArrowheads="1"/>
          </p:cNvSpPr>
          <p:nvPr/>
        </p:nvSpPr>
        <p:spPr bwMode="auto">
          <a:xfrm>
            <a:off x="900113" y="860425"/>
            <a:ext cx="5556250" cy="2862263"/>
          </a:xfrm>
          <a:prstGeom prst="rect">
            <a:avLst/>
          </a:prstGeom>
          <a:noFill/>
          <a:ln w="9525">
            <a:noFill/>
            <a:miter lim="800000"/>
            <a:headEnd/>
            <a:tailEnd/>
          </a:ln>
        </p:spPr>
        <p:txBody>
          <a:bodyPr>
            <a:spAutoFit/>
          </a:bodyPr>
          <a:lstStyle/>
          <a:p>
            <a:pPr eaLnBrk="1" hangingPunct="1"/>
            <a:r>
              <a:rPr lang="en-US" altLang="zh-CN"/>
              <a:t>       </a:t>
            </a:r>
            <a:r>
              <a:rPr lang="zh-CN" altLang="en-US"/>
              <a:t>阿基米德（公元前287年—公元前212年），</a:t>
            </a:r>
            <a:endParaRPr lang="en-US" altLang="zh-CN"/>
          </a:p>
          <a:p>
            <a:pPr eaLnBrk="1" hangingPunct="1"/>
            <a:r>
              <a:rPr lang="zh-CN" altLang="en-US"/>
              <a:t>古希腊哲学家、数学家、物理学家，确定了许多物体表面积和体积的计算方法，发现了杠杆原理和浮力定律，出生于西西里岛的叙拉古。阿基米德从小热爱学习，善于思考，喜欢辩论，当他刚满十一岁时，借助与王室的关系，飘洋过海到埃及的亚历山大求学，他向当时著名的科学家，欧几里得的学生柯农学习哲学、数学、天文学、物理学等知识，最后博古通今，掌握了丰富的希腊</a:t>
            </a:r>
            <a:endParaRPr lang="en-US" altLang="zh-CN"/>
          </a:p>
        </p:txBody>
      </p:sp>
      <p:sp>
        <p:nvSpPr>
          <p:cNvPr id="28676" name="文本框 3"/>
          <p:cNvSpPr txBox="1">
            <a:spLocks noChangeArrowheads="1"/>
          </p:cNvSpPr>
          <p:nvPr/>
        </p:nvSpPr>
        <p:spPr bwMode="auto">
          <a:xfrm>
            <a:off x="900113" y="160338"/>
            <a:ext cx="5049837" cy="647700"/>
          </a:xfrm>
          <a:prstGeom prst="rect">
            <a:avLst/>
          </a:prstGeom>
          <a:noFill/>
          <a:ln w="9525">
            <a:noFill/>
            <a:miter lim="800000"/>
            <a:headEnd/>
            <a:tailEnd/>
          </a:ln>
        </p:spPr>
        <p:txBody>
          <a:bodyPr wrap="none">
            <a:spAutoFit/>
          </a:bodyPr>
          <a:lstStyle/>
          <a:p>
            <a:pPr eaLnBrk="1" hangingPunct="1"/>
            <a:r>
              <a:rPr lang="zh-CN" altLang="en-US" sz="3600" b="1">
                <a:latin typeface="黑体" pitchFamily="49" charset="-122"/>
                <a:ea typeface="黑体" pitchFamily="49" charset="-122"/>
              </a:rPr>
              <a:t>阿基米德 ——力学之父</a:t>
            </a:r>
          </a:p>
        </p:txBody>
      </p:sp>
      <p:sp>
        <p:nvSpPr>
          <p:cNvPr id="29701" name="TextBox 4"/>
          <p:cNvSpPr txBox="1">
            <a:spLocks noChangeArrowheads="1"/>
          </p:cNvSpPr>
          <p:nvPr/>
        </p:nvSpPr>
        <p:spPr bwMode="auto">
          <a:xfrm>
            <a:off x="914400" y="3733800"/>
            <a:ext cx="7924800" cy="1323975"/>
          </a:xfrm>
          <a:prstGeom prst="rect">
            <a:avLst/>
          </a:prstGeom>
          <a:noFill/>
          <a:ln w="9525">
            <a:noFill/>
            <a:miter lim="800000"/>
            <a:headEnd/>
            <a:tailEnd/>
          </a:ln>
        </p:spPr>
        <p:txBody>
          <a:bodyPr>
            <a:spAutoFit/>
          </a:bodyPr>
          <a:lstStyle/>
          <a:p>
            <a:r>
              <a:rPr lang="zh-CN" altLang="en-US"/>
              <a:t>文化遗产，回到叙拉古后，他坚持和亚历山大的学者们保持联系，交流科学研究成果。他继承 了欧几里得证明定理时的严谨性，但他的才智和成就却远远高于欧几里得。他把数学研究和力学、机械学紧密结合起来，用数学研究和力学和其他问题。</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29701"/>
                                        </p:tgtEl>
                                        <p:attrNameLst>
                                          <p:attrName>style.visibility</p:attrName>
                                        </p:attrNameLst>
                                      </p:cBhvr>
                                      <p:to>
                                        <p:strVal val="visible"/>
                                      </p:to>
                                    </p:set>
                                    <p:animEffect transition="in" filter="wheel(4)">
                                      <p:cBhvr>
                                        <p:cTn id="15" dur="20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676" grpId="0"/>
      <p:bldP spid="2970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图片 1" descr="t01266fdaedbc41fab2"/>
          <p:cNvPicPr>
            <a:picLocks noChangeAspect="1" noChangeArrowheads="1"/>
          </p:cNvPicPr>
          <p:nvPr/>
        </p:nvPicPr>
        <p:blipFill>
          <a:blip r:embed="rId2"/>
          <a:srcRect/>
          <a:stretch>
            <a:fillRect/>
          </a:stretch>
        </p:blipFill>
        <p:spPr bwMode="auto">
          <a:xfrm>
            <a:off x="6454775" y="993775"/>
            <a:ext cx="2293938" cy="2708275"/>
          </a:xfrm>
          <a:prstGeom prst="rect">
            <a:avLst/>
          </a:prstGeom>
          <a:noFill/>
          <a:ln w="9525">
            <a:noFill/>
            <a:miter lim="800000"/>
            <a:headEnd/>
            <a:tailEnd/>
          </a:ln>
        </p:spPr>
      </p:pic>
      <p:sp>
        <p:nvSpPr>
          <p:cNvPr id="28675" name="文本框 2"/>
          <p:cNvSpPr txBox="1">
            <a:spLocks noChangeArrowheads="1"/>
          </p:cNvSpPr>
          <p:nvPr/>
        </p:nvSpPr>
        <p:spPr bwMode="auto">
          <a:xfrm>
            <a:off x="900113" y="860425"/>
            <a:ext cx="5556250" cy="2862263"/>
          </a:xfrm>
          <a:prstGeom prst="rect">
            <a:avLst/>
          </a:prstGeom>
          <a:noFill/>
          <a:ln w="9525">
            <a:noFill/>
            <a:miter lim="800000"/>
            <a:headEnd/>
            <a:tailEnd/>
          </a:ln>
        </p:spPr>
        <p:txBody>
          <a:bodyPr>
            <a:spAutoFit/>
          </a:bodyPr>
          <a:lstStyle/>
          <a:p>
            <a:pPr eaLnBrk="1" hangingPunct="1"/>
            <a:r>
              <a:rPr lang="en-US" altLang="zh-CN"/>
              <a:t>  </a:t>
            </a:r>
            <a:r>
              <a:rPr lang="zh-CN" altLang="en-US"/>
              <a:t>阿基米德的主要成就是在纯几何方面，他善于继承和创造。他运用穷竭法解决了几何图形的面积、体积、曲线弧长等大量计算问题，这些方法是微积分的先导，其结果也与微积分的结果相一致。阿基米德在数学上的成就在当时达到了登峰造极的地步，对后世影响深远程度也是其他任何一位数学家无与伦比的。阿基米德被后世的数学家尊称为“数学之神”。任何一张列出人类有史以来三位伟大的数学家名单中，必定会包含阿基</a:t>
            </a:r>
            <a:r>
              <a:rPr lang="en-US" altLang="zh-CN"/>
              <a:t>    </a:t>
            </a:r>
            <a:endParaRPr lang="zh-CN" altLang="en-US" b="1"/>
          </a:p>
        </p:txBody>
      </p:sp>
      <p:sp>
        <p:nvSpPr>
          <p:cNvPr id="28676" name="文本框 3"/>
          <p:cNvSpPr txBox="1">
            <a:spLocks noChangeArrowheads="1"/>
          </p:cNvSpPr>
          <p:nvPr/>
        </p:nvSpPr>
        <p:spPr bwMode="auto">
          <a:xfrm>
            <a:off x="900113" y="160338"/>
            <a:ext cx="5049837" cy="647700"/>
          </a:xfrm>
          <a:prstGeom prst="rect">
            <a:avLst/>
          </a:prstGeom>
          <a:noFill/>
          <a:ln w="9525">
            <a:noFill/>
            <a:miter lim="800000"/>
            <a:headEnd/>
            <a:tailEnd/>
          </a:ln>
        </p:spPr>
        <p:txBody>
          <a:bodyPr wrap="none">
            <a:spAutoFit/>
          </a:bodyPr>
          <a:lstStyle/>
          <a:p>
            <a:pPr eaLnBrk="1" hangingPunct="1"/>
            <a:r>
              <a:rPr lang="zh-CN" altLang="en-US" sz="3600" b="1">
                <a:latin typeface="黑体" pitchFamily="49" charset="-122"/>
                <a:ea typeface="黑体" pitchFamily="49" charset="-122"/>
              </a:rPr>
              <a:t>阿基米德 ——力学之父</a:t>
            </a:r>
          </a:p>
        </p:txBody>
      </p:sp>
      <p:sp>
        <p:nvSpPr>
          <p:cNvPr id="28677" name="文本框 4"/>
          <p:cNvSpPr txBox="1">
            <a:spLocks noChangeArrowheads="1"/>
          </p:cNvSpPr>
          <p:nvPr/>
        </p:nvSpPr>
        <p:spPr bwMode="auto">
          <a:xfrm>
            <a:off x="838200" y="3694113"/>
            <a:ext cx="8145463" cy="2862262"/>
          </a:xfrm>
          <a:prstGeom prst="rect">
            <a:avLst/>
          </a:prstGeom>
          <a:noFill/>
          <a:ln w="9525">
            <a:noFill/>
            <a:miter lim="800000"/>
            <a:headEnd/>
            <a:tailEnd/>
          </a:ln>
        </p:spPr>
        <p:txBody>
          <a:bodyPr>
            <a:spAutoFit/>
          </a:bodyPr>
          <a:lstStyle/>
          <a:p>
            <a:pPr eaLnBrk="1" hangingPunct="1"/>
            <a:r>
              <a:rPr lang="en-US" altLang="zh-CN"/>
              <a:t> </a:t>
            </a:r>
            <a:r>
              <a:rPr lang="zh-CN" altLang="en-US"/>
              <a:t>米德。最引人入胜，也是阿基米德为人称道的是他从智破金冠案中发现了一个科学基本原理。国王让金匠做一顶新的纯金王冠，金匠如期完成了任务，理应得到奖赏，但这时有人告密说金匠从金冠中偷去了一部分金子，以等重的银子掺入。可是，做好的王冠无论从重量、外形上都看不出问题。国王把这个难题交给了阿基米德。阿基米德日思夜想。一天，他去澡堂洗澡，当他慢慢坐进澡盆时，水从旁边溢了出来，他望着溢出来的水，突然大叫一声：“我知道了！”竟然一丝不挂的跑回家中。原来他想出办法了。阿基米德把金王冠放进了一个装满水的缸中，一些水</a:t>
            </a:r>
            <a:endParaRPr lang="en-US" altLang="zh-CN"/>
          </a:p>
          <a:p>
            <a:pPr eaLnBrk="1" hangingPunct="1"/>
            <a:r>
              <a:rPr lang="zh-CN" altLang="en-US"/>
              <a:t>溢出来了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676" grpId="0"/>
      <p:bldP spid="286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文本框 3"/>
          <p:cNvSpPr txBox="1">
            <a:spLocks noChangeArrowheads="1"/>
          </p:cNvSpPr>
          <p:nvPr/>
        </p:nvSpPr>
        <p:spPr bwMode="auto">
          <a:xfrm>
            <a:off x="900113" y="160338"/>
            <a:ext cx="5049837" cy="647700"/>
          </a:xfrm>
          <a:prstGeom prst="rect">
            <a:avLst/>
          </a:prstGeom>
          <a:noFill/>
          <a:ln w="9525">
            <a:noFill/>
            <a:miter lim="800000"/>
            <a:headEnd/>
            <a:tailEnd/>
          </a:ln>
        </p:spPr>
        <p:txBody>
          <a:bodyPr wrap="none">
            <a:spAutoFit/>
          </a:bodyPr>
          <a:lstStyle/>
          <a:p>
            <a:pPr eaLnBrk="1" hangingPunct="1"/>
            <a:r>
              <a:rPr lang="zh-CN" altLang="en-US" sz="3600" b="1">
                <a:latin typeface="黑体" pitchFamily="49" charset="-122"/>
                <a:ea typeface="黑体" pitchFamily="49" charset="-122"/>
              </a:rPr>
              <a:t>阿基米德 ——力学之父</a:t>
            </a:r>
          </a:p>
        </p:txBody>
      </p:sp>
      <p:pic>
        <p:nvPicPr>
          <p:cNvPr id="31747" name="图片 5" descr="t01b29c085610c41a4f.jpg"/>
          <p:cNvPicPr>
            <a:picLocks noChangeAspect="1"/>
          </p:cNvPicPr>
          <p:nvPr/>
        </p:nvPicPr>
        <p:blipFill>
          <a:blip r:embed="rId2"/>
          <a:srcRect/>
          <a:stretch>
            <a:fillRect/>
          </a:stretch>
        </p:blipFill>
        <p:spPr bwMode="auto">
          <a:xfrm>
            <a:off x="990600" y="990600"/>
            <a:ext cx="2973388" cy="2286000"/>
          </a:xfrm>
          <a:prstGeom prst="rect">
            <a:avLst/>
          </a:prstGeom>
          <a:noFill/>
          <a:ln w="9525">
            <a:noFill/>
            <a:miter lim="800000"/>
            <a:headEnd/>
            <a:tailEnd/>
          </a:ln>
        </p:spPr>
      </p:pic>
      <p:sp>
        <p:nvSpPr>
          <p:cNvPr id="31748" name="TextBox 6"/>
          <p:cNvSpPr txBox="1">
            <a:spLocks noChangeArrowheads="1"/>
          </p:cNvSpPr>
          <p:nvPr/>
        </p:nvSpPr>
        <p:spPr bwMode="auto">
          <a:xfrm>
            <a:off x="3962400" y="1066800"/>
            <a:ext cx="5105400" cy="2246313"/>
          </a:xfrm>
          <a:prstGeom prst="rect">
            <a:avLst/>
          </a:prstGeom>
          <a:noFill/>
          <a:ln w="9525">
            <a:noFill/>
            <a:miter lim="800000"/>
            <a:headEnd/>
            <a:tailEnd/>
          </a:ln>
        </p:spPr>
        <p:txBody>
          <a:bodyPr>
            <a:spAutoFit/>
          </a:bodyPr>
          <a:lstStyle/>
          <a:p>
            <a:r>
              <a:rPr lang="zh-CN" altLang="en-US"/>
              <a:t>他把两次的水加以比较，发现第一次溢出来的水多于第二次，于是断定金冠中掺了银子。经过一番试验，他算出了影子的重量。当他宣布他的发现时，金匠目瞪口呆。这次试验的意义远远大过查处金匠欺骗国王。阿基米德从中发现了一条原理：即物体在液体中减轻的重量，等于他所排出的液体的重量。</a:t>
            </a:r>
          </a:p>
        </p:txBody>
      </p:sp>
      <p:sp>
        <p:nvSpPr>
          <p:cNvPr id="31749" name="TextBox 8"/>
          <p:cNvSpPr txBox="1">
            <a:spLocks noChangeArrowheads="1"/>
          </p:cNvSpPr>
          <p:nvPr/>
        </p:nvSpPr>
        <p:spPr bwMode="auto">
          <a:xfrm>
            <a:off x="838200" y="3429000"/>
            <a:ext cx="8153400" cy="2862263"/>
          </a:xfrm>
          <a:prstGeom prst="rect">
            <a:avLst/>
          </a:prstGeom>
          <a:noFill/>
          <a:ln w="9525">
            <a:noFill/>
            <a:miter lim="800000"/>
            <a:headEnd/>
            <a:tailEnd/>
          </a:ln>
        </p:spPr>
        <p:txBody>
          <a:bodyPr>
            <a:spAutoFit/>
          </a:bodyPr>
          <a:lstStyle/>
          <a:p>
            <a:r>
              <a:rPr lang="zh-CN" altLang="en-US"/>
              <a:t>后人们把这条原理以阿基米德的名字命名。一直到现代，人们还在利用这个原理测定船舶载重量等。公元前</a:t>
            </a:r>
            <a:r>
              <a:rPr lang="en-US" altLang="zh-CN"/>
              <a:t>215</a:t>
            </a:r>
            <a:r>
              <a:rPr lang="zh-CN" altLang="en-US"/>
              <a:t>年，罗马将领马赛拉斯率领大军，乘坐战舰来到了历史名城叙拉古城下，他以为小小的叙拉古城会不攻自破，听到罗马大军的显赫名声，城里的人还不开城投降？然而回答罗马军队的是一阵阵密集可怕的镖剑和石头。罗马人的小盾牌抵挡不住数不清的大大小小的石头，他们被打的丧魂落魄，争相逃命。突然，从城墙上伸出了无数巨大的起重机式的机械巨手，它们分别抓住罗马人的战船，把船吊在空中摇来晃去，最后甩在海边的岩石上，或是把船重重的摔在海里，船毁人亡。马赛拉斯侥幸没有受伤，但惊恐万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1748"/>
                                        </p:tgtEl>
                                        <p:attrNameLst>
                                          <p:attrName>style.visibility</p:attrName>
                                        </p:attrNameLst>
                                      </p:cBhvr>
                                      <p:to>
                                        <p:strVal val="visible"/>
                                      </p:to>
                                    </p:set>
                                    <p:anim calcmode="lin" valueType="num">
                                      <p:cBhvr additive="base">
                                        <p:cTn id="11" dur="500" fill="hold"/>
                                        <p:tgtEl>
                                          <p:spTgt spid="31748"/>
                                        </p:tgtEl>
                                        <p:attrNameLst>
                                          <p:attrName>ppt_x</p:attrName>
                                        </p:attrNameLst>
                                      </p:cBhvr>
                                      <p:tavLst>
                                        <p:tav tm="0">
                                          <p:val>
                                            <p:strVal val="#ppt_x"/>
                                          </p:val>
                                        </p:tav>
                                        <p:tav tm="100000">
                                          <p:val>
                                            <p:strVal val="#ppt_x"/>
                                          </p:val>
                                        </p:tav>
                                      </p:tavLst>
                                    </p:anim>
                                    <p:anim calcmode="lin" valueType="num">
                                      <p:cBhvr additive="base">
                                        <p:cTn id="12" dur="500" fill="hold"/>
                                        <p:tgtEl>
                                          <p:spTgt spid="3174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9"/>
                                        </p:tgtEl>
                                        <p:attrNameLst>
                                          <p:attrName>style.visibility</p:attrName>
                                        </p:attrNameLst>
                                      </p:cBhvr>
                                      <p:to>
                                        <p:strVal val="visible"/>
                                      </p:to>
                                    </p:set>
                                    <p:animEffect transition="in" filter="fade">
                                      <p:cBhvr>
                                        <p:cTn id="17" dur="2000"/>
                                        <p:tgtEl>
                                          <p:spTgt spid="317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31748" grpId="0"/>
      <p:bldP spid="317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文本框 3"/>
          <p:cNvSpPr txBox="1">
            <a:spLocks noChangeArrowheads="1"/>
          </p:cNvSpPr>
          <p:nvPr/>
        </p:nvSpPr>
        <p:spPr bwMode="auto">
          <a:xfrm>
            <a:off x="900113" y="160338"/>
            <a:ext cx="5049837" cy="647700"/>
          </a:xfrm>
          <a:prstGeom prst="rect">
            <a:avLst/>
          </a:prstGeom>
          <a:noFill/>
          <a:ln w="9525">
            <a:noFill/>
            <a:miter lim="800000"/>
            <a:headEnd/>
            <a:tailEnd/>
          </a:ln>
        </p:spPr>
        <p:txBody>
          <a:bodyPr wrap="none">
            <a:spAutoFit/>
          </a:bodyPr>
          <a:lstStyle/>
          <a:p>
            <a:pPr eaLnBrk="1" hangingPunct="1"/>
            <a:r>
              <a:rPr lang="zh-CN" altLang="en-US" sz="3600" b="1">
                <a:latin typeface="黑体" pitchFamily="49" charset="-122"/>
                <a:ea typeface="黑体" pitchFamily="49" charset="-122"/>
              </a:rPr>
              <a:t>阿基米德 ——力学之父</a:t>
            </a:r>
          </a:p>
        </p:txBody>
      </p:sp>
      <p:pic>
        <p:nvPicPr>
          <p:cNvPr id="32771" name="图片 6" descr="t017a46ea11ce1c5174.jpg"/>
          <p:cNvPicPr>
            <a:picLocks noChangeAspect="1"/>
          </p:cNvPicPr>
          <p:nvPr/>
        </p:nvPicPr>
        <p:blipFill>
          <a:blip r:embed="rId2"/>
          <a:srcRect/>
          <a:stretch>
            <a:fillRect/>
          </a:stretch>
        </p:blipFill>
        <p:spPr bwMode="auto">
          <a:xfrm>
            <a:off x="914400" y="990600"/>
            <a:ext cx="3208338" cy="2133600"/>
          </a:xfrm>
          <a:prstGeom prst="rect">
            <a:avLst/>
          </a:prstGeom>
          <a:noFill/>
          <a:ln w="9525">
            <a:noFill/>
            <a:miter lim="800000"/>
            <a:headEnd/>
            <a:tailEnd/>
          </a:ln>
        </p:spPr>
      </p:pic>
      <p:sp>
        <p:nvSpPr>
          <p:cNvPr id="32772" name="TextBox 7"/>
          <p:cNvSpPr txBox="1">
            <a:spLocks noChangeArrowheads="1"/>
          </p:cNvSpPr>
          <p:nvPr/>
        </p:nvSpPr>
        <p:spPr bwMode="auto">
          <a:xfrm>
            <a:off x="4267200" y="1066800"/>
            <a:ext cx="4724400" cy="1938338"/>
          </a:xfrm>
          <a:prstGeom prst="rect">
            <a:avLst/>
          </a:prstGeom>
          <a:noFill/>
          <a:ln w="9525">
            <a:noFill/>
            <a:miter lim="800000"/>
            <a:headEnd/>
            <a:tailEnd/>
          </a:ln>
        </p:spPr>
        <p:txBody>
          <a:bodyPr>
            <a:spAutoFit/>
          </a:bodyPr>
          <a:lstStyle/>
          <a:p>
            <a:r>
              <a:rPr lang="en-US" altLang="zh-CN"/>
              <a:t>900</a:t>
            </a:r>
            <a:r>
              <a:rPr lang="zh-CN" altLang="en-US"/>
              <a:t>多年后，有位科学家据史书介绍的方法制造了一面凹面镜，成功的点着了距离镜子</a:t>
            </a:r>
            <a:r>
              <a:rPr lang="en-US" altLang="zh-CN"/>
              <a:t>45</a:t>
            </a:r>
            <a:r>
              <a:rPr lang="zh-CN" altLang="en-US"/>
              <a:t>米远的木头，而且烧化了距离镜子</a:t>
            </a:r>
            <a:r>
              <a:rPr lang="en-US" altLang="zh-CN"/>
              <a:t>42</a:t>
            </a:r>
            <a:r>
              <a:rPr lang="zh-CN" altLang="en-US"/>
              <a:t>米远的铝。所以许多科技史家通常把他看成是人类利用太阳能的始祖。马赛拉斯进攻叙拉古时屡受袭击，在万</a:t>
            </a:r>
          </a:p>
        </p:txBody>
      </p:sp>
      <p:sp>
        <p:nvSpPr>
          <p:cNvPr id="32773" name="TextBox 8"/>
          <p:cNvSpPr txBox="1">
            <a:spLocks noChangeArrowheads="1"/>
          </p:cNvSpPr>
          <p:nvPr/>
        </p:nvSpPr>
        <p:spPr bwMode="auto">
          <a:xfrm>
            <a:off x="838200" y="3276600"/>
            <a:ext cx="8153400" cy="2862263"/>
          </a:xfrm>
          <a:prstGeom prst="rect">
            <a:avLst/>
          </a:prstGeom>
          <a:noFill/>
          <a:ln w="9525">
            <a:noFill/>
            <a:miter lim="800000"/>
            <a:headEnd/>
            <a:tailEnd/>
          </a:ln>
        </p:spPr>
        <p:txBody>
          <a:bodyPr>
            <a:spAutoFit/>
          </a:bodyPr>
          <a:lstStyle/>
          <a:p>
            <a:r>
              <a:rPr lang="zh-CN" altLang="en-US"/>
              <a:t>般无奈下，他带着舰队，远远离开了叙拉古附近的海面。他们采取了围而不攻的办法，断绝城内和外界的联系。三年以后，终因粮绝和内讧，叙拉古城陷落了。马赛拉斯十分敬佩阿基米德的聪明才智，下令不许伤害他，还派一名士兵去请他。此时阿基米德不知城门已破，还在凝视着模板上的几何图形沉思。当士兵的利剑指向他时，他却用身子护住木板大叫：“不要动我的图形！”他要求把原理证明完再走，但激怒了那个鲁莽无知 的士兵，他竟然将利剑刺入阿基米德的胸膛，就这样，一位彪炳千秋的科学巨人惨死在罗马士兵手下。阿基米德之死标志着古希腊灿烂文化毁灭的的开始。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2772"/>
                                        </p:tgtEl>
                                        <p:attrNameLst>
                                          <p:attrName>style.visibility</p:attrName>
                                        </p:attrNameLst>
                                      </p:cBhvr>
                                      <p:to>
                                        <p:strVal val="visible"/>
                                      </p:to>
                                    </p:set>
                                    <p:animEffect transition="in" filter="fade">
                                      <p:cBhvr>
                                        <p:cTn id="11" dur="2000"/>
                                        <p:tgtEl>
                                          <p:spTgt spid="3277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2773"/>
                                        </p:tgtEl>
                                        <p:attrNameLst>
                                          <p:attrName>style.visibility</p:attrName>
                                        </p:attrNameLst>
                                      </p:cBhvr>
                                      <p:to>
                                        <p:strVal val="visible"/>
                                      </p:to>
                                    </p:set>
                                    <p:animEffect transition="in" filter="fade">
                                      <p:cBhvr>
                                        <p:cTn id="16" dur="20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32772" grpId="0"/>
      <p:bldP spid="32773" grpId="0"/>
    </p:bld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华文中宋"/>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psules">
  <a:themeElements>
    <a:clrScheme name="">
      <a:dk1>
        <a:srgbClr val="003366"/>
      </a:dk1>
      <a:lt1>
        <a:srgbClr val="FFFFFF"/>
      </a:lt1>
      <a:dk2>
        <a:srgbClr val="006666"/>
      </a:dk2>
      <a:lt2>
        <a:srgbClr val="666699"/>
      </a:lt2>
      <a:accent1>
        <a:srgbClr val="33CCCC"/>
      </a:accent1>
      <a:accent2>
        <a:srgbClr val="99CC99"/>
      </a:accent2>
      <a:accent3>
        <a:srgbClr val="FFFFFF"/>
      </a:accent3>
      <a:accent4>
        <a:srgbClr val="002A57"/>
      </a:accent4>
      <a:accent5>
        <a:srgbClr val="ADE2E2"/>
      </a:accent5>
      <a:accent6>
        <a:srgbClr val="89B789"/>
      </a:accent6>
      <a:hlink>
        <a:srgbClr val="003366"/>
      </a:hlink>
      <a:folHlink>
        <a:srgbClr val="CC99FF"/>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985</Words>
  <Application>Microsoft Office PowerPoint</Application>
  <PresentationFormat>全屏显示(4:3)</PresentationFormat>
  <Paragraphs>14</Paragraphs>
  <Slides>5</Slides>
  <Notes>1</Notes>
  <HiddenSlides>0</HiddenSlides>
  <MMClips>0</MMClips>
  <ScaleCrop>false</ScaleCrop>
  <HeadingPairs>
    <vt:vector size="4" baseType="variant">
      <vt:variant>
        <vt:lpstr>主题</vt:lpstr>
      </vt:variant>
      <vt:variant>
        <vt:i4>2</vt:i4>
      </vt:variant>
      <vt:variant>
        <vt:lpstr>幻灯片标题</vt:lpstr>
      </vt:variant>
      <vt:variant>
        <vt:i4>5</vt:i4>
      </vt:variant>
    </vt:vector>
  </HeadingPairs>
  <TitlesOfParts>
    <vt:vector size="7" baseType="lpstr">
      <vt:lpstr>默认设计模板</vt:lpstr>
      <vt:lpstr>Capsules</vt:lpstr>
      <vt:lpstr>幻灯片 1</vt:lpstr>
      <vt:lpstr>幻灯片 2</vt:lpstr>
      <vt:lpstr>幻灯片 3</vt:lpstr>
      <vt:lpstr>幻灯片 4</vt:lpstr>
      <vt:lpstr>幻灯片 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bl yk</dc:creator>
  <cp:lastModifiedBy>bl yk</cp:lastModifiedBy>
  <cp:revision>1</cp:revision>
  <dcterms:created xsi:type="dcterms:W3CDTF">2016-08-28T03:10:16Z</dcterms:created>
  <dcterms:modified xsi:type="dcterms:W3CDTF">2016-08-28T03:17:54Z</dcterms:modified>
</cp:coreProperties>
</file>